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76" r:id="rId3"/>
    <p:sldId id="263" r:id="rId4"/>
    <p:sldId id="266" r:id="rId5"/>
    <p:sldId id="265" r:id="rId6"/>
    <p:sldId id="277" r:id="rId7"/>
    <p:sldId id="264" r:id="rId8"/>
    <p:sldId id="267" r:id="rId9"/>
    <p:sldId id="268" r:id="rId10"/>
    <p:sldId id="269" r:id="rId11"/>
    <p:sldId id="273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60 6447 0 0,'1'-2'298'0'0,"29"-43"171"0"0,-29 44-104 0 0,0-1 122 0 0,4-5 22 0 0,-3 5 3 0 0,-2 2 0 0 0,0 0 0 0 0,0 0 0 0 0,0 0 68 0 0,0 0 286 0 0,0 0 124 0 0,0 0 30 0 0,0 0-65 0 0,0 0-290 0 0,0 0-121 0 0,0 0-28 0 0,0 0-4 0 0,0 0 0 0 0,0 0 0 0 0,0 0 0 0 0,-9 8 1024 0 0,7-5-1257 0 0,0-1 0 0 0,0 1 1 0 0,0 0-1 0 0,1 1 0 0 0,0-1 0 0 0,0 0 0 0 0,0 0 0 0 0,0 1 0 0 0,-1 5 0 0 0,-2 37 77 0 0,3-23-327 0 0,-6 58-29 0 0,-22 99 0 0 0,17-125 0 0 0,-10 43 0 0 0,13-57 0 0 0,6-29 0 0 0,1 1 0 0 0,-2-1 0 0 0,0 0 0 0 0,-8 18 0 0 0,4-17-2649 0 0,4-11 660 0 0,2-1 159 0 0,1 0-5486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325 197 21191 0 0,'1'-2'480'0'0,"4"-3"-185"0"0,0-2-1 0 0,0 1 1 0 0,-1-1-1 0 0,0 1 1 0 0,-1-1 0 0 0,1 0-1 0 0,-1-1 1 0 0,0 1-1 0 0,-1 0 1 0 0,0-1-1 0 0,0 0 1 0 0,-1 1 0 0 0,1-11-1 0 0,-1 14-89 0 0,-1 0 0 0 0,0 0 1 0 0,-1 0-1 0 0,1 0 0 0 0,-1 0 0 0 0,1 0 0 0 0,-1 0 0 0 0,0 0 1 0 0,-1 1-1 0 0,1-1 0 0 0,-1 0 0 0 0,-2-4 0 0 0,2 6-138 0 0,0-1 0 0 0,1 1-1 0 0,-2 0 1 0 0,1-1 0 0 0,0 1 0 0 0,0 0-1 0 0,-1 1 1 0 0,1-1 0 0 0,-1 0-1 0 0,0 1 1 0 0,1-1 0 0 0,-1 1 0 0 0,0 0-1 0 0,0 0 1 0 0,0 0 0 0 0,0 0-1 0 0,-6-1 1 0 0,5 2-67 0 0,-1 0 0 0 0,0 0 0 0 0,0 0 0 0 0,1 1 0 0 0,-1-1 0 0 0,0 1 0 0 0,1 0 0 0 0,-1 1 0 0 0,-6 2 0 0 0,0 0 0 0 0,1 1 0 0 0,-18 11 0 0 0,8-1 0 0 0,1 1 0 0 0,1 0 0 0 0,-26 31 0 0 0,26-27 0 0 0,4-6 0 0 0,2 1 0 0 0,-22 33 0 0 0,30-42 0 0 0,1 1 0 0 0,-1-1 0 0 0,2 1 0 0 0,-1-1 0 0 0,0 1 0 0 0,1 0 0 0 0,1 0 0 0 0,-1 0 0 0 0,1 1 0 0 0,0-1 0 0 0,0 9 0 0 0,1-14 0 0 0,1 0 0 0 0,-1 0 0 0 0,0 0 0 0 0,1 0 0 0 0,-1 0 0 0 0,1 0 0 0 0,-1 0 0 0 0,1 0 0 0 0,0 0 0 0 0,0-1 0 0 0,0 1 0 0 0,0 0 0 0 0,0-1 0 0 0,0 1 0 0 0,1 0 0 0 0,-1-1 0 0 0,2 2 0 0 0,0-1 0 0 0,-1 0 0 0 0,1 0 0 0 0,0-1 0 0 0,0 1 0 0 0,-1-1 0 0 0,1 0 0 0 0,0 0 0 0 0,0 0 0 0 0,0 0 0 0 0,4 0 0 0 0,2 0 0 0 0,1 0 0 0 0,-1-1 0 0 0,1 0 0 0 0,-1-1 0 0 0,0 0 0 0 0,13-3 0 0 0,17-7 0 0 0,0-1 0 0 0,53-26 0 0 0,7-3 0 0 0,-90 39 0 0 0,-8 1 0 0 0,-1 1 0 0 0,0 0 0 0 0,1 0 0 0 0,-1 0 0 0 0,0 0 0 0 0,1 0 0 0 0,-1 0 0 0 0,0 0 0 0 0,0 0 0 0 0,1 0 0 0 0,-1 0 0 0 0,0 0 0 0 0,1 0 0 0 0,-1 0 0 0 0,0 0 0 0 0,1 0 0 0 0,-1 0 0 0 0,0 0 0 0 0,1 0 0 0 0,-1 0 0 0 0,0 0 0 0 0,1 0 0 0 0,-1 0 0 0 0,0 1 0 0 0,0-1 0 0 0,1 0 0 0 0,-1 0 0 0 0,0 0 0 0 0,0 1 0 0 0,1-1 0 0 0,-1 0 0 0 0,0 0 0 0 0,0 1 0 0 0,0-1 0 0 0,1 0 0 0 0,-1 0 0 0 0,0 1 0 0 0,0-1 0 0 0,0 0 0 0 0,0 1 0 0 0,0-1 0 0 0,0 0 0 0 0,0 0 0 0 0,1 1 0 0 0,-1-1 0 0 0,0 0 0 0 0,0 1 0 0 0,0-1 0 0 0,0 0 0 0 0,0 1 0 0 0,0-1 0 0 0,-1 1 0 0 0,1 7 179 0 0,0 0 0 0 0,-1 0 1 0 0,0 0-1 0 0,0 0 0 0 0,-1 0 0 0 0,0 0 0 0 0,-1 0 1 0 0,-5 12-1 0 0,1-1 91 0 0,-64 224-103 0 0,40-126-169 0 0,23-94 2 0 0,-1-2 0 0 0,-1 1 0 0 0,-18 30 0 0 0,-5 9 0 0 0,30-56-87 0 0,-1 1-1 0 0,1 0 1 0 0,-1-1 0 0 0,-1 0-1 0 0,1 0 1 0 0,-1 0 0 0 0,0 0-1 0 0,-8 5 1 0 0,12-9 39 0 0,-1 0 0 0 0,0 1 1 0 0,0-1-1 0 0,0 0 0 0 0,0 0 0 0 0,0-1 0 0 0,0 1 0 0 0,0 0 0 0 0,0-1 1 0 0,0 1-1 0 0,0-1 0 0 0,0 0 0 0 0,-3 0 0 0 0,4 0 24 0 0,0 0 0 0 0,-1 0 0 0 0,1-1 0 0 0,0 1 0 0 0,0-1 0 0 0,-1 1 0 0 0,1-1 0 0 0,0 1 0 0 0,0-1 0 0 0,0 0 0 0 0,0 1 0 0 0,0-1 0 0 0,-1 0 0 0 0,2 0 0 0 0,-1 0 0 0 0,0 0 0 0 0,0 0 0 0 0,0 0 0 0 0,0 0 0 0 0,1 0 0 0 0,-1-1 0 0 0,0 1 0 0 0,0-1 0 0 0,0-3-665 0 0,-1 1 0 0 0,1-1 0 0 0,0 0-1 0 0,1 1 1 0 0,-1-1 0 0 0,1 0 0 0 0,0 1 0 0 0,0-1 0 0 0,0 0 0 0 0,1 0-1 0 0,1-7 1 0 0,-1 3-2431 0 0,3-16-4786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795 33 10135 0 0,'0'0'231'0'0,"0"0"29"0"0,0 0 19 0 0,2-1 37 0 0,-1 1-66 0 0,-1 1 1 0 0,1-1-1 0 0,0 0 1 0 0,-1 0 0 0 0,1-1-1 0 0,0 1 1 0 0,-1 0-1 0 0,1 0 1 0 0,-1 0 0 0 0,1 0-1 0 0,0 0 1 0 0,-1-1-1 0 0,1 1 1 0 0,-1 0 0 0 0,1-1-1 0 0,-1 1 1 0 0,1 0-1 0 0,0-1 1 0 0,-1 1 0 0 0,1 0-1 0 0,-1-1 1 0 0,0 1-1 0 0,1-1 1 0 0,-1 1 0 0 0,1-1-1 0 0,-1 1 1 0 0,0-1-1 0 0,1-1 1 0 0,-2 2 121 0 0,1-1 1 0 0,-1 0 0 0 0,0 0-1 0 0,1 0 1 0 0,-1 0-1 0 0,0 0 1 0 0,0 1 0 0 0,0-1-1 0 0,0 0 1 0 0,0 1-1 0 0,0-1 1 0 0,0 1 0 0 0,0-1-1 0 0,0 1 1 0 0,0-1-1 0 0,0 1 1 0 0,0 0 0 0 0,-1-1-1 0 0,-10-2-148 0 0,-1 0 1 0 0,1 1-1 0 0,-1 1 0 0 0,1 0 0 0 0,-1 1 1 0 0,0 0-1 0 0,-16 3 0 0 0,-3-2 30 0 0,-5 3-254 0 0,-55 11 0 0 0,75-12 0 0 0,-56 16 0 0 0,7-1 0 0 0,59-16 0 0 0,-3 0 0 0 0,1 0 0 0 0,-1 1 0 0 0,-16 8 0 0 0,7-3 0 0 0,19-8 0 0 0,0 0 0 0 0,0 0 0 0 0,0 0 0 0 0,1 0 0 0 0,-1 0 0 0 0,0 0 0 0 0,0 0 0 0 0,0 0 0 0 0,1 0 0 0 0,-1 1 0 0 0,0-1 0 0 0,0 0 0 0 0,0 0 0 0 0,0 0 0 0 0,0 0 0 0 0,1 0 0 0 0,-1 0 0 0 0,0 1 0 0 0,0-1 0 0 0,0 0 0 0 0,0 0 0 0 0,0 0 0 0 0,0 1 0 0 0,0-1 0 0 0,0 0 0 0 0,0 0 0 0 0,0 0 0 0 0,0 0 0 0 0,1 1 0 0 0,-1-1 0 0 0,0 0 0 0 0,0 0 0 0 0,0 0 0 0 0,-1 1 0 0 0,1-1 0 0 0,0 0 0 0 0,0 0 0 0 0,0 0 0 0 0,0 1 0 0 0,0-1 0 0 0,0 0 0 0 0,0 0 0 0 0,0 0 0 0 0,0 0 0 0 0,0 1 0 0 0,0-1 0 0 0,0 0 0 0 0,-1 0 0 0 0,1 0 0 0 0,0 0 0 0 0,0 1 0 0 0,0-1 0 0 0,0 0 0 0 0,0 0 0 0 0,-1 0 0 0 0,1 0 0 0 0,0 0 0 0 0,0 0 0 0 0,0 0 0 0 0,-1 0 0 0 0,1 0 0 0 0,0 1 0 0 0,0-1 0 0 0,0 0 0 0 0,0 0 0 0 0,-1 0 0 0 0,1 0 0 0 0,0 0 0 0 0,-1 0 0 0 0,13 4 0 0 0,14 0 0 0 0,55 4 0 0 0,14 2 0 0 0,-92-9 0 0 0,3 0 0 0 0,0 0 0 0 0,1 1 0 0 0,-1-1 0 0 0,0 1 0 0 0,0 1 0 0 0,0-1 0 0 0,-1 1 0 0 0,1 0 0 0 0,-1 1 0 0 0,8 5 0 0 0,-9-7 0 0 0,1 2 0 0 0,-1-1 0 0 0,0 0 0 0 0,-1 1 0 0 0,1 0 0 0 0,0 0 0 0 0,-1 0 0 0 0,0 0 0 0 0,5 9 0 0 0,-7-11 0 0 0,0 1 0 0 0,0-1 0 0 0,0 0 0 0 0,0 1 0 0 0,-1-1 0 0 0,1 1 0 0 0,-1-1 0 0 0,0 1 0 0 0,1-1 0 0 0,-1 1 0 0 0,0-1 0 0 0,-1 1 0 0 0,1 0 0 0 0,0-1 0 0 0,-1 1 0 0 0,1-1 0 0 0,-1 0 0 0 0,0 1 0 0 0,0-1 0 0 0,0 1 0 0 0,0-1 0 0 0,-2 2 0 0 0,-11 21 0 0 0,9-16 0 0 0,0 0 0 0 0,0-1 0 0 0,-1 1 0 0 0,-1-1 0 0 0,1 0 0 0 0,-14 11 0 0 0,-6 1 0 0 0,-1-2 0 0 0,-53 27 0 0 0,-2 2 0 0 0,-35 20 0 0 0,-9 7 0 0 0,52-27 0 0 0,74-47 0 0 0,0 0 0 0 0,-1 0 0 0 0,1 1 0 0 0,0-1 0 0 0,-1 0 0 0 0,1 0 0 0 0,0 0 0 0 0,0 0 0 0 0,-1 0 0 0 0,1 1 0 0 0,0-1 0 0 0,0 0 0 0 0,-1 0 0 0 0,1 0 0 0 0,0 1 0 0 0,0-1 0 0 0,0 0 0 0 0,-1 0 0 0 0,1 1 0 0 0,0-1 0 0 0,0 0 0 0 0,0 1 0 0 0,0-1 0 0 0,0 0 0 0 0,-1 0 0 0 0,1 1 0 0 0,0-1 0 0 0,0 0 0 0 0,0 1 0 0 0,0-1 0 0 0,0 0 0 0 0,0 1 0 0 0,0-1 0 0 0,0 0 0 0 0,0 1 0 0 0,0-1 0 0 0,0 0 0 0 0,1 1 0 0 0,-1-1 0 0 0,0 0 0 0 0,0 0 0 0 0,0 1 0 0 0,0-1 0 0 0,0 0 0 0 0,0 1 0 0 0,1-1 0 0 0,-1 0 0 0 0,0 0 0 0 0,0 0 0 0 0,0 1 0 0 0,1-1 0 0 0,-1 0 0 0 0,0 0 0 0 0,0 1 0 0 0,1-1 0 0 0,11 6 0 0 0,-12-6 0 0 0,12 3-1 0 0,0-1 0 0 0,0-1 0 0 0,0 1 0 0 0,0-2 0 0 0,0 0 0 0 0,0 0 0 0 0,13-3 0 0 0,24 1 81 0 0,400 18 1896 0 0,-419-11-1976 0 0,-17-2 0 0 0,-4-4 0 0 0,-9-1 0 0 0,-4-2 0 0 0,2 3-49 0 0,0 0-1 0 0,0-1 1 0 0,0 0 0 0 0,1 1-1 0 0,-1-1 1 0 0,0 0 0 0 0,1 0-1 0 0,-1 1 1 0 0,-2-5 0 0 0,-2-3-2650 0 0,-1 3-6853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 19351 0 0,'0'0'439'0'0,"0"0"62"0"0,9-4 662 0 0,-5 0-1006 0 0,-3 4 568 0 0,-1 0 246 0 0,0 0 42 0 0,0 10-860 0 0,0 0 0 0 0,0 0 0 0 0,-1 0 0 0 0,-1 0 0 0 0,0 0-1 0 0,0 0 1 0 0,-4 10 0 0 0,-39 119 1408 0 0,26-74-1066 0 0,-7 5-476 0 0,18-51-20 0 0,1-1 1 0 0,1 1-1 0 0,0 1 1 0 0,-5 37-1 0 0,11-48 1 0 0,5-4 0 0 0,-4-5 0 0 0,0 0 0 0 0,1 0 0 0 0,-1 0 0 0 0,1 0 0 0 0,-1 0 0 0 0,1 0 0 0 0,-1-1 0 0 0,0 1 0 0 0,1-1 0 0 0,-1 1 0 0 0,0 0 0 0 0,1-1 0 0 0,-1 0 0 0 0,0 1 0 0 0,0-1 0 0 0,1 0 0 0 0,-1 0 0 0 0,0 0 0 0 0,1-1 0 0 0,21-22 0 0 0,-19 20 0 0 0,17-18 0 0 0,2 1 0 0 0,0 1 0 0 0,2 2 0 0 0,28-18 0 0 0,-25 17 0 0 0,45-23 0 0 0,-56 32 0 0 0,-17 10 0 0 0,1 0 0 0 0,-1 0 0 0 0,0 0 0 0 0,0-1 0 0 0,0 1 0 0 0,0 0 0 0 0,1 0 0 0 0,-1 0 0 0 0,0 0 0 0 0,0 0 0 0 0,0 0 0 0 0,0 0 0 0 0,1 0 0 0 0,-1-1 0 0 0,0 1 0 0 0,0 0 0 0 0,0 0 0 0 0,1 0 0 0 0,-1 0 0 0 0,0 0 0 0 0,0 0 0 0 0,0 0 0 0 0,1 0 0 0 0,-1 0 0 0 0,0 0 0 0 0,0 0 0 0 0,0 1 0 0 0,1-1 0 0 0,-1 0 0 0 0,0 0 0 0 0,0 0 0 0 0,0 0 0 0 0,1 0 0 0 0,-1 0 0 0 0,0 0 0 0 0,0 0 0 0 0,0 1 0 0 0,0-1 0 0 0,0 0 0 0 0,1 0 0 0 0,-1 0 0 0 0,0 0 0 0 0,0 0 0 0 0,0 1 0 0 0,0-1 0 0 0,0 0 0 0 0,0 0 0 0 0,0 0 0 0 0,1 1 0 0 0,-1-1 0 0 0,0 0 0 0 0,0 0 0 0 0,0 0 0 0 0,0 1 0 0 0,0-1 0 0 0,0 0 0 0 0,0 0 0 0 0,0 0 0 0 0,0 1 0 0 0,0-1 0 0 0,0 0 0 0 0,-1 1 0 0 0,0 8 0 0 0,-1-5 0 0 0,1-1 0 0 0,-1 0 0 0 0,0 1 0 0 0,0-1 0 0 0,-1 0 0 0 0,1 0 0 0 0,0 0 0 0 0,-1 0 0 0 0,0-1 0 0 0,0 1 0 0 0,0-1 0 0 0,0 1 0 0 0,0-1 0 0 0,0 0 0 0 0,-6 3 0 0 0,-10 7 0 0 0,3-1 0 0 0,8-5 0 0 0,0-1 0 0 0,1 1 0 0 0,-10 10 0 0 0,12-10 0 0 0,0 2 0 0 0,5-8 0 0 0,-1 1 0 0 0,0 0 0 0 0,0 1 0 0 0,0-1 0 0 0,1 0 0 0 0,-1 0 0 0 0,1 0 0 0 0,-1 0 0 0 0,1 0 0 0 0,-1 1 0 0 0,1-1 0 0 0,0 0 0 0 0,-1 0 0 0 0,1 1 0 0 0,0-1 0 0 0,0 0 0 0 0,0 2 0 0 0,0 5 0 0 0,-2 0 0 0 0,2-3 0 0 0,4 9 0 0 0,-3-7 0 0 0,6 23 0 0 0,-3-22 0 0 0,2 0 0 0 0,-5-6 0 0 0,1 0 0 0 0,0 0 0 0 0,0 0 0 0 0,0 0 0 0 0,0-1 0 0 0,0 1 0 0 0,0-1 0 0 0,0 1 0 0 0,1-1 0 0 0,-1 1 0 0 0,1-1 0 0 0,-1 0 0 0 0,1 0 0 0 0,-1-1 0 0 0,1 1 0 0 0,-1 0 0 0 0,1-1 0 0 0,0 0 0 0 0,4 1 0 0 0,-6-1 0 0 0,5 0 0 0 0,1 0 0 0 0,-1 0 0 0 0,0-1 0 0 0,1 0 0 0 0,-1 0 0 0 0,0-1 0 0 0,11-3 0 0 0,2-3 0 0 0,20-11 0 0 0,-31 13 0 0 0,1 0 0 0 0,-1 0 0 0 0,0-1 0 0 0,8-9 0 0 0,5-3 0 0 0,-3 2 89 0 0,-1-1-1 0 0,0 0 1 0 0,-2-2-1 0 0,27-41 1 0 0,-41 60 399 0 0,-1 1 21 0 0,0 0-66 0 0,-1 1-294 0 0,-9 10-145 0 0,0 0 0 0 0,1 1 0 0 0,0 0 0 0 0,-10 19 0 0 0,14-22-4 0 0,1 1-1 0 0,0-1 1 0 0,0 1-1 0 0,1 0 1 0 0,0 0-1 0 0,0 0 1 0 0,0 14-1 0 0,5-1 1 0 0,-2-22 0 0 0,1 0 0 0 0,-1 1 0 0 0,0-1 0 0 0,1 0 0 0 0,-1 0 0 0 0,1 0 0 0 0,-1 0 0 0 0,1 0 0 0 0,0 0 0 0 0,-1 0 0 0 0,1 0 0 0 0,0 0 0 0 0,0 0 0 0 0,-1-1 0 0 0,1 1 0 0 0,0 0 0 0 0,0 0 0 0 0,0-1 0 0 0,0 1 0 0 0,0-1 0 0 0,0 1 0 0 0,0-1 0 0 0,0 1 0 0 0,1-1 0 0 0,-1 1 0 0 0,0-1 0 0 0,0 0 0 0 0,0 0 0 0 0,3 1 0 0 0,-3-1 0 0 0,6 0 0 0 0,-1 0 0 0 0,1 0 0 0 0,-1 0 0 0 0,1-1 0 0 0,0 0 0 0 0,-1 0 0 0 0,1-1 0 0 0,-1 1 0 0 0,11-6 0 0 0,-3 1 0 0 0,0-1 0 0 0,-1 0 0 0 0,14-11 0 0 0,-19 12 0 0 0,-1 0 0 0 0,0-1 0 0 0,0 1 0 0 0,-1-2 0 0 0,0 1 0 0 0,0-1 0 0 0,0 0 0 0 0,5-11 0 0 0,-11 18 0 0 0,1-1 0 0 0,0 1 0 0 0,0-1 0 0 0,-1 0 0 0 0,1 1 0 0 0,-1-1 0 0 0,1 0 0 0 0,-1 0 0 0 0,0 1 0 0 0,0-1 0 0 0,0 0 0 0 0,0 0 0 0 0,0 1 0 0 0,0-1 0 0 0,0 0 0 0 0,0 0 0 0 0,-2-3 0 0 0,1 2 0 0 0,0 0 0 0 0,-1 0 0 0 0,0 0 0 0 0,1 0 0 0 0,-1 1 0 0 0,0-1 0 0 0,0 0 0 0 0,0 1 0 0 0,-4-3 0 0 0,1 0 0 0 0,0 1 0 0 0,0 1 0 0 0,0-1 0 0 0,-1 0 0 0 0,1 1 0 0 0,-1 0 0 0 0,0 1 0 0 0,0-1 0 0 0,-10-1 0 0 0,11 2-3 0 0,0 1 0 0 0,-1 0 0 0 0,1 1 0 0 0,-1 0 0 0 0,1-1 0 0 0,-1 2 0 0 0,1-1 0 0 0,-1 1 0 0 0,1-1 0 0 0,-1 1 0 0 0,1 1-1 0 0,0-1 1 0 0,0 1 0 0 0,0 0 0 0 0,-1 0 0 0 0,2 1 0 0 0,-1-1 0 0 0,0 1 0 0 0,0 0 0 0 0,-3 4 0 0 0,7-7-83 0 0,1 1 1 0 0,0-1-1 0 0,-1 0 1 0 0,1 1-1 0 0,0-1 1 0 0,0 1-1 0 0,-1-1 0 0 0,1 0 1 0 0,0 1-1 0 0,0-1 1 0 0,0 1-1 0 0,0-1 1 0 0,0 1-1 0 0,-1-1 0 0 0,1 1 1 0 0,0-1-1 0 0,0 0 1 0 0,0 1-1 0 0,0-1 0 0 0,0 1 1 0 0,0-1-1 0 0,0 1 1 0 0,1-1-1 0 0,-1 1 1 0 0,0-1-1 0 0,0 1 0 0 0,0-1 1 0 0,1 1-1 0 0,-1 0-136 0 0,1-1 0 0 0,-1 1 0 0 0,1-1-1 0 0,-1 1 1 0 0,1-1 0 0 0,-1 1 0 0 0,1-1-1 0 0,0 1 1 0 0,-1-1 0 0 0,1 1 0 0 0,0-1-1 0 0,0 0 1 0 0,-1 0 0 0 0,1 1 0 0 0,0-1-1 0 0,0 0 1 0 0,-1 0 0 0 0,1 0 0 0 0,0 0 0 0 0,0 0-1 0 0,-1 0 1 0 0,2 0 0 0 0,21 0-1825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11975 0 0,'0'0'267'0'0,"0"0"42"0"0,0 0 17 0 0,0 0-28 0 0,0 0-58 0 0,0 0 491 0 0,0 0 238 0 0,0 0 45 0 0,0 0 76 0 0,0 0 288 0 0,0 0 124 0 0,0 0 30 0 0,2-1-133 0 0,61-73 3052 0 0,-52 63-4048 0 0,0 1 1 0 0,1 0-1 0 0,1 0 0 0 0,17-9 1 0 0,-28 17-371 0 0,1 0-20 0 0,0 1 0 0 0,1-1 0 0 0,-1 0 1 0 0,0 1-1 0 0,1-1 0 0 0,-1 1 0 0 0,1 0 1 0 0,-1 0-1 0 0,5 0 0 0 0,-7 1-13 0 0,0 0 0 0 0,0 0 0 0 0,0 0 0 0 0,0 0 0 0 0,1 0 0 0 0,-1 0 0 0 0,0 1 0 0 0,0-1 0 0 0,0 0 0 0 0,0 1 0 0 0,0-1 0 0 0,0 0 0 0 0,0 1 0 0 0,0-1 0 0 0,0 1 0 0 0,0 0 0 0 0,-1-1 0 0 0,1 1 0 0 0,0 0 0 0 0,0-1 0 0 0,0 1 0 0 0,0 1 0 0 0,1 1 0 0 0,-1-3 0 0 0,0 1 0 0 0,0-1 0 0 0,-1 1 0 0 0,1-1 0 0 0,0 1 0 0 0,-1 0 0 0 0,1-1 0 0 0,0 1 0 0 0,-1 0 0 0 0,1-1 0 0 0,-1 1 0 0 0,1 0 0 0 0,-1 0 0 0 0,0 0 0 0 0,1 0 0 0 0,-1-1 0 0 0,0 1 0 0 0,1 0 0 0 0,-1 0 0 0 0,0 2 0 0 0,0 0 0 0 0,2 4 0 0 0,0 1 0 0 0,-1-1 0 0 0,0 1 0 0 0,0-1 0 0 0,-1 1 0 0 0,0-1 0 0 0,-2 14 0 0 0,0-5 0 0 0,-2 0 0 0 0,-7 24 0 0 0,11-40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1 0 0 0,0-1 0 0 0,1 0 0 0 0,-1 0 0 0 0,0 0 0 0 0,0 0 0 0 0,0 0 0 0 0,0 0 0 0 0,0 0 0 0 0,0 1 0 0 0,0-1 0 0 0,0 0 0 0 0,0 0 0 0 0,0 0 0 0 0,0 0 0 0 0,0 0 0 0 0,0 0 0 0 0,0 1 0 0 0,0-1 0 0 0,0 0 0 0 0,9-8 0 0 0,57-68 0 0 0,-53 64 0 0 0,0 0 0 0 0,1 0 0 0 0,24-14 0 0 0,-32 22 0 0 0,-1 1 0 0 0,1 0 0 0 0,0 0 0 0 0,1 1 0 0 0,9-4 0 0 0,-15 6 0 0 0,0 0 0 0 0,0-1 0 0 0,0 1 0 0 0,0 0 0 0 0,0 0 0 0 0,0 0 0 0 0,0 0 0 0 0,-1 0 0 0 0,1 0 0 0 0,0 0 0 0 0,0 0 0 0 0,0 1 0 0 0,1-1 0 0 0,1 4 0 0 0,-2-3 0 0 0,0 2 0 0 0,1 0 0 0 0,0 1 0 0 0,-1-1 0 0 0,0 0 0 0 0,0 0 0 0 0,0 1 0 0 0,0-1 0 0 0,0 1 0 0 0,-1-1 0 0 0,1 1 0 0 0,-1-1 0 0 0,0 1 0 0 0,0-1 0 0 0,-1 5 0 0 0,-1 6 0 0 0,0 0 0 0 0,-5 16 0 0 0,7-30 0 0 0,-1 3 0 0 0,1 0 0 0 0,-1 0 0 0 0,-1 0 0 0 0,1 0 0 0 0,0-1 0 0 0,-1 1 0 0 0,1 0 0 0 0,-1-1 0 0 0,-2 4 0 0 0,-1 1 0 0 0,3-2 0 0 0,5-4 0 0 0,2-3 0 0 0,5-2 0 0 0,0-1 0 0 0,-1 0 0 0 0,1-1 0 0 0,-2 0 0 0 0,1-1 0 0 0,11-11 0 0 0,-8 8 0 0 0,0 0 0 0 0,17-11 0 0 0,64-26 0 0 0,-57 29 0 0 0,-25 13 0 0 0,-1 5 0 0 0,-1 4 0 0 0,-8-3 0 0 0,1 1 0 0 0,-1-1 0 0 0,0 0 0 0 0,0 1 0 0 0,1-1 0 0 0,-1 1 0 0 0,0-1 0 0 0,0 1 0 0 0,-1 0 0 0 0,1 0 0 0 0,0-1 0 0 0,0 1 0 0 0,-1 0 0 0 0,1 0 0 0 0,-1 0 0 0 0,0-1 0 0 0,1 1 0 0 0,-1 0 0 0 0,0 0 0 0 0,0 0 0 0 0,0 0 0 0 0,-1 0 0 0 0,1 0 0 0 0,-1 3 0 0 0,-1 5 0 0 0,-1 0 0 0 0,-1 0 0 0 0,-5 13 0 0 0,2-6 0 0 0,-3 5 0 0 0,8-18 0 0 0,0-1 0 0 0,0 1 0 0 0,0 0 0 0 0,1 0 0 0 0,0 0 0 0 0,0-1 0 0 0,0 1 0 0 0,0 0 0 0 0,0 0 0 0 0,1 1 0 0 0,0-1 0 0 0,0 0 0 0 0,0 5 0 0 0,0-8 0 0 0,0 0 0 0 0,0 0 0 0 0,0 0 0 0 0,0-1 0 0 0,1 1 0 0 0,-1 0 0 0 0,0 0 0 0 0,0-1 0 0 0,1 1 0 0 0,-1 0 0 0 0,0 0 0 0 0,1-1 0 0 0,-1 1 0 0 0,1 0 0 0 0,-1-1 0 0 0,1 1 0 0 0,-1-1 0 0 0,1 1 0 0 0,-1 0 0 0 0,1-1 0 0 0,0 1 0 0 0,-1-1 0 0 0,1 1 0 0 0,0-1 0 0 0,-1 0 0 0 0,1 1 0 0 0,0-1 0 0 0,0 0 0 0 0,0 1 0 0 0,2 0 0 0 0,0 0 0 0 0,0 0 0 0 0,0 0 0 0 0,0 0 0 0 0,0-1 0 0 0,0 1 0 0 0,0-1 0 0 0,0 1 0 0 0,0-1 0 0 0,1 0 0 0 0,-1 0 0 0 0,0 0 0 0 0,0-1 0 0 0,0 1 0 0 0,0-1 0 0 0,0 0 0 0 0,3-1 0 0 0,8-3 0 0 0,-1 0 0 0 0,15-9 0 0 0,-16 8 0 0 0,33-20 0 0 0,-1-1 0 0 0,55-46 0 0 0,-60 43 0 0 0,-39 30 0 0 0,0 1 0 0 0,0-1-1 0 0,0 0 1 0 0,0 0 0 0 0,0 0-1 0 0,0 0 1 0 0,0 1 0 0 0,0-1 0 0 0,0 0-1 0 0,0 0 1 0 0,0 0 0 0 0,0 1 0 0 0,0-1-1 0 0,1 0 1 0 0,-1 0 0 0 0,0 0-1 0 0,0 0 1 0 0,0 1 0 0 0,0-1 0 0 0,0 0-1 0 0,0 0 1 0 0,0 0 0 0 0,0 0 0 0 0,1 0-1 0 0,-1 0 1 0 0,0 1 0 0 0,0-1 0 0 0,0 0-1 0 0,0 0 1 0 0,0 0 0 0 0,1 0-1 0 0,-1 0 1 0 0,0 0 0 0 0,0 0 0 0 0,0 0-1 0 0,0 0 1 0 0,1 0 0 0 0,-1 0 0 0 0,0 0-1 0 0,0 0 1 0 0,0 0 0 0 0,1 0-1 0 0,-1 0 1 0 0,0 0 0 0 0,0 0 0 0 0,0 0-1 0 0,0 0 1 0 0,1 0 0 0 0,-1 0 0 0 0,0 0-1 0 0,0 0 1 0 0,0 0 0 0 0,0 0-1 0 0,1 0 1 0 0,-1 0 0 0 0,0 0 0 0 0,0-1-1 0 0,0 1 1 0 0,0 0 0 0 0,0 0 0 0 0,1 0-1 0 0,-1 0 1 0 0,0 0 0 0 0,0-1 0 0 0,0 1-1 0 0,-3 13 69 0 0,3-13-46 0 0,-13 41 966 0 0,-31 66 0 0 0,44-107-988 0 0,0 0 0 0 0,0 0 0 0 0,0 0 0 0 0,-1 0 0 0 0,1 1 0 0 0,0-1 0 0 0,0 0 0 0 0,0 0 0 0 0,0 0 0 0 0,0 0 0 0 0,0 0 0 0 0,0 1 0 0 0,0-1 0 0 0,0 0 0 0 0,0 0 0 0 0,0 0 0 0 0,0 1 0 0 0,0-1 0 0 0,0 0 0 0 0,0 0 0 0 0,0 0 0 0 0,0 0 0 0 0,0 1 0 0 0,0-1 0 0 0,0 0 0 0 0,0 0 0 0 0,0 0 0 0 0,0 1 0 0 0,0-1 0 0 0,0 0 0 0 0,0 0 0 0 0,0 0 0 0 0,0 0 0 0 0,0 0 0 0 0,1 1 0 0 0,-1-1 0 0 0,0 0 0 0 0,0 0 0 0 0,0 0 0 0 0,0 0 0 0 0,0 0 0 0 0,1 0 0 0 0,-1 1 0 0 0,0-1 0 0 0,0 0 0 0 0,0 0 0 0 0,0 0 0 0 0,1 0 0 0 0,-1 0 0 0 0,0 0 0 0 0,0 0 0 0 0,0 0 0 0 0,0 0 0 0 0,1 0 0 0 0,-1 0 0 0 0,0 0 0 0 0,0 0 0 0 0,0 0 0 0 0,1 0 0 0 0,9-2 0 0 0,-10 1 0 0 0,5-1 0 0 0,0 0 0 0 0,-1 0 0 0 0,1-1 0 0 0,-1 0 0 0 0,0 0 0 0 0,0 0 0 0 0,0-1 0 0 0,0 0 0 0 0,4-5 0 0 0,17-14 0 0 0,81-55 0 0 0,-103 76 0 0 0,-1 0 0 0 0,0 1 0 0 0,0-1 0 0 0,0 1 0 0 0,0 0 0 0 0,0-1 0 0 0,0 1 0 0 0,1 0 0 0 0,-1 0 0 0 0,1 1 0 0 0,-1-1 0 0 0,1 0 0 0 0,-1 1 0 0 0,1-1 0 0 0,-1 1 0 0 0,1 0 0 0 0,2 0 0 0 0,6 3 0 0 0,-7-2 0 0 0,-2 0 0 0 0,0 0 0 0 0,-1 0 0 0 0,1 0 0 0 0,0 0 0 0 0,0 0 0 0 0,-1 1 0 0 0,1-1 0 0 0,0 0 0 0 0,-1 1 0 0 0,1-1 0 0 0,-1 1 0 0 0,0-1 0 0 0,0 1 0 0 0,1 0 0 0 0,-1 0 0 0 0,0 0 0 0 0,1 3 0 0 0,0-1 0 0 0,0-1 0 0 0,0 1 0 0 0,0 0 0 0 0,-1 0 0 0 0,1 0 0 0 0,-1 0 0 0 0,0 0 0 0 0,0 0 0 0 0,-1 0 0 0 0,1 7 0 0 0,0-4 0 0 0,-1-1 0 0 0,-1 1 0 0 0,0-1 0 0 0,0 0 0 0 0,0 1 0 0 0,0-1 0 0 0,-1 0 0 0 0,-4 9 0 0 0,-1 9 0 0 0,5-16 0 0 0,2-7 0 0 0,0 1 0 0 0,-1-1 0 0 0,1 1 0 0 0,0-1 0 0 0,1 1 0 0 0,-1-1 0 0 0,0 0 0 0 0,0 1 0 0 0,1-1 0 0 0,-1 1 0 0 0,0-1 0 0 0,1 0 0 0 0,0 1 0 0 0,-1-1 0 0 0,1 0 0 0 0,0 0 0 0 0,-1 0 0 0 0,1 1 0 0 0,0-1 0 0 0,0 0 0 0 0,0 0 0 0 0,0 0 0 0 0,0 0 0 0 0,0 0 0 0 0,0-1 0 0 0,1 1 0 0 0,-1 0 0 0 0,0 0 0 0 0,0-1 0 0 0,1 1 0 0 0,-1-1 0 0 0,0 1 0 0 0,1-1 0 0 0,1 1 0 0 0,0 0 0 0 0,1 0 0 0 0,0-1 0 0 0,-1 1 0 0 0,1-1 0 0 0,-1 0 0 0 0,1 1 0 0 0,-1-2 0 0 0,1 1 0 0 0,0 0 0 0 0,-1-1 0 0 0,1 1 0 0 0,-1-1 0 0 0,7-3 0 0 0,2 1 0 0 0,8-3 0 0 0,0 0 0 0 0,-1-1 0 0 0,1-1 0 0 0,-2-1 0 0 0,24-14 0 0 0,-31 15 0 0 0,0 1 0 0 0,0-1 0 0 0,-1-1 0 0 0,-1 0 0 0 0,1 0 0 0 0,-1-1 0 0 0,-1 0 0 0 0,0-1 0 0 0,10-15 0 0 0,-15 19 0 0 0,0 0 0 0 0,0-1 0 0 0,0 1 0 0 0,2-13 0 0 0,-5 20 0 0 0,1 0 0 0 0,-1-1 0 0 0,0 1 0 0 0,0 0 0 0 0,0 0 0 0 0,0-1 0 0 0,0 1 0 0 0,0 0 0 0 0,0 0 0 0 0,0 0 0 0 0,0-1 0 0 0,0 1 0 0 0,0 0 0 0 0,0 0 0 0 0,0-1 0 0 0,0 1 0 0 0,0 0 0 0 0,0 0 0 0 0,0-1 0 0 0,0 1 0 0 0,0 0 0 0 0,0 0 0 0 0,0-1 0 0 0,0 1 0 0 0,0 0 0 0 0,0 0 0 0 0,-1 0 0 0 0,1-1 0 0 0,0 1 0 0 0,-12 2 0 0 0,11-2 0 0 0,-2 2 0 0 0,0-1 0 0 0,-1 1 0 0 0,1 0 0 0 0,0 0 0 0 0,0 0 0 0 0,0 0 0 0 0,0 0 0 0 0,0 1 0 0 0,1 0 0 0 0,-1-1 0 0 0,1 1 0 0 0,-4 5 0 0 0,1-1 0 0 0,1 0 0 0 0,0 0 0 0 0,0 1 0 0 0,-4 12 0 0 0,4-10 0 0 0,1 1 0 0 0,-2 14 0 0 0,4-22 0 0 0,1 1 0 0 0,0 0 0 0 0,0 0 0 0 0,0-1 0 0 0,0 1 0 0 0,1 0 0 0 0,-1 0 0 0 0,1-1 0 0 0,0 1 0 0 0,2 5 0 0 0,4 9 0 0 0,-5-16 0 0 0,-1 0 0 0 0,1 0 0 0 0,0 0 0 0 0,0 0 0 0 0,0-1 0 0 0,0 1 0 0 0,0 0 0 0 0,0-1 0 0 0,1 1 0 0 0,-1-1 0 0 0,0 0 0 0 0,1 0 0 0 0,-1 0 0 0 0,1 0 0 0 0,-1 0 0 0 0,1 0 0 0 0,3 0 0 0 0,5 1 0 0 0,0-1 0 0 0,21 1 0 0 0,-21-2-534 0 0,-1-1 1 0 0,0 0-1 0 0,1-1 0 0 0,17-5 1 0 0,-12 1-1844 0 0,0 0 0 0 0,17-10 0 0 0,-6 1-7056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30 17503 0 0,'0'0'399'0'0,"-10"-13"1988"0"0,8 12-2193 0 0,0-1 1 0 0,0 0 0 0 0,0 1 0 0 0,0 0 0 0 0,0-1 0 0 0,0 1 0 0 0,0 0 0 0 0,0 0 0 0 0,-1 0 0 0 0,1 0 0 0 0,0 1-1 0 0,-1-1 1 0 0,1 0 0 0 0,0 1 0 0 0,-1 0 0 0 0,1 0 0 0 0,-1-1 0 0 0,1 2 0 0 0,-1-1 0 0 0,1 0 0 0 0,-4 1 0 0 0,-8 2 337 0 0,1 0 1 0 0,-23 8 0 0 0,27-8-221 0 0,-18 7-86 0 0,1 2-1 0 0,0 0 1 0 0,1 2-1 0 0,-27 19 1 0 0,49-31-226 0 0,-1 1 0 0 0,1-1 0 0 0,0 1 0 0 0,-1 0 0 0 0,1 0 0 0 0,0 1 0 0 0,-2 3 0 0 0,4-6 0 0 0,1-1 0 0 0,-1 1 0 0 0,0 0 0 0 0,1 0 0 0 0,-1 0 0 0 0,1 0 0 0 0,-1 0 0 0 0,1 0 0 0 0,0 0 0 0 0,-1 0 0 0 0,1 0 0 0 0,0 0 0 0 0,0 0 0 0 0,-1 1 0 0 0,1-1 0 0 0,0 0 0 0 0,0 0 0 0 0,0 0 0 0 0,0 0 0 0 0,1 0 0 0 0,-1 2 0 0 0,1 0 0 0 0,0 0 0 0 0,1-1 0 0 0,0 1 0 0 0,-1 0 0 0 0,1-1 0 0 0,0 0 0 0 0,0 1 0 0 0,0-1 0 0 0,1 0 0 0 0,-1 0 0 0 0,0 0 0 0 0,1 0 0 0 0,0 0 0 0 0,4 2 0 0 0,3 3 0 0 0,31 18 0 0 0,-33-20 0 0 0,1 0 0 0 0,-1 0 0 0 0,-1 0 0 0 0,1 1 0 0 0,9 9 0 0 0,-15-13 0 0 0,0 1 0 0 0,0-1 0 0 0,-1 1 0 0 0,1 0 0 0 0,0 0 0 0 0,-1 0 0 0 0,0-1 0 0 0,0 1 0 0 0,0 1 0 0 0,0-1 0 0 0,0 0 0 0 0,0 0 0 0 0,-1 0 0 0 0,0 0 0 0 0,1 0 0 0 0,-1 1 0 0 0,0-1 0 0 0,-1 0 0 0 0,1 0 0 0 0,-2 5 0 0 0,1-2 60 0 0,0 0 1 0 0,-1 0-1 0 0,0-1 0 0 0,0 1 0 0 0,0 0 0 0 0,-1-1 1 0 0,0 1-1 0 0,0-1 0 0 0,-1 0 0 0 0,1 0 1 0 0,-1 0-1 0 0,0-1 0 0 0,0 1 0 0 0,-1-1 1 0 0,1 0-1 0 0,-10 6 0 0 0,6-5 42 0 0,-1 0 1 0 0,0 0-1 0 0,-1-1 1 0 0,1-1-1 0 0,-1 1 0 0 0,1-2 1 0 0,-1 1-1 0 0,0-1 1 0 0,-15 1-1 0 0,19-3-102 0 0,2 1 0 0 0,0 0 0 0 0,-1-1 0 0 0,1 0 0 0 0,0 0 0 0 0,-1 0 0 0 0,1 0 0 0 0,0-1 0 0 0,-1 1 0 0 0,1-1 0 0 0,0 0 0 0 0,0 0 0 0 0,0-1 0 0 0,0 1 0 0 0,-5-4 0 0 0,5 3-240 0 0,1 0-1 0 0,-1-1 1 0 0,1 1-1 0 0,0-1 1 0 0,0 0-1 0 0,0 0 1 0 0,1 0 0 0 0,-5-6-1 0 0,6 8 152 0 0,0 0 0 0 0,1 0-1 0 0,-1 0 1 0 0,0-1 0 0 0,1 1 0 0 0,-1 0 0 0 0,1-1-1 0 0,-1 1 1 0 0,1 0 0 0 0,0-1 0 0 0,0 1 0 0 0,0 0-1 0 0,-1-1 1 0 0,1 1 0 0 0,1-1 0 0 0,-1 1 0 0 0,0 0 0 0 0,0-1-1 0 0,0 1 1 0 0,1 0 0 0 0,-1-1 0 0 0,1 1 0 0 0,-1 0-1 0 0,1-1 1 0 0,-1 1 0 0 0,1 0 0 0 0,0 0 0 0 0,-1 0-1 0 0,3-2 1 0 0,4-5-935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87 21191 0 0,'3'-14'1605'0'0,"-3"11"-1417"0"0,0 3-652 0 0,0-3 1651 0 0,0-6 4597 0 0,0 10-5767 0 0,-1 1 1 0 0,1-1-1 0 0,-1 0 1 0 0,0 1-1 0 0,1-1 0 0 0,-1 0 1 0 0,0 1-1 0 0,0-1 1 0 0,-2 2-1 0 0,0 1-19 0 0,-48 78 2 0 0,-7 11 0 0 0,48-76 0 0 0,0 1 0 0 0,-10 24 0 0 0,-3 7 0 0 0,18-38 0 0 0,5-11 0 0 0,0 0-1 0 0,0 0 1 0 0,0 0-1 0 0,0 0 1 0 0,0 0-1 0 0,0 0 1 0 0,-1 0-1 0 0,1 1 1 0 0,0-1 0 0 0,0 0-1 0 0,0 0 1 0 0,0 0-1 0 0,0 0 1 0 0,0 0-1 0 0,0 0 1 0 0,0 0-1 0 0,0 0 1 0 0,0 1 0 0 0,0-1-1 0 0,0 0 1 0 0,0 0-1 0 0,0 0 1 0 0,0 0-1 0 0,0 0 1 0 0,0 0-1 0 0,0 0 1 0 0,0 0 0 0 0,0 1-1 0 0,0-1 1 0 0,0 0-1 0 0,0 0 1 0 0,0 0-1 0 0,0 0 1 0 0,0 0-1 0 0,0 0 1 0 0,1 0 0 0 0,-1 0-1 0 0,0 1 1 0 0,0-1-1 0 0,0 0 1 0 0,0 0-1 0 0,0 0 1 0 0,0 0-1 0 0,0 0 1 0 0,0 0 0 0 0,0 0-1 0 0,0 0 1 0 0,1 0-1 0 0,5-3-69 0 0,6-6-239 0 0,16-20-221 0 0,-1-1-1 0 0,28-40 1 0 0,17-48 530 0 0,-30 46 0 0 0,-38 64 11 0 0,0 1-1 0 0,0-1 1 0 0,-1 0 0 0 0,0 0-1 0 0,3-13 1 0 0,-6 20 326 0 0,0 1 138 0 0,0 0 33 0 0,0 0-65 0 0,-2 1-431 0 0,0 0-1 0 0,0 0 1 0 0,0 1 0 0 0,0-1 0 0 0,0 1 0 0 0,0-1-1 0 0,0 1 1 0 0,0 0 0 0 0,1 0 0 0 0,-1 0 0 0 0,0 0-1 0 0,1 0 1 0 0,-1 2 0 0 0,-3 5-12 0 0,1-1 0 0 0,1 1 0 0 0,0 0 0 0 0,-3 12 0 0 0,-2 9 0 0 0,4-22 0 0 0,3-5 0 0 0,0-1 0 0 0,0 0 0 0 0,0 1 0 0 0,1-1 0 0 0,-1 1 0 0 0,1-1 0 0 0,-1 1 0 0 0,1-1 0 0 0,0 1 0 0 0,0-1 0 0 0,0 1 0 0 0,0 0 0 0 0,1-1 0 0 0,0 4 0 0 0,-1-4 0 0 0,1 0 0 0 0,-1-1 0 0 0,0 1 0 0 0,1-1 0 0 0,-1 1 0 0 0,1 0 0 0 0,-1-1 0 0 0,1 0 0 0 0,0 1 0 0 0,0-1 0 0 0,0 1 0 0 0,-1-1 0 0 0,1 0 0 0 0,1 1 0 0 0,-1-1 0 0 0,0 0 0 0 0,0 0 0 0 0,0 0 0 0 0,1 0 0 0 0,1 1 0 0 0,0-1 0 0 0,-1 0 0 0 0,1 0 0 0 0,0 0 0 0 0,0 0 0 0 0,-1-1 0 0 0,1 1 0 0 0,0-1 0 0 0,0 0 0 0 0,0 0 0 0 0,-1 0 0 0 0,4 0 0 0 0,6-2 0 0 0,0-1 0 0 0,0 1 0 0 0,-1-2 0 0 0,17-7 0 0 0,-8 3 116 0 0,-1-2 1 0 0,0 0-1 0 0,-1-1 0 0 0,0-1 1 0 0,0-1-1 0 0,-1-1 0 0 0,24-25 1 0 0,-30 30 403 0 0,-14 20-27 0 0,-1 0-389 0 0,-17 51-104 0 0,-16 56 0 0 0,32-98 0 0 0,1 0 0 0 0,0 1 0 0 0,0 36 0 0 0,3-53 0 0 0,1-3 0 0 0,0 1 0 0 0,0-1 0 0 0,0 0 0 0 0,0 0 0 0 0,0 0 0 0 0,0 0 0 0 0,0 0 0 0 0,0 0 0 0 0,1 1 0 0 0,-1-1 0 0 0,0 0 0 0 0,1 0 0 0 0,0 1 0 0 0,1 5-133 0 0,-1-5-563 0 0,1-4-239 0 0,0 1-1 0 0,-1-1 1 0 0,1 1 0 0 0,0-1 0 0 0,-1 0 0 0 0,1 0 0 0 0,1-2 0 0 0,-1 2-1623 0 0,6-9-6430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37 21191 0 0,'0'0'969'0'0,"1"-1"-18"0"0,15-11-611 0 0,9-9 2576 0 0,-24 20-1961 0 0,-1 1-290 0 0,4-2 1340 0 0,-11 4-286 0 0,-102 59-1719 0 0,103-57 0 0 0,0 0 0 0 0,-1 1 0 0 0,2 0 0 0 0,-1 0 0 0 0,0 0 0 0 0,-8 11 0 0 0,11-11 0 0 0,-1-1 0 0 0,1 0 0 0 0,0 1 0 0 0,1 0 0 0 0,-1-1 0 0 0,1 1 0 0 0,0 0 0 0 0,0 0 0 0 0,0 1 0 0 0,-1 7 0 0 0,4-4 0 0 0,2-1 0 0 0,0-4 0 0 0,0-1 0 0 0,0 0 0 0 0,0 0 0 0 0,1 0 0 0 0,-1 0 0 0 0,1-1 0 0 0,-1 1 0 0 0,1-1 0 0 0,0 0 0 0 0,0 0 0 0 0,0 0 0 0 0,0-1 0 0 0,6 2 0 0 0,9 2 0 0 0,34 4 0 0 0,-19-5 0 0 0,-29-3 0 0 0,79 18 0 0 0,-83-18 0 0 0,1-1 0 0 0,0 1 0 0 0,-1 0 0 0 0,1 0 0 0 0,0 0 0 0 0,-1 0 0 0 0,1 0 0 0 0,-1 0 0 0 0,0 0 0 0 0,1 0 0 0 0,-1 1 0 0 0,0-1 0 0 0,0 1 0 0 0,0-1 0 0 0,0 1 0 0 0,0-1 0 0 0,0 1 0 0 0,0 0 0 0 0,0-1 0 0 0,-1 1 0 0 0,1 0 0 0 0,0-1 0 0 0,-1 1 0 0 0,0 0 0 0 0,1 0 0 0 0,-1 0 0 0 0,0 0 0 0 0,0-1 0 0 0,0 1 0 0 0,0 2 0 0 0,-1 0 0 0 0,1-1 0 0 0,-1 1 0 0 0,1-1 0 0 0,-1 1 0 0 0,0-1 0 0 0,0 1 0 0 0,-1-1 0 0 0,1 0 0 0 0,-1 0 0 0 0,1 0 0 0 0,-1 1 0 0 0,0-2 0 0 0,0 1 0 0 0,-4 5 0 0 0,-8 3 0 0 0,-1 0 0 0 0,0-1 0 0 0,-1 0 0 0 0,0-2 0 0 0,0 1 0 0 0,-31 9 0 0 0,42-16-205 0 0,-1 0 0 0 0,0-1-1 0 0,0 0 1 0 0,0 0 0 0 0,0-1-1 0 0,0 0 1 0 0,0 0 0 0 0,0 0 0 0 0,0-1-1 0 0,0 1 1 0 0,0-1 0 0 0,-10-4 0 0 0,10 3-389 0 0,-1 0-1 0 0,1 0 1 0 0,0-1 0 0 0,1 0 0 0 0,-1 0 0 0 0,0 0-1 0 0,1-1 1 0 0,0 0 0 0 0,0 0 0 0 0,0-1 0 0 0,-7-7-1 0 0,2-4-8838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6447 0 0,'0'0'142'0'0,"0"0"22"0"0,0 0 13 0 0,4-7 155 0 0,2-11 1251 0 0,7-14 1175 0 0,16-23 350 0 0,-25 51-2674 0 0,-1-1 0 0 0,0 0 0 0 0,0-1 0 0 0,0 1 0 0 0,-1 0 0 0 0,0-1 0 0 0,0 1 0 0 0,0-1 0 0 0,0 0 0 0 0,-1 0 0 0 0,0 0 0 0 0,0-10 0 0 0,1-16 3175 0 0,-6 27-2020 0 0,1 2-1573 0 0,2 10-16 0 0,-2 6 0 0 0,3-6 0 0 0,4 8 0 0 0,-1 1 357 0 0,-1-1-1 0 0,-1 1 1 0 0,-1-1 0 0 0,-2 26-1 0 0,2-34-324 0 0,-1 17-509 0 0,0-7 345 0 0,0 0 0 0 0,-5 20-1 0 0,-1 5 687 0 0,-3 55-1 0 0,11-72-553 0 0,3 5 0 0 0,4-1 0 0 0,-4-2 0 0 0,-4-17 0 0 0,2 20 0 0 0,0-22 0 0 0,4 11 0 0 0,-3-17-71 0 0,-1-7-151 0 0,1-12-732 0 0,-3 15 528 0 0,8-47-3512 0 0,-2 20 1893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1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21 161 4607 0 0,'0'0'102'0'0,"0"0"20"0"0,-5 6 113 0 0,-3-2-74 0 0,7-3 565 0 0,1-1-603 0 0,0 0 0 0 0,-1 0 0 0 0,1 0-1 0 0,0 0 1 0 0,0 0 0 0 0,0 0 0 0 0,0 0 0 0 0,-1-1 0 0 0,1 1 0 0 0,0 0 0 0 0,0 0 0 0 0,0 0 0 0 0,-1 0 0 0 0,1 0 0 0 0,0 0 0 0 0,0 0 0 0 0,0 0 0 0 0,0 0 0 0 0,-1 1 0 0 0,1-1-1 0 0,0 0 1 0 0,0 0 0 0 0,0 0 0 0 0,0 0 0 0 0,-1 0 0 0 0,1 0 0 0 0,0 0 0 0 0,0 0 0 0 0,0 0 0 0 0,0 0 0 0 0,-1 1 0 0 0,1-1 0 0 0,0 0 0 0 0,0 0 0 0 0,0 0 0 0 0,0 0-1 0 0,0 0 1 0 0,0 1 0 0 0,0-1 0 0 0,0 0 0 0 0,0 0 0 0 0,-1 0 0 0 0,1 0 0 0 0,0 1 0 0 0,0-1 0 0 0,0 0 0 0 0,0 0 0 0 0,0 1 0 0 0,5 1 3505 0 0,1-2-4010 0 0,2-2 3121 0 0,6-1 3566 0 0,4 2-5613 0 0,26 20-84 0 0,-12-6-608 0 0,-5-4 63 0 0,-24-7-25 0 0,0-1 0 0 0,0 0 0 0 0,0 0 0 0 0,0-1 0 0 0,0 1 0 0 0,0 0 0 0 0,1-1 0 0 0,-1 0 0 0 0,6 0 0 0 0,-6 1 467 0 0,-1-1 227 0 0,11-5-364 0 0,-8 3-368 0 0,22-4 0 0 0,-14 3 0 0 0,-8 3 0 0 0,22 1 0 0 0,8 2 0 0 0,-27-2 0 0 0,20 1 0 0 0,-15 1 0 0 0,-13-2 0 0 0,1-1 0 0 0,0 0 0 0 0,-1 1 0 0 0,1-1 0 0 0,-1 1 0 0 0,1-1 0 0 0,0 0 0 0 0,-1 0 0 0 0,1 1 0 0 0,0-1 0 0 0,-1 0 0 0 0,1 0 0 0 0,0 0 0 0 0,-1 0 0 0 0,1 1 0 0 0,0-1 0 0 0,0 0 0 0 0,0-1 0 0 0,5 3 0 0 0,27 1 0 0 0,-11-2 0 0 0,-7-3 0 0 0,14-3 0 0 0,50 7 0 0 0,-40 3 0 0 0,-8-1 0 0 0,14 4 0 0 0,4 5 0 0 0,-32-10 0 0 0,9 4 0 0 0,-18-4 0 0 0,-6-2 0 0 0,0 0 0 0 0,-1 1 0 0 0,1-2 0 0 0,0 1 0 0 0,0 0 0 0 0,0 0 0 0 0,0-1 0 0 0,0 1 0 0 0,0-1 0 0 0,0 1 0 0 0,0-1 0 0 0,0 0 0 0 0,0 0 0 0 0,0 0 0 0 0,3 0 0 0 0,15-1 0 0 0,-14 1 0 0 0,16-3 0 0 0,-20 3 0 0 0,10-3 0 0 0,18-2 0 0 0,-1 5 0 0 0,-14 0 0 0 0,-11 1 0 0 0,-1-1 0 0 0,0 0 0 0 0,0 0 0 0 0,1-1 0 0 0,-1 1 0 0 0,0-1 0 0 0,0 0 0 0 0,7-2 0 0 0,-8 3 0 0 0,0-1 0 0 0,0 0 0 0 0,0 0 0 0 0,1 1 0 0 0,-1 0 0 0 0,0-1 0 0 0,0 1 0 0 0,5 0 0 0 0,1-1 0 0 0,0 0 0 0 0,0 0 0 0 0,16 1 0 0 0,-18 0 0 0 0,1 0 0 0 0,-1 0 0 0 0,1-1 0 0 0,-1 0 0 0 0,1 0 0 0 0,5-2 0 0 0,25-12 0 0 0,-31 13 0 0 0,0 1 0 0 0,0 0 0 0 0,-1 1 0 0 0,1-1 0 0 0,10 2 0 0 0,32-2 0 0 0,73-6 0 0 0,-111 7 0 0 0,60-3 0 0 0,-12-3 0 0 0,-46 4 0 0 0,0 1 0 0 0,0 0 0 0 0,0 1 0 0 0,21 3 0 0 0,-18-2 0 0 0,15 3 0 0 0,-23-2 0 0 0,20 0 0 0 0,2-1 0 0 0,-14 0 0 0 0,0 0 0 0 0,15-3 0 0 0,97-2 0 0 0,-67-1 0 0 0,-51 5 0 0 0,0 0 0 0 0,0 0 0 0 0,0 1 0 0 0,0 0 0 0 0,12 3 0 0 0,-9-2 0 0 0,0 0 0 0 0,15 0 0 0 0,-8-1 0 0 0,35 5 0 0 0,-39-5 0 0 0,23 5 0 0 0,-31-5 0 0 0,-1 0 0 0 0,1 0 0 0 0,-1-1 0 0 0,1 0 0 0 0,9-2 0 0 0,-9 1 0 0 0,0 1 0 0 0,1-1 0 0 0,13 3 0 0 0,-8-1 0 0 0,0 0 0 0 0,20-2 0 0 0,10 1 0 0 0,-34 0 0 0 0,0 0 0 0 0,0-1 0 0 0,16-3 0 0 0,-14 2 0 0 0,-1 0 0 0 0,14 0 0 0 0,98-6 0 0 0,-32 0 0 0 0,53 10 0 0 0,-38-2 0 0 0,-47-1 0 0 0,-36 2 0 0 0,23 4 0 0 0,-10-1 0 0 0,63 0 0 0 0,-37-3 0 0 0,47 3 72 0 0,-59-7 1198 0 0,-9 1-999 0 0,21 0-1337 0 0,-23 1 903 0 0,43 4 0 0 0,19 1 1321 0 0,-37-2-489 0 0,-53-2-669 0 0,134 1 0 0 0,-107 1 0 0 0,-30-1 0 0 0,1 0 0 0 0,0-1 0 0 0,10-1 0 0 0,-1 0 0 0 0,0 1 0 0 0,0 1 0 0 0,30 4 0 0 0,10 0 0 0 0,10 1 0 0 0,23-1 0 0 0,-33-3 0 0 0,40-2 0 0 0,24-6 0 0 0,157-12 0 0 0,-165 12 0 0 0,-85 5 0 0 0,29-5 0 0 0,-39 3 0 0 0,23 0 0 0 0,80-5 0 0 0,-39 2 0 0 0,224-2 0 0 0,-134 5 0 0 0,-61 7 0 0 0,-17-1 0 0 0,97-2 0 0 0,-62 3 0 0 0,-63 0 0 0 0,-17-1 0 0 0,54 0 0 0 0,123-1 0 0 0,-152 2 0 0 0,18 1 0 0 0,36 1 0 0 0,-28-1 0 0 0,148 10 0 0 0,-227-14 0 0 0,10 0 0 0 0,-14 0 0 0 0,24 3 0 0 0,35 4 0 0 0,-39-5 0 0 0,53-1 0 0 0,-37-2 0 0 0,151-4 0 0 0,27-16 0 0 0,-85 4 0 0 0,-10 8 0 0 0,80-8 0 0 0,-181 12 0 0 0,-6 0 0 0 0,0 2 0 0 0,39 1 0 0 0,6 0 0 0 0,-14-1 0 0 0,79 1 0 0 0,61 2 0 0 0,-67 1 0 0 0,0-1 0 0 0,114 7 0 0 0,-78-8 0 0 0,-66-3 0 0 0,32-5 0 0 0,-46 3 0 0 0,-28 2 0 0 0,33-2 0 0 0,103-1 0 0 0,-176 5 0 0 0,254-5 0 0 0,-212 8 0 0 0,231 13 0 0 0,-214-14 0 0 0,3 1 0 0 0,93 4 0 0 0,-99-5 0 0 0,73-2 0 0 0,-111 0 0 0 0,64-6 0 0 0,-90 6 0 0 0,1 1 0 0 0,0 0 0 0 0,14 1 0 0 0,-14 1 0 0 0,0-2 0 0 0,-1 0 0 0 0,17-2 0 0 0,43-2 0 0 0,-16 1 0 0 0,252-23 0 0 0,-72-3 0 0 0,-119 20 627 0 0,-10 1 186 0 0,-10 1-2032 0 0,-50 4 1047 0 0,-23 2 175 0 0,-1-1-1 0 0,28-6 0 0 0,-32 4-2 0 0,40-1 0 0 0,-60 5 0 0 0,147-12 1992 0 0,-88 9-2961 0 0,78 6-1 0 0,-115-2 917 0 0,79 2 2029 0 0,-11-2-1960 0 0,-33-7-16 0 0,78 0 0 0 0,-54 2 0 0 0,115-11 0 0 0,-115 13 0 0 0,0-4 0 0 0,60-1 0 0 0,-47 2-1107 0 0,-65 3 1386 0 0,71-2 549 0 0,72-1-1435 0 0,-93 6 1214 0 0,-25-2-607 0 0,-42 0 0 0 0,1 0 0 0 0,-1 1 0 0 0,25 3 0 0 0,71 8 0 0 0,-83-8 0 0 0,50-1 0 0 0,-48-2 0 0 0,40 5 0 0 0,-53-4 0 0 0,0 0 0 0 0,-1-1 0 0 0,18-2 0 0 0,11-1 0 0 0,-20 6-540 0 0,-19-3 387 0 0,1 1 1 0 0,0-1 0 0 0,0 1 0 0 0,0-1-1 0 0,0 0 1 0 0,-1-1 0 0 0,7 0-1 0 0,-2-2 528 0 0,-3 1-178 0 0,-1 1 1 0 0,0 0 0 0 0,0 0 0 0 0,0 1-1 0 0,1-1 1 0 0,6 1 0 0 0,-2 0-198 0 0,1 0 0 0 0,-10-1 0 0 0,0 1 0 0 0,0 0 0 0 0,1 0 0 0 0,-1 0 0 0 0,0 0 0 0 0,0 0 0 0 0,0 0 0 0 0,1 1 0 0 0,-1-1 0 0 0,0 0 0 0 0,0 0 0 0 0,0 0 0 0 0,1 0 0 0 0,-1 0 0 0 0,0 0 0 0 0,0 0 0 0 0,0 0 0 0 0,0 0 0 0 0,1 0 0 0 0,-1 1 0 0 0,0-1 0 0 0,0 0 0 0 0,0 0 0 0 0,0 0 0 0 0,0 0 0 0 0,1 0 0 0 0,-1 1 0 0 0,0-1 0 0 0,0 0 0 0 0,0 0 0 0 0,0 0 0 0 0,0 1 0 0 0,0-1 0 0 0,0 0 0 0 0,0 0 0 0 0,0 0 0 0 0,0 1 0 0 0,0-1 0 0 0,0 0 0 0 0,0 0 0 0 0,0 0 0 0 0,0 1 0 0 0,0-1 0 0 0,0 0 0 0 0,0 0 0 0 0,0 0 0 0 0,0 1 0 0 0,0-1 0 0 0,0 0 0 0 0,-5 10 0 0 0,5-9 0 0 0,-11 18-4015 0 0,7-13-702 0 0,3-4-5151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2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60 152 2759 0 0,'0'0'126'0'0,"0"0"68"0"0,0 0 208 0 0,0 0 87 0 0,0 0 20 0 0,0 0-66 0 0,0 0-222 0 0,0 0 166 0 0,4 1 399 0 0,-2 0 1916 0 0,2 4-2553 0 0,0-2-61 0 0,-4-2 283 0 0,0-1 117 0 0,0 0 21 0 0,0 0 3 0 0,0 0 0 0 0,0 0 0 0 0,0 0 0 0 0,0 0 0 0 0,0 0 0 0 0,0 0 0 0 0,0 0 0 0 0,0-4 86 0 0,0 0-1 0 0,0 1 0 0 0,0-1 1 0 0,1 0-1 0 0,0-4 0 0 0,6-20 609 0 0,-4 19-413 0 0,-1-1 0 0 0,2-15-1 0 0,-3 19-530 0 0,-1 4-125 0 0,0 1 0 0 0,0-1 0 0 0,0 0 0 0 0,0 0 0 0 0,0 0 0 0 0,0 0 0 0 0,0 0 0 0 0,-1 0 0 0 0,0-2 0 0 0,-1-7 66 0 0,2 9-100 0 0,0 1 0 0 0,0 0 0 0 0,0-1 0 0 0,0 1 0 0 0,0 0 0 0 0,-1-1 1 0 0,1 1-1 0 0,-1 0 0 0 0,1-1 0 0 0,-1 1 0 0 0,0-2 0 0 0,0 2 340 0 0,-6-4-278 0 0,0 4-165 0 0,-1 6 0 0 0,7-1 0 0 0,-1-1 0 0 0,0 1 0 0 0,1 0 0 0 0,0 0 0 0 0,0 0 0 0 0,0 0 0 0 0,0 0 0 0 0,0 6 0 0 0,0 36 0 0 0,1-30 0 0 0,2 11 0 0 0,9 56 0 0 0,-1-18 0 0 0,-1-28 0 0 0,-8-28 0 0 0,-2-2 0 0 0,-5-5 0 0 0,-7-3 0 0 0,9-3 0 0 0,4 3 0 0 0,-2-1 0 0 0,0 0 0 0 0,0-1 0 0 0,1 0 0 0 0,-1 1 0 0 0,1-1 0 0 0,0 0 0 0 0,0 0 0 0 0,0 1 0 0 0,0-1 0 0 0,0 0 0 0 0,0 0 0 0 0,1 0 0 0 0,0 0 0 0 0,-1-5 0 0 0,1-7 0 0 0,3-25 0 0 0,-1 22 0 0 0,0 3 0 0 0,1 0 0 0 0,0 1 0 0 0,7-19 0 0 0,-4 17 0 0 0,-2 0 0 0 0,3-18 0 0 0,-6 23 0 0 0,-1 11 2 0 0,0 0 0 0 0,0 0-1 0 0,0 0 1 0 0,0 0 0 0 0,0 0 0 0 0,0 0-1 0 0,0 0 1 0 0,0 0 0 0 0,-1 0 0 0 0,1 0-1 0 0,0 0 1 0 0,0 0 0 0 0,0 0 0 0 0,0 0-1 0 0,0 0 1 0 0,0 0 0 0 0,0 0 0 0 0,-1 0-1 0 0,1 0 1 0 0,0 0 0 0 0,0 0 0 0 0,0 0-1 0 0,0 0 1 0 0,0 0 0 0 0,0 0 0 0 0,0 0-1 0 0,0 0 1 0 0,0 0 0 0 0,-1 0 0 0 0,1 0-1 0 0,0 0 1 0 0,0 0 0 0 0,0 0 0 0 0,0 0-1 0 0,0-1 1 0 0,0 1 0 0 0,0 0 0 0 0,0 0-1 0 0,0 0 1 0 0,0 0 0 0 0,0 0 0 0 0,0 0-1 0 0,0 0 1 0 0,0 0 0 0 0,0 0 0 0 0,0-1-1 0 0,0 1 1 0 0,0 0 0 0 0,0 0 0 0 0,0 0-1 0 0,0 0 1 0 0,0 0 0 0 0,0 0 0 0 0,0 0-1 0 0,0-1 1 0 0,0 1 0 0 0,0 0 0 0 0,0 0-1 0 0,-4 6 330 0 0,4-6-322 0 0,-6 11 258 0 0,0 0 1 0 0,1 0-1 0 0,1 1 1 0 0,0-1 0 0 0,-4 20-1 0 0,5-15-267 0 0,-7 46 0 0 0,-5 106 0 0 0,15-158 0 0 0,-2-3-64 0 0,1-5-273 0 0,1-2-138 0 0,0 0-33 0 0,-1-2-208 0 0,0 0 377 0 0,-1 0 0 0 0,1-1 0 0 0,0 0 0 0 0,0 1 0 0 0,0-1 0 0 0,0 0 0 0 0,0 1 0 0 0,1-1 0 0 0,-1 0 0 0 0,1 0 0 0 0,0 0 0 0 0,0 0 0 0 0,0 1 0 0 0,0-5 0 0 0,0 0-133 0 0,0-26-1575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57 8287 0 0,'0'0'191'0'0,"0"0"26"0"0,0 0 9 0 0,0 0 42 0 0,9-16 2702 0 0,-8 14-2394 0 0,1-1 0 0 0,-1 0 0 0 0,0 0 0 0 0,0 1 0 0 0,0-1 0 0 0,-1 0 0 0 0,2-5 0 0 0,-2 6-64 0 0,0 2 0 0 0,0 0 0 0 0,0 0 0 0 0,-1-1-69 0 0,0-4-222 0 0,1 3 166 0 0,0 2 101 0 0,0 0 21 0 0,0 0-66 0 0,-1-4 223 0 0,-4 6 654 0 0,-5 5 897 0 0,10-7-2159 0 0,-6 8-58 0 0,-1-1 0 0 0,1 1 0 0 0,1 1 0 0 0,0-1 0 0 0,0 1 0 0 0,0 0 0 0 0,-5 16 0 0 0,0-3 0 0 0,-1 0 0 0 0,2 0 0 0 0,0 1 0 0 0,1 0 0 0 0,-7 39 0 0 0,13-52 0 0 0,4-1 0 0 0,-2-8 0 0 0,1 0 0 0 0,-1 0 0 0 0,1 0 0 0 0,-1 0 0 0 0,1 0 0 0 0,-1 0 0 0 0,1 1 0 0 0,0-1 0 0 0,0 0 0 0 0,-1-1 0 0 0,1 1 0 0 0,0 0 0 0 0,0 0 0 0 0,0 0 0 0 0,0 0 0 0 0,0-1 0 0 0,0 1 0 0 0,0 0 0 0 0,0-1 0 0 0,0 1 0 0 0,0-1 0 0 0,1 1 0 0 0,1-1 0 0 0,2 2 0 0 0,-3-1 0 0 0,1 0 0 0 0,-1 0 0 0 0,0-1 0 0 0,1 1 0 0 0,-1-1 0 0 0,1 1 0 0 0,0-1 0 0 0,-1 0 0 0 0,1 0 0 0 0,-1 0 0 0 0,1-1 0 0 0,-1 1 0 0 0,1 0 0 0 0,-1-1 0 0 0,5-1 0 0 0,1-2 0 0 0,1 1 0 0 0,-1-2 0 0 0,8-4 0 0 0,-1 0 0 0 0,-10 6-80 0 0,0-1 1 0 0,-1 1-1 0 0,1-1 1 0 0,-1 0-1 0 0,1 0 0 0 0,-1-1 1 0 0,-1 1-1 0 0,1-1 0 0 0,-1 0 1 0 0,5-8-1 0 0,-7 12-15 0 0,-1 0 1 0 0,0 0-1 0 0,0 0 0 0 0,0 0 0 0 0,0 0 1 0 0,0 0-1 0 0,0 0 0 0 0,0 0 0 0 0,0 0 0 0 0,0 0 1 0 0,-1 0-1 0 0,1 0 0 0 0,0 0 0 0 0,-1 0 1 0 0,1 0-1 0 0,0 0 0 0 0,-1 0 0 0 0,1 1 0 0 0,-1-1 1 0 0,0 0-1 0 0,1 0 0 0 0,-1 0 0 0 0,0 1 1 0 0,1-1-1 0 0,-1 0 0 0 0,0 1 0 0 0,0-1 1 0 0,1 1-1 0 0,-2-1 0 0 0,-27-16-2694 0 0,25 16 2409 0 0,-2-2 69 0 0,-1 1 0 0 0,0-1 0 0 0,0 1 0 0 0,0 1 0 0 0,0 0 1 0 0,0 0-1 0 0,0 0 0 0 0,0 1 0 0 0,0 0 0 0 0,-9 1 0 0 0,-5 2-23 0 0,-42 11 0 0 0,39-8 905 0 0,17-4-613 0 0,6-2 179 0 0,-1 0 0 0 0,1 1 0 0 0,-1-1 1 0 0,0 1-1 0 0,1-1 0 0 0,-1 1 1 0 0,1 0-1 0 0,-1-1 0 0 0,1 1 1 0 0,0 0-1 0 0,-3 2 0 0 0,3-2 375 0 0,1-1 0 0 0,-3 7 300 0 0,4-3 1891 0 0,-1-3-2686 0 0,0-1 0 0 0,0 1 0 0 0,1-1 0 0 0,-1 1-1 0 0,0-1 1 0 0,1 1 0 0 0,-1 0 0 0 0,0-1 0 0 0,1 1 0 0 0,-1-1 0 0 0,1 1 0 0 0,-1-1 0 0 0,1 0 0 0 0,-1 1 0 0 0,1-1 0 0 0,-1 1 0 0 0,1-1-1 0 0,-1 0 1 0 0,1 1 0 0 0,-1-1 0 0 0,1 0 0 0 0,0 0 0 0 0,-1 0 0 0 0,1 1 0 0 0,0-1 0 0 0,-1 0 0 0 0,1 0 0 0 0,0 0 0 0 0,2 0 100 0 0,8 2 57 0 0,0 0 1 0 0,1-1-1 0 0,-1-1 1 0 0,1 0-1 0 0,-1 0 0 0 0,1-1 1 0 0,-1 0-1 0 0,16-5 1 0 0,-9 3-140 0 0,4 1-954 0 0,-17 2 137 0 0,-1 0 0 0 0,0 0 0 0 0,0-1 0 0 0,1 1 1 0 0,7-4-1 0 0,1 0-1264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10135 0 0,'0'0'464'0'0,"0"0"-9"0"0,0 0-155 0 0,0 0 443 0 0,0 0 227 0 0,1-2 44 0 0,0 1-538 0 0,0-1 0 0 0,0 0 0 0 0,0 0 0 0 0,-1 0 1 0 0,1 1-1 0 0,-1-1 0 0 0,1 0 0 0 0,-1 0 1 0 0,0 0-1 0 0,0 0 0 0 0,0-3 0 0 0,0 3 68 0 0,0 2-28 0 0,0-2 6 0 0,0 0-1 0 0,0 0 1 0 0,0 0 0 0 0,-1 0-1 0 0,1 0 1 0 0,0 0 0 0 0,-1 0-1 0 0,0-2 1 0 0,1 4-522 0 0,-1 0 0 0 0,1 0 1 0 0,0 0-1 0 0,0 0 0 0 0,-1-1 1 0 0,1 1-1 0 0,0 0 0 0 0,0 0 1 0 0,-1 0-1 0 0,1 0 0 0 0,0 0 1 0 0,-1 0-1 0 0,1 0 0 0 0,0 0 1 0 0,0 0-1 0 0,-1 0 0 0 0,1 0 1 0 0,0 0-1 0 0,0 0 0 0 0,-1 0 1 0 0,1 1-1 0 0,0-1 0 0 0,-1 0 1 0 0,1 0-1 0 0,0 0 0 0 0,0 0 1 0 0,0 0-1 0 0,-1 1 0 0 0,1-1 1 0 0,0 0-1 0 0,0 0 0 0 0,0 0 1 0 0,-1 1-1 0 0,1-1 0 0 0,0 0 1 0 0,0 0-1 0 0,0 0 0 0 0,0 1 1 0 0,-1-1-1 0 0,1 0 0 0 0,0 0 0 0 0,0 1 1 0 0,0-1-1 0 0,0 0 0 0 0,0 1 1 0 0,0-1-1 0 0,0 0 0 0 0,0 0 1 0 0,0 1-1 0 0,0-1 0 0 0,0 0 1 0 0,0 1-1 0 0,-17 28 0 0 0,10 40 0 0 0,7-67-1 0 0,-1-1 1 0 0,1-1 0 0 0,0 1 0 0 0,0-1 1 0 0,0 0-1 0 0,-1 1 0 0 0,1-1 0 0 0,0 1 0 0 0,0-1 0 0 0,0 0 0 0 0,0 1 0 0 0,0-1 0 0 0,0 1 0 0 0,0-1 0 0 0,0 1 0 0 0,0-1 0 0 0,0 0 0 0 0,0 1 1 0 0,0-1-1 0 0,0 1 0 0 0,0-1 0 0 0,1 1 0 0 0,-1-1 0 0 0,0 0 0 0 0,0 1 0 0 0,0-1 0 0 0,1 0 0 0 0,-1 1 0 0 0,0-1 0 0 0,1 1 0 0 0,4 5 71 0 0,-4-5 300 0 0,-1-1 117 0 0,0 0 21 0 0,5-3-161 0 0,-4 3-5056 0 0,-1 0-3484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59 13823 0 0,'0'0'315'0'0,"0"0"45"0"0,0 0 21 0 0,-1-2-49 0 0,-11-24 1620 0 0,11 24-938 0 0,1 2-61 0 0,0 0-288 0 0,-2-22 2443 0 0,2 20-2444 0 0,0-2 636 0 0,-2 11-600 0 0,-20 83-700 0 0,-19 93 0 0 0,15-74 0 0 0,15-70 0 0 0,-8 54 0 0 0,18-90 24 0 0,-1 21 628 0 0,4-19-218 0 0,4-11-104 0 0,0-6-210 0 0,0-1-1 0 0,-2 1 1 0 0,5-15 0 0 0,8-21 9 0 0,-9 28-129 0 0,2 1 0 0 0,0 0 0 0 0,1 0 0 0 0,1 1 0 0 0,1 0 0 0 0,1 2 0 0 0,0-1 0 0 0,19-16 0 0 0,83-59 0 0 0,-112 89 0 0 0,0 0 0 0 0,0 0 0 0 0,1 0 0 0 0,-1 1 0 0 0,1 0 0 0 0,7-3 0 0 0,5-2 0 0 0,-7 3 0 0 0,0 7 0 0 0,-9-2 0 0 0,0 0 0 0 0,1 0 0 0 0,-1 1 0 0 0,0-1 0 0 0,0 0 0 0 0,0 1 0 0 0,0-1 0 0 0,0 1 0 0 0,0-1 0 0 0,0 1 0 0 0,0 2 0 0 0,3 8 0 0 0,-5-8 0 0 0,1 0 0 0 0,0 0 0 0 0,-1 1 0 0 0,0-1 0 0 0,0 0 0 0 0,0 0 0 0 0,-1-1 0 0 0,1 1 0 0 0,-4 6 0 0 0,-21 32 0 0 0,4-15 0 0 0,-2-1 0 0 0,-49 44 0 0 0,56-56 0 0 0,2-2 0 0 0,0-1 0 0 0,-1 0 0 0 0,-17 8 0 0 0,11-6 0 0 0,11-10 0 0 0,7-8 0 0 0,5-5 0 0 0,0 0 0 0 0,-1 9 0 0 0,0 0 0 0 0,0 0 0 0 0,0 0 0 0 0,1-1 0 0 0,-1 1 0 0 0,0 0 0 0 0,0 0 0 0 0,1 0 0 0 0,-1 0 0 0 0,1 0 0 0 0,-1 0 0 0 0,1 0 0 0 0,-1 0 0 0 0,1 0 0 0 0,0 0 0 0 0,-1 0 0 0 0,1 0 0 0 0,0 1 0 0 0,0-1 0 0 0,0 0 0 0 0,0 0 0 0 0,0 1 0 0 0,0-1 0 0 0,0 0 0 0 0,1 0 0 0 0,2-1 0 0 0,-1-1 0 0 0,14-8 0 0 0,-7 8 0 0 0,-1 7 0 0 0,-6-2 0 0 0,0 1 0 0 0,0-1 0 0 0,0 1 0 0 0,-1-1 0 0 0,1 1 0 0 0,-1 0 0 0 0,0 0 0 0 0,0 0 0 0 0,0 1 0 0 0,0-1 0 0 0,2 5 0 0 0,-1 3 0 0 0,1 0 0 0 0,2 15 0 0 0,-5-18 0 0 0,1 1 0 0 0,0-1 0 0 0,1 0 0 0 0,-1 0 0 0 0,2 0 0 0 0,4 8 0 0 0,-1-6 0 0 0,1 0 0 0 0,3 4-382 0 0,-6-12-442 0 0,0-2 247 0 0,-4 0-110 0 0,3 2 651 0 0,1-3-7194 0 0,3-2-482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46 189 11975 0 0,'0'0'267'0'0,"-2"-8"768"0"0,1-36 1313 0 0,0-2 3870 0 0,1 45-5674 0 0,0-6 643 0 0,0 5-1018 0 0,0-1 928 0 0,-7 16-370 0 0,3-3-727 0 0,1 0 0 0 0,0-1 0 0 0,0 1 0 0 0,1 0 0 0 0,1 1 0 0 0,-1 11 0 0 0,2-1 0 0 0,3 42 0 0 0,-2-56 0 0 0,0 4 0 0 0,0-1 0 0 0,1 1 0 0 0,0-1 0 0 0,5 13 0 0 0,-3-16 0 0 0,4-5 0 0 0,-7-3 0 0 0,1 0 0 0 0,-1 0 0 0 0,1 1 0 0 0,-1-1 0 0 0,1 0 0 0 0,-1 0 0 0 0,1-1 0 0 0,-1 1 0 0 0,0 0 0 0 0,0 0 0 0 0,0-1 0 0 0,0 1 0 0 0,0-1 0 0 0,0 1 0 0 0,0-1 0 0 0,0 1 0 0 0,0-1 0 0 0,0 1 0 0 0,0-3 0 0 0,2-4 0 0 0,-1 1 0 0 0,3-16 0 0 0,-3 10 145 0 0,-1-1 1 0 0,0 1-1 0 0,-1-1 0 0 0,-2-16 1 0 0,-12-56 963 0 0,7 48-913 0 0,8 37-182 0 0,-1 1-14 0 0,0-1 0 0 0,0 1 0 0 0,0-1 1 0 0,0 1-1 0 0,0-1 0 0 0,0 1 0 0 0,0-1 0 0 0,0 1 0 0 0,0-1 0 0 0,-1 1 0 0 0,1-1 0 0 0,0 1 0 0 0,0 0 0 0 0,0-1 0 0 0,0 1 0 0 0,-1-1 0 0 0,1 1 0 0 0,0 0 1 0 0,0-1-1 0 0,-1 1 0 0 0,1 0 0 0 0,0-1 0 0 0,-1 1 0 0 0,1 0 0 0 0,0-1 0 0 0,-1 1 0 0 0,0-1 0 0 0,-5 0 0 0 0,5 2 0 0 0,-1-1 0 0 0,1 1 0 0 0,-1 0 0 0 0,1 0 0 0 0,0 0 0 0 0,0 0 0 0 0,-1 0 0 0 0,1 0 0 0 0,0 0 0 0 0,0 1 0 0 0,0-1 0 0 0,0 0 0 0 0,0 1 0 0 0,1-1 0 0 0,-1 0 0 0 0,0 1 0 0 0,1-1 0 0 0,-2 3 0 0 0,-6 31 0 0 0,7-28 0 0 0,-6 34 0 0 0,3-1 0 0 0,-1 49 0 0 0,5-89 0 0 0,0 0 0 0 0,0 0 0 0 0,0 0 0 0 0,1 0 0 0 0,-1-1 0 0 0,0 1 0 0 0,0 0 0 0 0,0 0 0 0 0,0 0 0 0 0,0 0 0 0 0,0 0 0 0 0,0 0 0 0 0,1 0 0 0 0,-1 0 0 0 0,0-1 0 0 0,0 1 0 0 0,0 0 0 0 0,0 0 0 0 0,1 0 0 0 0,-1 0 0 0 0,0 0 0 0 0,0 0 0 0 0,0 0 0 0 0,0 0 0 0 0,0 0 0 0 0,1 0 0 0 0,-1 0 0 0 0,0 0 0 0 0,0 0 0 0 0,0 0 0 0 0,0 0 0 0 0,1 0 0 0 0,-1 0 0 0 0,0 0 0 0 0,0 0 0 0 0,0 0 0 0 0,0 1 0 0 0,0-1 0 0 0,1 0 0 0 0,-1 0 0 0 0,0 0 0 0 0,0 0 0 0 0,0 0 0 0 0,0 0 0 0 0,0 0 0 0 0,0 0 0 0 0,1 1 0 0 0,-1-1 0 0 0,0 0 0 0 0,0 0 0 0 0,0 0 0 0 0,0 0 0 0 0,0 0 0 0 0,0 1 0 0 0,0-1 0 0 0,0 0 0 0 0,0 0 0 0 0,0 0 0 0 0,0 0 0 0 0,0 1 0 0 0,0-1 0 0 0,0 0 0 0 0,0 0 0 0 0,9-10 0 0 0,-9 9 0 0 0,6-8 0 0 0,0-1 0 0 0,-1 1 0 0 0,-1-2 0 0 0,1 1 0 0 0,-2 0 0 0 0,1-1 0 0 0,1-10 0 0 0,10-80 0 0 0,-12 79 0 0 0,-2 12 0 0 0,0 1 0 0 0,-1-1 0 0 0,0 0 0 0 0,-1-10 0 0 0,1 20 0 0 0,0 0 0 0 0,0-1 0 0 0,0 1 0 0 0,0 0 0 0 0,0 0 0 0 0,-1 0 0 0 0,1-1 0 0 0,0 1 0 0 0,0 0 0 0 0,0 0 0 0 0,0-1 0 0 0,0 1 0 0 0,-1 0 0 0 0,1 0 0 0 0,0 0 0 0 0,0-1 0 0 0,0 1 0 0 0,0 0 0 0 0,-1 0 0 0 0,1 0 0 0 0,0 0 0 0 0,0 0 0 0 0,0 0 0 0 0,-1-1 0 0 0,1 1 0 0 0,0 0 0 0 0,0 0 0 0 0,-1 0 0 0 0,1 0 0 0 0,0 0 0 0 0,0 0 0 0 0,-1 0 0 0 0,1 0 0 0 0,0 0 0 0 0,0 0 0 0 0,-1 0 0 0 0,1 0 0 0 0,0 0 0 0 0,0 0 0 0 0,-1 0 0 0 0,1 0 0 0 0,0 1 0 0 0,0-1 0 0 0,-1 0 0 0 0,1 0 0 0 0,0 0 0 0 0,0 0 0 0 0,0 0 0 0 0,-1 0 0 0 0,1 1 0 0 0,0-1 0 0 0,0 0 0 0 0,0 0 0 0 0,0 0 0 0 0,-1 1 0 0 0,1-1 0 0 0,0 0 0 0 0,-5 4 0 0 0,1 1 0 0 0,0-1 0 0 0,0 1 0 0 0,0-1 0 0 0,0 1 0 0 0,1 0 0 0 0,0 1 0 0 0,0-1 0 0 0,0 1 0 0 0,1-1 0 0 0,-1 1 0 0 0,-2 11 0 0 0,-1 7 0 0 0,-4 44 0 0 0,10-64 0 0 0,-2 13-11 0 0,1 0 1 0 0,1 0-1 0 0,1 0 0 0 0,0 0 1 0 0,6 23-1 0 0,-7-39-326 0 0,0-1-138 0 0,0 0-33 0 0,14-17-3733 0 0,-9-7 2209 0 0,-2-2-15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10135 0 0,'0'0'231'0'0,"0"0"29"0"0,0 0 19 0 0,0 0 105 0 0,0 0 410 0 0,0 0 184 0 0,0 0 40 0 0,0 0-63 0 0,0 0-290 0 0,0 0-121 0 0,0 0-28 0 0,0 0-4 0 0,0 0 0 0 0,0 0 0 0 0,0 0 0 0 0,0 0 0 0 0,0 0 0 0 0,0 0 0 0 0,0 0 0 0 0,-6 6 87 0 0,2-3-469 0 0,1 1 1 0 0,-1-1-1 0 0,1 1 1 0 0,1 0-1 0 0,-1 0 1 0 0,0 1-1 0 0,1-1 1 0 0,0 0-1 0 0,0 1 1 0 0,-3 8-1 0 0,1 5 259 0 0,-4 30-1 0 0,0-2-535 0 0,-19 96 147 0 0,27-141 0 0 0,-2 4 0 0 0,1 0 0 0 0,3 19 0 0 0,0-16 0 0 0,-2-8-7 0 0,0 0-1 0 0,0 1 0 0 0,0-1 1 0 0,0 0-1 0 0,0 1 1 0 0,0-1-1 0 0,0 0 1 0 0,0 0-1 0 0,1 1 0 0 0,-1-1 1 0 0,0 0-1 0 0,0 1 1 0 0,0-1-1 0 0,0 0 1 0 0,1 0-1 0 0,-1 1 0 0 0,0-1 1 0 0,0 0-1 0 0,1 0 1 0 0,-1 0-1 0 0,0 1 1 0 0,1-1-1 0 0,-1 0 0 0 0,0 0 1 0 0,0 0-1 0 0,1 0 1 0 0,-1 0-1 0 0,0 1 1 0 0,1-1-1 0 0,-1 0 0 0 0,0 0 1 0 0,1 0-1 0 0,-1 0 1 0 0,0 0-1 0 0,1 0 1 0 0,-1 0-1 0 0,0 0 0 0 0,1 0 1 0 0,-1 0-1 0 0,0 0 1 0 0,1-1-1 0 0,-1 1 1 0 0,0 0-1 0 0,1 0 0 0 0,-1 0 1 0 0,0 0-1 0 0,0 0 1 0 0,1-1-1 0 0,-1 1 1 0 0,0 0-1 0 0,1 0 0 0 0,-1-1 1 0 0,14-9-976 0 0,-13 9 471 0 0,0 0 0 0 0,2-6-100 0 0,1 0-1 0 0,-1 0 0 0 0,-1 0 1 0 0,1 0-1 0 0,-1 0 1 0 0,0-1-1 0 0,-1 1 1 0 0,0-1-1 0 0,0 0 1 0 0,0 1-1 0 0,-1-1 0 0 0,0 0 1 0 0,-2-11-1 0 0,1 17 492 0 0,1 0 0 0 0,-1 1 0 0 0,0-1 0 0 0,1 0 0 0 0,-1 0 0 0 0,0 1 0 0 0,0-1 0 0 0,0 0 0 0 0,-1 1 0 0 0,1-1 0 0 0,0 1 0 0 0,0 0 0 0 0,-1-1 0 0 0,1 1 0 0 0,-1 0 0 0 0,1 0 0 0 0,-1 0 0 0 0,0 0 0 0 0,0 0 0 0 0,1 0 0 0 0,-1 0 0 0 0,0 0 0 0 0,0 1 0 0 0,0-1 0 0 0,1 1 0 0 0,-1 0 0 0 0,0-1 0 0 0,-3 1 0 0 0,1 0 168 0 0,0 0 1 0 0,0 0-1 0 0,0 1 0 0 0,0-1 1 0 0,1 1-1 0 0,-1 0 0 0 0,0 0 0 0 0,0 0 1 0 0,0 1-1 0 0,1-1 0 0 0,-1 1 0 0 0,-6 4 1 0 0,-10 7 1383 0 0,13-9 112 0 0,0 1-1 0 0,-13 11 0 0 0,19-15-998 0 0,1-1-28 0 0,0 0-4 0 0,0 0 0 0 0,-1 0-415 0 0,1 1-1 0 0,0 0 1 0 0,0-1 0 0 0,0 1-1 0 0,0 0 1 0 0,0-1-1 0 0,0 1 1 0 0,0 0 0 0 0,1-1-1 0 0,-1 1 1 0 0,0 0-1 0 0,0-1 1 0 0,0 1 0 0 0,1 0-1 0 0,-1-1 1 0 0,0 1-1 0 0,1-1 1 0 0,-1 1 0 0 0,1 0-1 0 0,-1-1 1 0 0,0 1-1 0 0,1-1 1 0 0,-1 1 0 0 0,1-1-1 0 0,-1 0 1 0 0,1 1-1 0 0,0-1 1 0 0,-1 1-1 0 0,1-1 1 0 0,-1 0 0 0 0,1 0-1 0 0,0 1 1 0 0,-1-1-1 0 0,1 0 1 0 0,0 0 0 0 0,-1 0-1 0 0,2 0 1 0 0,2 1-95 0 0,1 0 0 0 0,-1-1 1 0 0,1 1-1 0 0,-1-1 0 0 0,1 0 1 0 0,-1-1-1 0 0,1 1 0 0 0,8-3 0 0 0,36-14-6 0 0,-12 4-264 0 0,-31 12-400 0 0,-1-1 1 0 0,0 0-1 0 0,0 0 0 0 0,0 0 1 0 0,0-1-1 0 0,0 0 0 0 0,6-4 1 0 0,3-6-1379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13823 0 0,'0'0'630'0'0,"0"0"-13"0"0,0 0-252 0 0,0 0 391 0 0,0 0 216 0 0,0 0 42 0 0,0 0-61 0 0,0 0-288 0 0,2 0-121 0 0,14 3 244 0 0,23 8-1 0 0,-38-11-603 0 0,3 2-163 0 0,0 9 1379 0 0,-2-7-1467 0 0,-2-2 163 0 0,1-1-1 0 0,-1 0 1 0 0,0 0-1 0 0,0 1 0 0 0,0-1 1 0 0,1 0-1 0 0,-1 1 1 0 0,0-1-1 0 0,-1 0 0 0 0,1 1 1 0 0,0-1-1 0 0,0 0 1 0 0,0 1-1 0 0,-1-1 0 0 0,1 0 1 0 0,-1 0-1 0 0,1 0 1 0 0,-1 1-1 0 0,1-1 0 0 0,-1 0 1 0 0,-1 1-1 0 0,-31 49-79 0 0,29-43-16 0 0,-4 5 0 0 0,5-9 0 0 0,0 0 0 0 0,0 1 0 0 0,0-1 0 0 0,1 1 0 0 0,0-1 0 0 0,0 1 0 0 0,-1 5 0 0 0,1-1 0 0 0,2 0 0 0 0,5-1 0 0 0,-4-7 0 0 0,1 1 0 0 0,0-1 0 0 0,-1 0 0 0 0,1 0 0 0 0,-1 1 0 0 0,1-1 0 0 0,0 0 0 0 0,0 0 0 0 0,0-1 0 0 0,0 1 0 0 0,0 0 0 0 0,0-1 0 0 0,0 1 0 0 0,0-1 0 0 0,2 1 0 0 0,7-1 0 0 0,-1 0 0 0 0,18-4 0 0 0,-27 4 0 0 0,9-1 8 0 0,-5 1-19 0 0,0-1 1 0 0,0 0 0 0 0,0-1 0 0 0,0 1 0 0 0,0-1-1 0 0,8-4 1 0 0,-12 6-327 0 0,-1 0-138 0 0,0 0-33 0 0,0 0-4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79 122 13823 0 0,'0'0'315'0'0,"0"0"45"0"0,0 0 21 0 0,2-2-49 0 0,-1 0-297 0 0,0 1-1 0 0,-1-1 1 0 0,1 0 0 0 0,0 1-1 0 0,-1-1 1 0 0,1 0 0 0 0,-1 0-1 0 0,0 1 1 0 0,0-1-1 0 0,1 0 1 0 0,-1 0 0 0 0,0 0-1 0 0,-1 1 1 0 0,1-1-1 0 0,0 0 1 0 0,0 0 0 0 0,-1 0-1 0 0,0-2 1 0 0,0 1 138 0 0,0 1 0 0 0,1-1 1 0 0,-1 1-1 0 0,1 0 0 0 0,0-1 1 0 0,0 1-1 0 0,0-1 0 0 0,0 1 1 0 0,0-1-1 0 0,0 1 0 0 0,1 0 1 0 0,-1-1-1 0 0,1 1 0 0 0,-1-1 1 0 0,1 1-1 0 0,2-3 0 0 0,-3 3 100 0 0,0 1 0 0 0,0 0-1 0 0,0-1 1 0 0,0 1 0 0 0,-1-1-1 0 0,1 1 1 0 0,0-1 0 0 0,-1 1-1 0 0,1-1 1 0 0,-1 1 0 0 0,0-2-1 0 0,0-1 3192 0 0,-1 9-3461 0 0,0 0 0 0 0,0 1-1 0 0,0-1 1 0 0,1 1 0 0 0,0 0 0 0 0,-1 10-1 0 0,3 41-3 0 0,-1-28-1 0 0,0-29 2 0 0,0 36 0 0 0,5 37 0 0 0,-3-62 0 0 0,1-8 0 0 0,-1-7 0 0 0,0-8 0 0 0,-1-6 0 0 0,-2 0 0 0 0,-1 0 0 0 0,-7-34 0 0 0,5 30 0 0 0,-3-35 0 0 0,7 50 0 0 0,0 0 0 0 0,-1 0 0 0 0,0 0 0 0 0,0 1 0 0 0,-1-1 0 0 0,0 0 0 0 0,-5-12 0 0 0,3 14 72 0 0,3 4 299 0 0,-13 7 1069 0 0,11-3-1432 0 0,0 1-1 0 0,0-1 1 0 0,1 0 0 0 0,-1 1 0 0 0,1-1 0 0 0,0 1-1 0 0,0 0 1 0 0,0 0 0 0 0,1 0 0 0 0,-1 0 0 0 0,1 0-1 0 0,0 0 1 0 0,0 0 0 0 0,1 1 0 0 0,-1-1 0 0 0,1 0-1 0 0,0 0 1 0 0,0 1 0 0 0,1 4 0 0 0,1 10-6 0 0,1-1 1 0 0,0 1-1 0 0,7 17 0 0 0,-8-28-2 0 0,2 9 0 0 0,-2-7 0 0 0,1-1 0 0 0,6 16 0 0 0,-2-9-133 0 0,-6-15-563 0 0,-1-1-258 0 0,2-16-2524 0 0,-4-3 443 0 0,-2 8 1499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58 13823 0 0,'0'0'315'0'0,"0"0"45"0"0,0 0 21 0 0,11-16 75 0 0,-8 10 545 0 0,0-1 0 0 0,0 1 0 0 0,1 0-1 0 0,6-8 1 0 0,-9 13-485 0 0,1 0 1968 0 0,-4 7-256 0 0,-10 17-2228 0 0,2 1 0 0 0,0 0 0 0 0,-10 40 0 0 0,18-57 0 0 0,-3 11 0 0 0,2 0 0 0 0,0 0 0 0 0,-2 36 0 0 0,5-50 0 0 0,1 1 0 0 0,-1-1 0 0 0,1 0 0 0 0,0 1 0 0 0,0-1 0 0 0,0 0 0 0 0,0 1 0 0 0,4 5 0 0 0,-3-5 0 0 0,0 0 0 0 0,-2-4 0 0 0,0 0 0 0 0,0 0 0 0 0,0 0 0 0 0,0 0 0 0 0,1-1 0 0 0,-1 1 0 0 0,0 0 0 0 0,1 0 0 0 0,-1-1 0 0 0,1 1 0 0 0,-1 0 0 0 0,1 0 0 0 0,-1-1 0 0 0,1 1 0 0 0,-1-1 0 0 0,1 1 0 0 0,0 0 0 0 0,-1-1 0 0 0,1 1 0 0 0,0-1 0 0 0,0 1 0 0 0,10 6 0 0 0,-10-6 0 0 0,0 0 0 0 0,1 0 0 0 0,-1 0 0 0 0,1 0 0 0 0,-1 0 0 0 0,1 0 0 0 0,0-1 0 0 0,-1 1 0 0 0,1 0 0 0 0,0-1 0 0 0,-1 1 0 0 0,1-1 0 0 0,2 1 0 0 0,-3-1-17 0 0,-1 0 0 0 0,1 0 0 0 0,0 0 0 0 0,-1 0 0 0 0,1 0 0 0 0,-1 0 0 0 0,1 0 0 0 0,0 0 0 0 0,-1 0 0 0 0,1 0 0 0 0,-1 0 0 0 0,1 0 0 0 0,0 0 0 0 0,-1-1 0 0 0,1 1 0 0 0,-1 0 1 0 0,1 0-1 0 0,-1-1 0 0 0,1 1 0 0 0,-1 0 0 0 0,1-1 0 0 0,-1 1 0 0 0,1 0 0 0 0,0-1 0 0 0,1-2-388 0 0,4-1-1402 0 0,6-6-123 0 0,-3 0-2721 0 0,-5 4-1492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3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13823 0 0,'0'0'315'0'0,"-15"6"758"0"0,9-2-961 0 0,1-3 39 0 0,4-1 569 0 0,1 0 249 0 0,0 0 45 0 0,0 0-61 0 0,0 0-288 0 0,0 0-121 0 0,0 0-28 0 0,0 0-4 0 0,0 0 0 0 0,0 0 0 0 0,97-8 654 0 0,-37 1-1337 0 0,-31 4-3717 0 0,-20 3-3275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19351 0 0,'0'0'439'0'0,"0"0"62"0"0,0 0 33 0 0,0 0-65 0 0,0 0-237 0 0,0 0 156 0 0,0 0 100 0 0,0 0 21 0 0,2 1 3 0 0,5 2 0 0 0,-5-2 0 0 0,-2-1 0 0 0,0 0-69 0 0,2 0-294 0 0,44 3-129 0 0,-27-3-22 0 0,35 6 0 0 0,-44-4 2 0 0,-4 2 0 0 0,-7 3 0 0 0,-18 12 0 0 0,15-14 0 0 0,-4 1 0 0 0,-14 1 0 0 0,22-7 0 0 0,-2 0 0 0 0,1 0 0 0 0,-1 1 0 0 0,0-1 0 0 0,1 1 0 0 0,-1 0 0 0 0,0-1 0 0 0,1 1 0 0 0,-3 2 0 0 0,3-3 0 0 0,1 0 0 0 0,0 0 0 0 0,-1 0 0 0 0,1 0 0 0 0,0 1 0 0 0,-1-1 0 0 0,1 0 0 0 0,0 0 0 0 0,-1 1 0 0 0,1-1 0 0 0,0 0 0 0 0,0 0 0 0 0,-1 1 0 0 0,1-1 0 0 0,0 0 0 0 0,0 1 0 0 0,-1-1 0 0 0,1 0 0 0 0,0 1 0 0 0,0-1 0 0 0,0 0 0 0 0,0 1 0 0 0,0-1 0 0 0,0 1 0 0 0,-1-1 0 0 0,1 0 0 0 0,0 1 0 0 0,0-1 0 0 0,0 1 0 0 0,0-1 0 0 0,0 0 0 0 0,1 1 0 0 0,-1-1 0 0 0,0 1 0 0 0,0-1 0 0 0,0 0 0 0 0,0 1 0 0 0,0-1 0 0 0,0 0 0 0 0,1 1 0 0 0,-1-1 0 0 0,0 0 0 0 0,0 1 0 0 0,1-1 0 0 0,-1 0 0 0 0,0 1 0 0 0,4 10 0 0 0,-4-10 0 0 0,1 0 0 0 0,-1-1 0 0 0,0 1 0 0 0,0 0 0 0 0,1 0 0 0 0,-1 0 0 0 0,1-1 0 0 0,-1 1 0 0 0,1 0 0 0 0,-1 0 0 0 0,1-1 0 0 0,-1 1 0 0 0,1 0 0 0 0,0-1 0 0 0,0 2 0 0 0,8 6 0 0 0,10 14 0 0 0,-14-18 0 0 0,-3-2 0 0 0,1 1 0 0 0,-1-1 0 0 0,0 0 0 0 0,0 1 0 0 0,0-1 0 0 0,0 1 0 0 0,0 0 0 0 0,0 0 0 0 0,-1-1 0 0 0,1 1 0 0 0,-1 0 0 0 0,0 0 0 0 0,0 1 0 0 0,0-1 0 0 0,0 0 0 0 0,0 5 0 0 0,-1-6 0 0 0,0 0 0 0 0,0 1 0 0 0,-1-1 0 0 0,1 0 0 0 0,-1 0 0 0 0,1 0 0 0 0,-1 0 0 0 0,0 0 0 0 0,0 0 0 0 0,0 0 0 0 0,0 0 0 0 0,0 0 0 0 0,0 0 0 0 0,-1 0 0 0 0,1-1 0 0 0,0 1 0 0 0,-1 0 0 0 0,0-1 0 0 0,1 1 0 0 0,-1-1 0 0 0,0 0 0 0 0,0 0 0 0 0,-3 2 0 0 0,4-2 0 0 0,-1 0 0 0 0,0 0 0 0 0,1 0 0 0 0,-1 0 0 0 0,0 0 0 0 0,0 0 0 0 0,0 0 0 0 0,-1-1 0 0 0,1 1 0 0 0,0-1 0 0 0,0 1 0 0 0,0-1 0 0 0,0 0 0 0 0,0 0 0 0 0,-1 0 0 0 0,1 0 0 0 0,-3-1 0 0 0,-19 1 0 0 0,23 0-117 0 0,0 0 0 0 0,0 0 0 0 0,0-1 0 0 0,0 1 0 0 0,0 0 0 0 0,0 0-1 0 0,0 0 1 0 0,0-1 0 0 0,0 1 0 0 0,0-1 0 0 0,0 1 0 0 0,-1-1 0 0 0,-10-4-1949 0 0,-8 1 44 0 0,-1-2-24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0:0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56 718 10135 0 0,'0'0'231'0'0,"0"0"29"0"0,0 0 19 0 0,-5 2 761 0 0,-7-1 6334 0 0,10-1-7320 0 0,0 0-1 0 0,0-1 0 0 0,1 1 1 0 0,-1-1-1 0 0,0 0 0 0 0,0 1 1 0 0,1-1-1 0 0,-1 0 0 0 0,0 0 1 0 0,1 0-1 0 0,-1 0 0 0 0,1 0 1 0 0,-1-1-1 0 0,1 1 0 0 0,0 0 1 0 0,-1-1-1 0 0,1 1 0 0 0,0-1 1 0 0,0 1-1 0 0,-1-3 0 0 0,1 2 125 0 0,0-1 0 0 0,0 0-1 0 0,1 0 1 0 0,-1 0 0 0 0,0 0-1 0 0,1 1 1 0 0,0-1 0 0 0,0 0-1 0 0,0 0 1 0 0,0 0 0 0 0,1-5-1 0 0,1-2 251 0 0,1 0 0 0 0,0 0 0 0 0,1 0 0 0 0,0 0 0 0 0,0 1 0 0 0,8-12 0 0 0,0 5-172 0 0,0 0 0 0 0,1 2 0 0 0,0-1 0 0 0,1 2 0 0 0,1 0 0 0 0,0 0 0 0 0,26-15 0 0 0,-6 9-256 0 0,-18 12 0 0 0,-13 8 0 0 0,-2 0 0 0 0,11 5 0 0 0,-10-1 0 0 0,-2-3 0 0 0,2 4 0 0 0,-1-1 0 0 0,0 1 0 0 0,1-1 0 0 0,-2 1 0 0 0,1 0 0 0 0,-1 0 0 0 0,0 0 0 0 0,0-1 0 0 0,0 1 0 0 0,-1 0 0 0 0,0 0 0 0 0,0 0 0 0 0,-1 0 0 0 0,0 0 0 0 0,0 0 0 0 0,0 0 0 0 0,-1 0 0 0 0,-2 7 0 0 0,-11 43 0 0 0,10-46 0 0 0,-1-5 0 0 0,3-8 0 0 0,2-2 0 0 0,4-4 0 0 0,2-1 0 0 0,0 1 0 0 0,1 0 0 0 0,0 0 0 0 0,0 1 0 0 0,1-1 0 0 0,0 1 0 0 0,1 1 0 0 0,0-1 0 0 0,16-11 0 0 0,-8 9 0 0 0,0 0 0 0 0,1 1 0 0 0,-1 1 0 0 0,34-12 0 0 0,-39 17 0 0 0,2 3 0 0 0,-9 3 0 0 0,-3-2 0 0 0,1 1 0 0 0,0 0 0 0 0,0 0 0 0 0,0 0 0 0 0,0 0 0 0 0,0 0 0 0 0,-1 0 0 0 0,1 0 0 0 0,0 1 0 0 0,-1-1 0 0 0,0 0 0 0 0,1 1 0 0 0,-1 0 0 0 0,0-1 0 0 0,0 1 0 0 0,-1 0 0 0 0,1-1 0 0 0,0 1 0 0 0,-1 0 0 0 0,0 0 0 0 0,0-1 0 0 0,0 1 0 0 0,0 0 0 0 0,0 4 0 0 0,-2 7 0 0 0,0 1 0 0 0,-1-1 0 0 0,-5 17 0 0 0,6-26 0 0 0,0 4 0 0 0,2-6 0 0 0,0 0 0 0 0,-1-1 0 0 0,0 1 0 0 0,0 0 0 0 0,0-1 0 0 0,0 1 0 0 0,0-1 0 0 0,0 1 0 0 0,-1-1 0 0 0,-2 4 0 0 0,-3 4 0 0 0,34-55 0 0 0,-21 37 0 0 0,52-67 0 0 0,-48 63 0 0 0,1 1 0 0 0,0 0 0 0 0,0 1 0 0 0,15-10 0 0 0,3 5 0 0 0,-28 15 0 0 0,-1 0 0 0 0,0 0 0 0 0,0-1 0 0 0,1 1 0 0 0,-1 0 0 0 0,0 0 0 0 0,0 0 0 0 0,1-1 0 0 0,-1 1 0 0 0,0 0 0 0 0,1 0 0 0 0,-1 0 0 0 0,0 0 0 0 0,1 0 0 0 0,-1 0 0 0 0,0-1 0 0 0,1 1 0 0 0,-1 0 0 0 0,1 0 0 0 0,-1 0 0 0 0,0 0 0 0 0,1 0 0 0 0,-1 1 0 0 0,0-1 0 0 0,1 0 0 0 0,-1 0 0 0 0,0 0 0 0 0,1 0 0 0 0,-1 0 0 0 0,0 0 0 0 0,1 1 0 0 0,-1-1 0 0 0,0 0 0 0 0,1 0 0 0 0,-1 0 0 0 0,0 1 0 0 0,0-1 0 0 0,1 0 0 0 0,-1 0 0 0 0,0 1 0 0 0,0-1 0 0 0,0 0 0 0 0,1 1 0 0 0,-1-1 0 0 0,0 0 0 0 0,0 0 0 0 0,0 1 0 0 0,1 0 0 0 0,4 9 0 0 0,-3-5 0 0 0,-1 0 0 0 0,0 0 0 0 0,0 0 0 0 0,0 0 0 0 0,-1 0 0 0 0,0 0 0 0 0,0 0 0 0 0,-1 8 0 0 0,-9 43 0 0 0,3-26 0 0 0,3-8 0 0 0,-6 31 0 0 0,10-39 0 0 0,4-2 0 0 0,-3-12 0 0 0,-1 1 0 0 0,1-1 0 0 0,-1 1 0 0 0,1-1 0 0 0,-1 1 0 0 0,1-1 0 0 0,-1 1 0 0 0,1-1 0 0 0,0 0 0 0 0,-1 1 0 0 0,1-1 0 0 0,0 0 0 0 0,-1 0 0 0 0,1 1 0 0 0,0-1 0 0 0,0 0 0 0 0,-1 0 0 0 0,1 0 0 0 0,0 0 0 0 0,-1 0 0 0 0,1 0 0 0 0,0 0 0 0 0,0 0 0 0 0,-1 0 0 0 0,1 0 0 0 0,0 0 0 0 0,-1-1 0 0 0,1 1 0 0 0,0 0 0 0 0,-1 0 0 0 0,1-1 0 0 0,1 0 0 0 0,24-15 0 0 0,-18 10 0 0 0,16-10 0 0 0,-1-1 0 0 0,0-2 0 0 0,29-30 0 0 0,-36 33 0 0 0,6-7 0 0 0,32-42 0 0 0,-55 67 0 0 0,-6 7 0 0 0,2 0 0 0 0,-1 0 0 0 0,-5 14 0 0 0,2 0 0 0 0,1-3 0 0 0,1 1 0 0 0,-5 25 0 0 0,12-32 0 0 0,4 1 0 0 0,1-3 0 0 0,5-3 0 0 0,-6-8 0 0 0,0 0 0 0 0,0 0 0 0 0,0 0 0 0 0,0 0 0 0 0,0-1 0 0 0,0 0 0 0 0,0 1 0 0 0,0-1 0 0 0,0-1 0 0 0,0 1 0 0 0,0-1 0 0 0,0 1 0 0 0,0-1 0 0 0,-1 0 0 0 0,1-1 0 0 0,0 1 0 0 0,6-4 0 0 0,4-2 0 0 0,-1 0 0 0 0,-1-1 0 0 0,18-14 0 0 0,-20 14 0 0 0,0-1 0 0 0,-1 0 0 0 0,0 0 0 0 0,-1-1 0 0 0,0 0 0 0 0,0-1 0 0 0,7-14 0 0 0,-12 19 0 0 0,0 0 0 0 0,0 0 0 0 0,-1 0 0 0 0,1 0 0 0 0,-1 0 0 0 0,-1-1 0 0 0,1 1 0 0 0,-1-1 0 0 0,0 1 0 0 0,-1-1 0 0 0,0 1 0 0 0,0-1 0 0 0,0 1 0 0 0,-1-1 0 0 0,0 0 0 0 0,-1-6 0 0 0,1 12 15 0 0,1-1-1 0 0,-1 0 1 0 0,1 1-1 0 0,-1-1 1 0 0,0 1-1 0 0,0-1 1 0 0,0 1-1 0 0,0-1 1 0 0,0 1 0 0 0,0 0-1 0 0,0-1 1 0 0,0 1-1 0 0,-1 0 1 0 0,1 0-1 0 0,0 0 1 0 0,-1 0-1 0 0,1 0 1 0 0,-1 0-1 0 0,1 0 1 0 0,-1 0 0 0 0,-3 0-1 0 0,2 0 45 0 0,0 1-1 0 0,0-1 1 0 0,0 1 0 0 0,0 0-1 0 0,0 0 1 0 0,0 0 0 0 0,0 1-1 0 0,0-1 1 0 0,0 1 0 0 0,0-1-1 0 0,-5 3 1 0 0,3-1 5 0 0,0 0 0 0 0,1 0 0 0 0,-1 0 0 0 0,1 0 0 0 0,0 1 0 0 0,0 0 0 0 0,0 0 0 0 0,0 0 0 0 0,0 0 0 0 0,1 1 0 0 0,-1-1 0 0 0,1 1 0 0 0,0 0 0 0 0,0 0 0 0 0,-4 7 0 0 0,7-9-90 0 0,-1-1 0 0 0,1 1-1 0 0,-1-1 1 0 0,1 1 0 0 0,0-1 0 0 0,-1 1 0 0 0,1-1-1 0 0,0 1 1 0 0,0-1 0 0 0,0 1 0 0 0,0-1 0 0 0,0 1-1 0 0,1-1 1 0 0,-1 1 0 0 0,0-1 0 0 0,1 1-1 0 0,-1-1 1 0 0,1 1 0 0 0,0-1 0 0 0,-1 1 0 0 0,1-1-1 0 0,0 0 1 0 0,0 1 0 0 0,0-1 0 0 0,0 0 0 0 0,0 0-1 0 0,0 0 1 0 0,0 0 0 0 0,0 0 0 0 0,0 0 0 0 0,1 0-1 0 0,-1 0 1 0 0,0 0 0 0 0,0 0 0 0 0,1-1-1 0 0,-1 1 1 0 0,3 0 0 0 0,3 1-98 0 0,-1 0-1 0 0,1 0 1 0 0,-1-1-1 0 0,1 0 1 0 0,-1 0-1 0 0,1 0 1 0 0,8-1-1 0 0,9-2 125 0 0,0-1 0 0 0,40-10 0 0 0,45-20 0 0 0,-85 25 0 0 0,114-37 0 0 0,-131 43 64 0 0,-5 1 273 0 0,-2 1 138 0 0,-12 19 206 0 0,-45 64-853 0 0,44-61 241 0 0,0 0-1 0 0,-15 36 1 0 0,27-56-126 0 0,1 1 1 0 0,-1-1-1 0 0,0 1 1 0 0,1-1-1 0 0,-1 1 1 0 0,1 0-1 0 0,0-1 1 0 0,0 1-1 0 0,0-1 1 0 0,0 1-1 0 0,0-1 0 0 0,0 1 1 0 0,1 0-1 0 0,-1-1 1 0 0,3 5-1 0 0,-3-5 31 0 0,1-1 0 0 0,0 1-1 0 0,0-1 1 0 0,0 0-1 0 0,0 1 1 0 0,0-1 0 0 0,0 0-1 0 0,1 0 1 0 0,-1 0-1 0 0,0 0 1 0 0,1 0 0 0 0,-1 0-1 0 0,0 0 1 0 0,1 0-1 0 0,-1 0 1 0 0,1-1 0 0 0,-1 1-1 0 0,1-1 1 0 0,0 1-1 0 0,-1-1 1 0 0,1 1 0 0 0,0-1-1 0 0,-1 0 1 0 0,1 0-1 0 0,2 0 1 0 0,5-1 87 0 0,-1 0 0 0 0,0 0 0 0 0,1-1 0 0 0,-1 0 0 0 0,0-1 0 0 0,0 1 0 0 0,-1-2 0 0 0,1 1 0 0 0,-1-1 0 0 0,1 0 0 0 0,-1-1 0 0 0,0 1 0 0 0,8-9 0 0 0,10-9 241 0 0,-1 0-1 0 0,20-27 1 0 0,94-128-2061 0 0,-114 137 2672 0 0,25-55 1 0 0,-45 89-887 0 0,-1-1 1 0 0,-1 0-1 0 0,1 0 1 0 0,-1 0-1 0 0,2-14 1 0 0,-4 21-28 0 0,0-1 0 0 0,0 1 0 0 0,0 0 0 0 0,0 0 0 0 0,1 0 0 0 0,-1 0 0 0 0,0 0 0 0 0,0 0 0 0 0,0-1 0 0 0,0 1 0 0 0,0 0 0 0 0,0 0 0 0 0,0 0 0 0 0,0 0 0 0 0,0 0 0 0 0,0-1 0 0 0,0 1 0 0 0,0 0 0 0 0,0 0 0 0 0,0 0 0 0 0,0 0 0 0 0,0-1 0 0 0,0 1 0 0 0,0 0 0 0 0,0 0 0 0 0,0 0 0 0 0,-1 0 0 0 0,1 0 0 0 0,0 0 0 0 0,0-1 0 0 0,0 1 0 0 0,0 0 0 0 0,0 0 0 0 0,0 0 0 0 0,0 0 0 0 0,0 0 0 0 0,-1 0 0 0 0,1 0 0 0 0,0 0 0 0 0,0-1 0 0 0,0 1 0 0 0,0 0 0 0 0,0 0 0 0 0,0 0 0 0 0,-1 0 0 0 0,1 0 0 0 0,0 0 0 0 0,0 0 0 0 0,0 0 0 0 0,0 0 0 0 0,0 0 0 0 0,-1 0 0 0 0,1 0 0 0 0,0 0 0 0 0,0 0 0 0 0,0 0 0 0 0,0 0 0 0 0,0 0 0 0 0,-1 0 0 0 0,1 0 0 0 0,0 0 0 0 0,0 1 0 0 0,-5 2 0 0 0,-5 7 0 0 0,1 0 0 0 0,0 1 0 0 0,1 0 0 0 0,0 0 0 0 0,1 1 0 0 0,-9 18 0 0 0,-8 14 0 0 0,9-20 0 0 0,1 2 0 0 0,1 0 0 0 0,1 0 0 0 0,-15 54 0 0 0,20-53-13 0 0,1 0 0 0 0,2 0 1 0 0,0 0-1 0 0,1 38 0 0 0,3-63-28 0 0,0-1-1 0 0,0 0 1 0 0,0 1-1 0 0,1-1 1 0 0,-1 0-1 0 0,0 1 1 0 0,1-1 0 0 0,-1 0-1 0 0,1 0 1 0 0,-1 0-1 0 0,1 1 1 0 0,0-1-1 0 0,-1 0 1 0 0,1 0-1 0 0,0 0 1 0 0,0 0 0 0 0,0 0-1 0 0,0 0 1 0 0,0 0-1 0 0,0 0 1 0 0,0-1-1 0 0,0 1 1 0 0,0 0 0 0 0,0-1-1 0 0,1 1 1 0 0,-1-1-1 0 0,0 1 1 0 0,0-1-1 0 0,0 1 1 0 0,1-1-1 0 0,-1 0 1 0 0,0 0 0 0 0,1 1-1 0 0,-1-1 1 0 0,2 0-1 0 0,6 0 362 0 0,0 0 0 0 0,0 0-1 0 0,18-4 1 0 0,-21 3-276 0 0,9-2-289 0 0,1-1-1 0 0,-2-1 1 0 0,1 0 0 0 0,0-1 0 0 0,23-14 0 0 0,-28 15 392 0 0,5-4 112 0 0,-1-1 1 0 0,1 0-1 0 0,-1-1 1 0 0,-1-1 0 0 0,24-26-1 0 0,-27 25-697 0 0,19-28-1 0 0,-25 35 342 0 0,0 0 0 0 0,-1-1 0 0 0,0 1-1 0 0,0-1 1 0 0,-1 0 0 0 0,3-14 0 0 0,-4 20 116 0 0,-1 0 1 0 0,0 0 0 0 0,0 0-1 0 0,0 1 1 0 0,0-1 0 0 0,0 0-1 0 0,0 0 1 0 0,0 0 0 0 0,0 0-1 0 0,0 0 1 0 0,-1 1-1 0 0,1-1 1 0 0,0 0 0 0 0,0 0-1 0 0,-1 0 1 0 0,1 1 0 0 0,-1-2-1 0 0,1 1 4 0 0,-1 1 0 0 0,1 0 0 0 0,-1 0-1 0 0,1-1 1 0 0,0 1 0 0 0,-1 0 0 0 0,1 0-1 0 0,-1-1 1 0 0,1 1 0 0 0,-1 0-1 0 0,1 0 1 0 0,-1 0 0 0 0,1 0 0 0 0,0 0-1 0 0,-1 0 1 0 0,1 0 0 0 0,-1 0 0 0 0,1 0-1 0 0,-1 0 1 0 0,1 0 0 0 0,-1 0 0 0 0,0 0-1 0 0,-1 1 46 0 0,-1 0 1 0 0,1 0-1 0 0,-1 1 0 0 0,1-1 0 0 0,0 0 0 0 0,0 1 0 0 0,0-1 0 0 0,-1 1 0 0 0,-2 3 0 0 0,-3 4-68 0 0,1 1 0 0 0,0-1 0 0 0,1 2 0 0 0,0-1 0 0 0,0 1 0 0 0,1-1 0 0 0,1 2 0 0 0,0-1 0 0 0,0 0 0 0 0,1 1 0 0 0,-2 14 0 0 0,4-22 0 0 0,1 0 0 0 0,0 1 0 0 0,0-1 0 0 0,0 0 0 0 0,1 6 0 0 0,3 8 0 0 0,-1-14 0 0 0,0-2 0 0 0,-2 0 0 0 0,1 0 0 0 0,-1-1 0 0 0,1 1 0 0 0,-1 0 0 0 0,1-1 0 0 0,0 0 0 0 0,0 1 0 0 0,0-1 0 0 0,0 0 0 0 0,0 0 0 0 0,0 0 0 0 0,0 0 0 0 0,0 0 0 0 0,0 0 0 0 0,3 0 0 0 0,0 0 0 0 0,-1-1 0 0 0,1 0 0 0 0,-1 1 0 0 0,1-2 0 0 0,-1 1 0 0 0,1 0 0 0 0,6-2 0 0 0,-2-1 0 0 0,0 1 0 0 0,0-1 0 0 0,0-1 0 0 0,0 0 0 0 0,0 0 0 0 0,14-11 0 0 0,-7 4 0 0 0,-1-2 0 0 0,-1 0 0 0 0,0 0 0 0 0,23-30 0 0 0,-26 29 0 0 0,-1-1 0 0 0,17-31 0 0 0,-24 39 0 0 0,0 0 0 0 0,0 0 0 0 0,-1 0 0 0 0,0-1 0 0 0,-1 1 0 0 0,1-1 0 0 0,-1 0 0 0 0,-1 1 0 0 0,0-13 0 0 0,-3-16 0 0 0,3 36 0 0 0,0 0 0 0 0,0-1 0 0 0,0 1 0 0 0,0 0 0 0 0,0 0 0 0 0,0-1 0 0 0,0 1 0 0 0,0 0 0 0 0,0 0 0 0 0,-1 0 0 0 0,1-1 0 0 0,0 1 0 0 0,0 0 0 0 0,0 0 0 0 0,0 0 0 0 0,0-1 0 0 0,0 1 0 0 0,0 0 0 0 0,-1 0 0 0 0,1 0 0 0 0,0 0 0 0 0,0-1 0 0 0,0 1 0 0 0,0 0 0 0 0,-1 0 0 0 0,1 0 0 0 0,0 0 0 0 0,0 0 0 0 0,0 0 0 0 0,-1 0 0 0 0,1-1 0 0 0,0 1 0 0 0,0 0 0 0 0,-1 0 0 0 0,1 0 0 0 0,0 0 0 0 0,0 0 0 0 0,0 0 0 0 0,-1 0 0 0 0,1 0 0 0 0,0 0 0 0 0,0 0 0 0 0,-1 0 0 0 0,1 0 0 0 0,0 0 0 0 0,0 1 0 0 0,0-1 0 0 0,-1 0 0 0 0,1 0 0 0 0,0 0 0 0 0,0 0 0 0 0,0 0 0 0 0,-1 0 0 0 0,1 0 0 0 0,0 1 0 0 0,0-1 0 0 0,0 0 0 0 0,-9 8 0 0 0,9-8 0 0 0,-5 7 0 0 0,-1-1 0 0 0,1 1 0 0 0,0 1 0 0 0,0-1 0 0 0,1 1 0 0 0,0-1 0 0 0,1 1 0 0 0,0 0 0 0 0,0 0 0 0 0,0 1 0 0 0,-1 10 0 0 0,1-4 0 0 0,1 0 0 0 0,1 1 0 0 0,0-1 0 0 0,1 1 0 0 0,3 22 0 0 0,-2-31 0 0 0,1 0 0 0 0,0 1 0 0 0,0-1 0 0 0,0 0 0 0 0,1 0 0 0 0,0 0 0 0 0,5 9 0 0 0,-1-8 0 0 0,-4-7 0 0 0,-1 0 0 0 0,1 1 0 0 0,0-1 0 0 0,-1 0 0 0 0,1 0 0 0 0,0-1 0 0 0,0 1 0 0 0,-1-1 0 0 0,1 1 0 0 0,0-1 0 0 0,0 0 0 0 0,0 0 0 0 0,0 0 0 0 0,-1 0 0 0 0,1 0 0 0 0,0-1 0 0 0,0 0 0 0 0,0 1 0 0 0,-1-1 0 0 0,1 0 0 0 0,0 0 0 0 0,-1 0 0 0 0,1-1 0 0 0,-1 1 0 0 0,1-1 0 0 0,-1 1 0 0 0,0-1 0 0 0,1 0 0 0 0,1-2 0 0 0,6-6 0 0 0,0 0 0 0 0,-1-1 0 0 0,0 0 0 0 0,10-19 0 0 0,-14 23 0 0 0,69-112 0 0 0,63-137 0 0 0,-112 209 0 0 0,-14 25 0 0 0,19-45 0 0 0,-21 42 0 0 0,-28 61 0 0 0,-16 34 0 0 0,-7 28 0 0 0,8-20 0 0 0,-36 120 0 0 0,67-188 0 0 0,1-1 0 0 0,0 1 0 0 0,1-1 0 0 0,0 1 0 0 0,1 0 0 0 0,1 16 0 0 0,-1-22 0 0 0,0 0 0 0 0,1-1 0 0 0,0 1 0 0 0,0-1 0 0 0,0 0 0 0 0,0 1 0 0 0,1-1 0 0 0,-1 0 0 0 0,1 0 0 0 0,0 1 0 0 0,0-1 0 0 0,0 0 0 0 0,0-1 0 0 0,0 1 0 0 0,1 0 0 0 0,-1-1 0 0 0,1 1 0 0 0,0-1 0 0 0,0 0 0 0 0,0 0 0 0 0,4 2 0 0 0,-1-1 0 0 0,0 0 0 0 0,0 0 0 0 0,0-1 0 0 0,0 0 0 0 0,0-1 0 0 0,0 1 0 0 0,8 0 0 0 0,-10-2 0 0 0,0 0 0 0 0,0 0 0 0 0,0-1 0 0 0,0 1 0 0 0,0-1 0 0 0,0 0 0 0 0,0 0 0 0 0,0 0 0 0 0,0-1 0 0 0,0 1 0 0 0,0-1 0 0 0,4-3 0 0 0,3-2 0 0 0,1-2 0 0 0,-1 1 0 0 0,-1-1 0 0 0,1-1 0 0 0,-2 0 0 0 0,1 0 0 0 0,12-20 0 0 0,46-86 0 0 0,-61 103 0 0 0,-6 11 0 0 0,0 0 0 0 0,0 1 0 0 0,0-1 0 0 0,-1 0 0 0 0,1 0 0 0 0,-1 0 0 0 0,1 0 0 0 0,0-4 0 0 0,-1 6 0 0 0,0 0 0 0 0,0-1 0 0 0,0 1 0 0 0,0 0 0 0 0,0-1 0 0 0,0 1 0 0 0,-1 0 0 0 0,1-1 0 0 0,0 1 0 0 0,0 0 0 0 0,0 0 0 0 0,0-1 0 0 0,0 1 0 0 0,0 0 0 0 0,-1-1 0 0 0,1 1 0 0 0,0 0 0 0 0,0 0 0 0 0,0-1 0 0 0,-1 1 0 0 0,1 0 0 0 0,0 0 0 0 0,0-1 0 0 0,-1 1 0 0 0,1 0 0 0 0,0 0 0 0 0,-1 0 0 0 0,1 0 0 0 0,0-1 0 0 0,-1 1 0 0 0,1 0 0 0 0,0 0 0 0 0,0 0 0 0 0,-1 0 0 0 0,1 0 0 0 0,0 0 0 0 0,-1 0 0 0 0,1 0 0 0 0,0 0 0 0 0,-1 0 0 0 0,1 0 0 0 0,0 0 0 0 0,-1 0 0 0 0,1 0 0 0 0,-1 1 0 0 0,-2-1 0 0 0,-1 0 0 0 0,1 1 0 0 0,0 0 0 0 0,0 0 0 0 0,0 0 0 0 0,0 0 0 0 0,0 0 0 0 0,0 1 0 0 0,0-1 0 0 0,0 1 0 0 0,0 0 0 0 0,1 0 0 0 0,-1 0 0 0 0,1 0 0 0 0,-4 4 0 0 0,-2 3 0 0 0,0 0 0 0 0,-12 17 0 0 0,10-10 0 0 0,-16 28 0 0 0,24-38 0 0 0,-1-1 0 0 0,1 1 0 0 0,0 0 0 0 0,1 0 0 0 0,-1-1 0 0 0,1 1 0 0 0,0 0 0 0 0,1 1 0 0 0,-1 7 0 0 0,3-3 0 0 0,3-3 0 0 0,-3-6 0 0 0,1 0 0 0 0,-1 0 0 0 0,1-1 0 0 0,-1 1 0 0 0,1-1 0 0 0,0 0 0 0 0,0 0 0 0 0,-1 0 0 0 0,1 0 0 0 0,0 0 0 0 0,0-1 0 0 0,0 1 0 0 0,0-1 0 0 0,0 0 0 0 0,0 1 0 0 0,0-2 0 0 0,0 1 0 0 0,0 0 0 0 0,0 0 0 0 0,-1-1 0 0 0,6-1 0 0 0,2-1 0 0 0,0 0 0 0 0,-1-1 0 0 0,0 0 0 0 0,0 0 0 0 0,10-6 0 0 0,82-62 0 0 0,-23 15 0 0 0,-78 57 0 0 0,0 0 0 0 0,0 1 0 0 0,0-1 0 0 0,0 0 0 0 0,0 0 0 0 0,0 0 0 0 0,0 0 0 0 0,0 0 0 0 0,0 1 0 0 0,0-1 0 0 0,0 0 0 0 0,0 0 0 0 0,0 0 0 0 0,0 0 0 0 0,0 0 0 0 0,0 1 0 0 0,0-1 0 0 0,0 0 0 0 0,0 0 0 0 0,0 0 0 0 0,0 0 0 0 0,0 0 0 0 0,0 0 0 0 0,0 1 0 0 0,0-1 0 0 0,1 0 0 0 0,-1 0 0 0 0,0 0 0 0 0,0 0 0 0 0,0 0 0 0 0,0 0 0 0 0,0 0 0 0 0,0 0 0 0 0,0 1 0 0 0,1-1 0 0 0,-1 0 0 0 0,0 0 0 0 0,0 0 0 0 0,0 0 0 0 0,0 0 0 0 0,0 0 0 0 0,1 0 0 0 0,-1 0 0 0 0,0 0 0 0 0,0 0 0 0 0,0 0 0 0 0,0 0 0 0 0,0 0 0 0 0,1 0 0 0 0,-1 0 0 0 0,0 0 0 0 0,0 0 0 0 0,0 0 0 0 0,0 0 0 0 0,0 0 0 0 0,1-1 0 0 0,-6 13 0 0 0,-39 73 1440 0 0,36-67-1263 0 0,3-9-123 0 0,1-1 0 0 0,1 1 0 0 0,0-1-1 0 0,0 1 1 0 0,1 0 0 0 0,0 0 0 0 0,-1 10 0 0 0,3-7-54 0 0,5-3 0 0 0,-4-8 0 0 0,1-1 0 0 0,-1 1 0 0 0,0 0 0 0 0,1-1 0 0 0,-1 1 0 0 0,0-1 0 0 0,1 0 0 0 0,-1 1 0 0 0,1-1 0 0 0,-1 0 0 0 0,1 0 0 0 0,-1 0 0 0 0,0 0 0 0 0,1 0 0 0 0,1 0 0 0 0,25-5 0 0 0,-25 4 0 0 0,9-3 0 0 0,0 0 0 0 0,-1-1 0 0 0,1-1 0 0 0,-1 0 0 0 0,0 0 0 0 0,12-10 0 0 0,-2 1 0 0 0,11-6 0 0 0,-13 8 0 0 0,1 0 0 0 0,0 2 0 0 0,26-12 0 0 0,-46 23 0 0 0,1 0 0 0 0,-1 0 0 0 0,0-1 0 0 0,1 1 0 0 0,-1 0 0 0 0,1 0 0 0 0,-1 0 0 0 0,1 0 0 0 0,-1 0 0 0 0,1 0 0 0 0,-1 0 0 0 0,1 0 0 0 0,-1 0 0 0 0,1 0 0 0 0,-1 0 0 0 0,1 0 0 0 0,-1 0 0 0 0,1 0 0 0 0,-1 0 0 0 0,1 0 0 0 0,-1 0 0 0 0,1 1 0 0 0,-1-1 0 0 0,1 0 0 0 0,-1 0 0 0 0,1 1 0 0 0,-1-1 0 0 0,0 0 0 0 0,1 1 0 0 0,-1-1 0 0 0,0 0 0 0 0,1 1 0 0 0,-1-1 0 0 0,0 0 0 0 0,1 1 0 0 0,-1-1 0 0 0,0 1 0 0 0,0-1 0 0 0,1 1 0 0 0,-1-1 0 0 0,0 1 0 0 0,0-1 0 0 0,0 1 0 0 0,0-1 0 0 0,0 1 0 0 0,0-1 0 0 0,0 1 0 0 0,0-1 0 0 0,0 1 0 0 0,0-1 0 0 0,0 2 0 0 0,0-2 0 0 0,2 13 0 0 0,0 0 0 0 0,-1 0 0 0 0,-2 17 0 0 0,1-22 0 0 0,-1 1 0 0 0,1-1 0 0 0,1 0 0 0 0,-1 1 0 0 0,1-1 0 0 0,1 0 0 0 0,0 0 0 0 0,0 0 0 0 0,0 0 0 0 0,1 0 0 0 0,4 8 0 0 0,-5-13 0 0 0,-1 0 0 0 0,1 0 0 0 0,0-1 0 0 0,0 1 0 0 0,0 0 0 0 0,1-1 0 0 0,-1 1 0 0 0,1-1 0 0 0,-1 0 0 0 0,1 0 0 0 0,0 0 0 0 0,0 0 0 0 0,0 0 0 0 0,0-1 0 0 0,0 1 0 0 0,0-1 0 0 0,4 1 0 0 0,-4-1 0 0 0,1-1 0 0 0,0 1 0 0 0,0-1 0 0 0,0 0 0 0 0,0-1 0 0 0,0 1 0 0 0,0-1 0 0 0,0 1 0 0 0,0-1 0 0 0,-1 0 0 0 0,1-1 0 0 0,0 1 0 0 0,-1-1 0 0 0,7-3 0 0 0,3-2-600 0 0,0-1-1 0 0,0-1 1 0 0,-1 0 0 0 0,0 0-1 0 0,-1-1 1 0 0,12-13-1 0 0,-1-6-932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111 122 13823 0 0,'-5'-15'964'0'0,"-5"-30"0"0"0,5 19 2415 0 0,4 23-2694 0 0,0-1 1 0 0,0 1-1 0 0,1-1 0 0 0,0 1 0 0 0,0-1 1 0 0,0-4-1 0 0,0 1 263 0 0,-1 13-256 0 0,0 12-570 0 0,0-1 0 0 0,-1 0 0 0 0,-1 0 0 0 0,-6 20 0 0 0,-25 64 933 0 0,6-23-672 0 0,20-40-383 0 0,8-38 0 0 0,-1 1 0 0 0,1-1 0 0 0,0 1 0 0 0,0 0 0 0 0,0-1 0 0 0,0 1 0 0 0,0-1 0 0 0,0 1 0 0 0,0-1 0 0 0,0 1 0 0 0,0-1 0 0 0,0 1 0 0 0,1-1 0 0 0,-1 1 0 0 0,0-1 0 0 0,0 1 0 0 0,0-1 0 0 0,1 1 0 0 0,-1-1 0 0 0,0 1 0 0 0,1 0 0 0 0,4 0 0 0 0,-4-1 0 0 0,3 1 0 0 0,0 1 0 0 0,0-1 0 0 0,0 0 0 0 0,1 0 0 0 0,-1-1 0 0 0,0 1 0 0 0,0-1 0 0 0,1 0 0 0 0,-1 0 0 0 0,0-1 0 0 0,7 0 0 0 0,23-6 0 0 0,0-1 0 0 0,37-14 0 0 0,-63 19-133 0 0,-7 3-563 0 0,-1 0-258 0 0,0 0-56 0 0,0 0-149 0 0,0 0-573 0 0,0 0-253 0 0,0 0-51 0 0,0 0-11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4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192 126 15663 0 0,'0'0'356'0'0,"8"-3"476"0"0,-5 1-722 0 0,1-1 0 0 0,-1 0 0 0 0,0 0-1 0 0,0 0 1 0 0,0-1 0 0 0,0 1 0 0 0,-1-1-1 0 0,1 0 1 0 0,3-7 0 0 0,-2 3 999 0 0,-1 0 1 0 0,0-1 0 0 0,4-16-1 0 0,-6 24-593 0 0,-6-9 811 0 0,5 9-1283 0 0,0 0 0 0 0,0 0 1 0 0,-1 0-1 0 0,1 0 0 0 0,0 0 0 0 0,-1 0 0 0 0,1 0 0 0 0,-1 0 0 0 0,1 0 0 0 0,-1 0 0 0 0,0 0 0 0 0,1 0 0 0 0,-1 1 0 0 0,0-1 0 0 0,0 0 0 0 0,1 0 0 0 0,-1 1 0 0 0,0-1 0 0 0,0 1 0 0 0,0-1 0 0 0,0 0 0 0 0,0 1 0 0 0,0 0 0 0 0,0-1 0 0 0,0 1 0 0 0,0 0 0 0 0,0-1 0 0 0,0 1 0 0 0,0 0 0 0 0,0 0 0 0 0,-3 0 0 0 0,-3 0 26 0 0,0 1-1 0 0,0 0 1 0 0,0 0-1 0 0,0 0 0 0 0,0 1 1 0 0,1 0-1 0 0,-1 1 1 0 0,0 0-1 0 0,1 0 1 0 0,-1 0-1 0 0,1 0 1 0 0,0 1-1 0 0,0 0 1 0 0,-6 7-1 0 0,-2 1 118 0 0,1 2 0 0 0,0-1-1 0 0,2 2 1 0 0,-14 19 0 0 0,20-27-187 0 0,0 1 0 0 0,0 0 0 0 0,1 1 0 0 0,0-1 0 0 0,1 1 0 0 0,0-1 0 0 0,0 1 0 0 0,-2 14 0 0 0,4-20 0 0 0,1 0 0 0 0,0 0 0 0 0,0 0 0 0 0,0 0 0 0 0,0 0 0 0 0,0 0 0 0 0,1 0 0 0 0,-1 0 0 0 0,1-1 0 0 0,0 1 0 0 0,0 0 0 0 0,0 0 0 0 0,0 0 0 0 0,0-1 0 0 0,1 1 0 0 0,-1 0 0 0 0,1-1 0 0 0,0 0 0 0 0,0 1 0 0 0,0-1 0 0 0,0 0 0 0 0,0 0 0 0 0,0 0 0 0 0,0 0 0 0 0,1 0 0 0 0,-1-1 0 0 0,1 1 0 0 0,-1-1 0 0 0,6 3 0 0 0,-1-2 0 0 0,0 1 0 0 0,0-2 0 0 0,-1 1 0 0 0,1-1 0 0 0,1 0 0 0 0,-1 0 0 0 0,0-1 0 0 0,0 0 0 0 0,0 0 0 0 0,0 0 0 0 0,0-1 0 0 0,0-1 0 0 0,0 1 0 0 0,7-3 0 0 0,1-1 0 0 0,-1 0 0 0 0,1-2 0 0 0,-1 1 0 0 0,-1-2 0 0 0,18-11 0 0 0,-8 5 0 0 0,-17 11 0 0 0,-1 0 0 0 0,1 0 0 0 0,-1-1 0 0 0,0 1 0 0 0,0-1 0 0 0,6-6 0 0 0,-10 7 0 0 0,-6 5 0 0 0,-7 5 0 0 0,-2 3-163 0 0,1 1 1 0 0,-15 14-1 0 0,24-20 2 0 0,0-1 0 0 0,0 1 1 0 0,0 0-1 0 0,1 1 0 0 0,0-1 0 0 0,0 0 1 0 0,0 1-1 0 0,0 0 0 0 0,-2 9 0 0 0,5-15-21 0 0,0 1-1 0 0,0 0 1 0 0,0 0 0 0 0,0 0-1 0 0,0 0 1 0 0,0 0 0 0 0,0 0-1 0 0,0 0 1 0 0,0 0-1 0 0,1 0 1 0 0,-1 0 0 0 0,0 0-1 0 0,0 0 1 0 0,1 0 0 0 0,-1 0-1 0 0,1 0 1 0 0,-1 0-1 0 0,1-1 1 0 0,-1 1 0 0 0,1 0-1 0 0,0 0 1 0 0,-1 0 0 0 0,1-1-1 0 0,0 1 1 0 0,0 0 0 0 0,0 0-1 0 0,15 5-2373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19351 0 0,'0'0'886'0'0,"0"0"-21"0"0,0 0-480 0 0,0 0 33 0 0,0 0 77 0 0,2 0 16 0 0,34-2 1316 0 0,-23 1-1112 0 0,1 0 0 0 0,-1 1 1 0 0,19 2-1 0 0,-15 1-700 0 0,-7-1-11 0 0,8 3-7 0 0,-14-5 29 0 0,-1 2-29 0 0,18 11-153 0 0,-19-12-540 0 0,-2-1-258 0 0,0 0-56 0 0,-2 0 575 0 0,1 1 1 0 0,-1 0-1 0 0,1 0 1 0 0,-1 0-1 0 0,1 0 1 0 0,0 0-1 0 0,0 0 1 0 0,-3 2-1 0 0,1 1-530 0 0,-9 5-1071 0 0,0-3-11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0,11 3 1020 0 0,18 9-425 0 0,-15-6-1090 0 0,-11-3-2 0 0,-1 0 30 0 0,8 6 226 0 0,0 1 1 0 0,-1-1-1 0 0,-1 1 0 0 0,14 21 1 0 0,13 14 323 0 0,-19-26-599 0 0,-1 1 0 0 0,-1 1 0 0 0,0 0 0 0 0,-2 1 0 0 0,12 27 0 0 0,0 7 0 0 0,-24-55 1 0 0,1-1 0 0 0,-1 1 0 0 0,1 0 1 0 0,-1 0-1 0 0,1 0 0 0 0,-1 0 0 0 0,0 0 0 0 0,0 0 0 0 0,1 0 0 0 0,-1 0 0 0 0,0 0 0 0 0,0 0 1 0 0,0 0-1 0 0,0 0 0 0 0,0 0 0 0 0,0 0 0 0 0,-1 0 0 0 0,1 0 0 0 0,-1 2 0 0 0,-2 11-156 0 0,2-12-541 0 0,1-2-258 0 0,0 0-56 0 0,0 0-81 0 0,0 0-286 0 0,0 0-126 0 0,0 0-29 0 0,0 0-4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 13823 0 0,'0'0'315'0'0,"0"0"45"0"0,0 0 21 0 0,0 0-49 0 0,0 0-81 0 0,0 0 481 0 0,-4-5 845 0 0,2 5 2923 0 0,-5 4-4373 0 0,-1 1 0 0 0,2-1 0 0 0,-1 2 1 0 0,0-1-1 0 0,1 1 0 0 0,0 0 0 0 0,1 0 0 0 0,-6 8 0 0 0,-7 6-47 0 0,-253 299 1992 0 0,256-292-2694 0 0,12-21 364 0 0,1-1-1 0 0,-1-1 1 0 0,0 1 0 0 0,0 0 0 0 0,0-1 0 0 0,-1 1-1 0 0,-4 4 1 0 0,-11 5-1256 0 0,15-11-20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18 311 11975 0 0,'0'0'267'0'0,"-3"0"42"0"0,-11 0 315 0 0,14-1-411 0 0,1-1 0 0 0,0 1-1 0 0,0-1 1 0 0,0 0 0 0 0,-1 0-1 0 0,1 1 1 0 0,-1-1 0 0 0,1-3-1 0 0,-1 5-186 0 0,14-58 5119 0 0,-8 40-4093 0 0,1 1 0 0 0,16-30-1 0 0,8-12 472 0 0,19-33-822 0 0,-49 91-330 0 0,-1 1 117 0 0,0 0 21 0 0,-16 13 99 0 0,4 3-608 0 0,1 1 0 0 0,0 1 0 0 0,1 0 0 0 0,1 0 0 0 0,0 0 0 0 0,2 1 0 0 0,0 1 0 0 0,1-1 0 0 0,1 1 0 0 0,1 0 0 0 0,1 0 0 0 0,1 1 0 0 0,0 38 0 0 0,2-57 0 0 0,-1 0 0 0 0,2 0 0 0 0,-1 0 0 0 0,0 0 0 0 0,0 0 0 0 0,0 0 0 0 0,1-1 0 0 0,-1 1 0 0 0,1 0 0 0 0,0 0 0 0 0,0 0 0 0 0,-1-1 0 0 0,1 1 0 0 0,0 0 0 0 0,0-1 0 0 0,0 1 0 0 0,1-1 0 0 0,-1 1 0 0 0,0-1 0 0 0,1 1 0 0 0,-1-1 0 0 0,1 0 0 0 0,-1 0 0 0 0,1 0 0 0 0,-1 0 0 0 0,1 0 0 0 0,0 0 0 0 0,-1 0 0 0 0,1 0 0 0 0,0-1 0 0 0,0 1 0 0 0,0-1 0 0 0,0 1 0 0 0,0-1 0 0 0,-1 0 0 0 0,1 0 0 0 0,0 0 0 0 0,0 0 0 0 0,0 0 0 0 0,0 0 0 0 0,4-1 0 0 0,0 0 0 0 0,1-1 0 0 0,-1 0 0 0 0,1 0 0 0 0,-1 0 0 0 0,0-1 0 0 0,0 1 0 0 0,0-2 0 0 0,0 1 0 0 0,0-1 0 0 0,-1 0 0 0 0,6-4 0 0 0,5-10 0 0 0,0 0 0 0 0,-2-1 0 0 0,0-1 0 0 0,18-34 0 0 0,-18 28 0 0 0,-2 0 0 0 0,16-50 0 0 0,-28 75 0 0 0,-1 2 0 0 0,-5 8 0 0 0,-5 13 0 0 0,10-18 0 0 0,0 1 0 0 0,0-1 0 0 0,1 0 0 0 0,-1 1 0 0 0,1-1 0 0 0,0 1 0 0 0,1-1 0 0 0,-1 0 0 0 0,1 1 0 0 0,-1-1 0 0 0,1 0 0 0 0,1 0 0 0 0,-1 1 0 0 0,0-1 0 0 0,1 0 0 0 0,0 0 0 0 0,0 0 0 0 0,0-1 0 0 0,1 1 0 0 0,-1 0 0 0 0,1-1 0 0 0,0 0 0 0 0,0 1 0 0 0,0-1 0 0 0,0 0 0 0 0,1-1 0 0 0,-1 1 0 0 0,1-1 0 0 0,-1 1 0 0 0,1-1 0 0 0,0 0 0 0 0,0 0 0 0 0,0-1 0 0 0,0 1 0 0 0,0-1 0 0 0,1 0 0 0 0,-1 0 0 0 0,0 0 0 0 0,1-1 0 0 0,-1 1 0 0 0,0-1 0 0 0,1 0 0 0 0,-1 0 0 0 0,0-1 0 0 0,5 0 0 0 0,1-1 0 0 0,0 0 0 0 0,0-1 0 0 0,-1 0 0 0 0,1 0 0 0 0,-1-1 0 0 0,0 0 0 0 0,0-1 0 0 0,10-7 0 0 0,-13 8 0 0 0,0 0 0 0 0,-1 0 0 0 0,0-1 0 0 0,1 0 0 0 0,-2 0 0 0 0,1-1 0 0 0,-1 1 0 0 0,0-1 0 0 0,0 0 0 0 0,0 0 0 0 0,-1-1 0 0 0,4-8 0 0 0,-3 4 0 0 0,-2 8 0 0 0,-1 0 0 0 0,0 0 0 0 0,0 0 0 0 0,0-1 0 0 0,0 1 0 0 0,-1 0 0 0 0,1-1 0 0 0,-1-5 0 0 0,1 8 0 0 0,-1 1 0 0 0,0-1 0 0 0,0 1 0 0 0,0-1 0 0 0,0 1 0 0 0,0-1 0 0 0,0 1 0 0 0,0-1 0 0 0,-1 1 0 0 0,1-1 0 0 0,0 1 0 0 0,0-1 0 0 0,0 1 0 0 0,0-1 0 0 0,-1 1 0 0 0,1-1 0 0 0,0 1 0 0 0,-1 0 0 0 0,1-1 0 0 0,0 1 0 0 0,0-1 0 0 0,-1 1 0 0 0,1 0 0 0 0,-1-1 0 0 0,1 1 0 0 0,0 0 0 0 0,-1 0 0 0 0,1-1 0 0 0,-1 1 0 0 0,1 0 0 0 0,-1 0 0 0 0,1-1 0 0 0,-1 1 0 0 0,1 0 0 0 0,-1 0 0 0 0,0 0 0 0 0,0-1 0 0 0,0 1 0 0 0,0-1 0 0 0,0 1 0 0 0,0 0 0 0 0,0-1 0 0 0,0 1 0 0 0,0 0 0 0 0,0 0 0 0 0,-1 0 0 0 0,1-1 0 0 0,0 1 0 0 0,0 0 0 0 0,0 1 0 0 0,0-1 0 0 0,0 0 0 0 0,0 0 0 0 0,0 0 0 0 0,0 1 0 0 0,-2 0 0 0 0,1 0 0 0 0,0 0 0 0 0,-1 0 0 0 0,1 1 0 0 0,0-1 0 0 0,0 1 0 0 0,1 0 0 0 0,-1-1 0 0 0,-2 4 0 0 0,-1 1 0 0 0,1 0 0 0 0,0 0 0 0 0,0 1 0 0 0,-5 13 0 0 0,3-4 0 0 0,0 1 0 0 0,1-1 0 0 0,-3 24 0 0 0,7-34 0 0 0,0 0 0 0 0,1 1 0 0 0,0-1 0 0 0,0 0 0 0 0,0 0 0 0 0,1 1 0 0 0,0-1 0 0 0,0 0 0 0 0,0 0 0 0 0,1 0 0 0 0,0 0 0 0 0,5 11 0 0 0,10 3 0 0 0,-5-9 0 0 0,-7-10 0 0 0,-1-1 0 0 0,1 0 0 0 0,-1 1 0 0 0,1-1 0 0 0,0 0 0 0 0,0 0 0 0 0,-1-1 0 0 0,1 0 0 0 0,0 1 0 0 0,-1-1 0 0 0,1-1 0 0 0,0 1 0 0 0,-1-1 0 0 0,0 0 0 0 0,1 0 0 0 0,6-4 0 0 0,3-3 0 0 0,-1 0 0 0 0,25-22 0 0 0,-19 13 0 0 0,0-1 0 0 0,-2 0 0 0 0,0-2 0 0 0,-2 0 0 0 0,0-1 0 0 0,-1 0 0 0 0,17-37 0 0 0,-19 33 0 0 0,-12 26 0 0 0,0 0 0 0 0,1 0 0 0 0,-1 0 0 0 0,0-1 0 0 0,0 1 0 0 0,0 0 0 0 0,0 0 0 0 0,1 0 0 0 0,-1 0 0 0 0,0-1 0 0 0,0 1 0 0 0,0 0 0 0 0,0 0 0 0 0,0 0 0 0 0,0-1 0 0 0,0 1 0 0 0,0 0 0 0 0,0 0 0 0 0,1 0 0 0 0,-1-1 0 0 0,0 1 0 0 0,0 0 0 0 0,0 0 0 0 0,0 0 0 0 0,0-1 0 0 0,0 1 0 0 0,0 0 0 0 0,0 0 0 0 0,-1-1 0 0 0,1 1 0 0 0,0 0 0 0 0,0 0 0 0 0,0 0 0 0 0,0-1 0 0 0,0 1 0 0 0,0 0 0 0 0,0 0 0 0 0,0 0 0 0 0,-1-1 0 0 0,1 1 0 0 0,0 0 0 0 0,0 0 0 0 0,0 0 0 0 0,0 0 0 0 0,-1 0 0 0 0,1-1 0 0 0,0 1 0 0 0,0 0 0 0 0,0 0 0 0 0,0 0 0 0 0,-1 0 0 0 0,1 0 0 0 0,0 0 0 0 0,0 0 0 0 0,-1 0 0 0 0,1 0 0 0 0,0 0 0 0 0,0 0 0 0 0,0 0 0 0 0,-1 0 0 0 0,1 0 0 0 0,0 0 0 0 0,-1 0 0 0 0,-9 3 0 0 0,10-3 0 0 0,-6 3 0 0 0,1 1 0 0 0,0 0 0 0 0,0 0 0 0 0,0 1 0 0 0,0-1 0 0 0,1 1 0 0 0,0 0 0 0 0,0 0 0 0 0,-6 9 0 0 0,-6 8 0 0 0,15-20 0 0 0,0-1 0 0 0,0 0 0 0 0,1 1 0 0 0,-1-1 0 0 0,0 1 0 0 0,1-1 0 0 0,-1 1 0 0 0,0-1 0 0 0,1 1 0 0 0,0-1 0 0 0,-1 1 0 0 0,1-1 0 0 0,0 1 0 0 0,0 0 0 0 0,0-1 0 0 0,0 1 0 0 0,1 2 0 0 0,-1-2 0 0 0,1 1 0 0 0,-1-1 0 0 0,1 0 0 0 0,0 0 0 0 0,0 0 0 0 0,0 0 0 0 0,0 0 0 0 0,1 0 0 0 0,-1 0 0 0 0,0-1 0 0 0,1 1 0 0 0,-1 0 0 0 0,1-1 0 0 0,0 1 0 0 0,-1-1 0 0 0,5 3 0 0 0,-1-1 0 0 0,0 0 0 0 0,1-1 0 0 0,-1 0 0 0 0,1 0 0 0 0,0 0 0 0 0,0 0 0 0 0,-1-1 0 0 0,1 0 0 0 0,0 0 0 0 0,0 0 0 0 0,0-1 0 0 0,0 0 0 0 0,9-1 0 0 0,8-2 0 0 0,-1-1 0 0 0,27-9 0 0 0,-23 6 0 0 0,11-2 0 0 0,-37 9 0 0 0,1 0 0 0 0,-1 0 0 0 0,0 0 0 0 0,0 0 0 0 0,0 0 0 0 0,0 0 0 0 0,1 0 0 0 0,-1 0 0 0 0,0 0 0 0 0,0 0 0 0 0,0 0 0 0 0,1 0 0 0 0,-1 0 0 0 0,0 0 0 0 0,0 0 0 0 0,0 0 0 0 0,1 0 0 0 0,-1 0 0 0 0,0 0 0 0 0,0 0 0 0 0,0 0 0 0 0,0 0 0 0 0,1 0 0 0 0,-1 0 0 0 0,0 0 0 0 0,0 0 0 0 0,0 0 0 0 0,0 1 0 0 0,1-1 0 0 0,-1 0 0 0 0,0 0 0 0 0,0 0 0 0 0,0 0 0 0 0,0 0 0 0 0,0 0 0 0 0,1 1 0 0 0,-1-1 0 0 0,0 0 0 0 0,0 0 0 0 0,0 0 0 0 0,0 1 0 0 0,0-1 0 0 0,0 0 0 0 0,0 0 0 0 0,0 0 0 0 0,0 0 0 0 0,0 1 0 0 0,0-1 0 0 0,0 0 0 0 0,0 0 0 0 0,0 0 0 0 0,0 1 0 0 0,0-1 0 0 0,-2 6 0 0 0,-1-1 0 0 0,0 0 0 0 0,1-1 0 0 0,-2 1 0 0 0,1-1 0 0 0,-6 6 0 0 0,5-5 0 0 0,0-1 0 0 0,1 1 0 0 0,-1-1 0 0 0,1 1 0 0 0,-3 6 0 0 0,-2 7 0 0 0,3-8 0 0 0,0 0 0 0 0,1 0 0 0 0,-4 15 0 0 0,7-22 0 0 0,1 1 0 0 0,-1-1 0 0 0,1 0 0 0 0,0 0 0 0 0,0 0 0 0 0,0 1 0 0 0,0-1 0 0 0,0 0 0 0 0,1 0 0 0 0,-1 0 0 0 0,1 1 0 0 0,0-1 0 0 0,0 0 0 0 0,0 0 0 0 0,1 0 0 0 0,1 3 0 0 0,-2-5 0 0 0,-1 1 0 0 0,1-1 0 0 0,-1 0 0 0 0,1 0 0 0 0,0 0 0 0 0,-1 0 0 0 0,1 0 0 0 0,0 0 0 0 0,0 0 0 0 0,0 0 0 0 0,0 0 0 0 0,0 0 0 0 0,0 0 0 0 0,0-1 0 0 0,0 1 0 0 0,0 0 0 0 0,0-1 0 0 0,0 1 0 0 0,1-1 0 0 0,-1 1 0 0 0,0-1 0 0 0,2 1 0 0 0,2 0 0 0 0,0 0 0 0 0,0 0 0 0 0,0 0 0 0 0,0-1 0 0 0,0 1 0 0 0,0-1 0 0 0,1 0 0 0 0,-1-1 0 0 0,0 1 0 0 0,10-3 0 0 0,3-2 0 0 0,24-9 0 0 0,-25 6 42 0 0,0 0 1 0 0,0 0-1 0 0,-1-2 1 0 0,0 0-1 0 0,0-1 1 0 0,-1 0-1 0 0,16-17 0 0 0,-11 8 77 0 0,-1-1-1 0 0,-1-1 0 0 0,-1-1 0 0 0,16-27 1 0 0,-33 49-97 0 0,1 0 1 0 0,-1 1 0 0 0,1-1-1 0 0,-1 0 1 0 0,1 0-1 0 0,-1 0 1 0 0,0 0-1 0 0,1 0 1 0 0,-1 0 0 0 0,0 1-1 0 0,0-1 1 0 0,0 0-1 0 0,0-1 1 0 0,0 2-12 0 0,0-1-1 0 0,0 1 1 0 0,0 0-1 0 0,0 0 1 0 0,0 0-1 0 0,0 0 1 0 0,0-1-1 0 0,-1 1 1 0 0,1 0-1 0 0,0 0 1 0 0,0 0-1 0 0,0 0 1 0 0,0 0-1 0 0,-1 0 1 0 0,1-1-1 0 0,0 1 1 0 0,0 0 0 0 0,0 0-1 0 0,-1 0 1 0 0,1 0-1 0 0,0 0 1 0 0,0 0-1 0 0,0 0 1 0 0,0 0-1 0 0,-1 0 1 0 0,1 0-1 0 0,0 0 1 0 0,0 0-1 0 0,0 0 1 0 0,-1 0-1 0 0,1 0 1 0 0,0 0-1 0 0,0 0 1 0 0,-1 1-1 0 0,-22 9 423 0 0,13-5-433 0 0,0 1 0 0 0,0 0 0 0 0,1 1 0 0 0,0 0 0 0 0,1 1 0 0 0,-1 0 0 0 0,-11 14 0 0 0,15-15 0 0 0,0 0 0 0 0,1 0 0 0 0,0 0 0 0 0,0 1 0 0 0,0 0 0 0 0,1-1 0 0 0,0 1 0 0 0,1 0 0 0 0,0 0 0 0 0,0 1 0 0 0,-1 7 0 0 0,3-14 0 0 0,-1 8 0 0 0,0-1 0 0 0,1 0 0 0 0,1 14 0 0 0,4-14 0 0 0,-3-7-19 0 0,1 0-1 0 0,-1-1 1 0 0,1 1-1 0 0,0-1 1 0 0,-1 0 0 0 0,1 0-1 0 0,0 0 1 0 0,0 0-1 0 0,0 0 1 0 0,0-1 0 0 0,0 1-1 0 0,0-1 1 0 0,0 0-1 0 0,5 0 1 0 0,-3 0-101 0 0,0 0 0 0 0,0-1 0 0 0,1 0 0 0 0,-1 0-1 0 0,0 0 1 0 0,0-1 0 0 0,7-2 0 0 0,-12 4 70 0 0,0 0 0 0 0,1 0 0 0 0,-1 0 1 0 0,1 0-1 0 0,-1 0 0 0 0,0 0 0 0 0,1-1 0 0 0,-1 1 0 0 0,0 0 0 0 0,1 0 0 0 0,-1 0 1 0 0,1 0-1 0 0,-1-1 0 0 0,0 1 0 0 0,0 0 0 0 0,1 0 0 0 0,-1-1 0 0 0,0 1 0 0 0,1 0 1 0 0,-1-1-1 0 0,0 1 0 0 0,0 0 0 0 0,0-1 0 0 0,1 1 0 0 0,-1 0 0 0 0,0-1 0 0 0,0 1 1 0 0,0 0-1 0 0,0-1 0 0 0,0 1 0 0 0,1-1 0 0 0,-1 1 0 0 0,0 0 0 0 0,0-1 0 0 0,0 1 1 0 0,0-1-1 0 0,0 1 0 0 0,0 0 0 0 0,-1-1 0 0 0,1 1 0 0 0,0-1 0 0 0,-1-5-806 0 0,7-3-677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4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15663 0 0,'0'0'356'0'0,"0"0"50"0"0,0 0 20 0 0,0 0-42 0 0,5-8-236 0 0,11-21 2731 0 0,39-52-1 0 0,-13 21-475 0 0,-7 15-1597 0 0,-24 31-389 0 0,0 0-1 0 0,10-19 1 0 0,-8 12-398 0 0,-11 18-14 0 0,1 0-1 0 0,-1 0 1 0 0,0 0 0 0 0,0-1-1 0 0,0 1 1 0 0,-1-1-1 0 0,1 1 1 0 0,-1-1 0 0 0,0 0-1 0 0,0 1 1 0 0,0-1-1 0 0,0 0 1 0 0,-1 0-1 0 0,1-6 1 0 0,-1 9 18 0 0,0 1 0 0 0,0-1 1 0 0,0 1-1 0 0,0-1 0 0 0,0 1 0 0 0,-1-1 0 0 0,1 0 0 0 0,0 1 0 0 0,0-1 1 0 0,-1 1-1 0 0,1-1 0 0 0,0 1 0 0 0,0 0 0 0 0,-1-1 0 0 0,1 1 1 0 0,0-1-1 0 0,-1 1 0 0 0,1-1 0 0 0,-1 1 0 0 0,1 0 0 0 0,-1-1 0 0 0,1 1 1 0 0,0 0-1 0 0,-1 0 0 0 0,1-1 0 0 0,-1 1 0 0 0,1 0 0 0 0,-1 0 1 0 0,0-1-1 0 0,1 1 0 0 0,-1 0 0 0 0,1 0 0 0 0,-1 0 0 0 0,1 0 1 0 0,-1 0-1 0 0,1 0 0 0 0,-1 0 0 0 0,0 0 0 0 0,1 0 0 0 0,-1 0 0 0 0,1 0 1 0 0,-1 1-1 0 0,1-1 0 0 0,-1 0 0 0 0,-3 1 133 0 0,0 1-1 0 0,1-1 1 0 0,0 1 0 0 0,-1 0-1 0 0,-3 2 1 0 0,-4 5-156 0 0,-1 0 0 0 0,2 0 0 0 0,0 1 0 0 0,0 1 0 0 0,1 0 0 0 0,-16 23 0 0 0,7-4 0 0 0,-25 53 0 0 0,36-66 0 0 0,0 0 0 0 0,-8 30 0 0 0,14-43 0 0 0,0 0 0 0 0,0 0 0 0 0,1 0 0 0 0,-1 1 0 0 0,1-1 0 0 0,0 0 0 0 0,0 0 0 0 0,0 1 0 0 0,1-1 0 0 0,-1 0 0 0 0,1 0 0 0 0,0 0 0 0 0,0 0 0 0 0,1 0 0 0 0,-1 0 0 0 0,1 0 0 0 0,3 6 0 0 0,-2-8-39 0 0,-1 0 0 0 0,0 1 1 0 0,1-1-1 0 0,-1 0 0 0 0,1-1 0 0 0,0 1 0 0 0,0 0 0 0 0,0-1 1 0 0,0 0-1 0 0,0 0 0 0 0,0 0 0 0 0,0 0 0 0 0,0 0 0 0 0,0 0 1 0 0,0-1-1 0 0,1 1 0 0 0,-1-1 0 0 0,0 0 0 0 0,0 0 0 0 0,1-1 1 0 0,4 0-1 0 0,3 0-142 0 0,0-1 0 0 0,0-1 0 0 0,0 0 0 0 0,20-8 0 0 0,-10 0 352 0 0,0 0 0 0 0,-1-1 0 0 0,-1-1 0 0 0,27-22 0 0 0,-19 11 130 0 0,-2 0 1 0 0,29-37-1 0 0,-44 48-301 0 0,-1 0 0 0 0,0-1 0 0 0,11-25 0 0 0,-19 33 0 0 0,-3 5 0 0 0,-2 3 0 0 0,-3 4 0 0 0,1 0 0 0 0,0 0 0 0 0,0 1 0 0 0,0 0 0 0 0,1 0 0 0 0,0 0 0 0 0,-7 16 0 0 0,7-15 0 0 0,-9 15 0 0 0,10-18 0 0 0,1 1 0 0 0,-1 0 0 0 0,1 0 0 0 0,0 0 0 0 0,0 1 0 0 0,0-1 0 0 0,1 1 0 0 0,0-1 0 0 0,0 1 0 0 0,1 0 0 0 0,-1 13 0 0 0,1-6 0 0 0,1-14 0 0 0,0 1 0 0 0,0 0 0 0 0,0 0 0 0 0,0 0 0 0 0,0-1 0 0 0,0 1 0 0 0,0 0 0 0 0,0 0 0 0 0,0 0 0 0 0,0-1 0 0 0,0 1 0 0 0,1 0 0 0 0,-1 0 0 0 0,0 0 0 0 0,0-1 0 0 0,1 1 0 0 0,-1 0 0 0 0,1-1 0 0 0,-1 1 0 0 0,1 0 0 0 0,-1-1 0 0 0,1 1 0 0 0,-1 0 0 0 0,1-1 0 0 0,-1 1 0 0 0,1-1 0 0 0,0 1 0 0 0,-1-1 0 0 0,1 1 0 0 0,0-1 0 0 0,-1 0 0 0 0,1 1 0 0 0,0-1 0 0 0,0 0 0 0 0,-1 0 0 0 0,1 1 0 0 0,1-1 0 0 0,1 1 0 0 0,0 1 0 0 0,1 0 0 0 0,13 0 0 0 0,-10-2 0 0 0,0 0 0 0 0,0-1 0 0 0,0 1 0 0 0,0-1 0 0 0,0-1 0 0 0,0 0 0 0 0,10-3 0 0 0,3-3 0 0 0,20-12 0 0 0,-4 2 0 0 0,-13 6 0 0 0,30-21 0 0 0,-3 2 0 0 0,-40 25 0 0 0,0 3 0 0 0,-3 5 0 0 0,-6-1 0 0 0,0 0 0 0 0,-1 0 0 0 0,1 0 0 0 0,-1 0 0 0 0,1 0 0 0 0,-1 0 0 0 0,0 0 0 0 0,1 0 0 0 0,-1 0 0 0 0,0 0 0 0 0,0 1 0 0 0,0-1 0 0 0,1 0 0 0 0,-1 0 0 0 0,-1 0 0 0 0,1 0 0 0 0,0 0 0 0 0,0 0 0 0 0,0 1 0 0 0,0-1 0 0 0,-1 0 0 0 0,1 0 0 0 0,-1 1 0 0 0,-11 25 0 0 0,12-26 0 0 0,-4 9 0 0 0,-1 0 0 0 0,1 0 0 0 0,1 1 0 0 0,-3 13 0 0 0,4-20 0 0 0,-3 11 0 0 0,7-7 0 0 0,-1-7 0 0 0,0 0 0 0 0,0 0 0 0 0,0 0 0 0 0,0-1 0 0 0,0 1 0 0 0,0 0 0 0 0,0 0 0 0 0,1-1 0 0 0,-1 1 0 0 0,0-1 0 0 0,0 1 0 0 0,1-1 0 0 0,-1 1 0 0 0,0-1 0 0 0,1 0 0 0 0,-1 0 0 0 0,0 1 0 0 0,1-1 0 0 0,-1 0 0 0 0,0 0 0 0 0,1 0 0 0 0,-1-1 0 0 0,0 1 0 0 0,1 0 0 0 0,-1 0 0 0 0,0-1 0 0 0,1 1 0 0 0,-1-1 0 0 0,2 0 0 0 0,4-2 0 0 0,0 0 0 0 0,0-1 0 0 0,12-8 0 0 0,77-64 0 0 0,-86 69 0 0 0,1 0 0 0 0,0 1 0 0 0,0 0 0 0 0,1 1 0 0 0,0 0 0 0 0,23-5 0 0 0,-13 2 0 0 0,-21 8 0 0 0,0-1 0 0 0,0 1 0 0 0,-1 0 0 0 0,1-1 0 0 0,0 1 0 0 0,0 0 0 0 0,0 0 0 0 0,0 0 0 0 0,0-1 0 0 0,0 1 0 0 0,0 0 0 0 0,0 0 0 0 0,0 0 0 0 0,0 1 0 0 0,0-1 0 0 0,-1 0 0 0 0,1 0 0 0 0,0 0 0 0 0,0 1 0 0 0,0-1 0 0 0,0 0 0 0 0,0 1 0 0 0,0-1 0 0 0,-1 1 0 0 0,1-1 0 0 0,0 1 0 0 0,0-1 0 0 0,-1 1 0 0 0,1-1 0 0 0,0 1 0 0 0,-1 0 0 0 0,1 0 0 0 0,-1-1 0 0 0,1 1 0 0 0,-1 0 0 0 0,1 0 0 0 0,-1 0 0 0 0,1-1 0 0 0,-1 1 0 0 0,0 0 0 0 0,1 0 0 0 0,-1 0 0 0 0,0 0 0 0 0,0 0 0 0 0,0 0 0 0 0,0 0 0 0 0,0 0 0 0 0,0 0 0 0 0,0-1 0 0 0,0 1 0 0 0,0 1 0 0 0,-7 13 0 0 0,6-14 0 0 0,1 1 0 0 0,-1-1 0 0 0,0 0 0 0 0,0 1 0 0 0,1-1 0 0 0,-1 1 0 0 0,1-1 0 0 0,0 0 0 0 0,-1 1 0 0 0,1-1 0 0 0,0 1 0 0 0,0 0 0 0 0,0-1 0 0 0,0 1 0 0 0,0 2 0 0 0,1-1 0 0 0,0-2 0 0 0,-1-1 0 0 0,1 1 0 0 0,-1 0 0 0 0,0 0 0 0 0,1 0 0 0 0,-1 0 0 0 0,0-1 0 0 0,0 1 0 0 0,0 0 0 0 0,0 0 0 0 0,0 0 0 0 0,0 0 0 0 0,0 0 0 0 0,0 0 0 0 0,0 0 0 0 0,0 1 0 0 0,-3 17-64 0 0,3-17-273 0 0,0-2 275 0 0,1 0-1 0 0,-1 0 1 0 0,0 0 0 0 0,0 0 0 0 0,1 0 0 0 0,-1 1 0 0 0,0-1-1 0 0,0 0 1 0 0,0 0 0 0 0,1 0 0 0 0,-1 0 0 0 0,0 1 0 0 0,0-1 0 0 0,0 0-1 0 0,0 0 1 0 0,1 1 0 0 0,-1-1 0 0 0,0 0 0 0 0,0 0 0 0 0,0 1-1 0 0,0-1 1 0 0,0 0 0 0 0,0 0 0 0 0,0 1 0 0 0,0-1 0 0 0,0 0 0 0 0,0 1-1 0 0,0-1 1 0 0,0 0 0 0 0,0 0 0 0 0,0 1 0 0 0,0-1 0 0 0,0 0-1 0 0,0 1 1 0 0,0-1 0 0 0,0 0 0 0 0,0 0 0 0 0,0 1 0 0 0,0-1-1 0 0,-1 0 1 0 0,1 0 0 0 0,0 1 0 0 0,0-1 0 0 0,0 0 0 0 0,0 0 0 0 0,-1 0-1 0 0,1 1 1 0 0,0-1 0 0 0,0 0 0 0 0,-1 0 0 0 0,1 0 0 0 0,0 0-1 0 0,0 1 1 0 0,-1-1 0 0 0,-4 2-2459 0 0,4-2-6010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4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23039 0 0,'0'0'512'0'0,"0"0"96"0"0,0 0 32 0 0,0 0 0 0 0,0 0-512 0 0,0 0-128 0 0,16-13 0 0 0,-16 13 0 0 0,0 0 0 0 0,0 0 0 0 0,-5-8 0 0 0,0 0 0 0 0,2 2-1208 0 0,1-2-264 0 0,4-15-48 0 0,4 6-16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 11975 0 0,'0'0'547'0'0,"0"0"-11"0"0,1-4-440 0 0,-1 1 1815 0 0,-1 3 3879 0 0,-2 2-5732 0 0,0 0 0 0 0,0 0 0 0 0,1 1 0 0 0,-1-1 0 0 0,1 1 0 0 0,0-1-1 0 0,0 1 1 0 0,0 0 0 0 0,0 0 0 0 0,-3 5 0 0 0,2 1 83 0 0,0 0-1 0 0,-4 17 1 0 0,4-17 166 0 0,-1 0 0 0 0,1 0 0 0 0,-7 11 0 0 0,-5 12 54 0 0,-40 90-343 0 0,-2 5-20 0 0,56-124-3 0 0,0-1-3 0 0,0 1 1 0 0,0-1 0 0 0,0 0-1 0 0,0 0 1 0 0,0 0 0 0 0,-1 0-1 0 0,-2 3 1 0 0,3-4-330 0 0,1-1-138 0 0,1-2 83 0 0,0 0 0 0 0,0-1 0 0 0,0 1 0 0 0,0 0 0 0 0,-1 0 0 0 0,1-1 0 0 0,-1-2 0 0 0,1 2-321 0 0,2-8-1732 0 0,0 0-3697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13823 0 0,'0'0'315'0'0,"-4"-8"426"0"0,3 5-521 0 0,0 0 0 0 0,0 0 0 0 0,0 0 0 0 0,0-1-1 0 0,1 1 1 0 0,-1 0 0 0 0,1-1 0 0 0,0 1 0 0 0,0-1-1 0 0,0 1 1 0 0,0 0 0 0 0,1-1 0 0 0,-1 1 0 0 0,2-4 0 0 0,2-2 310 0 0,1 1 1 0 0,0-1 0 0 0,0 1 0 0 0,1 1 0 0 0,0-1-1 0 0,0 1 1 0 0,1 0 0 0 0,10-9 0 0 0,7-2 1789 0 0,36-21 0 0 0,-55 36-2299 0 0,16-10-3 0 0,0 0 0 0 0,1 2 0 0 0,35-12 0 0 0,-47 20 199 0 0,0 1 0 0 0,0 0 0 0 0,0 1 0 0 0,0 0 0 0 0,16 1-1 0 0,-22 0-244 0 0,1 0-1 0 0,0 1 0 0 0,-1-1 0 0 0,1 1 0 0 0,0 0 1 0 0,-1 0-1 0 0,0 1 0 0 0,1-1 0 0 0,-1 1 0 0 0,0 0 1 0 0,1 0-1 0 0,-1 1 0 0 0,-1-1 0 0 0,6 4 0 0 0,-7-3 58 0 0,1 0-1 0 0,-1 0 0 0 0,0 0 0 0 0,0 1 0 0 0,0-1 0 0 0,-1 0 0 0 0,1 1 1 0 0,-1-1-1 0 0,1 1 0 0 0,-1-1 0 0 0,0 1 0 0 0,-1 0 0 0 0,1 0 0 0 0,-1-1 0 0 0,1 1 1 0 0,-1 0-1 0 0,0 0 0 0 0,-1 0 0 0 0,1-1 0 0 0,-1 1 0 0 0,1 0 0 0 0,-1 0 1 0 0,-3 6-1 0 0,1-2 15 0 0,0 0 0 0 0,0 0 0 0 0,-1-1 0 0 0,0 1 0 0 0,-1-1 1 0 0,0 0-1 0 0,0 0 0 0 0,0-1 0 0 0,-10 10 0 0 0,-5-1-93 0 0,0 0 0 0 0,-2-1 0 0 0,1-2-1 0 0,-1 0 1 0 0,-1-1 0 0 0,0-1 0 0 0,-34 9 0 0 0,48-16-505 0 0,-1 0 0 0 0,0 0 0 0 0,-1-1 0 0 0,1 0 1 0 0,0-1-1 0 0,0 0 0 0 0,-18-2 0 0 0,15 1-562 0 0,-11-4-3090 0 0,23 4-2957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57 19351 0 0,'0'0'439'0'0,"0"0"62"0"0,0 0 33 0 0,0 0-65 0 0,-7-3 244 0 0,3 3 2790 0 0,0 0-3443 0 0,0 1 0 0 0,0 0-1 0 0,0 0 1 0 0,0 0 0 0 0,0 1 0 0 0,0-1 0 0 0,0 1 0 0 0,0 0 0 0 0,0 0-1 0 0,1 1 1 0 0,-1-1 0 0 0,1 1 0 0 0,-1-1 0 0 0,1 1 0 0 0,0 0 0 0 0,0 1 0 0 0,-4 5-1 0 0,-1 2 147 0 0,1-1-1 0 0,0 1 1 0 0,0 0 0 0 0,-8 23-1 0 0,12-28-205 0 0,1 0 0 0 0,0 0 0 0 0,0 0 0 0 0,1 0 0 0 0,-1 0 0 0 0,1 0 0 0 0,1 0 0 0 0,-1 1 0 0 0,2 11 0 0 0,3-5 0 0 0,-1-11 0 0 0,-1-1 0 0 0,0 1 0 0 0,0-1 0 0 0,0 1 0 0 0,0-1 0 0 0,1 1 0 0 0,-1-1 0 0 0,0 0 0 0 0,0 0 0 0 0,1 0 0 0 0,-1 0 0 0 0,1-1 0 0 0,-1 1 0 0 0,1-1 0 0 0,-1 1 0 0 0,1-1 0 0 0,-1 0 0 0 0,1 0 0 0 0,-1 0 0 0 0,4 0 0 0 0,-3-1 0 0 0,0 0 0 0 0,0 0 0 0 0,0 0 0 0 0,1-1 0 0 0,-1 1 0 0 0,0-1 0 0 0,-1 0 0 0 0,1 0 0 0 0,0 0 0 0 0,0 0 0 0 0,-1 0 0 0 0,3-3 0 0 0,2-3 0 0 0,-1 0 0 0 0,0 0 0 0 0,0-1 0 0 0,-1 1 0 0 0,0-1 0 0 0,0-1 0 0 0,6-18 0 0 0,-6 10 0 0 0,0 0 0 0 0,-1 0 0 0 0,-1 0 0 0 0,0-1 0 0 0,-1-25 0 0 0,-2 32 0 0 0,0 11 0 0 0,0 1 0 0 0,0-1 0 0 0,0 0 0 0 0,1 1 0 0 0,-1-1 0 0 0,0 1 0 0 0,-1-1 0 0 0,1 0 0 0 0,0 1 0 0 0,0-1 0 0 0,0 1 0 0 0,0-1 0 0 0,0 0 0 0 0,-1 1 0 0 0,1-1 0 0 0,0 1 0 0 0,0-1 0 0 0,-1 1 0 0 0,1-1 0 0 0,0 1 0 0 0,-1-1 0 0 0,1 1 0 0 0,-1-1 0 0 0,1 1 0 0 0,-1 0 0 0 0,1-1 0 0 0,-1 1 0 0 0,1 0 0 0 0,-1-1 0 0 0,1 1 0 0 0,-1 0 0 0 0,1 0 0 0 0,-1-1 0 0 0,1 1 0 0 0,-1 0 0 0 0,0 0 0 0 0,0 0 0 0 0,-15 3 0 0 0,15-3 0 0 0,-3 3-279 0 0,-1 0 0 0 0,0 0 0 0 0,1 0 0 0 0,0 1 0 0 0,0-1 0 0 0,0 1 0 0 0,0 0 0 0 0,0 0 0 0 0,1 0 0 0 0,-1 1 1 0 0,1-1-1 0 0,1 1 0 0 0,-1 0 0 0 0,0 0 0 0 0,1 0 0 0 0,0 0 0 0 0,-2 11 0 0 0,2-6-5512 0 0,3 0-1477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17503 0 0,'0'0'399'0'0,"0"0"60"0"0,0 0 21 0 0,0 0-59 0 0,0 0-136 0 0,-1 8 1427 0 0,-22 26 920 0 0,19-27-2395 0 0,0-1 1 0 0,-1 1-1 0 0,-6 7 0 0 0,6-8-55 0 0,0 0 0 0 0,0 1-1 0 0,-6 12 1 0 0,4-5-182 0 0,1 1 0 0 0,1 1 0 0 0,1-1 0 0 0,0 1 0 0 0,1 0 0 0 0,-2 19 0 0 0,5-24 0 0 0,0-11 2 0 0,0 1-1 0 0,0-1 1 0 0,0 1-1 0 0,0 0 1 0 0,0-1-1 0 0,0 1 1 0 0,1-1-1 0 0,-1 1 1 0 0,0-1-1 0 0,0 1 1 0 0,0 0-1 0 0,1-1 1 0 0,-1 1-1 0 0,0-1 1 0 0,1 1-1 0 0,-1-1 1 0 0,0 1-1 0 0,1-1 1 0 0,-1 1-1 0 0,0-1 1 0 0,2 1-1 0 0,1-1-167 0 0,-1 0 8 0 0,-1 1 1 0 0,1-1-1 0 0,-1 0 1 0 0,0 0 0 0 0,1 0-1 0 0,-1 0 1 0 0,1 0-1 0 0,-1 0 1 0 0,0-1-1 0 0,1 1 1 0 0,-1 0 0 0 0,1-1-1 0 0,-1 1 1 0 0,0-1-1 0 0,1 1 1 0 0,1-2-1 0 0,17-13-2716 0 0,-9 4 864 0 0,13-18-1 0 0,-6 3-36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13823 0 0,'0'0'315'0'0,"2"0"45"0"0,4 1-964 0 0,2 0 6061 0 0,-8-1-4694 0 0,-6 0 1350 0 0,-3 1-1438 0 0,0 1 0 0 0,0-1 0 0 0,0 2 0 0 0,1 0-1 0 0,-1 0 1 0 0,-13 7 0 0 0,20-10-627 0 0,-11 7 285 0 0,1-1 0 0 0,-1 2 0 0 0,1 0 0 0 0,1 0 0 0 0,-1 1 0 0 0,1 0 0 0 0,-13 15 0 0 0,22-22-333 0 0,1 0 0 0 0,-1 1 0 0 0,0-1 0 0 0,1 1 0 0 0,0 0 0 0 0,-1-1 0 0 0,1 1 0 0 0,0 0 0 0 0,1 0 0 0 0,-1 0 0 0 0,0 4 0 0 0,1 4 0 0 0,1-9 0 0 0,1 1 0 0 0,-1-1 0 0 0,0 1 0 0 0,1-1 0 0 0,0 0 0 0 0,-1 1 0 0 0,1-1 0 0 0,0 0 0 0 0,0 0 0 0 0,0 0 0 0 0,1-1 0 0 0,-1 1 0 0 0,4 2 0 0 0,2 0 0 0 0,-1 0 0 0 0,1 0 0 0 0,9 3 0 0 0,-5-4-323 0 0,0 0 0 0 0,17 2 1 0 0,-17-3-14 0 0,0 0 0 0 0,17 6 0 0 0,-15-2 317 0 0,-11-2 20 0 0,-2-2 1 0 0,0 0 27 0 0,0 0-1 0 0,0 0 1 0 0,-1-1-1 0 0,1 1 0 0 0,0 0 1 0 0,-1 0-1 0 0,1 0 1 0 0,-1 0-1 0 0,0 0 1 0 0,0 0-1 0 0,1 0 1 0 0,-1 0-1 0 0,0 0 1 0 0,-1 0-1 0 0,1 0 1 0 0,0 0-1 0 0,-1 0 1 0 0,1 0-1 0 0,-1-1 1 0 0,1 1-1 0 0,-1 0 1 0 0,0 0-1 0 0,0 0 1 0 0,0-1-1 0 0,0 1 1 0 0,0 0-1 0 0,0-1 0 0 0,0 1 1 0 0,-3 1-1 0 0,0 3 85 0 0,-1-1 0 0 0,0-1 1 0 0,0 1-1 0 0,0 0 0 0 0,-1-1 0 0 0,0 0 0 0 0,-7 3 0 0 0,-2 1-627 0 0,-1-1 0 0 0,-22 7-1 0 0,31-12 252 0 0,0-1-1 0 0,0 1 1 0 0,0-1-1 0 0,0-1 1 0 0,0 1-1 0 0,-1-1 0 0 0,1 0 1 0 0,-9-2-1 0 0,15 2-1309 0 0,0-1 1211 0 0,0 0-1 0 0,0 1 1 0 0,0-1 0 0 0,0 0 0 0 0,0 0 0 0 0,0 0 0 0 0,0 0-1 0 0,0 0 1 0 0,1 0 0 0 0,-2-1 0 0 0,0 0-1685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1-250 0 0,3 2 269 0 0,0 0 0 0 0,0 0 0 0 0,0-1 0 0 0,0 1 0 0 0,1-1 0 0 0,-1 0 0 0 0,1 0 0 0 0,-1-1 1 0 0,1 1-1 0 0,-1-1 0 0 0,1 0 0 0 0,0 0 0 0 0,0-1 0 0 0,8 0 0 0 0,49 6 1749 0 0,-51-6-2619 0 0,-1-1 0 0 0,0 0 0 0 0,1 0 0 0 0,-1-1 0 0 0,0-1 0 0 0,0 0 0 0 0,0 0 0 0 0,16-8 1 0 0,-12 3-1068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 21191 0 0,'-1'0'213'0'0,"-1"-1"0"0"0,1 1 0 0 0,0 0 0 0 0,0-1 0 0 0,0 1-1 0 0,-1 0 1 0 0,1 0 0 0 0,0 0 0 0 0,0 0 0 0 0,0 0 0 0 0,-1 0 0 0 0,1 0 0 0 0,0 0 0 0 0,-1 1-1 0 0,-6 2 145 0 0,0 0-1 0 0,1 0 0 0 0,-1 1 1 0 0,1 0-1 0 0,0 1 0 0 0,0 0 0 0 0,1 0 1 0 0,-10 9-1 0 0,8-6-356 0 0,-1 0 0 0 0,-19 13 0 0 0,17-14 0 0 0,-18 17 0 0 0,23-15 0 0 0,7 0 0 0 0,2-1 0 0 0,1-1 0 0 0,0 0 0 0 0,0 0 0 0 0,0 0 0 0 0,7 8 0 0 0,8 13 0 0 0,-12-21 0 0 0,-6-6 0 0 0,1 0 0 0 0,-1 1 0 0 0,1-1 0 0 0,-1 0 0 0 0,0 1 0 0 0,1-1 0 0 0,-1 1 0 0 0,0 0 0 0 0,2 3 0 0 0,8 14 0 0 0,-10-18 0 0 0,0 0 0 0 0,-1 1 0 0 0,1-1 0 0 0,0 0 0 0 0,-1 1 0 0 0,1-1 0 0 0,-1 1 0 0 0,1-1 0 0 0,-1 4 0 0 0,-3 3 0 0 0,2-5 0 0 0,-3 5 0 0 0,4-6 0 0 0,-1 0 0 0 0,0 0 0 0 0,-1 0 0 0 0,1 0 0 0 0,0 0 0 0 0,-1 0 0 0 0,1-1 0 0 0,-1 1 0 0 0,1-1 0 0 0,-1 1 0 0 0,0-1 0 0 0,1 1 0 0 0,-1-1 0 0 0,0 0 0 0 0,0 0 0 0 0,0 0 0 0 0,0 0 0 0 0,-3 1 0 0 0,0 0 0 0 0,-66 21 0 0 0,51-18 0 0 0,12-2-333 0 0,-1-1 0 0 0,0 0 0 0 0,1 0 0 0 0,-1-1 0 0 0,0 0 0 0 0,0-1 0 0 0,-12 0 0 0 0,20-1-2000 0 0,1 1-3458 0 0,0 0-1477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69 17503 0 0,'0'0'803'0'0,"0"0"-18"0"0,-1 0-501 0 0,1 0-253 0 0,-1-1 1 0 0,0 1-1 0 0,0 0 0 0 0,0 0 0 0 0,0 0 0 0 0,0 0 0 0 0,0-1 1 0 0,0 1-1 0 0,0 1 0 0 0,0-1 0 0 0,0 0 0 0 0,0 0 0 0 0,-2 1 1 0 0,0-1 442 0 0,2 0 499 0 0,1 0 40 0 0,-2 1-59 0 0,-5 2-754 0 0,1 0 0 0 0,-1 1-1 0 0,1-1 1 0 0,0 1 0 0 0,0 1 0 0 0,0-1 0 0 0,1 1 0 0 0,0 0 0 0 0,0 0 0 0 0,0 1 0 0 0,-7 10-1 0 0,-4 7 797 0 0,-21 44-1 0 0,35-63-995 0 0,0-1 0 0 0,1 1 0 0 0,-1 0 0 0 0,1-1 0 0 0,-1 1 0 0 0,1 0 0 0 0,1 0 0 0 0,-1 0 0 0 0,0 0 0 0 0,1 0 0 0 0,0 0 0 0 0,0 8 0 0 0,0-11 0 0 0,0 0 0 0 0,1-1 0 0 0,-1 1 0 0 0,0 0 0 0 0,0 0 0 0 0,1 0 0 0 0,-1 0 0 0 0,0-1 0 0 0,1 1 0 0 0,-1 0 0 0 0,1 0 0 0 0,-1-1 0 0 0,1 1 0 0 0,-1 0 0 0 0,1-1 0 0 0,-1 1 0 0 0,1 0 0 0 0,0-1 0 0 0,-1 1 0 0 0,1-1 0 0 0,0 1 0 0 0,0-1 0 0 0,-1 0 0 0 0,1 1 0 0 0,0-1 0 0 0,0 0 0 0 0,0 1 0 0 0,0-1 0 0 0,-1 0 0 0 0,2 0 0 0 0,1 1 0 0 0,2 1 54 0 0,0-1 0 0 0,0 0 0 0 0,0 0 0 0 0,0 0 0 0 0,1-1-1 0 0,-1 1 1 0 0,0-1 0 0 0,0-1 0 0 0,0 1 0 0 0,1-1 0 0 0,-1 0 0 0 0,0 0 0 0 0,0 0 0 0 0,0-1-1 0 0,0 1 1 0 0,-1-1 0 0 0,1 0 0 0 0,6-4 0 0 0,-3 1 48 0 0,0 0 1 0 0,-1 0-1 0 0,0-1 1 0 0,0 0-1 0 0,0 0 0 0 0,-1-1 1 0 0,1 1-1 0 0,-2-2 1 0 0,9-11-1 0 0,-7 6-102 0 0,0-1 0 0 0,-1 1 0 0 0,-1-1 0 0 0,0 0 0 0 0,-1 0 0 0 0,-1-1 0 0 0,3-23 0 0 0,-3 23 0 0 0,-2 8 0 0 0,0 0 0 0 0,0 1 0 0 0,0-1 0 0 0,-1 0 0 0 0,-1-12 0 0 0,-2 10 0 0 0,3 9 0 0 0,0 0 0 0 0,0-1 0 0 0,0 1 0 0 0,0 0 0 0 0,0 0 0 0 0,0 0 0 0 0,0 0 0 0 0,-1-1 0 0 0,1 1 0 0 0,0 0 0 0 0,0 0 0 0 0,0 0 0 0 0,0 0 0 0 0,0 0 0 0 0,-1-1 0 0 0,1 1 0 0 0,0 0 0 0 0,0 0 0 0 0,0 0 0 0 0,-1 0 0 0 0,1 0 0 0 0,0 0 0 0 0,0 0 0 0 0,0 0 0 0 0,-1 0 0 0 0,1 0 0 0 0,0 0 0 0 0,0 0 0 0 0,0 0 0 0 0,-1 0 0 0 0,1 0 0 0 0,0 0 0 0 0,0 0 0 0 0,-1 0 0 0 0,1 0 0 0 0,0 0 0 0 0,0 0 0 0 0,0 0 0 0 0,0 0 0 0 0,-1 1 0 0 0,1-1 0 0 0,0 0 0 0 0,0 0 0 0 0,0 0 0 0 0,0 0 0 0 0,-1 0 0 0 0,1 0 0 0 0,0 1 0 0 0,0-1 0 0 0,0 0 0 0 0,0 0 0 0 0,0 0 0 0 0,0 1 0 0 0,-1-1 0 0 0,1 0 0 0 0,0 0 0 0 0,0 0 0 0 0,0 1 0 0 0,0-1 0 0 0,0 0 0 0 0,0 1 0 0 0,-6 10 0 0 0,5-9 0 0 0,0 0 0 0 0,1 0 0 0 0,-1 0 0 0 0,1 0 0 0 0,-1 1 0 0 0,1-1 0 0 0,0 0 0 0 0,0 0 0 0 0,0 1 0 0 0,0-1 0 0 0,0 0 0 0 0,0 0 0 0 0,1 1 0 0 0,-1-1 0 0 0,2 4 0 0 0,0-2 0 0 0,0 1 0 0 0,0-1 0 0 0,1 0 0 0 0,-1 0 0 0 0,1 0 0 0 0,5 5 0 0 0,-6-7 0 0 0,0-1 0 0 0,0 1 0 0 0,0 0 0 0 0,1-1 0 0 0,-1 1 0 0 0,1-1 0 0 0,-1 0 0 0 0,1 0 0 0 0,4 2 0 0 0,28 5 0 0 0,-21-5 0 0 0,12 2 0 0 0,-16-4 0 0 0,-1 1 0 0 0,1 0 0 0 0,8 4 0 0 0,-17-6 0 0 0,-1 0 0 0 0,1 1 0 0 0,0-1 0 0 0,-1 0 0 0 0,1 0 0 0 0,0 0 0 0 0,-1 1 0 0 0,1-1 0 0 0,-1 0 0 0 0,1 1 0 0 0,0-1 0 0 0,-1 0 0 0 0,1 1 0 0 0,-1-1 0 0 0,1 1 0 0 0,-1-1 0 0 0,1 1 0 0 0,-1-1 0 0 0,1 1 0 0 0,-1-1 0 0 0,0 1 0 0 0,1-1 0 0 0,-1 1 0 0 0,0 0 0 0 0,0-1 0 0 0,1 1 0 0 0,-1 1 0 0 0,1 0 0 0 0,0 0 0 0 0,0 1 0 0 0,0 0 0 0 0,-1 0 0 0 0,1-1 0 0 0,0 1 0 0 0,-1 0 0 0 0,0 0 0 0 0,0 0 0 0 0,0 0 0 0 0,0 0 0 0 0,0 0 0 0 0,0 0 0 0 0,-1 0 0 0 0,1 0 0 0 0,-1-1 0 0 0,0 1 0 0 0,0 0 0 0 0,0 0 0 0 0,0-1 0 0 0,-1 1 0 0 0,-2 4 0 0 0,1-1 0 0 0,-1-1 0 0 0,0 1 0 0 0,-1-1 0 0 0,1 0 0 0 0,-1 0 0 0 0,0-1 0 0 0,0 1 0 0 0,-9 5 0 0 0,8-7 0 0 0,5-3 0 0 0,1 0 0 0 0,0 0 0 0 0,0 0 0 0 0,-1 0 0 0 0,1 0 0 0 0,0 0 0 0 0,0 0 0 0 0,-1 0 0 0 0,1 0 0 0 0,0 0 0 0 0,0 0 0 0 0,-1 0 0 0 0,1 0 0 0 0,0 0 0 0 0,0 0 0 0 0,-1 0 0 0 0,1 0 0 0 0,0-1 0 0 0,0 1 0 0 0,-1 0 0 0 0,1 0 0 0 0,0 0 0 0 0,0 0 0 0 0,0 0 0 0 0,-1-1 0 0 0,1 1 0 0 0,0 0 0 0 0,0 0 0 0 0,0 0 0 0 0,0-1 0 0 0,-1 1 0 0 0,1 0 0 0 0,0 0 0 0 0,0-1 0 0 0,0 1 0 0 0,0 0 0 0 0,0 0 0 0 0,0-1 0 0 0,0 1 0 0 0,0 0 0 0 0,0 0 0 0 0,0-1 0 0 0,0 1 0 0 0,0 0 0 0 0,0 0 0 0 0,0-1 0 0 0,0 1 0 0 0,0 0 0 0 0,0 0 0 0 0,0-1 0 0 0,0-3 0 0 0,0 0 0 0 0,0 0 0 0 0,1 0 0 0 0,-1 0 0 0 0,1 0 0 0 0,0 1 0 0 0,0-1 0 0 0,1 0 0 0 0,-1 0 0 0 0,1 1 0 0 0,-1-1 0 0 0,1 1 0 0 0,0-1 0 0 0,1 1 0 0 0,-1 0 0 0 0,1 0 0 0 0,4-5 0 0 0,3-2 0 0 0,1 0 0 0 0,1 1 0 0 0,17-11 0 0 0,-17 13 0 0 0,0 0 0 0 0,1 1 0 0 0,-1 0 0 0 0,1 1 0 0 0,1 1 0 0 0,17-5 0 0 0,-21 7 0 0 0,0 1 0 0 0,0-1 0 0 0,0 2 0 0 0,0-1 0 0 0,0 1 0 0 0,1 1 0 0 0,-1 0 0 0 0,0 0 0 0 0,14 5 0 0 0,-20-5 0 0 0,-1 1 0 0 0,1 0 0 0 0,0 0 0 0 0,-1 0 0 0 0,1 0 0 0 0,-1 0 0 0 0,0 1 0 0 0,0-1 0 0 0,0 1 0 0 0,0 0 0 0 0,0 0 0 0 0,-1 0 0 0 0,1 1 0 0 0,-1-1 0 0 0,0 0 0 0 0,0 1 0 0 0,0 0 0 0 0,0-1 0 0 0,-1 1 0 0 0,0 0 0 0 0,1 0 0 0 0,-1 0 0 0 0,-1 0 0 0 0,1 0 0 0 0,-1 0 0 0 0,1 0 0 0 0,-1 0 0 0 0,-1 7 0 0 0,3 35 0 0 0,-2-45-75 0 0,0 0 0 0 0,0 0 0 0 0,0 0 0 0 0,0-1 0 0 0,0 1 0 0 0,0 0 0 0 0,-1 0 0 0 0,1 0 0 0 0,0-1 0 0 0,0 1 0 0 0,0 0 0 0 0,-1 0 0 0 0,1-1 0 0 0,0 1 1 0 0,-1 0-1 0 0,1-1 0 0 0,-1 1 0 0 0,0 0 0 0 0,-5 0-2303 0 0,5-1 1977 0 0,0 0-1132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 13823 0 0,'0'0'630'0'0,"0"0"-13"0"0,0-1-393 0 0,2-3-57 0 0,-1 2 563 0 0,-1 2 242 0 0,0 0 42 0 0,0 0-61 0 0,0 0-288 0 0,0 0-121 0 0,-1 2-28 0 0,-2 9 70 0 0,1 1 0 0 0,-2 18-1 0 0,-2 13 150 0 0,-64 213-577 0 0,62-228-144 0 0,-10 31-14 0 0,-3-2 0 0 0,-31 62 0 0 0,49-112 10 0 0,-1-1 1 0 0,0 1-1 0 0,0 0 0 0 0,0-1 1 0 0,-1 0-1 0 0,-10 10 0 0 0,14-16 361 0 0,-6-2 1069 0 0,4 1-1381 0 0,1 0 0 0 0,-1-1 0 0 0,1 0 0 0 0,-1 1 0 0 0,1-1 1 0 0,0 0-1 0 0,0 0 0 0 0,0 0 0 0 0,0 0 0 0 0,0-1 0 0 0,1 1 0 0 0,-1-1 1 0 0,1 1-1 0 0,-1-1 0 0 0,1 1 0 0 0,0-1 0 0 0,0 0 0 0 0,0 1 0 0 0,0-4 0 0 0,-1-1 70 0 0,1 0 0 0 0,0 0 0 0 0,0 0 0 0 0,0 1 0 0 0,1-1-1 0 0,0 0 1 0 0,2-9 0 0 0,2-5 72 0 0,1 0 0 0 0,1 0-1 0 0,1 0 1 0 0,17-35 0 0 0,-6 22 313 0 0,41-60 0 0 0,-39 67-512 0 0,2 1 0 0 0,0 1-1 0 0,2 1 1 0 0,1 1 0 0 0,1 1 0 0 0,1 1-1 0 0,0 1 1 0 0,45-23 0 0 0,-63 39-2 0 0,1-1 0 0 0,-1 2 0 0 0,1-1 0 0 0,18-3 0 0 0,-24 6 0 0 0,1 0 0 0 0,0 0 0 0 0,0 1 0 0 0,0 0 0 0 0,0 0 0 0 0,0 0 0 0 0,0 0 0 0 0,0 1 0 0 0,0 0 0 0 0,0 0 0 0 0,9 3 0 0 0,-11-2 0 0 0,0 0 0 0 0,1 1 0 0 0,-1-1 0 0 0,0 1 0 0 0,0-1 0 0 0,-1 1 0 0 0,1 0 0 0 0,-1 0 0 0 0,1 0 0 0 0,-1 0 0 0 0,0 0 0 0 0,0 1 0 0 0,0-1 0 0 0,0 1 0 0 0,-1-1 0 0 0,0 1 0 0 0,0 0 0 0 0,1 0 0 0 0,-1 5 0 0 0,0-4 0 0 0,0 0 0 0 0,0 0 0 0 0,-1 0 0 0 0,0 0 0 0 0,0 1 0 0 0,0-1 0 0 0,-1 0 0 0 0,0 0 0 0 0,0 0 0 0 0,0 0 0 0 0,0 0 0 0 0,-1 0 0 0 0,0 0 0 0 0,-3 5 0 0 0,0-1 0 0 0,-2-1 0 0 0,1 0 0 0 0,-1 0 0 0 0,0 0 0 0 0,-16 12 0 0 0,-46 29 0 0 0,25-19 0 0 0,35-23 0 0 0,-1-1 0 0 0,0-1 0 0 0,-13 6 0 0 0,18-8 0 0 0,0-1 0 0 0,-1-1 0 0 0,1 1 0 0 0,-1-1 0 0 0,1 0 0 0 0,-1 0 0 0 0,1 0 0 0 0,-9-1 0 0 0,7-1-64 0 0,5 1-273 0 0,3-2 213 0 0,-1 0 1 0 0,0 1-1 0 0,1-1 1 0 0,-1 0-1 0 0,1 0 1 0 0,-1 1-1 0 0,1-1 1 0 0,0 1 0 0 0,0-1-1 0 0,0 0 1 0 0,0 1-1 0 0,1-3 1 0 0,18-17-1000 0 0,-11 13 432 0 0,2-4-396 0 0,1 1-1 0 0,0 1 1 0 0,1 0 0 0 0,0 0 0 0 0,28-14-1 0 0,-14 11-448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1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13823 0 0,'0'0'315'0'0,"0"0"45"0"0,0 0 21 0 0,0 0-49 0 0,0 0-81 0 0,0 0 481 0 0,2 0 237 0 0,8-7-20 0 0,0 0 0 0 0,-1-1 0 0 0,0 0 0 0 0,0 0-1 0 0,0-1 1 0 0,8-12 0 0 0,-4 6-319 0 0,15-19 746 0 0,30-50-1 0 0,15-18-874 0 0,-33 51 1310 0 0,-62 90-1646 0 0,17-30-165 0 0,1-1 0 0 0,0 1 0 0 0,0 0 0 0 0,1 0 0 0 0,0 0 0 0 0,1 0 0 0 0,-2 13 0 0 0,5-8 0 0 0,3-10 0 0 0,-2-2 0 0 0,-1 0 0 0 0,1 3 0 0 0,12 3 0 0 0,-10-6 0 0 0,0-1 0 0 0,0 0 0 0 0,1 1 0 0 0,-1-2 0 0 0,0 1 0 0 0,1 0 0 0 0,-1-1 0 0 0,1 0 0 0 0,-1 0 0 0 0,1 0 0 0 0,5-2 0 0 0,26 2 0 0 0,-36 0 0 0 0,0 0 0 0 0,1 0 0 0 0,-1 0 0 0 0,0 0 0 0 0,1 0 0 0 0,-1 0 0 0 0,0 0 0 0 0,1 0 0 0 0,-1 1 0 0 0,0-1 0 0 0,0 0 0 0 0,1 0 0 0 0,-1 0 0 0 0,0 0 0 0 0,0 1 0 0 0,1-1 0 0 0,-1 0 0 0 0,0 0 0 0 0,0 1 0 0 0,0-1 0 0 0,1 0 0 0 0,-1 0 0 0 0,0 1 0 0 0,0-1 0 0 0,0 0 0 0 0,0 1 0 0 0,0-1 0 0 0,0 0 0 0 0,1 1 0 0 0,-1-1 0 0 0,0 0 0 0 0,0 0 0 0 0,0 1 0 0 0,0-1 0 0 0,0 0 0 0 0,0 1 0 0 0,0-1 0 0 0,0 0 0 0 0,-1 1 0 0 0,1-1 0 0 0,0 0 0 0 0,0 1 0 0 0,0-1 0 0 0,0 0 0 0 0,0 1 0 0 0,0-1 0 0 0,-1 0 0 0 0,1 0 0 0 0,0 1 0 0 0,0-1 0 0 0,-1 0 0 0 0,-6 18 0 0 0,0-1 0 0 0,-2 0 0 0 0,-14 20 0 0 0,15-24 0 0 0,0 1 0 0 0,0-1 0 0 0,1 1 0 0 0,1 1 0 0 0,-7 23 0 0 0,12-38 0 0 0,1 1 0 0 0,0-1 0 0 0,0 1 0 0 0,0-1 0 0 0,0 1 0 0 0,0-1 0 0 0,0 1 0 0 0,0-1 0 0 0,0 1 0 0 0,0-1 0 0 0,0 1 0 0 0,0-1 0 0 0,0 1 0 0 0,0-1 0 0 0,0 1 0 0 0,0-1 0 0 0,0 1 0 0 0,1-1 0 0 0,-1 1 0 0 0,0-1 0 0 0,0 0 0 0 0,1 1 0 0 0,-1-1 0 0 0,0 1 0 0 0,1 0 0 0 0,4 0 0 0 0,-5-1 0 0 0,3 1 0 0 0,0 0 0 0 0,-1-1 0 0 0,1 1 0 0 0,0-1 0 0 0,-1 0 0 0 0,1 0 0 0 0,0 1 0 0 0,-1-2 0 0 0,1 1 0 0 0,0 0 0 0 0,0-1 0 0 0,-1 1 0 0 0,1-1 0 0 0,-1 0 0 0 0,1 1 0 0 0,-1-1 0 0 0,4-2 0 0 0,5-3 0 0 0,-1 0 0 0 0,16-13 0 0 0,-15 11 0 0 0,-2 2 0 0 0,0 0 0 0 0,-1-1 0 0 0,0 0 0 0 0,0-1 0 0 0,-1 1 0 0 0,0-2 0 0 0,10-14 0 0 0,-3 2 0 0 0,2 0 0 0 0,24-26 0 0 0,-21 26 0 0 0,-16 20 0 0 0,-2 5 0 0 0,-3 8 0 0 0,-7 14 0 0 0,6-15 0 0 0,-1-1 0 0 0,1 0 0 0 0,0 0 0 0 0,1 1 0 0 0,-1 20 0 0 0,1-8 0 0 0,1-18 0 0 0,0-1 0 0 0,1 1 0 0 0,0-1 0 0 0,0 1 0 0 0,0 0 0 0 0,1-1 0 0 0,1 8 0 0 0,-2-12 0 0 0,0 1 0 0 0,0 0 0 0 0,0 0 0 0 0,0 0 0 0 0,0-1 0 0 0,0 1 0 0 0,1 0 0 0 0,-1-1 0 0 0,0 1 0 0 0,1 0 0 0 0,-1-1 0 0 0,0 1 0 0 0,1 0 0 0 0,-1-1 0 0 0,1 1 0 0 0,-1 0 0 0 0,1-1 0 0 0,-1 1 0 0 0,1-1 0 0 0,0 1 0 0 0,0 0 0 0 0,1 0 0 0 0,6 5 0 0 0,-8-6 0 0 0,1 1 0 0 0,-1-1 0 0 0,1 1 0 0 0,-1-1 0 0 0,0 0 0 0 0,1 1 0 0 0,-1-1 0 0 0,1 0 0 0 0,-1 0 0 0 0,1 1 0 0 0,-1-1 0 0 0,1 0 0 0 0,-1 0 0 0 0,1 0 0 0 0,-1 0 0 0 0,1 0 0 0 0,0 0 0 0 0,-1 1 0 0 0,1-1 0 0 0,-1 0 0 0 0,1 0 0 0 0,-1-1 0 0 0,1 1 0 0 0,-1 0 0 0 0,1 0 0 0 0,-1 0 0 0 0,1 0 0 0 0,-1 0 0 0 0,1-1 0 0 0,-1 1 0 0 0,2 0 0 0 0,-1-1 0 0 0,9-2 0 0 0,0-1 0 0 0,-1 0 0 0 0,1 0 0 0 0,-1-1 0 0 0,0 0 0 0 0,0-1 0 0 0,0 0 0 0 0,-1 0 0 0 0,0-1 0 0 0,0 0 0 0 0,0 0 0 0 0,-1-1 0 0 0,-1 0 0 0 0,12-16 0 0 0,-10 12 0 0 0,-1-1 0 0 0,0 0 0 0 0,-1 0 0 0 0,-1 0 0 0 0,0-1 0 0 0,0 0 0 0 0,-1 0 0 0 0,-1 0 0 0 0,-1 0 0 0 0,2-18 0 0 0,-6 3 0 0 0,2 29 0 0 0,0-1 0 0 0,0 0 0 0 0,0 0 0 0 0,0 1 0 0 0,0-1 0 0 0,0 0 0 0 0,0 1 0 0 0,-1-1 0 0 0,1 0 0 0 0,0 1 0 0 0,-1-1 0 0 0,1 0 0 0 0,0 1 0 0 0,-1-1 0 0 0,1 1 0 0 0,-1-1 0 0 0,1 0 0 0 0,-1 1 0 0 0,1-1 0 0 0,-1 1 0 0 0,1 0 0 0 0,-1-1 0 0 0,1 1 0 0 0,-1-1 0 0 0,0 1 0 0 0,1 0 0 0 0,-1-1 0 0 0,0 1 0 0 0,1 0 0 0 0,-1 0 0 0 0,0 0 0 0 0,1-1 0 0 0,-1 1 0 0 0,0 0 0 0 0,0 0 0 0 0,1 0 0 0 0,-1 0 0 0 0,0 0 0 0 0,1 0 0 0 0,-1 1 0 0 0,0-1 0 0 0,0 0 0 0 0,1 0 0 0 0,-1 0 0 0 0,0 1 0 0 0,1-1 0 0 0,-2 1 0 0 0,2-1 0 0 0,-6 3-14 0 0,0 0-1 0 0,0 0 1 0 0,1 0 0 0 0,-1 1-1 0 0,1 0 1 0 0,0 0 0 0 0,0 0-1 0 0,1 1 1 0 0,-1 0 0 0 0,1-1-1 0 0,0 2 1 0 0,0-1 0 0 0,1 0-1 0 0,0 1 1 0 0,0 0 0 0 0,0-1-1 0 0,0 1 1 0 0,1 1 0 0 0,0-1-1 0 0,0 0 1 0 0,1 0 0 0 0,0 1-1 0 0,0-1 1 0 0,0 1 0 0 0,1-1-1 0 0,0 0 1 0 0,0 8 0 0 0,1-12-461 0 0,7 5-476 0 0,-5-5 942 0 0,0-1 0 0 0,0 0-1 0 0,-1 0 1 0 0,1-1 0 0 0,0 1-1 0 0,0-1 1 0 0,0 1 0 0 0,0-1-1 0 0,0 0 1 0 0,0 0 0 0 0,0 0-1 0 0,0 0 1 0 0,0-1 0 0 0,0 1-1 0 0,0-1 1 0 0,4-1 0 0 0,3-1 7 0 0,0-1 0 0 0,1 0 1 0 0,10-7-1 0 0,10-5 15 0 0,-2-1 0 0 0,0-2-1 0 0,-1-1 1 0 0,45-41 0 0 0,11-20 1915 0 0,-84 81-1928 0 0,0 0 0 0 0,0 0 0 0 0,0 0 0 0 0,0 0 0 0 0,0 0 0 0 0,0 0 0 0 0,0 0 0 0 0,-1 0 0 0 0,1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0,1 0 0 0 0,-1 0 0 0 0,0 0 0 0 0,0 0 0 0 0,0 0 0 0 0,0 0 0 0 0,0 0 0 0 0,0 0 0 0 0,0 0 0 0 0,0 0 0 0 0,0 0 0 0 0,-7 1 0 0 0,-8 7 0 0 0,9-3 0 0 0,0 0 0 0 0,1 1 0 0 0,0-1 0 0 0,0 1 0 0 0,-5 8 0 0 0,6-6 0 0 0,0 5 0 0 0,5-9 0 0 0,0-3 0 0 0,0 2 0 0 0,1 0 0 0 0,0 0 0 0 0,-1 0 0 0 0,1-1 0 0 0,0 1 0 0 0,0 0 0 0 0,1-1 0 0 0,-1 0 0 0 0,3 3 0 0 0,0-2 0 0 0,0 0 0 0 0,0 0 0 0 0,1-1 0 0 0,-1 1 0 0 0,1-1 0 0 0,-1 0 0 0 0,1-1 0 0 0,-1 0 0 0 0,1 1 0 0 0,0-2 0 0 0,11 1 0 0 0,-10 0 0 0 0,0-1 0 0 0,1 1 0 0 0,-1 1 0 0 0,0-1 0 0 0,0 1 0 0 0,-1 0 0 0 0,10 4 0 0 0,-10-4 0 0 0,-5-1 0 0 0,0-1 0 0 0,0 0 0 0 0,1 1 0 0 0,-1-1 0 0 0,0 1 0 0 0,0 0 0 0 0,0-1 0 0 0,0 1 0 0 0,1 0 0 0 0,-1 0 0 0 0,0 0 0 0 0,0 0 0 0 0,-1 0 0 0 0,1 0 0 0 0,0 0 0 0 0,0 0 0 0 0,0 1 0 0 0,2 0 0 0 0,7 15 0 0 0,-8-14 0 0 0,1 16 0 0 0,-3-15 0 0 0,-1 1 0 0 0,1-1 0 0 0,-1 0 0 0 0,0 1 0 0 0,0-1 0 0 0,0 0 0 0 0,-1 0 0 0 0,1 0 0 0 0,-1 0 0 0 0,0 0 0 0 0,0 0 0 0 0,-1 0 0 0 0,1-1 0 0 0,-1 1 0 0 0,0-1 0 0 0,0 0 0 0 0,0 1 0 0 0,-3 2 0 0 0,-8 5 0 0 0,1 0 0 0 0,-2-1 0 0 0,-16 10 0 0 0,16-10 0 0 0,-25 21 0 0 0,33-24 0 0 0,7-7 0 0 0,-1 0 0 0 0,1 0 0 0 0,0 0 0 0 0,0 0 0 0 0,0 0 0 0 0,0 1 0 0 0,-1-1 0 0 0,1 0 0 0 0,0 0 0 0 0,0 0 0 0 0,0 1 0 0 0,0-1 0 0 0,-1 0 0 0 0,1 0 0 0 0,0 1 0 0 0,0-1 0 0 0,0 0 0 0 0,0 0 0 0 0,0 1 0 0 0,0-1 0 0 0,0 0 0 0 0,0 0 0 0 0,0 1 0 0 0,0-1 0 0 0,0 0 0 0 0,0 0 0 0 0,0 1 0 0 0,0-1 0 0 0,0 0 0 0 0,0 0 0 0 0,0 1 0 0 0,0-1 0 0 0,0 0 0 0 0,0 0 0 0 0,0 1 0 0 0,1-1 0 0 0,-1 0 0 0 0,0 0 0 0 0,0 0 0 0 0,0 1 0 0 0,0-1 0 0 0,1 0 0 0 0,-1 0 0 0 0,0 0 0 0 0,0 1 0 0 0,0-1 0 0 0,1 0 0 0 0,-1 0 0 0 0,0 0 0 0 0,0 0 0 0 0,1 0 0 0 0,-1 0 0 0 0,0 1 0 0 0,12 2 0 0 0,-12-3 0 0 0,5 0 0 0 0,0 1 0 0 0,0-1 0 0 0,0 0 0 0 0,0 0 0 0 0,0-1 0 0 0,0 1 0 0 0,0-1 0 0 0,0 0 0 0 0,0-1 0 0 0,5-1 0 0 0,8-4 0 0 0,23-13 0 0 0,-26 12 0 0 0,14-5 0 0 0,-15 7 0 0 0,0-1 0 0 0,14-9 0 0 0,17-12 0 0 0,-21 12 0 0 0,27-19 0 0 0,-44 29 0 0 0,0 0 0 0 0,-1-1 0 0 0,1 0 0 0 0,-1 0 0 0 0,-1 0 0 0 0,1 0 0 0 0,7-15 0 0 0,-6 10 293 0 0,-6 5 566 0 0,-1 0-571 0 0,0 7-301 0 0,0 0 1 0 0,0-1-1 0 0,-1 1 1 0 0,1 0-1 0 0,0 0 1 0 0,0 0-1 0 0,0-1 1 0 0,-1 1-1 0 0,1 0 1 0 0,0 0-1 0 0,0 0 0 0 0,-1 0 1 0 0,1 0-1 0 0,0 0 1 0 0,0 0-1 0 0,-1 0 1 0 0,1-1-1 0 0,0 1 1 0 0,0 0-1 0 0,-1 0 0 0 0,1 0 1 0 0,0 0-1 0 0,0 0 1 0 0,-1 0-1 0 0,1 0 1 0 0,0 1-1 0 0,0-1 1 0 0,-1 0-1 0 0,1 0 1 0 0,0 0-1 0 0,0 0 0 0 0,-1 0 1 0 0,1 0-1 0 0,0 0 1 0 0,0 1-1 0 0,-1-1 1 0 0,1 0-1 0 0,0 0 1 0 0,0 0-1 0 0,0 0 1 0 0,-1 1-1 0 0,-10 5-409 0 0,6 1 610 0 0,-1-1 1 0 0,1 1-1 0 0,1 1 1 0 0,-1-1-1 0 0,1 0 1 0 0,-5 13-1 0 0,0 0-1334 0 0,5-11 1146 0 0,0 1 0 0 0,0 0 0 0 0,2 0 0 0 0,-1 0 0 0 0,1 1 0 0 0,0-1 0 0 0,1 1 0 0 0,0 16 0 0 0,2-24-443 0 0,0-1 433 0 0,0-1 0 0 0,1 1 0 0 0,-1 0 0 0 0,0-1 0 0 0,1 1 0 0 0,-1-1 0 0 0,1 1 0 0 0,0-1 0 0 0,-1 1 0 0 0,1-1-1 0 0,0 0 1 0 0,0 0 0 0 0,0 0 0 0 0,0 0 0 0 0,0 0 0 0 0,0-1 0 0 0,3 2 0 0 0,0-2 15 0 0,0 1 0 0 0,0-1 0 0 0,1 0 0 0 0,-1 0 0 0 0,5-1 0 0 0,-1 1-19 0 0,-1-1 14 0 0,-1-1 0 0 0,1 0 0 0 0,0 0 0 0 0,-1 0 0 0 0,1-1 0 0 0,-1 0 0 0 0,0 0 0 0 0,0-1 0 0 0,0 0 0 0 0,11-8 0 0 0,6-7 0 0 0,31-31 0 0 0,-43 38 0 0 0,8-9 0 0 0,0-2 0 0 0,23-36 0 0 0,-24 32 0 0 0,41-46 0 0 0,-52 66 0 0 0,-3 4 0 0 0,-4 6 0 0 0,-3 4 0 0 0,2-7 0 0 0,-5 18 0 0 0,2-11 0 0 0,1 0 0 0 0,0 0 0 0 0,0 0 0 0 0,1 1 0 0 0,-1 11 0 0 0,2-11 0 0 0,0 0 0 0 0,1 1 0 0 0,0-1 0 0 0,0 0 0 0 0,0 0 0 0 0,5 12 0 0 0,-5-17 0 0 0,1 1 0 0 0,0 0 0 0 0,0-1 0 0 0,1 1 0 0 0,-1-1 0 0 0,1 1 0 0 0,-1-1 0 0 0,1 0 0 0 0,0 0 0 0 0,0-1 0 0 0,0 1 0 0 0,1-1 0 0 0,-1 1 0 0 0,7 2 0 0 0,-7-4 0 0 0,10 9 0 0 0,-9-7 0 0 0,-2-1 0 0 0,0-1 0 0 0,0 1 0 0 0,0 0 0 0 0,0 0 0 0 0,-1 0 0 0 0,1 0 0 0 0,-1 0 0 0 0,3 5 0 0 0,-3-6 0 0 0,0 1 0 0 0,0 0 0 0 0,0 0 0 0 0,0-1 0 0 0,0 1 0 0 0,-1 0 0 0 0,1 0 0 0 0,-1 0 0 0 0,1 0 0 0 0,0 3 0 0 0,-2-2 0 0 0,1 0 0 0 0,0 0 0 0 0,-1-1 0 0 0,1 1 0 0 0,-1 0 0 0 0,0-1 0 0 0,0 1 0 0 0,0 0 0 0 0,0-1 0 0 0,-2 4 0 0 0,1-2 0 0 0,0-1 0 0 0,0 0 0 0 0,-1 0 0 0 0,1 0 0 0 0,-1 0 0 0 0,1-1 0 0 0,-1 1 0 0 0,0-1 0 0 0,0 1 0 0 0,0-1 0 0 0,0 0 0 0 0,0 0 0 0 0,-1 0 0 0 0,1-1 0 0 0,-1 1 0 0 0,1-1 0 0 0,-1 0 0 0 0,1 0 0 0 0,-5 1 0 0 0,8-2 0 0 0,0 0 0 0 0,0 0 0 0 0,-1 1 0 0 0,1-1 0 0 0,0 0 0 0 0,0 0 0 0 0,0 0 0 0 0,0 0 0 0 0,-1 0 0 0 0,1 0 0 0 0,0 0 0 0 0,0 0 0 0 0,0 0 0 0 0,-1 0 0 0 0,1 0 0 0 0,0 0 0 0 0,0 0 0 0 0,-1 0 0 0 0,1 0 0 0 0,0 0 0 0 0,0 0 0 0 0,0 0 0 0 0,-1 0 0 0 0,1 0 0 0 0,0 0 0 0 0,0 0 0 0 0,0 0 0 0 0,-1 0 0 0 0,1 0 0 0 0,0 0 0 0 0,0 0 0 0 0,0-1 0 0 0,0 1 0 0 0,-1 0 0 0 0,1 0 0 0 0,0 0 0 0 0,0 0 0 0 0,0 0 0 0 0,0-1 0 0 0,0 1 0 0 0,-1 0 0 0 0,1 0 0 0 0,0 0 0 0 0,0-1 0 0 0,0 1 0 0 0,0 0 0 0 0,0 0 0 0 0,0 0 0 0 0,0-1 0 0 0,0 1 0 0 0,0 0 0 0 0,0 0 0 0 0,0 0 0 0 0,0-1 0 0 0,0 1 0 0 0,0 0 0 0 0,0 0 0 0 0,0-1 0 0 0,0 1 0 0 0,0 0 0 0 0,0 0 0 0 0,0-1 0 0 0,4-7 0 0 0,4-2 0 0 0,1 0 0 0 0,0 0 0 0 0,0 1 0 0 0,1 0 0 0 0,0 1 0 0 0,21-13 0 0 0,-17 10 0 0 0,0 2 0 0 0,196-148 0 0 0,-150 115-79 0 0,-4 3 1034 0 0,-51 36-741 0 0,-7 7 43 0 0,-10 12 222 0 0,2-4-313 0 0,5-6-166 0 0,4-3 0 0 0,-1-1 0 0 0,0 1 0 0 0,1-1 0 0 0,-1 1 0 0 0,1 0 0 0 0,0-1 0 0 0,0 1 0 0 0,-2 5 0 0 0,0 1 0 0 0,2 0 0 0 0,5-1 0 0 0,-1-5 0 0 0,-1 0 0 0 0,0 0 0 0 0,0 0 0 0 0,1-1 0 0 0,0 1 0 0 0,-1-1 0 0 0,1 1 0 0 0,0-1 0 0 0,0 0 0 0 0,0 0 0 0 0,1 0 0 0 0,-1-1 0 0 0,0 1 0 0 0,1-1 0 0 0,3 1 0 0 0,1 1 0 0 0,1 0 0 0 0,-1 0 0 0 0,1 1 0 0 0,-1-1 0 0 0,0 2 0 0 0,0-1 0 0 0,12 10 0 0 0,-16-11 0 0 0,0 1 0 0 0,0 0 0 0 0,0 0 0 0 0,0 0 0 0 0,-1 0 0 0 0,1 1 0 0 0,-1-1 0 0 0,0 1 0 0 0,0 0 0 0 0,-1 0 0 0 0,0 0 0 0 0,0 0 0 0 0,0 1 0 0 0,0-1 0 0 0,-1 1 0 0 0,0-1 0 0 0,0 1 0 0 0,0-1 0 0 0,-1 1 0 0 0,0-1 0 0 0,0 1 0 0 0,0-1 0 0 0,0 1 0 0 0,-1 0 0 0 0,0-1 0 0 0,-1 1 0 0 0,1-1 0 0 0,-3 6 0 0 0,3-10 0 0 0,0 1 0 0 0,0 0 0 0 0,0 0 0 0 0,0 0 0 0 0,0-1 0 0 0,0 1 0 0 0,0 0 0 0 0,-1-1 0 0 0,1 1 0 0 0,-1-1 0 0 0,1 0 0 0 0,-1 1 0 0 0,1-1 0 0 0,-1 0 0 0 0,0 0 0 0 0,0 0 0 0 0,0 0 0 0 0,1 0 0 0 0,-1 0 0 0 0,0-1 0 0 0,0 1 0 0 0,0-1 0 0 0,0 1 0 0 0,0-1 0 0 0,0 0 0 0 0,-1 0 0 0 0,1 0 0 0 0,0 0 0 0 0,-3 0 0 0 0,0-1 0 0 0,0 0 0 0 0,1-1 0 0 0,-1 1 0 0 0,1-1 0 0 0,-1 0 0 0 0,1 0 0 0 0,-1 0 0 0 0,1 0 0 0 0,-6-6 0 0 0,-7-5-559 0 0,1-1 1 0 0,0-1-1 0 0,1 0 0 0 0,-22-30 1 0 0,22 22-465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153 131 10135 0 0,'0'0'231'0'0,"0"0"29"0"0,0 0 19 0 0,2-15 153 0 0,18-35 5382 0 0,-15 35-3677 0 0,4-20 2145 0 0,-7 33-4119 0 0,-2-1-6 0 0,0-7 3403 0 0,0 13-3539 0 0,-1 0-1 0 0,0 0 1 0 0,1 1 0 0 0,-1-1 0 0 0,-1 0-1 0 0,1 0 1 0 0,-2 3 0 0 0,-4 11-22 0 0,1 8 1 0 0,1 0 0 0 0,-4 44 0 0 0,6-48 0 0 0,-1 0 0 0 0,-1 0 0 0 0,-1-1 0 0 0,-14 32 0 0 0,-3 13 0 0 0,15-42 0 0 0,-1-1 0 0 0,-18 31 0 0 0,0 0 0 0 0,20-35 0 0 0,7-15 0 0 0,-1 0 0 0 0,0 0 0 0 0,-1 0 0 0 0,1 0 0 0 0,0 0 0 0 0,-1 0 0 0 0,1 0 0 0 0,-1-1 0 0 0,-3 4 0 0 0,5-5 0 0 0,6-4 0 0 0,8-6 0 0 0,5-8 0 0 0,0 1 0 0 0,1 1 0 0 0,1 1 0 0 0,1 1 0 0 0,0 1 0 0 0,29-12 0 0 0,-48 22 0 0 0,-3 1 0 0 0,1 1 0 0 0,0 0 0 0 0,0-1 0 0 0,-1 1 0 0 0,1 0 0 0 0,0-1 0 0 0,0 1 0 0 0,0 0 0 0 0,0 0 0 0 0,-1 0 0 0 0,1-1 0 0 0,0 1 0 0 0,0 0 0 0 0,0 0 0 0 0,0 1 0 0 0,0-1 0 0 0,-1 0 0 0 0,2 0 0 0 0,0 0 0 0 0,-1-1 0 0 0,-1 1 0 0 0,1 0 0 0 0,0 0 0 0 0,-1 0 0 0 0,1 0 0 0 0,-1 0 0 0 0,1 0 0 0 0,0 0 0 0 0,-1 0 0 0 0,1 0 0 0 0,0 0 0 0 0,-1 0 0 0 0,1 1 0 0 0,0-1 0 0 0,-1 0 0 0 0,1 0 0 0 0,-1 1 0 0 0,1-1 0 0 0,0 0 0 0 0,-1 1 0 0 0,1-1 0 0 0,-1 0 0 0 0,1 1 0 0 0,0 0 0 0 0,1-1 0 0 0,2 3 0 0 0,4 9 0 0 0,-3-2-558 0 0,-4-7 192 0 0,0-1 0 0 0,0 0 0 0 0,0 0 0 0 0,0 0-1 0 0,1 0 1 0 0,-1 0 0 0 0,1 0 0 0 0,-1 0 0 0 0,1 0 0 0 0,0 0 0 0 0,0-1-1 0 0,0 1 1 0 0,3 2 0 0 0,8 4-3655 0 0,-12-7 1974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275 117 15663 0 0,'0'0'356'0'0,"0"0"50"0"0,1-2 20 0 0,-1 0-381 0 0,1-1-1 0 0,0 1 0 0 0,0-1 1 0 0,0 1-1 0 0,0-1 0 0 0,1 1 1 0 0,-1-1-1 0 0,1 1 0 0 0,-1 0 1 0 0,1 0-1 0 0,3-4 0 0 0,-4 5 141 0 0,-1 0 0 0 0,1 0-1 0 0,0 0 1 0 0,-1 0 0 0 0,1 0-1 0 0,-1-1 1 0 0,1 1 0 0 0,-1 0-1 0 0,0 0 1 0 0,0-1 0 0 0,1 1-1 0 0,-1 0 1 0 0,0 0 0 0 0,0-1-1 0 0,0 1 1 0 0,0 0 0 0 0,0-1-1 0 0,-1-1 1 0 0,1-14 1953 0 0,1 16-2016 0 0,-1 0 1 0 0,0 0-1 0 0,0-1 1 0 0,1 1-1 0 0,-1 0 1 0 0,0-1-1 0 0,0 1 1 0 0,0 0-1 0 0,0 0 1 0 0,0-1-1 0 0,0 1 0 0 0,-1 0 1 0 0,1 0-1 0 0,0-1 1 0 0,-1 1-1 0 0,1 0 1 0 0,-1 0-1 0 0,1 0 1 0 0,-1 0-1 0 0,1-1 1 0 0,-1 1-1 0 0,0 0 1 0 0,0 0-1 0 0,1 0 1 0 0,-1 0-1 0 0,0 1 1 0 0,0-1-1 0 0,0 0 1 0 0,0 0-1 0 0,0 0 0 0 0,0 1 1 0 0,0-1-1 0 0,0 0 1 0 0,-1 1-1 0 0,0-1 1 0 0,-1 0-79 0 0,0 1 0 0 0,0-1 0 0 0,0 1 1 0 0,0-1-1 0 0,0 1 0 0 0,0 0 0 0 0,0 0 1 0 0,0 1-1 0 0,0-1 0 0 0,0 1 0 0 0,0-1 0 0 0,0 1 1 0 0,-6 2-1 0 0,-5 3 478 0 0,9-5-404 0 0,0 1 1 0 0,1 0-1 0 0,-1 0 1 0 0,1 0 0 0 0,0 1-1 0 0,-1 0 1 0 0,1-1-1 0 0,-6 7 1 0 0,-46 40-99 0 0,7-8-24 0 0,42-34-23 0 0,2-1 1 0 0,-1 1-1 0 0,1 1 0 0 0,0-1 0 0 0,0 1 1 0 0,1 0-1 0 0,0 0 0 0 0,0 0 0 0 0,1 0 1 0 0,0 1-1 0 0,1-1 0 0 0,0 1 0 0 0,0 0 0 0 0,0 9 1 0 0,1-16-115 0 0,1 1 1 0 0,-1 0 0 0 0,0 0-1 0 0,0-1 1 0 0,0 1-1 0 0,-2 3 1 0 0,3-6 126 0 0,0 1-1 0 0,-1-1 1 0 0,1 1-1 0 0,0-1 1 0 0,0 1 0 0 0,0-1-1 0 0,0 0 1 0 0,0 1-1 0 0,0-1 1 0 0,1 1 0 0 0,-1-1-1 0 0,0 1 1 0 0,0-1-1 0 0,0 0 1 0 0,0 1 0 0 0,0-1-1 0 0,1 1 1 0 0,-1-1-1 0 0,0 0 1 0 0,0 1 0 0 0,1-1-1 0 0,-1 1 1 0 0,0-1-1 0 0,1 0 1 0 0,-1 0 0 0 0,0 1-1 0 0,1-1 1 0 0,-1 0-1 0 0,1 1 1 0 0,9 6-162 0 0,-5-5 176 0 0,0-1 0 0 0,1 1 0 0 0,-1-1 0 0 0,0 0 0 0 0,1 0 0 0 0,-1 0 0 0 0,1-1 0 0 0,-1 0 0 0 0,0 0 0 0 0,1-1 0 0 0,-1 1 0 0 0,10-3 0 0 0,2-1 0 0 0,1-1 0 0 0,25-12 0 0 0,-26 9 328 0 0,-1-1 0 0 0,-1-1-1 0 0,0 0 1 0 0,0-1 0 0 0,19-18 0 0 0,-31 26-319 0 0,22-15 7 0 0,-19 16-16 0 0,-6 6 0 0 0,-7 7 0 0 0,7-11 0 0 0,-2 2 0 0 0,1 1 0 0 0,-1-1 0 0 0,1 1 0 0 0,-1 0 0 0 0,1 0 0 0 0,0-1 0 0 0,0 1 0 0 0,0 0 0 0 0,1 0 0 0 0,-1 0 0 0 0,0 0 0 0 0,1 0 0 0 0,0 0 0 0 0,0 0 0 0 0,0 4 0 0 0,-2 10-46 0 0,2-16 32 0 0,-1 0 1 0 0,1 0-1 0 0,0 0 0 0 0,-1 0 1 0 0,1 0-1 0 0,0 0 0 0 0,0 0 1 0 0,0 0-1 0 0,0 0 0 0 0,0 0 1 0 0,0 0-1 0 0,0 0 0 0 0,0 0 1 0 0,0 0-1 0 0,1 0 0 0 0,-1 0 1 0 0,0 0-1 0 0,1-1 0 0 0,-1 1 1 0 0,1 0-1 0 0,-1 0 0 0 0,1 0 1 0 0,-1 0-1 0 0,1 0 0 0 0,0 1 1 0 0,5 3-462 0 0,-5-4-33 0 0,2 0-140 0 0,19 1-2045 0 0,-18-4 1169 0 0,5-11-11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17503 0 0,'0'0'399'0'0,"-1"-3"60"0"0,1-3-231 0 0,1 0 1 0 0,-1-1 0 0 0,3-11 0 0 0,-1 11 24 0 0,-1-1 0 0 0,0 1 0 0 0,0-14 1 0 0,0-59 5432 0 0,1 73-5286 0 0,2 11 148 0 0,2 12 144 0 0,-7 5-692 0 0,1 6 0 0 0,5 3 0 0 0,1 0 0 0 0,1-1 0 0 0,1 1 0 0 0,19 42 0 0 0,-23-64 0 0 0,-3-5 0 0 0,0 1 0 0 0,1-1 0 0 0,-1 0 0 0 0,1 0 0 0 0,0 0 0 0 0,3 3 0 0 0,3-2 0 0 0,-6-4 0 0 0,0-1 0 0 0,1 1 0 0 0,-1-1 0 0 0,0 1 0 0 0,0-1 0 0 0,1 0 0 0 0,-1 0 0 0 0,0 0 0 0 0,0 0 0 0 0,0 0 0 0 0,0 0 0 0 0,0-1 0 0 0,2-1 0 0 0,22-23 0 0 0,-21 21 0 0 0,2-3 0 0 0,-1 0 0 0 0,0 0 0 0 0,0 0 0 0 0,0-1 0 0 0,7-18 0 0 0,-9 20 53 0 0,0 0 0 0 0,0 1 0 0 0,8-10 0 0 0,-9 13 2 0 0,1-1 1 0 0,-1 1-1 0 0,-1-1 0 0 0,1 0 0 0 0,-1 0 1 0 0,1 0-1 0 0,-1 0 0 0 0,0-1 1 0 0,0 1-1 0 0,-1-1 0 0 0,0 1 0 0 0,2-10 1 0 0,-3-2 320 0 0,-1 13-304 0 0,1 0 1 0 0,0 0-1 0 0,0-1 1 0 0,0 1-1 0 0,0 0 1 0 0,1 0-1 0 0,0 0 1 0 0,-1-1 0 0 0,2-2-1 0 0,9-26-56 0 0,-11 32-16 0 0,0-1 0 0 0,0 1 0 0 0,0 0 0 0 0,0 0 0 0 0,0 0 0 0 0,0 0 0 0 0,0 0 0 0 0,0-1 0 0 0,0 1 0 0 0,0 0 0 0 0,0 0 0 0 0,0 0 0 0 0,0 0 0 0 0,0-1 0 0 0,0 1 0 0 0,0 0 0 0 0,0 0 0 0 0,0 0 0 0 0,0 0 0 0 0,0 0 0 0 0,0-1 0 0 0,0 1 0 0 0,0 0 0 0 0,-1 0 0 0 0,1 0 0 0 0,0 0 0 0 0,0 0 0 0 0,0 0 0 0 0,0-1 0 0 0,0 1 0 0 0,0 0 0 0 0,-1 0 0 0 0,1 0 0 0 0,0 0 0 0 0,0 0 0 0 0,0 0 0 0 0,0 0 0 0 0,0 0 0 0 0,-1 0 0 0 0,1 0 0 0 0,0 0 0 0 0,0 0 0 0 0,0 0 0 0 0,0 0 0 0 0,-1 0 0 0 0,1 0 0 0 0,0 0 0 0 0,0 0 0 0 0,0 0 0 0 0,0 0 0 0 0,-1 0 0 0 0,1 0 0 0 0,0 0 0 0 0,0 0 0 0 0,0 0 0 0 0,0 0 0 0 0,0 1 0 0 0,-1-1 0 0 0,1 0 0 0 0,0 0 0 0 0,0 0 0 0 0,0 0 0 0 0,0 0 0 0 0,0 0 0 0 0,0 0 0 0 0,0 1 0 0 0,-1-1 0 0 0,-7 6 0 0 0,4-3 0 0 0,1 0 0 0 0,0 0 0 0 0,1 1 0 0 0,-1-1 0 0 0,1 1 0 0 0,-1 0 0 0 0,1 0 0 0 0,-2 6 0 0 0,-12 36 0 0 0,13-36 0 0 0,-8 26 0 0 0,-58 205 0 0 0,59-207 0 0 0,6-21 0 0 0,-5 22 0 0 0,8-27-64 0 0,1-6-273 0 0,0-2-138 0 0,0 0-33 0 0,0 0-4 0 0,0 0 0 0 0,0 0 0 0 0,0 0 0 0 0,0 0-136 0 0,0 0-572 0 0,0 0-253 0 0,2-1-1246 0 0,4-1-4789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15663 0 0,'1'0'135'0'0,"1"0"-1"0"0,-1 0 1 0 0,1 0 0 0 0,-1-1-1 0 0,0 1 1 0 0,1-1-1 0 0,-1 1 1 0 0,0 0 0 0 0,1-1-1 0 0,-1 0 1 0 0,0 1-1 0 0,1-1 1 0 0,-1 0 0 0 0,0 0-1 0 0,0 0 1 0 0,0 0-1 0 0,0 0 1 0 0,0 0 0 0 0,0 0-1 0 0,0 0 1 0 0,0 0-1 0 0,1-2 1 0 0,17-30 2683 0 0,-18 30-2552 0 0,3-4 207 0 0,1 1-1 0 0,-1-1 1 0 0,10-10 0 0 0,10-14 744 0 0,-22 26-1000 0 0,0 0-1 0 0,0 1 1 0 0,0-1 0 0 0,1-5-1 0 0,-2 5-39 0 0,0 1-1 0 0,0 0 0 0 0,0 0 0 0 0,1 1 0 0 0,0-1 0 0 0,0 0 0 0 0,3-4 0 0 0,12-19-4 0 0,-13 23-100 0 0,-3 3 299 0 0,-1 1 117 0 0,-12 18 613 0 0,9 13-1109 0 0,3-26-98 0 0,0-1-1 0 0,-1 1 1 0 0,1-1-1 0 0,-1 0 1 0 0,0 1-1 0 0,0-1 1 0 0,-3 8-1 0 0,-2 0-25 0 0,4-7 62 0 0,-1 0 0 0 0,0 0-1 0 0,1 0 1 0 0,0 0 0 0 0,0 1-1 0 0,0-1 1 0 0,1 1 0 0 0,0-1 0 0 0,0 1-1 0 0,0-1 1 0 0,1 1 0 0 0,0 0-1 0 0,1 10 1 0 0,-1-12 70 0 0,1-1 0 0 0,-1 1 0 0 0,0-1 0 0 0,0 0 0 0 0,0 1 0 0 0,-1-1 0 0 0,1 0 0 0 0,-1 1 0 0 0,-1 3 0 0 0,2-6 0 0 0,-1 0 0 0 0,1 0 0 0 0,-1 1 0 0 0,1-1 0 0 0,0 0 0 0 0,0 1 0 0 0,0-1 0 0 0,0 0 0 0 0,0 1 0 0 0,0-1 0 0 0,0 0 0 0 0,0 0 0 0 0,1 2 0 0 0,5 3 0 0 0,-3-5 0 0 0,-3 0 0 0 0,1-1 0 0 0,-1 1 0 0 0,1-1 0 0 0,-1 1 0 0 0,1-1 0 0 0,-1 1 0 0 0,1-1 0 0 0,0 1 0 0 0,-1-1 0 0 0,1 0 0 0 0,0 1 0 0 0,-1-1 0 0 0,1 0 0 0 0,0 0 0 0 0,-1 0 0 0 0,1 1 0 0 0,0-1 0 0 0,-1 0 0 0 0,1 0 0 0 0,0 0 0 0 0,0 0 0 0 0,-1 0 0 0 0,1 0 0 0 0,0-1 0 0 0,-1 1 0 0 0,2 0 0 0 0,1-1 0 0 0,1 1 0 0 0,-1-1 0 0 0,1 1 0 0 0,0-1 0 0 0,0 0 0 0 0,-1 0 0 0 0,1 0 0 0 0,-1-1 0 0 0,1 1 0 0 0,-1-1 0 0 0,1 0 0 0 0,4-4 0 0 0,1-1 0 0 0,-2 0 0 0 0,14-14 0 0 0,-13 12 0 0 0,0 0 0 0 0,11-9 0 0 0,-13 14 0 0 0,-2 1 0 0 0,0 0 0 0 0,-1 0 0 0 0,1 0 0 0 0,-1 0 0 0 0,1-1 0 0 0,-1 1 0 0 0,0-1 0 0 0,4-7 0 0 0,-3 5 0 0 0,0-1 0 0 0,1 2 0 0 0,8-10 0 0 0,9-11 0 0 0,-22 25 0 0 0,1 0 0 0 0,-1 1 0 0 0,1-1 0 0 0,-1 0 0 0 0,0 0 0 0 0,1 0 0 0 0,-1 0 0 0 0,0 0 0 0 0,0 0 0 0 0,1 0 0 0 0,-1 0 0 0 0,0 0 0 0 0,0-1 0 0 0,0 1 0 0 0,0 0 0 0 0,0 0 0 0 0,-1 0 0 0 0,1 0 0 0 0,0 0 0 0 0,-1-1 0 0 0,1 0 0 0 0,0 2 0 0 0,0-1 0 0 0,0 1 0 0 0,0-1 0 0 0,-1 1 0 0 0,1-1 0 0 0,0 1 0 0 0,0-1 0 0 0,0 1 0 0 0,0-1 0 0 0,-1 1 0 0 0,1-1 0 0 0,0 1 0 0 0,0-1 0 0 0,-1 1 0 0 0,1-1 0 0 0,0 1 0 0 0,-1 0 0 0 0,1-1 0 0 0,-1 1 0 0 0,1 0 0 0 0,0-1 0 0 0,-1 1 0 0 0,1 0 0 0 0,-1-1 0 0 0,1 1 0 0 0,-2 0 0 0 0,-6 2 0 0 0,6-1 0 0 0,2-1 0 0 0,-1 1 0 0 0,1-1 0 0 0,-1 0 0 0 0,1 0 0 0 0,-1 0 0 0 0,1 1 0 0 0,0-1 0 0 0,-1 0 0 0 0,1 0 0 0 0,-1 1 0 0 0,1-1 0 0 0,0 0 0 0 0,-1 1 0 0 0,1-1 0 0 0,0 1 0 0 0,-1-1 0 0 0,1 0 0 0 0,0 1 0 0 0,-1-1 0 0 0,1 1 0 0 0,0-1 0 0 0,0 1 0 0 0,-1 0 0 0 0,3 4 0 0 0,-2-4 0 0 0,1 1 0 0 0,-2 1 0 0 0,1-1 0 0 0,0 1 0 0 0,0 0 0 0 0,-1-1 0 0 0,0 1 0 0 0,1-1 0 0 0,-1 1 0 0 0,0-1 0 0 0,0 0 0 0 0,0 1 0 0 0,-1-1 0 0 0,1 0 0 0 0,-1 0 0 0 0,1 0 0 0 0,-1 0 0 0 0,-3 4 0 0 0,3-4 0 0 0,0 0 0 0 0,0 0 0 0 0,0 0 0 0 0,1 1 0 0 0,-1-1 0 0 0,1 1 0 0 0,-1 0 0 0 0,1-1 0 0 0,0 1 0 0 0,0 0 0 0 0,0 0 0 0 0,0-1 0 0 0,1 1 0 0 0,-1 0 0 0 0,0 4 0 0 0,2-2 0 0 0,-1-1 0 0 0,1 1 0 0 0,0-1 0 0 0,0 0 0 0 0,0 0 0 0 0,0 1 0 0 0,1-1 0 0 0,0 0 0 0 0,-1 0 0 0 0,5 6 0 0 0,4-4 0 0 0,-3-4 0 0 0,1 0 0 0 0,-1-1 0 0 0,1 0 0 0 0,-1 0 0 0 0,1-1 0 0 0,-1 0 0 0 0,1 0 0 0 0,0-1 0 0 0,-1 0 0 0 0,1 0 0 0 0,-1 0 0 0 0,1-1 0 0 0,-1-1 0 0 0,11-4 0 0 0,-7 2 0 0 0,-1 1 0 0 0,16-4 0 0 0,-14 5 0 0 0,0-1 0 0 0,12-6 0 0 0,-14 7 0 0 0,-1-2 0 0 0,0 1 0 0 0,0-2 0 0 0,-1 1 0 0 0,1-1 0 0 0,-1 0 0 0 0,0-1 0 0 0,-1 1 0 0 0,14-17 0 0 0,-19 20 0 0 0,1 0 4 0 0,-1 0-1 0 0,0 0 1 0 0,1-1 0 0 0,-1 1 0 0 0,-1-1-1 0 0,1 1 1 0 0,0-1 0 0 0,-1 0 0 0 0,0 0 0 0 0,0 0-1 0 0,0 0 1 0 0,0 0 0 0 0,-1 0 0 0 0,1 0 0 0 0,-1 0-1 0 0,-1-6 1 0 0,1 9 333 0 0,-36 4 1238 0 0,32-1-1573 0 0,0 1 0 0 0,0-1 0 0 0,0 0 0 0 0,0 1 0 0 0,0 0 0 0 0,0 0 0 0 0,1 0 1 0 0,-6 5-1 0 0,-5 6-5 0 0,5-7 3 0 0,-4 4 0 0 0,0 0 0 0 0,-13 14 0 0 0,23-21 0 0 0,0 0 0 0 0,0 0 0 0 0,0 1 0 0 0,0-1 0 0 0,1 0 0 0 0,-1 1 0 0 0,1 0 0 0 0,0 0 0 0 0,1-1 0 0 0,-1 1 0 0 0,-1 8 0 0 0,3-11-2 0 0,0 0 0 0 0,0 0 1 0 0,0 0-1 0 0,0 0 0 0 0,0 0 0 0 0,0 0 0 0 0,1 0 0 0 0,-1 0 1 0 0,1-1-1 0 0,-1 1 0 0 0,1 0 0 0 0,0 0 0 0 0,-1 0 0 0 0,1-1 1 0 0,0 1-1 0 0,3 3 0 0 0,-2-3-7 0 0,0 1 0 0 0,1-1 0 0 0,-1 0 1 0 0,1 0-1 0 0,-1 0 0 0 0,1 0 0 0 0,0 0 0 0 0,0 0 1 0 0,4 1-1 0 0,0-1-26 0 0,0 1 0 0 0,0-1 0 0 0,0-1 0 0 0,0 1 0 0 0,0-1 0 0 0,0 0-1 0 0,1-1 1 0 0,9 0 0 0 0,-9-1-202 0 0,0-1 0 0 0,0 1 0 0 0,-1-1 0 0 0,1-1 0 0 0,-1 0 0 0 0,12-5 0 0 0,39-27 1417 0 0,-20 10-282 0 0,-30 20-1001 0 0,0-1 1 0 0,0 1-1 0 0,-1-1 0 0 0,0-1 0 0 0,0 1 1 0 0,-1-1-1 0 0,0 0 0 0 0,0-1 0 0 0,0 1 1 0 0,-1-1-1 0 0,0-1 0 0 0,-1 1 0 0 0,0 0 0 0 0,4-11 1 0 0,-7 14 256 0 0,1 0 0 0 0,1-1 0 0 0,-1 1 0 0 0,1 0 0 0 0,0 1 1 0 0,0-1-1 0 0,0 1 0 0 0,1-1 0 0 0,5-5 0 0 0,-2 2-138 0 0,-8 11-16 0 0,0 1 0 0 0,-1-1 0 0 0,1 1 0 0 0,0-1 0 0 0,1 1 0 0 0,-1 0 0 0 0,1-1 0 0 0,-1 1 0 0 0,1 4 0 0 0,0-6 0 0 0,-1 0 0 0 0,1-1 0 0 0,0 1 0 0 0,0-1 0 0 0,-1 0 0 0 0,1 1 0 0 0,0-1 0 0 0,0 1 0 0 0,1-1 0 0 0,-1 1 0 0 0,0-1 0 0 0,0 1 0 0 0,1-1 0 0 0,-1 0 0 0 0,1 1 0 0 0,-1-1 0 0 0,1 0 0 0 0,-1 1 0 0 0,1-1 0 0 0,0 0 0 0 0,1 2 0 0 0,0 0 0 0 0,3 3 0 0 0,15 2 0 0 0,-17-6 0 0 0,0-1 0 0 0,0 0 0 0 0,0 0 0 0 0,0 0 0 0 0,1-1 0 0 0,-1 1 0 0 0,0-1 0 0 0,1 0 0 0 0,-1 1 0 0 0,6-2 0 0 0,5 1 0 0 0,-1 1 0 0 0,-13-1 0 0 0,0 0 0 0 0,1 0 0 0 0,-1 0 0 0 0,0 0 0 0 0,1 0 0 0 0,-1 0 0 0 0,0 0 0 0 0,0 0 0 0 0,1 0 0 0 0,-1 1 0 0 0,0-1 0 0 0,1 0 0 0 0,-1 0 0 0 0,0 0 0 0 0,0 0 0 0 0,1 0 0 0 0,-1 1 0 0 0,0-1 0 0 0,0 0 0 0 0,0 0 0 0 0,1 0 0 0 0,-1 1 0 0 0,0-1 0 0 0,0 0 0 0 0,0 0 0 0 0,1 0 0 0 0,-1 1 0 0 0,0-1 0 0 0,0 0 0 0 0,0 1 0 0 0,0-1 0 0 0,0 0 0 0 0,0 0 0 0 0,0 1 0 0 0,0-1 0 0 0,0 0 0 0 0,0 1 0 0 0,0-1 0 0 0,0 0 0 0 0,0 0 0 0 0,0 1 0 0 0,0-1 0 0 0,0 0 0 0 0,0 1 0 0 0,0-1 0 0 0,-6 13 0 0 0,5-10 0 0 0,-12 18 0 0 0,11-18 0 0 0,0 0 0 0 0,0-1 0 0 0,1 1 0 0 0,-1 0 0 0 0,1 0 0 0 0,-1 0 0 0 0,1 0 0 0 0,0 0 0 0 0,0 0 0 0 0,0 0 0 0 0,1 0 0 0 0,-1 1 0 0 0,1 2 0 0 0,0 1 0 0 0,-1-1 0 0 0,1 0 0 0 0,-1 1 0 0 0,0-1 0 0 0,0 0 0 0 0,-5 12 0 0 0,5-14 0 0 0,-6 25 0 0 0,7-29 0 0 0,0 1 0 0 0,-1-1 0 0 0,1 1 0 0 0,0-1 0 0 0,0 0 0 0 0,0 1 0 0 0,-1-1 0 0 0,1 0 0 0 0,0 1 0 0 0,0-1 0 0 0,0 1 0 0 0,0-1 0 0 0,0 1 0 0 0,0-1 0 0 0,0 0 0 0 0,0 1 0 0 0,0-1 0 0 0,0 1 0 0 0,0-1 0 0 0,0 1 0 0 0,0-1 0 0 0,1 0 0 0 0,-1 1 0 0 0,0-1 0 0 0,0 1 0 0 0,0-1 0 0 0,1 0 0 0 0,-1 1 0 0 0,0-1 0 0 0,0 0 0 0 0,1 1 0 0 0,-1-1 0 0 0,0 0 0 0 0,0 0 0 0 0,1 1 0 0 0,-1-1 0 0 0,1 1 0 0 0,12 1 0 0 0,-12-2 0 0 0,7 1 0 0 0,0-1 0 0 0,0-1 0 0 0,0 1 0 0 0,0-2 0 0 0,0 1 0 0 0,0-1 0 0 0,0 0 0 0 0,0 0 0 0 0,9-5 0 0 0,-8 3 0 0 0,1-1 0 0 0,0 0 0 0 0,-1-1 0 0 0,0 0 0 0 0,-1 0 0 0 0,13-12 0 0 0,9-7 0 0 0,-24 20 0 0 0,1 0 0 0 0,-1-1 0 0 0,0 0 0 0 0,0 0 0 0 0,8-11 0 0 0,0 0 0 0 0,-12 16 0 0 0,0-1 0 0 0,0 0 0 0 0,0 0 0 0 0,-1 0 0 0 0,1-1 0 0 0,-1 1 0 0 0,1 0 0 0 0,-1-1 0 0 0,0 1 0 0 0,2-6 0 0 0,-3 8 0 0 0,0 0 0 0 0,0-1 0 0 0,0 1 0 0 0,0 0 0 0 0,0-1 0 0 0,0 1 0 0 0,0 0 0 0 0,0-1 0 0 0,0 1 0 0 0,0 0 0 0 0,0-1 0 0 0,0 1 0 0 0,0 0 0 0 0,0-1 0 0 0,0 1 0 0 0,0 0 0 0 0,0-1 0 0 0,-1 1 0 0 0,1 0 0 0 0,0 0 0 0 0,0-1 0 0 0,0 1 0 0 0,0 0 0 0 0,-1 0 0 0 0,1-1 0 0 0,0 1 0 0 0,0 0 0 0 0,-1 0 0 0 0,1-1 0 0 0,0 1 0 0 0,-1 0 0 0 0,1 0 0 0 0,0 0 0 0 0,-1 0 0 0 0,1 0 0 0 0,0 0 0 0 0,0-1 0 0 0,-1 1 0 0 0,1 0 0 0 0,-1 0 0 0 0,-11 1 0 0 0,12-1 0 0 0,-3-1 0 0 0,3 1 0 0 0,-1 0 0 0 0,0 0 0 0 0,0 0 0 0 0,0 0 0 0 0,1 0 0 0 0,-1 1 0 0 0,0-1 0 0 0,0 0 0 0 0,1 0 0 0 0,-1 1 0 0 0,0-1 0 0 0,0 0 0 0 0,1 1 0 0 0,-1-1 0 0 0,0 0 0 0 0,0 1 0 0 0,1-1 0 0 0,-1 1 0 0 0,1-1 0 0 0,-1 1 0 0 0,1-1 0 0 0,-2 2 0 0 0,-21 13 356 0 0,15-11-7 0 0,0 1-1 0 0,-10 8 0 0 0,16-11-299 0 0,0 0-1 0 0,0 0 1 0 0,0 0-1 0 0,1 0 1 0 0,-1 0-1 0 0,1 1 1 0 0,-1-1-1 0 0,1 0 1 0 0,0 1 0 0 0,-1-1-1 0 0,1 1 1 0 0,-1 3-1 0 0,1-2-42 0 0,0-1 1 0 0,0 0-1 0 0,-1 1 1 0 0,0-1-1 0 0,-3 4 1 0 0,3-4-59 0 0,0 0 0 0 0,1 0-1 0 0,-1 0 1 0 0,1-1 0 0 0,-2 7 0 0 0,2-8 9 0 0,1 0-1 0 0,0 0 0 0 0,0-1 0 0 0,0 1 0 0 0,0 0 1 0 0,0 0-1 0 0,0 0 0 0 0,0 0 0 0 0,0 0 1 0 0,1 0-1 0 0,-1 0 0 0 0,0 0 0 0 0,1-1 1 0 0,-1 1-1 0 0,0 0 0 0 0,1 0 0 0 0,-1 0 0 0 0,1-1 1 0 0,-1 1-1 0 0,1 0 0 0 0,-1 0 0 0 0,1-1 1 0 0,0 1-1 0 0,0 0 0 0 0,4 3-3 0 0,-1-1 0 0 0,1-1-1 0 0,0 1 1 0 0,0-1 0 0 0,0 1 0 0 0,0-2-1 0 0,0 1 1 0 0,0 0 0 0 0,0-1 0 0 0,0 0-1 0 0,1 0 1 0 0,-1-1 0 0 0,9 1 0 0 0,3-1 60 0 0,0-1 0 0 0,-1 0 1 0 0,18-5-1 0 0,-26 5 87 0 0,-1-1-1 0 0,1-1 1 0 0,-1 1 0 0 0,13-7-1 0 0,2-7-2102 0 0,-20 15 897 0 0,-1-1 0 0 0,1 0 0 0 0,0 0-1 0 0,-1 0 1 0 0,0 0 0 0 0,1 0 0 0 0,1-5 0 0 0,-3 6-7244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228 383 8287 0 0,'-2'0'43'0'0,"0"0"0"0"0,0 0 0 0 0,-1 0-1 0 0,1 0 1 0 0,0 0 0 0 0,0 0-1 0 0,0-1 1 0 0,0 1 0 0 0,0-1 0 0 0,-1 0-1 0 0,1 0 1 0 0,0 1 0 0 0,0-1 0 0 0,1-1-1 0 0,-1 1 1 0 0,0 0 0 0 0,0 0-1 0 0,0-1 1 0 0,1 1 0 0 0,-1-1 0 0 0,-2-2-1 0 0,-14-13 1354 0 0,18 16-1238 0 0,1 0-1 0 0,0 0 0 0 0,-1 0 0 0 0,1 0 0 0 0,0 0 1 0 0,-1 0-1 0 0,1 0 0 0 0,0 0 0 0 0,0 0 1 0 0,0 0-1 0 0,0 0 0 0 0,0 0 0 0 0,1 0 0 0 0,-1 0 78 0 0,-1 1-128 0 0,1-1 0 0 0,-1 1 0 0 0,1-1-1 0 0,-1 1 1 0 0,0 0 0 0 0,1-1 0 0 0,-1 1 0 0 0,0-1-1 0 0,1 1 1 0 0,-1-1 0 0 0,0 0 0 0 0,0 1-1 0 0,0-1 1 0 0,1 1 0 0 0,-1-1 0 0 0,0 1-1 0 0,0-1 1 0 0,0 1 0 0 0,0-1 0 0 0,0 0 0 0 0,0 1-1 0 0,0-1 1 0 0,0 1 0 0 0,0-1 0 0 0,-1 0-1 0 0,1 0-59 0 0,0 0-1 0 0,0 0 0 0 0,0 1 0 0 0,0-1 0 0 0,0 0 1 0 0,0 0-1 0 0,0 1 0 0 0,0-1 0 0 0,0 0 0 0 0,0 0 1 0 0,1 0-1 0 0,-1 1 0 0 0,0-1 0 0 0,0 0 0 0 0,1 1 0 0 0,-1-1 1 0 0,0 0-1 0 0,1 1 0 0 0,0-2 0 0 0,19-27 1795 0 0,-19 27-1652 0 0,0 0 0 0 0,0 1 1 0 0,0-1-1 0 0,0 0 1 0 0,-1 0-1 0 0,1-1 0 0 0,0 1 1 0 0,-1 0-1 0 0,1 0 1 0 0,-1 0-1 0 0,0 0 0 0 0,0 0 1 0 0,0-4-1 0 0,0 5-105 0 0,-1-1 0 0 0,1 0 0 0 0,0 1 0 0 0,0-1 0 0 0,0 1 0 0 0,0-1 1 0 0,0 0-1 0 0,0 1 0 0 0,1-1 0 0 0,-1 1 0 0 0,0-1 0 0 0,1 1 0 0 0,-1-1 0 0 0,1 0 0 0 0,0 1 0 0 0,-1 0 0 0 0,1-1 0 0 0,0 1 0 0 0,0-1 0 0 0,0 1 0 0 0,0 0 0 0 0,0 0 0 0 0,0 0 0 0 0,0-1 0 0 0,0 1 1 0 0,3-1-1 0 0,7-9-110 0 0,8-12 1058 0 0,0-2 0 0 0,25-43 0 0 0,-3 3-8 0 0,-37 58-952 0 0,-3 6 299 0 0,-1 1 117 0 0,0 0 21 0 0,0 0-66 0 0,-1 1-294 0 0,-21 20-143 0 0,2 0 0 0 0,-26 33-1 0 0,29-31-6 0 0,-5 7 1 0 0,-35 63 0 0 0,21-30 0 0 0,22-42 0 0 0,-4 8 0 0 0,1-1 0 0 0,1 2 0 0 0,-15 41 0 0 0,18-10 0 0 0,13-60 0 0 0,0-1 0 0 0,0 1 0 0 0,-1 0 0 0 0,1 0 0 0 0,0 0 0 0 0,0-1 0 0 0,0 1 0 0 0,0 0 0 0 0,0 0 0 0 0,0-1 0 0 0,0 1 0 0 0,0 0 0 0 0,1 0 0 0 0,-1 0 0 0 0,0-1 0 0 0,0 1 0 0 0,1 0 0 0 0,-1-1 0 0 0,0 1 0 0 0,1 0 0 0 0,-1-1 0 0 0,1 1 0 0 0,-1 0 0 0 0,1-1 0 0 0,-1 1 0 0 0,1 0 0 0 0,-1-1 0 0 0,1 1 0 0 0,-1-1 0 0 0,1 0 0 0 0,0 1 0 0 0,-1-1 0 0 0,1 1 0 0 0,0-1 0 0 0,-1 0 0 0 0,1 1 0 0 0,0-1 0 0 0,0 0 0 0 0,0 0 0 0 0,2 1 0 0 0,0 1 4 0 0,-2-1-9 0 0,0-1 0 0 0,1 1 0 0 0,-1-1-1 0 0,0 1 1 0 0,1-1 0 0 0,-1 0 0 0 0,1 0-1 0 0,-1 1 1 0 0,1-1 0 0 0,-1 0 0 0 0,1 0-1 0 0,2-1 1 0 0,-2 1-142 0 0,0-1 0 0 0,0 1 0 0 0,1-1 1 0 0,-1 1-1 0 0,0-1 0 0 0,0 0 0 0 0,0 0 0 0 0,0 0 0 0 0,0-1 0 0 0,0 1 0 0 0,3-3 0 0 0,-5 4 143 0 0,1 0 0 0 0,-1 0 0 0 0,0 0 0 0 0,1-1 0 0 0,-1 1 0 0 0,1 0 0 0 0,-1 0 0 0 0,0-1 0 0 0,1 1 0 0 0,-1 0 0 0 0,0-1 0 0 0,1 1 0 0 0,-1 0 0 0 0,0-1 0 0 0,0 1-1 0 0,1 0 1 0 0,-1-1 0 0 0,0 1 0 0 0,0 0 0 0 0,0-1 0 0 0,0 1 0 0 0,1-1 0 0 0,-1 1 0 0 0,0-1 0 0 0,0 1 0 0 0,0 0 0 0 0,0-1 0 0 0,0 1 0 0 0,0-1 0 0 0,0 1 0 0 0,0-1 0 0 0,0 1-1 0 0,0 0 1 0 0,0-1 0 0 0,-1 1 0 0 0,1-1 0 0 0,0 1 0 0 0,0-1 0 0 0,0 1 0 0 0,-1-1 0 0 0,1 1 5 0 0,0-3-1 0 0,0-1 0 0 0,0 1 0 0 0,0 0 0 0 0,0 0 0 0 0,1 0 0 0 0,-1 0 0 0 0,1 0 0 0 0,0 0 0 0 0,0 0 0 0 0,3-5 0 0 0,-3 6 0 0 0,0-1 0 0 0,0 1 0 0 0,0-1 0 0 0,0 1 0 0 0,0-1 0 0 0,-1 1 0 0 0,1-1 0 0 0,-1 1 0 0 0,1-1 0 0 0,-1 0 0 0 0,0 1 0 0 0,0-1 0 0 0,0 0 0 0 0,-1 1 0 0 0,1-1 0 0 0,-2-3 0 0 0,1 3 0 0 0,0 0 0 0 0,0 1 0 0 0,0-1 0 0 0,0 0 0 0 0,0 0 0 0 0,1 1 0 0 0,-1-1 0 0 0,1 0 0 0 0,0 0 0 0 0,-1 0 0 0 0,1 0 0 0 0,1-3 0 0 0,-1 4 0 0 0,0 1 0 0 0,0-1 0 0 0,0 1 0 0 0,0-1 0 0 0,0 1 0 0 0,0-1 0 0 0,-1 1 0 0 0,1-1 0 0 0,0 1 0 0 0,-1-1 0 0 0,1 1 0 0 0,-1-1 0 0 0,0 1 0 0 0,1-1 0 0 0,-1 1 0 0 0,0 0 0 0 0,0 0 0 0 0,-1-2 0 0 0,-2-1 0 0 0,0 1 0 0 0,0-1 0 0 0,0 1 0 0 0,-5-3 0 0 0,-9-7 0 0 0,17 12 0 0 0,0 0 0 0 0,0 1 0 0 0,0-1 0 0 0,-1 0 0 0 0,1 1 0 0 0,0-1 0 0 0,0 0 0 0 0,-1 1 0 0 0,1 0 0 0 0,0-1 0 0 0,-1 1 0 0 0,1 0 0 0 0,0 0 0 0 0,-1-1 0 0 0,1 1 0 0 0,-1 0 0 0 0,-1 1 0 0 0,-23 5 0 0 0,25-5 0 0 0,-8 4 0 0 0,5 4 0 0 0,4-7 0 0 0,-1-1 0 0 0,1 1 0 0 0,0-1 0 0 0,0 1 0 0 0,0-1 0 0 0,0 1 0 0 0,1 0 0 0 0,-1-1 0 0 0,0 1 0 0 0,1-1 0 0 0,-1 1 0 0 0,1-1 0 0 0,-1 1 0 0 0,1-1 0 0 0,0 0 0 0 0,-1 1 0 0 0,1-1 0 0 0,0 0 0 0 0,0 1 0 0 0,0-1 0 0 0,0 0 0 0 0,0 0 0 0 0,0 0 0 0 0,1 0 0 0 0,-1 0 0 0 0,0 0 0 0 0,0 0 0 0 0,1 0 0 0 0,-1 0 0 0 0,1-1 0 0 0,-1 1 0 0 0,1-1 0 0 0,-1 1 0 0 0,1-1 0 0 0,-1 1 0 0 0,1-1 0 0 0,1 0 0 0 0,5 2 0 0 0,0-1 0 0 0,1-1 0 0 0,-1 1 0 0 0,0-2 0 0 0,13 0 0 0 0,230-38 1073 0 0,-180 27-761 0 0,-70 12 130 0 0,-1 1-293 0 0,1 2-147 0 0,-1 0-1 0 0,0 0 1 0 0,0 0-1 0 0,0-1 1 0 0,0 1-1 0 0,-1 0 1 0 0,1 0-1 0 0,-1 0 1 0 0,0-1-1 0 0,0 1 1 0 0,-1 3-1 0 0,-19 30 0 0 0,16-29-1 0 0,1 1-1 0 0,-1 0 0 0 0,-3 9 0 0 0,2-3 1 0 0,4-8 0 0 0,0 0 0 0 0,-1 0 0 0 0,2 0 0 0 0,-3 12 0 0 0,4-10 0 0 0,0-7 1 0 0,0-1-1 0 0,0 1 1 0 0,0-1-1 0 0,0 0 1 0 0,0 1-1 0 0,0-1 1 0 0,0 1-1 0 0,0-1 1 0 0,1 1 0 0 0,-1-1-1 0 0,0 0 1 0 0,0 1-1 0 0,0-1 1 0 0,1 0-1 0 0,-1 1 1 0 0,0-1-1 0 0,0 1 1 0 0,1-1 0 0 0,-1 0-1 0 0,0 0 1 0 0,1 1-1 0 0,-1-1 1 0 0,1 0-1 0 0,-1 0 1 0 0,0 1-1 0 0,1-1 1 0 0,-1 0-1 0 0,1 0 1 0 0,4-1-81 0 0,-4 1-54 0 0,0 0 0 0 0,0-1 0 0 0,0 1 0 0 0,0-1 0 0 0,0 1 0 0 0,0-1 0 0 0,0 1 0 0 0,0-1 0 0 0,-1 1 0 0 0,1-1 0 0 0,0 0 0 0 0,0 0 0 0 0,0 1 0 0 0,-1-1 0 0 0,1 0 0 0 0,-1 0 0 0 0,1 0-1 0 0,0 0 1 0 0,-1 0 0 0 0,1-1 0 0 0,7-23-4567 0 0,-6 13-3487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15663 0 0,'0'0'719'0'0,"0"0"-20"0"0,-1 0-449 0 0,-4 0-79 0 0,4 0 565 0 0,1 0 237 0 0,0 0 41 0 0,0 0-61 0 0,0 0-288 0 0,0 0-121 0 0,0 0-28 0 0,16-4 137 0 0,-14 3-655 0 0,0 1 0 0 0,0-1 0 0 0,0 0 0 0 0,0 1 0 0 0,0 0 0 0 0,0-1 0 0 0,0 1 0 0 0,0 0 0 0 0,0 0-1 0 0,0 0 1 0 0,0 0 0 0 0,0 1 0 0 0,0-1 0 0 0,0 0 0 0 0,0 1 0 0 0,0 0 0 0 0,3 0 0 0 0,2 2-1402 0 0,0 0 0 0 0,-1 0 0 0 0,1 1 0 0 0,6 4 0 0 0,-11-6-1152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9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34 19351 0 0,'0'0'439'0'0,"0"0"62"0"0,0 0 33 0 0,0 0-65 0 0,0 0-237 0 0,0 0 156 0 0,-2 0 100 0 0,-1 1-322 0 0,1 0 0 0 0,-1 0 0 0 0,0 0 0 0 0,1 1 0 0 0,-1-1 0 0 0,1 1 0 0 0,-1-1 0 0 0,1 1 0 0 0,0 0 0 0 0,-1 0 0 0 0,-2 4 0 0 0,-25 30 1530 0 0,22-25-1291 0 0,-14 25 255 0 0,17-27-507 0 0,0 0 1 0 0,-10 11-1 0 0,12-15-153 0 0,-1 0 0 0 0,1-1 0 0 0,0 1 0 0 0,1 0 0 0 0,-1 1 0 0 0,1-1 0 0 0,0 0 0 0 0,0 1 0 0 0,-1 5 0 0 0,0 6 0 0 0,4-13 0 0 0,1-1 0 0 0,3 9 0 0 0,-4-10 0 0 0,1-1 0 0 0,0 1 0 0 0,-1 0 0 0 0,1-1 0 0 0,0 1 0 0 0,0-1 0 0 0,0 1 0 0 0,1-1 0 0 0,-1 0 0 0 0,0 0 0 0 0,0 0 0 0 0,1 0 0 0 0,-1 0 0 0 0,1-1 0 0 0,-1 1 0 0 0,0-1 0 0 0,1 1 0 0 0,-1-1 0 0 0,1 0 0 0 0,-1 0 0 0 0,1 0 0 0 0,2-1 0 0 0,2 1 0 0 0,1-1 0 0 0,-1 0 0 0 0,0-1 0 0 0,0 0 0 0 0,0 0 0 0 0,10-4 0 0 0,-2-2 146 0 0,-1 1 1 0 0,1-2-1 0 0,-2 0 0 0 0,1 0 0 0 0,-1-2 1 0 0,18-18-1 0 0,-25 24-86 0 0,-1-1 1 0 0,-1 0-1 0 0,1 0 0 0 0,-1 0 0 0 0,0 0 0 0 0,0-1 1 0 0,-1 0-1 0 0,0 0 0 0 0,0 0 0 0 0,-1 0 1 0 0,0 0-1 0 0,0 0 0 0 0,-1-1 0 0 0,1 1 1 0 0,-2-1-1 0 0,1-14 0 0 0,-1 20-74 0 0,0 0 1 0 0,-1 0-1 0 0,1 0 1 0 0,-1-1-1 0 0,1 1 0 0 0,-1 0 1 0 0,0 0-1 0 0,0 0 1 0 0,0 0-1 0 0,0 0 0 0 0,0 0 1 0 0,0 0-1 0 0,-1 1 1 0 0,1-1-1 0 0,-1 0 0 0 0,-1-1 1 0 0,0 0-49 0 0,-1 1 1 0 0,1-1-1 0 0,-1 1 0 0 0,0 0 1 0 0,1 0-1 0 0,-1 0 0 0 0,0 1 1 0 0,-4-2-1 0 0,-4 0-146 0 0,0 1 1 0 0,1 0-1 0 0,-1 1 0 0 0,0 0 1 0 0,-14 1-1 0 0,-85 9-3570 0 0,92-7 3339 0 0,-34 2-1096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240 416 13823 0 0,'0'0'630'0'0,"2"0"-13"0"0,-1-1-558 0 0,1 0 1 0 0,-1 0-1 0 0,1 0 0 0 0,-1-1 1 0 0,0 1-1 0 0,0 0 0 0 0,1 0 1 0 0,-1-1-1 0 0,0 1 0 0 0,0-1 1 0 0,0 1-1 0 0,-1-1 0 0 0,1 1 1 0 0,0-1-1 0 0,0 1 0 0 0,-1-1 1 0 0,1 0-1 0 0,-1 1 0 0 0,0-1 1 0 0,1 0-1 0 0,-1 0 0 0 0,0 1 1 0 0,0-1-1 0 0,0 0 0 0 0,0-2 1 0 0,2-10 1789 0 0,-1 13-1705 0 0,-1 1 0 0 0,1-1 0 0 0,-1 0-1 0 0,0 0 1 0 0,0 0 0 0 0,1 1 0 0 0,-1-1-1 0 0,0 0 1 0 0,0 0 0 0 0,0 0 0 0 0,0 0-1 0 0,0 0 1 0 0,0 1 0 0 0,0-1 0 0 0,0 0-1 0 0,0 0 1 0 0,-1-1 0 0 0,-5-7 871 0 0,6 8-821 0 0,-1 0 0 0 0,0 0-1 0 0,1 0 1 0 0,-1 0-1 0 0,1 0 1 0 0,-1 0 0 0 0,1 0-1 0 0,-1 0 1 0 0,1 0 0 0 0,0 0-1 0 0,-1 0 1 0 0,1-1-1 0 0,0 1 1 0 0,0 0 0 0 0,0 0-1 0 0,0 0 1 0 0,0 0 0 0 0,0 0-1 0 0,1-2 1 0 0,-2 2-90 0 0,0 0-1 0 0,0 0 1 0 0,0 0 0 0 0,0 0 0 0 0,0 0-1 0 0,0 0 1 0 0,0 0 0 0 0,0 1 0 0 0,0-1-1 0 0,0 0 1 0 0,0 1 0 0 0,0-1 0 0 0,0 1-1 0 0,0-1 1 0 0,-3 1 0 0 0,-7 3 0 0 0,-1 1 1 0 0,1 0-1 0 0,0 1 1 0 0,0 0 0 0 0,0 1-1 0 0,1 0 1 0 0,0 1-1 0 0,0 0 1 0 0,-14 13-1 0 0,8-5 100 0 0,2 0 0 0 0,0 1 0 0 0,1 0 0 0 0,-21 34 0 0 0,30-43-201 0 0,1-1-1 0 0,-1 1 1 0 0,1 1 0 0 0,1-1-1 0 0,-4 10 1 0 0,6-15-6 0 0,-1 0 0 0 0,1 0-1 0 0,0 0 1 0 0,-1 0 0 0 0,1 0 0 0 0,0 0 0 0 0,0 0-1 0 0,0 0 1 0 0,1 0 0 0 0,-1 0 0 0 0,0 0 0 0 0,1 0-1 0 0,-1 0 1 0 0,1 0 0 0 0,0 0 0 0 0,0-1 0 0 0,-1 1-1 0 0,1 0 1 0 0,0 0 0 0 0,0-1 0 0 0,1 1 0 0 0,-1 0-1 0 0,0-1 1 0 0,3 3 0 0 0,-3-4-36 0 0,0 0-1 0 0,-1 1 1 0 0,1-1-1 0 0,0 0 1 0 0,-1 0 0 0 0,1 0-1 0 0,0 0 1 0 0,-1 0-1 0 0,1 0 1 0 0,0-1-1 0 0,-1 1 1 0 0,1 0 0 0 0,0 0-1 0 0,-1 0 1 0 0,1-1-1 0 0,1 1 1 0 0,1-2-103 0 0,14-2 228 0 0,0 0 0 0 0,0-2 0 0 0,0 0 0 0 0,-1-1 0 0 0,0-1 0 0 0,0 0 0 0 0,-1-1 0 0 0,0-1 0 0 0,20-17 0 0 0,32-27-69 0 0,20-18-15 0 0,-73 59-2 0 0,-1-1-1 0 0,0 0 0 0 0,-1-1 1 0 0,10-16-1 0 0,-6 5 1 0 0,-2-1 0 0 0,16-38 0 0 0,-24 48 0 0 0,0 0 0 0 0,-1-1 0 0 0,-1 1 0 0 0,-1-1 0 0 0,2-23 0 0 0,-5 40 0 0 0,0 0 0 0 0,1-1 0 0 0,-1 1 0 0 0,0 0 0 0 0,0-1 0 0 0,0 1 0 0 0,-1 0 0 0 0,1-1 0 0 0,0 1 0 0 0,0 0 0 0 0,-1-1 0 0 0,1 1 0 0 0,-1 0 0 0 0,1 0 0 0 0,-1 0 0 0 0,1-1 0 0 0,-1 1 0 0 0,0 0 0 0 0,0 0 0 0 0,1 0 0 0 0,-3-1 0 0 0,2 1 0 0 0,0 1 0 0 0,0 0 0 0 0,0 0 0 0 0,0 0 0 0 0,0 0 0 0 0,0 0 0 0 0,-1 0 0 0 0,1 0 0 0 0,0 0 0 0 0,0 0 0 0 0,0 0 0 0 0,0 1 0 0 0,0-1 0 0 0,0 1 0 0 0,0-1 0 0 0,0 0 0 0 0,0 1 0 0 0,0 0 0 0 0,0-1 0 0 0,0 1 0 0 0,0 0 0 0 0,0-1 0 0 0,0 1 0 0 0,0 0 0 0 0,-1 1 0 0 0,-6 6 297 0 0,1 0 1 0 0,-11 14-1 0 0,1-1 251 0 0,6-8-667 0 0,1 0 0 0 0,1 1-1 0 0,-13 26 1 0 0,-17 49-833 0 0,2-5 997 0 0,35-80-45 0 0,1 1 0 0 0,0-1 0 0 0,0 0 0 0 0,0 0 0 0 0,0 0 0 0 0,1 1 0 0 0,-1-1 0 0 0,1 0 0 0 0,0 1 0 0 0,2 7 0 0 0,-2-6 0 0 0,1-1 0 0 0,-1 0 0 0 0,0 1 0 0 0,-1-1 0 0 0,1 0 0 0 0,-2 7 0 0 0,-2 1 33 0 0,2-7-407 0 0,0-1 1 0 0,1 1-1 0 0,0 0 0 0 0,-1 9 0 0 0,2-12 23 0 0,1-1 0 0 0,0 0-1 0 0,0 0 1 0 0,0 0 0 0 0,1 0-1 0 0,-1 0 1 0 0,0 0 0 0 0,1 0-1 0 0,-1-1 1 0 0,1 1 0 0 0,0 0 0 0 0,-1-1-1 0 0,1 1 1 0 0,0-1 0 0 0,0 0-1 0 0,3 2 1 0 0,6 2-5167 0 0,3-2-1564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67 13823 0 0,'29'-9'1247'0'0,"-28"9"-1205"0"0,0-1 0 0 0,-1 1 0 0 0,1-1-1 0 0,0 1 1 0 0,0-1 0 0 0,-1 0 0 0 0,1 1 0 0 0,-1-1 0 0 0,1 0 0 0 0,0 0 0 0 0,-1 0-1 0 0,1 1 1 0 0,-1-1 0 0 0,0 0 0 0 0,1 0 0 0 0,-1 0 0 0 0,0 0 0 0 0,0 0-1 0 0,1 0 1 0 0,-1 0 0 0 0,0 0 0 0 0,0 0 0 0 0,0 0 0 0 0,0 0 0 0 0,0 1 0 0 0,0-1-1 0 0,0 0 1 0 0,-1 0 0 0 0,1 0 0 0 0,0 0 0 0 0,0 0 0 0 0,-1-2 0 0 0,-1-8 3091 0 0,3 10-2982 0 0,-1 0 1 0 0,-1 1-1 0 0,1-1 1 0 0,0 1 0 0 0,0-1-1 0 0,0 0 1 0 0,0 1 0 0 0,0-1-1 0 0,0 1 1 0 0,-1-1 0 0 0,1 1-1 0 0,0-1 1 0 0,0 1-1 0 0,-1-1 1 0 0,1 1 0 0 0,0-1-1 0 0,-1 1 1 0 0,1-1 0 0 0,-1 1-1 0 0,1 0 1 0 0,0-1-1 0 0,-1 1 1 0 0,1-1 0 0 0,-1 1-1 0 0,1 0 1 0 0,-1 0 0 0 0,1-1-1 0 0,-1 1 1 0 0,0 0 0 0 0,1 0-1 0 0,-1 0 1 0 0,1-1-1 0 0,-1 1 1 0 0,1 0 0 0 0,-2 0-1 0 0,-20-2 2189 0 0,18 2-2221 0 0,-1 1-1 0 0,1 0 0 0 0,-1 0 1 0 0,0 1-1 0 0,1-1 1 0 0,0 1-1 0 0,-1 0 1 0 0,1 0-1 0 0,-8 6 0 0 0,-2 2 378 0 0,-17 17-1 0 0,18-16-414 0 0,3-1-81 0 0,-1 0 0 0 0,1 0 0 0 0,-16 24 0 0 0,22-29 0 0 0,1 1 0 0 0,0-1 0 0 0,0 1 0 0 0,0 0 0 0 0,1 0 0 0 0,0 0 0 0 0,0 0 0 0 0,0 0 0 0 0,1 1 0 0 0,0-1 0 0 0,-1 10 0 0 0,2-15 0 0 0,0 0 0 0 0,0 0 0 0 0,0 0 0 0 0,0 0 0 0 0,0 0 0 0 0,1 0 0 0 0,-1 0 0 0 0,0 0 0 0 0,0 0 0 0 0,1 0 0 0 0,-1 0 0 0 0,1 0 0 0 0,-1 0 0 0 0,1 0 0 0 0,-1 0 0 0 0,1 0 0 0 0,0 0 0 0 0,-1 0 0 0 0,1-1 0 0 0,0 1 0 0 0,0 0 0 0 0,1 1 0 0 0,-1-1 0 0 0,1-1 0 0 0,0 1 0 0 0,-1-1 0 0 0,1 1 0 0 0,-1-1 0 0 0,1 0 0 0 0,0 1 0 0 0,-1-1 0 0 0,1 0 0 0 0,0 0 0 0 0,-1 0 0 0 0,1 0 0 0 0,2-1 0 0 0,3-1 0 0 0,1 0 0 0 0,0 0 0 0 0,-1-1 0 0 0,0 0 0 0 0,8-4 0 0 0,92-54 0 0 0,-85 47 0 0 0,-2-1 0 0 0,35-32 0 0 0,-45 36 0 0 0,-21 23 0 0 0,-2 2 0 0 0,1 1 0 0 0,0 0 0 0 0,-16 28 0 0 0,28-41-478 0 0,-1 0 0 0 0,1-1 0 0 0,-1 1 0 0 0,1 0 0 0 0,0 0 0 0 0,-1 0 0 0 0,1 0 0 0 0,0 2 0 0 0,0 6-4424 0 0,0-10-3886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0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104 513 13823 0 0,'0'0'315'0'0,"0"0"45"0"0,-2 1 21 0 0,-13 4 63 0 0,-5-2-206 0 0,16-3-66 0 0,1 0 0 0 0,-1 1 1 0 0,1-1-1 0 0,-1 1 1 0 0,1 0-1 0 0,-5 1 0 0 0,8-1-7 0 0,-1-1 0 0 0,0 0 0 0 0,0 1 0 0 0,0-1 0 0 0,0 0 0 0 0,0 0 0 0 0,-1 0 0 0 0,1 1 0 0 0,0-1 0 0 0,0 0 0 0 0,0 0 0 0 0,0 0 0 0 0,0-1 0 0 0,0 1 0 0 0,0 0 0 0 0,0 0 0 0 0,0-1 0 0 0,0 1 0 0 0,0 0 0 0 0,0-1 0 0 0,0 1 0 0 0,0-1 0 0 0,0 1 0 0 0,1-1 0 0 0,-1 0 0 0 0,0 1 0 0 0,0-1 0 0 0,0 0 0 0 0,1 1 0 0 0,-1-1 0 0 0,0 0 0 0 0,1 0 0 0 0,-1 0 0 0 0,1 0 0 0 0,-1-1 0 0 0,0 1-86 0 0,0-1 0 0 0,1 1 0 0 0,-1-1-1 0 0,0 1 1 0 0,1-1 0 0 0,0 0-1 0 0,-1 1 1 0 0,1-1 0 0 0,0 1 0 0 0,0-1-1 0 0,0 0 1 0 0,0 1 0 0 0,0-1-1 0 0,0 0 1 0 0,0 1 0 0 0,1-1 0 0 0,-1 0-1 0 0,0 1 1 0 0,1-1 0 0 0,0 1-1 0 0,0-3 1 0 0,8-7 386 0 0,1 0-1 0 0,-1 0 1 0 0,2 1-1 0 0,-1 1 1 0 0,21-15 0 0 0,-4 3-77 0 0,-4 4-195 0 0,-11 7 119 0 0,0 1-1 0 0,0-1 1 0 0,12-15 0 0 0,-21 21-226 0 0,1 0 0 0 0,0 1 0 0 0,0 0 0 0 0,1-1 0 0 0,8-4 0 0 0,7-4 6 0 0,-20 11-92 0 0,1 1 0 0 0,-1 0 0 0 0,1-1 0 0 0,-1 1 0 0 0,1 0 0 0 0,-1 0 0 0 0,1-1 0 0 0,-1 1 0 0 0,1 0 0 0 0,-1 0 0 0 0,1 0 0 0 0,-1 0 0 0 0,1 0 0 0 0,-1 0 0 0 0,1 0 0 0 0,0 0 0 0 0,-1 0 0 0 0,1 0 0 0 0,-1 0 0 0 0,1 0 0 0 0,-1 0 0 0 0,1 0 0 0 0,-1 0 0 0 0,1 1 0 0 0,-1-1 0 0 0,1 0 0 0 0,-1 0 0 0 0,1 1 0 0 0,-1-1 0 0 0,1 0 0 0 0,-1 1 0 0 0,0-1 0 0 0,1 0 0 0 0,-1 1 0 0 0,1-1 0 0 0,-1 1 0 0 0,0-1 0 0 0,1 1 0 0 0,-1-1 0 0 0,0 1 0 0 0,0-1 0 0 0,1 1 0 0 0,-1-1 0 0 0,0 1 0 0 0,0 0 0 0 0,1 0 0 0 0,1 3 0 0 0,1 0 0 0 0,-1 0 0 0 0,0 1 0 0 0,-1-1 0 0 0,1 1 0 0 0,0-1 0 0 0,-1 1 0 0 0,0 0 0 0 0,0-1 0 0 0,0 9 0 0 0,-1-4 0 0 0,0 0 0 0 0,-1 1 0 0 0,1-1 0 0 0,-4 14 0 0 0,1-7 0 0 0,1-11 0 0 0,-1 4 0 0 0,3-6 11 0 0,-1 0-12 0 0,-8 11-73 0 0,8-13-263 0 0,1-1-138 0 0,0 0-33 0 0,6-5-84 0 0,14-18 572 0 0,-17 18 21 0 0,1 0 0 0 0,1 0 0 0 0,5-6 0 0 0,0 2-1 0 0,0 0 0 0 0,11-14 0 0 0,-16 18 0 0 0,-1 1 0 0 0,1 0 0 0 0,0 0 0 0 0,0 0 0 0 0,0 1 0 0 0,0 0 0 0 0,1 0 0 0 0,-1 0 0 0 0,7-2 0 0 0,-2 1 0 0 0,-1 0 0 0 0,13-9 0 0 0,-21 12 0 0 0,1 0 0 0 0,-1 1 0 0 0,1-1 0 0 0,-1 0 0 0 0,1 1 0 0 0,0 0 0 0 0,-1-1 0 0 0,1 1 0 0 0,0 0 0 0 0,0 0 0 0 0,-1 0 0 0 0,1 0 0 0 0,2 0 0 0 0,7 3 0 0 0,-10-2 0 0 0,0 0 0 0 0,1-1 0 0 0,-1 1 0 0 0,0 0 0 0 0,0 0 0 0 0,0 0 0 0 0,-1 0 0 0 0,1 0 0 0 0,0 0 0 0 0,0 0 0 0 0,0 0 0 0 0,-1 0 0 0 0,1 0 0 0 0,0 0 0 0 0,-1 1 0 0 0,1-1 0 0 0,-1 0 0 0 0,0 0 0 0 0,1 1 0 0 0,-1-1 0 0 0,0 0 0 0 0,0 1 0 0 0,0-1 0 0 0,0 0 0 0 0,0 1 0 0 0,0-1 0 0 0,0 0 0 0 0,0 0 0 0 0,0 1 0 0 0,-1-1 0 0 0,1 0 0 0 0,-1 1 0 0 0,0 0 0 0 0,0 1 0 0 0,1 0 0 0 0,-1 0 0 0 0,1 0 0 0 0,-1 1 0 0 0,1-1 0 0 0,0 0 0 0 0,0 0 0 0 0,1 0 0 0 0,0 5 0 0 0,0-5 0 0 0,-1 1 0 0 0,1 0 0 0 0,-1-1 0 0 0,0 1 0 0 0,0-1 0 0 0,-1 1 0 0 0,0 6 0 0 0,-1-6 0 0 0,0 1 0 0 0,0-1 0 0 0,0 0 0 0 0,0 0 0 0 0,-1 0 0 0 0,-4 5 0 0 0,4-5 0 0 0,-1 0 0 0 0,1 1 0 0 0,0 0 0 0 0,-2 5 0 0 0,3-6 118 0 0,0-1 0 0 0,0 1-1 0 0,0-1 1 0 0,0 0 0 0 0,-1 0 0 0 0,1 0-1 0 0,-1 0 1 0 0,0 0 0 0 0,0 0 0 0 0,0-1-1 0 0,0 1 1 0 0,0-1 0 0 0,-6 3 0 0 0,-1 1 60 0 0,22-26-29 0 0,-7 10-144 0 0,1 1 1 0 0,8-13-1 0 0,60-55-5 0 0,-65 69 0 0 0,0 1 0 0 0,0 0 0 0 0,0 1 0 0 0,12-6 0 0 0,14-9 0 0 0,-33 20 0 0 0,0-1 0 0 0,0 0 0 0 0,0 1 0 0 0,1-1 0 0 0,-1 1 0 0 0,0 0 0 0 0,1 0 0 0 0,-1 0 0 0 0,1 0 0 0 0,0 0 0 0 0,-1 0 0 0 0,1 1 0 0 0,-1-1 0 0 0,1 1 0 0 0,0 0 0 0 0,4 0 0 0 0,-6 0 0 0 0,-1 0 0 0 0,0 0 0 0 0,1 0 0 0 0,-1 0 0 0 0,0 0 0 0 0,1 0 0 0 0,-1 0 0 0 0,0 0 0 0 0,1 0 0 0 0,-1 0 0 0 0,0 0 0 0 0,0 0 0 0 0,1 1 0 0 0,-1-1 0 0 0,0 0 0 0 0,1 0 0 0 0,-1 0 0 0 0,0 0 0 0 0,0 1 0 0 0,1-1 0 0 0,-1 0 0 0 0,0 0 0 0 0,0 1 0 0 0,0-1 0 0 0,1 0 0 0 0,-1 0 0 0 0,0 1 0 0 0,0-1 0 0 0,0 0 0 0 0,0 0 0 0 0,0 1 0 0 0,0-1 0 0 0,1 0 0 0 0,-1 1 0 0 0,0-1 0 0 0,0 0 0 0 0,0 1 0 0 0,0-1 0 0 0,0 0 0 0 0,0 1 0 0 0,0-1 0 0 0,0 0 0 0 0,0 1 0 0 0,0-1 0 0 0,0 0 0 0 0,-1 0 0 0 0,1 1 0 0 0,0-1 0 0 0,0 1 0 0 0,0-1 0 0 0,4 24 0 0 0,-3-19 0 0 0,0 0 0 0 0,0 0 0 0 0,-1 0 0 0 0,0 8 0 0 0,0-11 0 0 0,0 1 0 0 0,-1-1 0 0 0,1 0 0 0 0,-1 0 0 0 0,0 0 0 0 0,0 0 0 0 0,1 0 0 0 0,-2 0 0 0 0,1 0 0 0 0,0 0 0 0 0,0 0 0 0 0,0-1 0 0 0,-1 1 0 0 0,-2 2 0 0 0,-6 11 0 0 0,10-7 0 0 0,0-4 0 0 0,-1 15 0 0 0,1-18 0 0 0,0 0 0 0 0,0 0 0 0 0,0 0 0 0 0,0 0 0 0 0,1 0 0 0 0,-1 0 0 0 0,0 0 0 0 0,0 0 0 0 0,1 0 0 0 0,-1 0 0 0 0,1-1 0 0 0,-1 1 0 0 0,0 0 0 0 0,1 0 0 0 0,0 0 0 0 0,-1-1 0 0 0,1 1 0 0 0,-1 0 0 0 0,1 0 0 0 0,0-1 0 0 0,0 1 0 0 0,-1-1 0 0 0,2 2 0 0 0,1 0 0 0 0,-2-1-36 0 0,0 0 1 0 0,0 0-1 0 0,1 0 0 0 0,-1 0 1 0 0,0 0-1 0 0,0 0 0 0 0,1 0 1 0 0,-1 0-1 0 0,0 0 0 0 0,1-1 0 0 0,-1 1 1 0 0,1-1-1 0 0,-1 1 0 0 0,1-1 1 0 0,-1 1-1 0 0,1-1 0 0 0,0 0 1 0 0,2 0-1 0 0,1 1-162 0 0,4-1 164 0 0,0 1 0 0 0,-1-1 0 0 0,1 0 0 0 0,0-1 0 0 0,-1 0 0 0 0,1 0 0 0 0,-1-1 0 0 0,1 0 0 0 0,-1-1 1 0 0,0 0-1 0 0,0 0 0 0 0,0 0 0 0 0,0-1 0 0 0,8-6 0 0 0,11-9-133 0 0,-18 14 474 0 0,-1-1 0 0 0,0 0 1 0 0,0 0-1 0 0,6-8 0 0 0,-1-1-304 0 0,0 0 0 0 0,-2-1 1 0 0,0 0-1 0 0,18-35 0 0 0,-15 25-3 0 0,-14 26 0 0 0,0 0 0 0 0,0 0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0,-6 4 0 0 0,-8 8 0 0 0,3 3 0 0 0,-16 28 0 0 0,10-14 0 0 0,2-6 0 0 0,2 0 0 0 0,0 1 0 0 0,2 0 0 0 0,-10 30 0 0 0,16-28 0 0 0,4-26 0 0 0,1 1 0 0 0,0 0 0 0 0,0 0 0 0 0,0 0 0 0 0,0 0 0 0 0,0 0 0 0 0,0 0 0 0 0,0-1 0 0 0,0 1 0 0 0,0 0 0 0 0,0 0 0 0 0,1 0 0 0 0,-1 0 0 0 0,1 1 0 0 0,4-1 0 0 0,-4 0 0 0 0,2-1 0 0 0,1 1 0 0 0,0-1 0 0 0,-1 1 0 0 0,1-1 0 0 0,-1 0 0 0 0,1 0 0 0 0,0-1 0 0 0,-1 1 0 0 0,1-1 0 0 0,0 0 0 0 0,-1 0 0 0 0,7-2 0 0 0,2-2 0 0 0,0 0 0 0 0,15-9 0 0 0,76-53 0 0 0,-92 59 0 0 0,0-2 0 0 0,0 1 0 0 0,-1-1 0 0 0,-1-1 0 0 0,0 0 0 0 0,0 0 0 0 0,-1-1 0 0 0,0 0 0 0 0,-1 0 0 0 0,0-1 0 0 0,7-20 0 0 0,-9 22 0 0 0,0 1 0 0 0,1 0 0 0 0,1 0 0 0 0,15-17 0 0 0,-16 19 0 0 0,0 1 0 0 0,0-1 0 0 0,0 0 0 0 0,-1-1 0 0 0,0 1 0 0 0,-1-1 0 0 0,5-13 0 0 0,-8 22 0 0 0,-1-1 0 0 0,0 0 0 0 0,0 1 0 0 0,0-1 0 0 0,0 0 0 0 0,0 0 0 0 0,0 1 0 0 0,0-1 0 0 0,0 0 0 0 0,0 1 0 0 0,0-1 0 0 0,0 0 0 0 0,-1 0 0 0 0,1 1 0 0 0,0-1 0 0 0,0 0 0 0 0,-1 1 0 0 0,1-1 0 0 0,0 1 0 0 0,-1-1 0 0 0,1 0 0 0 0,-1 1 0 0 0,1-1 0 0 0,-1 1 0 0 0,1-1 0 0 0,-1 1 0 0 0,0-1 0 0 0,-1 0 0 0 0,1 0 0 0 0,0 0 0 0 0,-1 0 0 0 0,1 1 0 0 0,-1-1 0 0 0,1 0 0 0 0,-1 1 0 0 0,0 0 0 0 0,1-1 0 0 0,-3 1 0 0 0,-3 1 0 0 0,1 6 0 0 0,0-1 0 0 0,0 1 0 0 0,1 1 0 0 0,0-1 0 0 0,1 1 0 0 0,-8 15 0 0 0,4-6 0 0 0,-47 94 0 0 0,47-93 0 0 0,2 0 0 0 0,0 0 0 0 0,2 1 0 0 0,0-1 0 0 0,-2 23 0 0 0,5 2 0 0 0,1-7 0 0 0,0-35 0 0 0,-1 0 0 0 0,1 0 0 0 0,0 0 0 0 0,0 1 0 0 0,0-1 0 0 0,0 0 0 0 0,0 0 0 0 0,0 0 0 0 0,0 0 0 0 0,0 0 0 0 0,0 0 0 0 0,1 0 0 0 0,-1 0 0 0 0,0 0 0 0 0,1 0 0 0 0,-1 0 0 0 0,1 0 0 0 0,-1 0 0 0 0,1 0 0 0 0,-1 0 0 0 0,1 0 0 0 0,0-1 0 0 0,-1 1 0 0 0,1 0 0 0 0,0 0 0 0 0,0-1 0 0 0,0 1 0 0 0,-1 0 0 0 0,1-1 0 0 0,0 1 0 0 0,0-1 0 0 0,0 1 0 0 0,2 0 0 0 0,14 6 0 0 0,-13-8 0 0 0,-1-1 0 0 0,28-9 0 0 0,0-2 0 0 0,-1-1 0 0 0,-1-1 0 0 0,47-33 0 0 0,-59 35 0 0 0,0-1 0 0 0,0 0 0 0 0,-2-1 0 0 0,0-1 0 0 0,-1 0 0 0 0,0-1 0 0 0,-1-1 0 0 0,14-27 0 0 0,-2-4 0 0 0,-2 0 0 0 0,19-60 0 0 0,-42 108 0 0 0,3-6 0 0 0,0 0 0 0 0,-1 0 0 0 0,0 0 0 0 0,0 0 0 0 0,-1 0 0 0 0,0 0 0 0 0,0 0 0 0 0,0-1 0 0 0,-1 1 0 0 0,-1-9 0 0 0,1 16 0 0 0,0 0 0 0 0,0 0 0 0 0,0 0 0 0 0,0-1 0 0 0,0 1 0 0 0,-1 0 0 0 0,1 0 0 0 0,0 0 0 0 0,0 0 0 0 0,0 0 0 0 0,0-1 0 0 0,0 1 0 0 0,0 0 0 0 0,0 0 0 0 0,-1 0 0 0 0,1 0 0 0 0,0 0 0 0 0,0 0 0 0 0,0 0 0 0 0,0-1 0 0 0,0 1 0 0 0,-1 0 0 0 0,1 0 0 0 0,0 0 0 0 0,0 0 0 0 0,0 0 0 0 0,0 0 0 0 0,-1 0 0 0 0,1 0 0 0 0,0 0 0 0 0,0 0 0 0 0,0 0 0 0 0,0 0 0 0 0,-1 0 0 0 0,1 0 0 0 0,0 0 0 0 0,0 0 0 0 0,0 0 0 0 0,-1 0 0 0 0,1 0 0 0 0,0 0 0 0 0,0 0 0 0 0,0 0 0 0 0,0 1 0 0 0,0-1 0 0 0,-1 0 0 0 0,1 0 0 0 0,0 0 0 0 0,0 0 0 0 0,0 0 0 0 0,0 0 0 0 0,0 1 0 0 0,0-1 0 0 0,-1 0 0 0 0,1 0 0 0 0,0 0 0 0 0,0 1 0 0 0,-8 7 0 0 0,8-8 0 0 0,-4 6 0 0 0,0-1 0 0 0,1 1 0 0 0,-1-1 0 0 0,1 1 0 0 0,1 0 0 0 0,-1 0 0 0 0,-2 11 0 0 0,-8 49 0 0 0,11-47 0 0 0,-9 30 0 0 0,-12 20 0 0 0,-40 86 0 0 0,59-145 0 0 0,0 0 0 0 0,1 0 0 0 0,1 0 0 0 0,-1 0 0 0 0,0 12 0 0 0,3-19 0 0 0,-1-3 0 0 0,1 1 0 0 0,0-1 0 0 0,0 0 0 0 0,0 1 0 0 0,0-1 0 0 0,0 1 0 0 0,0-1 0 0 0,-1 0 0 0 0,1 1 0 0 0,0-1 0 0 0,0 1 0 0 0,0-1 0 0 0,0 1 0 0 0,0-1 0 0 0,1 0 0 0 0,-1 1 0 0 0,0-1 0 0 0,0 1 0 0 0,0-1 0 0 0,0 0 0 0 0,0 1 0 0 0,0-1 0 0 0,1 0 0 0 0,-1 1 0 0 0,0-1 0 0 0,0 1 0 0 0,1-1 0 0 0,-1 0 0 0 0,0 0 0 0 0,0 1 0 0 0,1-1 0 0 0,-1 0 0 0 0,0 1 0 0 0,1-1 0 0 0,-1 0 0 0 0,1 0 0 0 0,-1 0 0 0 0,0 1 0 0 0,1-1 0 0 0,-1 0 0 0 0,0 0 0 0 0,1 0 0 0 0,-1 0 0 0 0,1 0 0 0 0,-1 0 0 0 0,1 0 0 0 0,0 0 0 0 0,-1 0 0 0 0,3 1 0 0 0,1 0 0 0 0,-1 0 0 0 0,1 0 0 0 0,-1-1 0 0 0,0 0 0 0 0,1 1 0 0 0,-1-1 0 0 0,1-1 0 0 0,-1 1 0 0 0,6-1 0 0 0,2-2 0 0 0,-1 0 0 0 0,11-5 0 0 0,-5 1 0 0 0,-8 3 0 0 0,1-1 0 0 0,-1 0 0 0 0,0-1 0 0 0,0 0 0 0 0,-1 0 0 0 0,0-1 0 0 0,11-12 0 0 0,-4 4 0 0 0,14-11 0 0 0,-16 16 0 0 0,-1-1 0 0 0,-1 0 0 0 0,1 0 0 0 0,10-17 0 0 0,-13 20 0 0 0,-20 50 0 0 0,11-37 0 0 0,0-1 0 0 0,0 1 0 0 0,-1-1 0 0 0,0 1 0 0 0,-2 5 0 0 0,-6 13 0 0 0,6-11 0 0 0,-1 0 0 0 0,-8 15 0 0 0,2-5 0 0 0,10-19 0 0 0,-1 1 0 0 0,1 0 0 0 0,0-1 0 0 0,0 1 0 0 0,-1 6 0 0 0,2-9 0 0 0,0-1 0 0 0,0 0 0 0 0,0 1 0 0 0,0-1 0 0 0,0 0 0 0 0,0 1 0 0 0,0-1 0 0 0,0 0 0 0 0,0 0 0 0 0,0 1 0 0 0,0-1 0 0 0,0 0 0 0 0,0 1 0 0 0,0-1 0 0 0,0 0 0 0 0,0 1 0 0 0,1-1 0 0 0,-1 0 0 0 0,0 0 0 0 0,0 1 0 0 0,0-1 0 0 0,0 0 0 0 0,1 0 0 0 0,-1 1 0 0 0,0-1 0 0 0,0 0 0 0 0,0 0 0 0 0,1 0 0 0 0,-1 1 0 0 0,0-1 0 0 0,0 0 0 0 0,1 0 0 0 0,-1 0 0 0 0,0 0 0 0 0,0 0 0 0 0,1 1 0 0 0,-1-1 0 0 0,0 0 0 0 0,1 0 0 0 0,-1 0 0 0 0,0 0 0 0 0,1 0 0 0 0,-1 0 0 0 0,0 0 0 0 0,0 0 0 0 0,1 0 0 0 0,0 0 0 0 0,-1 0 0 0 0,6 0 0 0 0,-1 0 0 0 0,1 0 0 0 0,0 0 0 0 0,-1-1 0 0 0,1 0 0 0 0,0 0 0 0 0,-1-1 0 0 0,1 1 0 0 0,-1-1 0 0 0,0 0 0 0 0,1 0 0 0 0,4-4 0 0 0,4-2 0 0 0,0-1 0 0 0,25-20 0 0 0,-30 22 0 0 0,-1-1 0 0 0,14-15 0 0 0,-20 20 0 0 0,1 0 0 0 0,-1 0 0 0 0,0 0 0 0 0,0-1 0 0 0,-1 1 0 0 0,1-1 0 0 0,-1 1 0 0 0,1-1 0 0 0,-1 0 0 0 0,0 1 0 0 0,0-1 0 0 0,0-4 0 0 0,-1 0 0 0 0,1 0 0 0 0,0 0 0 0 0,0 0 0 0 0,4-11 0 0 0,-4 16 0 0 0,0 0 0 0 0,-1 0 0 0 0,1 0 0 0 0,-1 0 0 0 0,0 0 0 0 0,0 0 0 0 0,0 0 0 0 0,0 0 0 0 0,0 0 0 0 0,-1 0 0 0 0,1 1 0 0 0,-1-1 0 0 0,0 0 0 0 0,0 0 0 0 0,0 0 0 0 0,0 0 0 0 0,-1 1 0 0 0,1-1 0 0 0,-1 1 0 0 0,1-1 0 0 0,-1 1 0 0 0,0-1 0 0 0,0 1 0 0 0,0 0 0 0 0,0 0 0 0 0,0 0 0 0 0,-1 0 0 0 0,1 0 0 0 0,-1 1 0 0 0,-3-3 0 0 0,4 3 0 0 0,-1 1 0 0 0,1-1 0 0 0,0 1 0 0 0,-1-1 0 0 0,1 1 0 0 0,0 0 0 0 0,-1 0 0 0 0,1 0 0 0 0,0 0 0 0 0,-1 1 0 0 0,1-1 0 0 0,0 1 0 0 0,-1-1 0 0 0,1 1 0 0 0,0 0 0 0 0,0 0 0 0 0,-1 0 0 0 0,1 0 0 0 0,0 0 0 0 0,0 0 0 0 0,0 1 0 0 0,0-1 0 0 0,1 1 0 0 0,-1-1 0 0 0,-3 5 0 0 0,-2 2 0 0 0,0 0 0 0 0,0 1 0 0 0,1 0 0 0 0,-7 11 0 0 0,12-18 0 0 0,0-1 0 0 0,1 0 0 0 0,-1 0 0 0 0,1 0 0 0 0,-1 0 0 0 0,1 0 0 0 0,-1 0 0 0 0,1 0 0 0 0,-1 0 0 0 0,1 1 0 0 0,0-1 0 0 0,0 0 0 0 0,0 0 0 0 0,-1 0 0 0 0,1 0 0 0 0,1 2 0 0 0,4 5 0 0 0,-2-6 0 0 0,0 0 0 0 0,0-1 0 0 0,0 1 0 0 0,0-1 0 0 0,0 1 0 0 0,0-1 0 0 0,0 0 0 0 0,1 0 0 0 0,-1 0 0 0 0,0-1 0 0 0,1 1 0 0 0,-1-1 0 0 0,0 0 0 0 0,5 0 0 0 0,-1 0 0 0 0,0-1 0 0 0,0 1 0 0 0,0-2 0 0 0,0 1 0 0 0,11-4 0 0 0,31-17 0 0 0,0 5 0 0 0,-11 3 0 0 0,42-9 0 0 0,-69 23 0 0 0,-11 0 0 0 0,1 0 0 0 0,-1 0 0 0 0,0 0 0 0 0,1 0 0 0 0,-1 0 0 0 0,0 1 0 0 0,0-1 0 0 0,1 0 0 0 0,-1 0 0 0 0,0 0 0 0 0,1 1 0 0 0,-1-1 0 0 0,0 0 0 0 0,0 0 0 0 0,1 1 0 0 0,-1-1 0 0 0,0 0 0 0 0,0 0 0 0 0,0 1 0 0 0,1-1 0 0 0,-1 0 0 0 0,0 1 0 0 0,0-1 0 0 0,0 1 0 0 0,-1 5 0 0 0,0 1 0 0 0,0-1 0 0 0,-1 1 0 0 0,0-1 0 0 0,-1 0 0 0 0,-4 11 0 0 0,5-14 0 0 0,-7 17 0 0 0,0 1 0 0 0,-17 30 0 0 0,24-49 0 0 0,1 0 0 0 0,-1 0 0 0 0,0 0 0 0 0,0 0 0 0 0,0 0 0 0 0,-3 2 0 0 0,5-4 0 0 0,0 0 0 0 0,0 0 0 0 0,0 0 0 0 0,-1 0 0 0 0,1 0 0 0 0,0 0 0 0 0,0 0 0 0 0,0 0 0 0 0,0 0 0 0 0,-1 0 0 0 0,1 0 0 0 0,0 1 0 0 0,0-1 0 0 0,0 0 0 0 0,0 0 0 0 0,0 0 0 0 0,0 0 0 0 0,-1 1 0 0 0,1-1 0 0 0,0 0 0 0 0,0 0 0 0 0,0 0 0 0 0,0 0 0 0 0,0 1 0 0 0,0-1 0 0 0,0 0 0 0 0,0 0 0 0 0,0 0 0 0 0,0 1 0 0 0,0-1 0 0 0,0 0 0 0 0,0 0 0 0 0,0 0 0 0 0,0 1 0 0 0,17-6 0 0 0,5-6 0 0 0,-2-1 0 0 0,25-16 0 0 0,-4 1 0 0 0,-5 2 0 0 0,-28 18 0 0 0,1 1 0 0 0,0-1 0 0 0,0 2 0 0 0,1 0 0 0 0,19-8 0 0 0,-21 11 0 0 0,-8 2 0 0 0,0 0 0 0 0,1 0 0 0 0,-1 0 0 0 0,1 0 0 0 0,-1 0 0 0 0,0 0 0 0 0,1 0 0 0 0,-1 0 0 0 0,1 0 0 0 0,-1 0 0 0 0,0 0 0 0 0,1 0 0 0 0,-1 0 0 0 0,1 0 0 0 0,-1 0 0 0 0,0 0 0 0 0,1 1 0 0 0,-1-1 0 0 0,0 0 0 0 0,1 0 0 0 0,-1 0 0 0 0,0 1 0 0 0,1-1 0 0 0,-1 0 0 0 0,0 0 0 0 0,1 1 0 0 0,-1-1 0 0 0,0 0 0 0 0,0 1 0 0 0,1-1 0 0 0,-1 0 0 0 0,0 1 0 0 0,0-1 0 0 0,0 0 0 0 0,1 1 0 0 0,-1-1 0 0 0,0 0 0 0 0,0 1 0 0 0,0-1 0 0 0,0 1 0 0 0,0-1 0 0 0,2 4 0 0 0,0 0 0 0 0,-1 0 0 0 0,0 0 0 0 0,0 0 0 0 0,0 0 0 0 0,0 0 0 0 0,0 0 0 0 0,-1 0 0 0 0,0 0 0 0 0,0 0 0 0 0,0 7 0 0 0,-3 4 0 0 0,0-1 0 0 0,-6 19 0 0 0,5-20 0 0 0,1-6 0 0 0,13-28 0 0 0,-5 14 0 0 0,2 0 0 0 0,-1 0 0 0 0,0 0 0 0 0,1 1 0 0 0,1 0 0 0 0,-1 1 0 0 0,1 0 0 0 0,-1 0 0 0 0,2 0 0 0 0,-1 1 0 0 0,0 0 0 0 0,1 1 0 0 0,11-4 0 0 0,-16 6 0 0 0,-1 0 0 0 0,0 0 0 0 0,1 1 0 0 0,-1-1 0 0 0,0 1 0 0 0,1 0 0 0 0,-1 0 0 0 0,1 0 0 0 0,-1 0 0 0 0,0 0 0 0 0,1 1 0 0 0,-1 0 0 0 0,0 0 0 0 0,1 0 0 0 0,-1 0 0 0 0,0 0 0 0 0,0 0 0 0 0,4 3 0 0 0,-1 4 0 0 0,-3-3 0 0 0,1 2 0 0 0,-1 1 0 0 0,1 0 0 0 0,-1 0 0 0 0,-1 0 0 0 0,0 0 0 0 0,0 0 0 0 0,0 0 0 0 0,0 9 0 0 0,0-10 0 0 0,-1-6 0 0 0,0 0 0 0 0,-1-1 0 0 0,1 1 0 0 0,0 0 0 0 0,-1 0 0 0 0,1-1 0 0 0,0 1 0 0 0,0 0 0 0 0,0-1 0 0 0,0 1 0 0 0,0 0 0 0 0,-1-1 0 0 0,1 0 0 0 0,0 1 0 0 0,0-1 0 0 0,0 1 0 0 0,1-1 0 0 0,-1 0 0 0 0,0 0 0 0 0,0 0 0 0 0,0 0 0 0 0,0 0 0 0 0,0 0 0 0 0,0 0 0 0 0,0 0 0 0 0,0 0 0 0 0,0 0 0 0 0,0 0 0 0 0,0-1 0 0 0,0 1 0 0 0,1-1 0 0 0,-1 1 0 0 0,0 0-131 0 0,0 0-1 0 0,-1-1 1 0 0,1 1-1 0 0,0 0 1 0 0,0 0-1 0 0,-1-1 1 0 0,1 1 0 0 0,0-1-1 0 0,-1 1 1 0 0,1-1-1 0 0,0 1 1 0 0,-1-1-1 0 0,1 1 1 0 0,-1-1 0 0 0,2-1-1 0 0,-2 1-380 0 0,1 0 0 0 0,-1 0-1 0 0,0 0 1 0 0,1 0 0 0 0,-1 0 0 0 0,0-1 0 0 0,0 1-1 0 0,0 0 1 0 0,0 0 0 0 0,0 0 0 0 0,0 0-1 0 0,0-1 1 0 0,0 1 0 0 0,-1 0 0 0 0,1-1 0 0 0,-3-10-7838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273 115 13823 0 0,'-2'-8'675'0'0,"1"7"-635"0"0,1 0 1 0 0,-1 0-1 0 0,1-1 1 0 0,0 1 0 0 0,0 0-1 0 0,-1 0 1 0 0,1-1-1 0 0,0 1 1 0 0,0 0-1 0 0,0 0 1 0 0,1-1-1 0 0,-1 1 1 0 0,0 0-1 0 0,0 0 1 0 0,1-1-1 0 0,-1 1 1 0 0,0 0-1 0 0,1 0 1 0 0,-1 0-1 0 0,1 0 1 0 0,0 0-1 0 0,0-2 1 0 0,2-2 3 0 0,-2 4 676 0 0,-1 1 249 0 0,0 0 45 0 0,0 0-61 0 0,0 0-288 0 0,0 0-121 0 0,0 0-28 0 0,0 0-4 0 0,0 0 0 0 0,0 0 0 0 0,-4 13 444 0 0,-4 8-899 0 0,1 0 1 0 0,-8 43-1 0 0,9-39-57 0 0,-14 42 0 0 0,-2 6 0 0 0,15-43 0 0 0,-18 48 0 0 0,20-67 0 0 0,0 0 0 0 0,-1 0 0 0 0,0 0 0 0 0,0-1 0 0 0,-1 0 0 0 0,-1 0 0 0 0,-8 9 0 0 0,-5 6 0 0 0,18-21 0 0 0,0 0 0 0 0,0 0 0 0 0,-1 0 0 0 0,1 0 0 0 0,-1-1 0 0 0,0 0 0 0 0,0 1 0 0 0,-8 4 0 0 0,-5 1 0 0 0,16-8 0 0 0,1-1 0 0 0,-1 0 0 0 0,1 1 0 0 0,-1-1 0 0 0,1 1 0 0 0,-1-1 0 0 0,1 0 0 0 0,-1 0 0 0 0,1 1 0 0 0,-1-1 0 0 0,1 0 0 0 0,-1 0 0 0 0,0 0 0 0 0,1 1 0 0 0,-1-1 0 0 0,1 0 0 0 0,-1 0 0 0 0,0 0 0 0 0,1 0 0 0 0,-1 0 0 0 0,1 0 0 0 0,-1 0 0 0 0,-1-1 0 0 0,3-4 0 0 0,-1 5 0 0 0,-6-13 159 0 0,5 13-121 0 0,0-1 1 0 0,1 0 0 0 0,-1 1-1 0 0,1-1 1 0 0,-1 0-1 0 0,1 0 1 0 0,0 0 0 0 0,-1 0-1 0 0,1 1 1 0 0,0-1-1 0 0,-1 0 1 0 0,1 0 0 0 0,0 0-1 0 0,0 0 1 0 0,0 0-1 0 0,0 0 1 0 0,0 0 0 0 0,0 0-1 0 0,0-1 1 0 0,6-7 334 0 0,-5 8-315 0 0,0 0 0 0 0,0-1 0 0 0,-1 1 0 0 0,1 0 0 0 0,0-1-1 0 0,0 1 1 0 0,-1-1 0 0 0,1 1 0 0 0,0-3 0 0 0,0-11 63 0 0,-2 12-118 0 0,1 1 0 0 0,1-1 1 0 0,-1 1-1 0 0,0-1 1 0 0,1 1-1 0 0,-1 0 1 0 0,1-1-1 0 0,-1 1 0 0 0,1 0 1 0 0,0-1-1 0 0,0 1 1 0 0,2-3-1 0 0,19-33 486 0 0,18-45 0 0 0,12-19 416 0 0,-19 46-823 0 0,64-79 1 0 0,-89 126-83 0 0,0 0 0 0 0,1 1 0 0 0,0 1 0 0 0,0-1 0 0 0,1 2 0 0 0,11-8 0 0 0,-1 4 0 0 0,1 0 0 0 0,26-9 0 0 0,-41 17 0 0 0,0 0 0 0 0,0 1 0 0 0,0 0 0 0 0,0 0 0 0 0,0 0 0 0 0,1 1 0 0 0,-1 0 0 0 0,0 0 0 0 0,0 0 0 0 0,0 1 0 0 0,12 3 0 0 0,-15-4 0 0 0,-1 1 0 0 0,1 0 0 0 0,-1 0 0 0 0,1 0 0 0 0,-1 1 0 0 0,1-1 0 0 0,-1 1 0 0 0,0-1 0 0 0,0 1 0 0 0,0 0 0 0 0,0 0 0 0 0,0-1 0 0 0,0 2 0 0 0,0-1 0 0 0,-1 0 0 0 0,1 0 0 0 0,-1 0 0 0 0,1 1 0 0 0,-1-1 0 0 0,0 1 0 0 0,0-1 0 0 0,0 1 0 0 0,0-1 0 0 0,-1 1 0 0 0,1 0 0 0 0,-1-1 0 0 0,1 1 0 0 0,-1 0 0 0 0,0 3 0 0 0,0 1 138 0 0,-1 0-1 0 0,0-1 1 0 0,-1 1 0 0 0,1-1 0 0 0,-1 1-1 0 0,0-1 1 0 0,-1 0 0 0 0,0 1-1 0 0,0-1 1 0 0,0-1 0 0 0,-1 1-1 0 0,-5 8 1 0 0,3-6-45 0 0,2-2-78 0 0,1 0 0 0 0,-1 0 0 0 0,-1-1 0 0 0,1 0 0 0 0,-1 0 0 0 0,0 0 0 0 0,0 0 0 0 0,0-1 0 0 0,-1 0 0 0 0,-7 5 0 0 0,-7 5-7 0 0,15-11-7 0 0,0 1 0 0 0,0-1 0 0 0,0 0 0 0 0,-10 5 0 0 0,11-7-7 0 0,1 0 0 0 0,0 0 0 0 0,0-1 0 0 0,-1 1 0 0 0,1-1 0 0 0,0 0 1 0 0,-1 0-1 0 0,1 0 0 0 0,0 0 0 0 0,-1 0 0 0 0,1-1 0 0 0,-6-1 0 0 0,6 1-152 0 0,0 0-1 0 0,1 0 1 0 0,-1 0 0 0 0,1 0-1 0 0,-1 0 1 0 0,1-1 0 0 0,-1 1-1 0 0,1-1 1 0 0,-1 0 0 0 0,1 1-1 0 0,-3-4 1 0 0,5-12-2765 0 0,0 15 2015 0 0,3-8-5081 0 0,4 1-1723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55 17503 0 0,'2'0'399'0'0,"-1"-1"-284"0"0,3-1 184 0 0,0-1 0 0 0,1 0 0 0 0,-1 0 1 0 0,-1 0-1 0 0,1-1 0 0 0,0 1 0 0 0,-1-1 1 0 0,6-7-1 0 0,-9 10 1150 0 0,0 0 1212 0 0,0 0-2588 0 0,0 1 0 0 0,0-1 0 0 0,0 1 0 0 0,0-1 1 0 0,0 0-1 0 0,0 1 0 0 0,0-1 0 0 0,0 1 0 0 0,0 0 0 0 0,0-1 0 0 0,-1 1 0 0 0,1-1 0 0 0,0 1 0 0 0,0-1 1 0 0,0 1-1 0 0,-1-1 0 0 0,1 1 0 0 0,0-1 0 0 0,-1 1 0 0 0,1 0 0 0 0,0-1 0 0 0,-1 1 0 0 0,1 0 0 0 0,0-1 0 0 0,-1 1 1 0 0,1 0-1 0 0,-1 0 0 0 0,1-1 0 0 0,-1 1 0 0 0,1 0 0 0 0,-1 0 0 0 0,1 0 0 0 0,-1-1 0 0 0,1 1 0 0 0,-1 0 1 0 0,1 0-1 0 0,-1 0 0 0 0,-2 0-70 0 0,1-1 0 0 0,-1 1 0 0 0,0 0 0 0 0,1 0 0 0 0,-1 0 0 0 0,0 0 0 0 0,1 1 0 0 0,-1-1 0 0 0,1 1 0 0 0,-1-1 0 0 0,0 1 0 0 0,1 0 0 0 0,0 0 0 0 0,-4 2 0 0 0,-3 1 298 0 0,0 1 0 0 0,-11 9 0 0 0,-1 4-23 0 0,-1 1 0 0 0,2 2 0 0 0,-24 29 0 0 0,39-44-273 0 0,2-2-5 0 0,0 0 0 0 0,0 1 0 0 0,0 0 0 0 0,1 0 0 0 0,0-1 0 0 0,0 1 0 0 0,-3 9 0 0 0,2-3 0 0 0,-4 2 0 0 0,6-13 0 0 0,1 1 0 0 0,-1-1 0 0 0,1 0 0 0 0,0 1 0 0 0,-1-1 0 0 0,1 1 0 0 0,-1-1 0 0 0,1 1 0 0 0,0-1 0 0 0,-1 1 0 0 0,1 0 0 0 0,0-1 0 0 0,0 1 0 0 0,-1-1 0 0 0,1 1 0 0 0,0-1 0 0 0,0 1 0 0 0,0 0 0 0 0,0-1 0 0 0,0 1 0 0 0,0 0 0 0 0,0-1 0 0 0,0 1 0 0 0,0 0 0 0 0,0-1 0 0 0,0 1 0 0 0,0-1 0 0 0,0 1 0 0 0,1 1 0 0 0,9 2 0 0 0,-8-4 0 0 0,2 2 0 0 0,0-1 0 0 0,1-1 0 0 0,-1 1 0 0 0,1-1 0 0 0,-1 1 0 0 0,1-1 0 0 0,-1 0 0 0 0,0-1 0 0 0,1 1 0 0 0,-1-1 0 0 0,1 0 0 0 0,-1 0 0 0 0,0 0 0 0 0,5-3 0 0 0,8-3 0 0 0,0 0 0 0 0,15-11 0 0 0,-29 16 0 0 0,8-4 0 0 0,0 0 0 0 0,0 0 0 0 0,-1-1 0 0 0,0 0 0 0 0,0-1 0 0 0,14-14 0 0 0,-6 3 0 0 0,-12 14 0 0 0,0-1 0 0 0,-1 0 0 0 0,0 0 0 0 0,0 0 0 0 0,6-10 0 0 0,-11 12 0 0 0,-4 7 0 0 0,-5 4 0 0 0,-3 8 0 0 0,-20 31 0 0 0,18-23 0 0 0,13-22 0 0 0,0 1 0 0 0,0-1 0 0 0,0 1 0 0 0,0 0 0 0 0,0-1 0 0 0,1 1 0 0 0,-1 0 0 0 0,1 0 0 0 0,-1-1 0 0 0,1 1 0 0 0,0 0 0 0 0,0 0 0 0 0,-1 0 0 0 0,1 0 0 0 0,0 0 0 0 0,1 1 0 0 0,-1 13-1932 0 0,1-16 134 0 0,5-3 688 0 0,-4 2 767 0 0,-1 0-1 0 0,1 0 1 0 0,0 0-1 0 0,-1 0 1 0 0,1-1-1 0 0,-1 1 1 0 0,0-1-1 0 0,1 1 1 0 0,-1-1 0 0 0,0 1-1 0 0,1-3 1 0 0,3-2-1040 0 0,1-1-153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31 19351 0 0,'0'0'439'0'0,"0"0"62"0"0,0 0 33 0 0,0 0-65 0 0,-6 0-292 0 0,-4 5 474 0 0,-1 2-1 0 0,-9 7 1 0 0,19-13-139 0 0,1-1 0 0 0,0 0 0 0 0,0 0-69 0 0,0 0-222 0 0,0 0 166 0 0,0 0 101 0 0,0 0 21 0 0,16-8 99 0 0,-14 5-608 0 0,1 0 0 0 0,-1 0 0 0 0,0 1 0 0 0,0-2 0 0 0,2-2 0 0 0,-3-10 0 0 0,-1 16 0 0 0,1 0 0 0 0,-1-1 0 0 0,0 1 0 0 0,0-1 0 0 0,0 1 0 0 0,0 0 0 0 0,0-1 0 0 0,0 1 0 0 0,0 0 0 0 0,0-1 0 0 0,0 1 0 0 0,0-1 0 0 0,0 1 0 0 0,0 0 0 0 0,0-1 0 0 0,0 1 0 0 0,0 0 0 0 0,0-1 0 0 0,-1 1 0 0 0,1 0 0 0 0,0-1 0 0 0,0 1 0 0 0,0 0 0 0 0,-1-1 0 0 0,1 1 0 0 0,0 0 0 0 0,0-1 0 0 0,-1 1 0 0 0,1 0 0 0 0,0 0 0 0 0,0-1 0 0 0,-1 1 0 0 0,1 0 0 0 0,0 0 0 0 0,-1 0 0 0 0,1-1 0 0 0,0 1 0 0 0,-1 0 0 0 0,1 0 0 0 0,-1 0 0 0 0,1 0 0 0 0,0 0 0 0 0,-1 0 0 0 0,1 0 0 0 0,0 0 0 0 0,-1 0 0 0 0,1 0 0 0 0,-1 0 0 0 0,1 0 0 0 0,-1 0 0 0 0,-15 4 0 0 0,16-3 0 0 0,-3 0-221 0 0,-1 1 0 0 0,1-1 0 0 0,0 1-1 0 0,1 0 1 0 0,-1 0 0 0 0,0 0 0 0 0,1 1 0 0 0,-1-1 0 0 0,1 1-1 0 0,-1-1 1 0 0,1 1 0 0 0,0 0 0 0 0,0 0 0 0 0,-3 6-1 0 0,3-4-320 0 0,0 1 0 0 0,0 0-1 0 0,0 0 1 0 0,1 1-1 0 0,-1-1 1 0 0,1 0-1 0 0,0 9 1 0 0,2 4-1505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 21191 0 0,'0'0'969'0'0,"0"0"-18"0"0,-14-6-499 0 0,13 6-413 0 0,1 0 0 0 0,0 0 0 0 0,-1 0-1 0 0,1 0 1 0 0,-1 0 0 0 0,1 0 0 0 0,0 0 0 0 0,-1 1-1 0 0,1-1 1 0 0,-1 0 0 0 0,1 0 0 0 0,0 0 0 0 0,-1 1-1 0 0,1-1 1 0 0,0 0 0 0 0,-1 0 0 0 0,1 1 0 0 0,0-1-1 0 0,-1 0 1 0 0,1 1 0 0 0,0-1 0 0 0,0 0 0 0 0,-1 1-1 0 0,1-1 1 0 0,0 0 0 0 0,0 1 0 0 0,0-1 0 0 0,-1 0-1 0 0,1 1 1 0 0,0-1 0 0 0,0 1 0 0 0,0 0 0 0 0,-6 21 2010 0 0,2-8-1327 0 0,-21 63-722 0 0,14-39 0 0 0,-19 41 0 0 0,13-38 0 0 0,-13 54 0 0 0,18-54 0 0 0,-27 60 0 0 0,13-47 0 0 0,-22 49 0 0 0,7-24 0 0 0,26-51 0 0 0,11-22 0 0 0,0 1 0 0 0,0-1 0 0 0,-1 0 0 0 0,0-1 0 0 0,0 1 0 0 0,-1-1 0 0 0,-8 7 0 0 0,14-18 0 0 0,0 0 0 0 0,0 0 0 0 0,0 0 0 0 0,1 0 0 0 0,1-7 0 0 0,19-30 0 0 0,-14 28 0 0 0,1-1 0 0 0,8-28 0 0 0,19-110 0 0 0,-29 124 0 0 0,-4 19 0 0 0,0 0 0 0 0,1 0 0 0 0,5-15 0 0 0,-7 25 0 0 0,-1 1 0 0 0,1-1 0 0 0,-1 0 0 0 0,0 0 0 0 0,0 1 0 0 0,1-1 0 0 0,-1 0 0 0 0,0 0 0 0 0,0 0 0 0 0,0 1 0 0 0,0-1 0 0 0,0 0 0 0 0,0 0 0 0 0,0 0 0 0 0,0 0 0 0 0,0 1 0 0 0,-1-1 0 0 0,1 0 0 0 0,0 0 0 0 0,0 0 0 0 0,-1 1 0 0 0,1-1 0 0 0,0 0 0 0 0,-1 1 0 0 0,1-1 0 0 0,-2-1 0 0 0,2 1 0 0 0,0 1 0 0 0,-1-1 0 0 0,1 1 0 0 0,0-1 0 0 0,-1 1 0 0 0,1-1 0 0 0,0 1 0 0 0,-1 0 0 0 0,1-1 0 0 0,-1 1 0 0 0,1 0 0 0 0,-1-1 0 0 0,1 1 0 0 0,-1 0 0 0 0,1-1 0 0 0,-1 1 0 0 0,1 0 0 0 0,-1 0 0 0 0,1 0 0 0 0,-1-1 0 0 0,0 1 0 0 0,1 0 0 0 0,-1 0 0 0 0,1 0 0 0 0,-1 0 0 0 0,1 0 0 0 0,-1 0 0 0 0,0 0 0 0 0,1 0 0 0 0,-1 0 0 0 0,1 1 0 0 0,-1-1 0 0 0,1 0 0 0 0,-1 0 0 0 0,1 0 0 0 0,-1 1 0 0 0,0-1 0 0 0,1 0 0 0 0,0 1 0 0 0,-1-1 0 0 0,0 1 0 0 0,0 0 0 0 0,-5 1 0 0 0,1 1 0 0 0,0 1 0 0 0,0-1 0 0 0,0 1 0 0 0,0-1 0 0 0,1 1 0 0 0,-7 8 0 0 0,9-10 0 0 0,0 1 0 0 0,0-1 0 0 0,0 1 0 0 0,1-1 0 0 0,-1 1 0 0 0,1 0 0 0 0,-1-1 0 0 0,1 1 0 0 0,0 0 0 0 0,0 0 0 0 0,0 0 0 0 0,1 0 0 0 0,-1 0 0 0 0,1 0 0 0 0,0 0 0 0 0,0 6 0 0 0,0-7 0 0 0,0 0 0 0 0,0 0 0 0 0,1 0 0 0 0,-1 0 0 0 0,0-1 0 0 0,1 1 0 0 0,0 0 0 0 0,-1 0 0 0 0,1-1 0 0 0,0 1 0 0 0,0 0 0 0 0,0-1 0 0 0,0 1 0 0 0,0-1 0 0 0,1 1 0 0 0,-1-1 0 0 0,0 1 0 0 0,1-1 0 0 0,-1 0 0 0 0,1 0 0 0 0,-1 0 0 0 0,3 2 0 0 0,0-2 0 0 0,0 0 0 0 0,-1 0 0 0 0,1 0 0 0 0,0 0 0 0 0,-1-1 0 0 0,1 0 0 0 0,7 0 0 0 0,-1 0 0 0 0,1 0 0 0 0,0-1 0 0 0,0 0 0 0 0,0 0 0 0 0,22-7 0 0 0,43-18 0 0 0,-43 14 0 0 0,16-7 0 0 0,-1-1 0 0 0,89-52 0 0 0,-119 61 72 0 0,-17 10 299 0 0,-1 1 117 0 0,0 0 21 0 0,0 0-66 0 0,-1 1-425 0 0,-1 0 1 0 0,0-1 0 0 0,1 1-1 0 0,-1 0 1 0 0,1 0 0 0 0,-1 0-1 0 0,1 0 1 0 0,-2 1 0 0 0,-1 1-22 0 0,-9 7 3 0 0,1 0 0 0 0,0 1 0 0 0,-19 23 0 0 0,6-6 0 0 0,19-21 0 0 0,0-1 0 0 0,1 1 0 0 0,0 0 0 0 0,0 0 0 0 0,-6 12 0 0 0,9-15 0 0 0,1 0 0 0 0,-1 0 0 0 0,1 0 0 0 0,0 0 0 0 0,0 0 0 0 0,1 0 0 0 0,-1 0 0 0 0,1 1 0 0 0,-1-1 0 0 0,1 0 0 0 0,1 0 0 0 0,0 9 0 0 0,-1-12 0 0 0,0 0 0 0 0,1 0 0 0 0,-1 0 0 0 0,0 0 0 0 0,0 0 0 0 0,1 0 0 0 0,-1 0 0 0 0,1 0 0 0 0,-1 0 0 0 0,1 0 0 0 0,-1 0 0 0 0,1 0 0 0 0,-1 0 0 0 0,1 0 0 0 0,0 0 0 0 0,0 0 0 0 0,-1-1 0 0 0,1 1 0 0 0,0 0 0 0 0,0 0 0 0 0,0-1 0 0 0,0 1 0 0 0,0-1 0 0 0,0 1 0 0 0,0-1 0 0 0,0 1 0 0 0,0-1 0 0 0,0 0 0 0 0,2 1 0 0 0,-1 0 0 0 0,3 0 0 0 0,-1 0 0 0 0,1-1 0 0 0,-1 1 0 0 0,1-1 0 0 0,0 0 0 0 0,-1 0 0 0 0,1 0 0 0 0,-1-1 0 0 0,1 1 0 0 0,-1-1 0 0 0,8-2 0 0 0,4-3 0 0 0,27-14 0 0 0,-30 14 0 0 0,-4 1 0 0 0,-1 1 0 0 0,0-2 0 0 0,0 1 0 0 0,-1-1 0 0 0,1 0 0 0 0,-1-1 0 0 0,-1 1 0 0 0,1-2 0 0 0,-1 1 0 0 0,-1-1 0 0 0,1 1 0 0 0,-1-1 0 0 0,-1-1 0 0 0,1 1 0 0 0,-1-1 0 0 0,-1 0 0 0 0,0 0 0 0 0,0 0 0 0 0,0 0 0 0 0,1-17 0 0 0,-3 23 0 0 0,-1 0 0 0 0,0 0 0 0 0,0 0 0 0 0,0 0 0 0 0,0 0 0 0 0,-1 0 0 0 0,1 0 0 0 0,-1 0 0 0 0,1 0 0 0 0,-1 0 0 0 0,0 0 0 0 0,-2-4 0 0 0,3 7 0 0 0,-1 0 0 0 0,1-1 0 0 0,0 1 0 0 0,0-1 0 0 0,-1 1 0 0 0,1 0 0 0 0,-1-1 0 0 0,1 1 0 0 0,0 0 0 0 0,-1 0 0 0 0,1-1 0 0 0,-1 1 0 0 0,1 0 0 0 0,-1 0 0 0 0,1-1 0 0 0,-1 1 0 0 0,1 0 0 0 0,-1 0 0 0 0,1 0 0 0 0,-1 0 0 0 0,1 0 0 0 0,-1 0 0 0 0,1 0 0 0 0,-1 0 0 0 0,1 0 0 0 0,-1 0 0 0 0,1 0 0 0 0,-1 0 0 0 0,1 0 0 0 0,0 0 0 0 0,-1 1 0 0 0,1-1 0 0 0,-1 0 0 0 0,1 0 0 0 0,-1 0 0 0 0,1 1 0 0 0,-1-1 0 0 0,1 0 0 0 0,0 1 0 0 0,-1-1 0 0 0,0 1 0 0 0,-1 0-2 0 0,-1 0-1 0 0,1 1 1 0 0,0-1 0 0 0,0 1 0 0 0,0-1-1 0 0,0 1 1 0 0,0 0 0 0 0,0 0-1 0 0,0 0 1 0 0,0 0 0 0 0,1 0 0 0 0,-1 0-1 0 0,1 0 1 0 0,0 0 0 0 0,-1 1-1 0 0,1-1 1 0 0,0 1 0 0 0,0-1 0 0 0,1 1-1 0 0,-1-1 1 0 0,0 1 0 0 0,1-1-1 0 0,0 1 1 0 0,-1 0 0 0 0,1-1 0 0 0,0 1-1 0 0,1 3 1 0 0,-1-4-335 0 0,9 6-646 0 0,-7-7 961 0 0,0 0 1 0 0,1 0-1 0 0,-1 1 1 0 0,1-1-1 0 0,-1-1 0 0 0,1 1 1 0 0,0 0-1 0 0,-1-1 0 0 0,1 1 1 0 0,0-1-1 0 0,0 0 1 0 0,-1 0-1 0 0,1 0 0 0 0,0 0 1 0 0,-1 0-1 0 0,1-1 0 0 0,0 1 1 0 0,3-2-1 0 0,6-2-43 0 0,1 0 1 0 0,17-9-1 0 0,-24 10 62 0 0,10-4 3 0 0,5-2 0 0 0,0 0 0 0 0,-1-2 0 0 0,0 0 0 0 0,-1-2 0 0 0,33-26 0 0 0,-34 21 498 0 0,33-39 0 0 0,-44 47-356 0 0,-1 0 1 0 0,1-1-1 0 0,-2 1 0 0 0,1-1 0 0 0,-2 0 1 0 0,6-17-1 0 0,-9 23-142 0 0,2-3 0 0 0,-1 0 0 0 0,0 0 0 0 0,-1-1 0 0 0,1-12 0 0 0,-2 21 1 0 0,0-1-1 0 0,1 1 1 0 0,-1 0 0 0 0,0 0-1 0 0,0-1 1 0 0,0 1 0 0 0,0 0-1 0 0,-1-1 1 0 0,1 1 0 0 0,0 0-1 0 0,0 0 1 0 0,0-1 0 0 0,0 1-1 0 0,0 0 1 0 0,0-1 0 0 0,0 1-1 0 0,0 0 1 0 0,-1 0 0 0 0,1-1-1 0 0,0 1 1 0 0,0 0 0 0 0,0 0-1 0 0,0 0 1 0 0,-1-1 0 0 0,1 1-1 0 0,0 0 1 0 0,0 0 0 0 0,-1 0-1 0 0,1 0 1 0 0,0-1 0 0 0,0 1-1 0 0,-1 0 1 0 0,1 0 0 0 0,0 0-1 0 0,0 0 1 0 0,-1 0 0 0 0,1 0 0 0 0,0 0-1 0 0,-1 0 1 0 0,1 0 0 0 0,0 0-1 0 0,-1 0 1 0 0,1 0 0 0 0,0 0-1 0 0,0 0 1 0 0,-1 0 0 0 0,1 0-1 0 0,0 0 1 0 0,-1 0 0 0 0,1 0-1 0 0,0 0 1 0 0,0 0 0 0 0,-1 1-1 0 0,1-1 1 0 0,0 0 0 0 0,0 0-1 0 0,-1 0 1 0 0,1 1 0 0 0,0-1 31 0 0,-6 2 113 0 0,0 1 0 0 0,0 0 0 0 0,1 0 0 0 0,-1 0 0 0 0,1 0-1 0 0,0 1 1 0 0,0 0 0 0 0,1 0 0 0 0,-1 1 0 0 0,-6 6 0 0 0,4-1-346 0 0,0 0 1 0 0,0 0-1 0 0,0 0 0 0 0,-6 16 1 0 0,5-9 224 0 0,-18 24 0 0 0,4-5 706 0 0,14-21-544 0 0,-40 78-1165 0 0,43-82 896 0 0,1 0 0 0 0,1 0 0 0 0,0 0 0 0 0,0 0 0 0 0,1 1 0 0 0,1-1 0 0 0,-1 12 0 0 0,2-19-38 0 0,0-1 0 0 0,0 0 0 0 0,1 1 0 0 0,-1-1-1 0 0,1 0 1 0 0,0 0 0 0 0,0 0 0 0 0,0 0 0 0 0,0 0 0 0 0,0 0 0 0 0,1 0 0 0 0,-1 0-1 0 0,3 3 1 0 0,-3-4-21 0 0,1-1 0 0 0,-1 1 0 0 0,1-1 0 0 0,-1 0-1 0 0,1 1 1 0 0,0-1 0 0 0,-1 0 0 0 0,1 0 0 0 0,0 0-1 0 0,0 0 1 0 0,0-1 0 0 0,0 1 0 0 0,0 0 0 0 0,0-1-1 0 0,0 1 1 0 0,0-1 0 0 0,0 0 0 0 0,0 0 0 0 0,0 0-1 0 0,0 0 1 0 0,4 0 0 0 0,24-5-2477 0 0,-1-1-1 0 0,1-1 0 0 0,46-19 1 0 0,-67 22 2089 0 0,137-56-7529 0 0,-98 37 8162 0 0,-2 0 3384 0 0,-39 19-2539 0 0,-1 1 0 0 0,1-2 1 0 0,9-7-1 0 0,-2-5 2286 0 0,-13 16-2678 0 0,0 0-1 0 0,0 0 1 0 0,-1-1-1 0 0,1 1 1 0 0,-1 0-1 0 0,1-1 1 0 0,-1 1-1 0 0,1 0 1 0 0,-1-1-1 0 0,0 1 1 0 0,0-2-1 0 0,0 2-447 0 0,0 1 1 0 0,0 0-1 0 0,0-1 0 0 0,0 1 0 0 0,-1 0 0 0 0,1 0 0 0 0,0-1 1 0 0,0 1-1 0 0,0 0 0 0 0,-1-1 0 0 0,1 1 0 0 0,0 0 1 0 0,-1 0-1 0 0,1-1 0 0 0,0 1 0 0 0,0 0 0 0 0,-1 0 1 0 0,1 0-1 0 0,0 0 0 0 0,-1-1 0 0 0,1 1 0 0 0,0 0 1 0 0,-1 0-1 0 0,1 0 0 0 0,-1 0 0 0 0,1 0 0 0 0,0 0 0 0 0,-1 0 1 0 0,1 0-1 0 0,0 0 0 0 0,-1 0 0 0 0,1 0 0 0 0,-1 0 1 0 0,1 0-1 0 0,-14 2 577 0 0,-8 5-489 0 0,1 0-1 0 0,0 2 1 0 0,0 1 0 0 0,1 0-1 0 0,0 1 1 0 0,1 1 0 0 0,0 1-1 0 0,1 1 1 0 0,1 0-1 0 0,-31 33 1 0 0,37-31-196 0 0,11-15 0 0 0,-1-1 0 0 0,1 0 0 0 0,0 0 0 0 0,0 1 0 0 0,0-1 0 0 0,0 0 0 0 0,0 1 0 0 0,0-1 0 0 0,0 0 0 0 0,-1 1 0 0 0,1-1 0 0 0,0 0 0 0 0,0 1 0 0 0,0-1 0 0 0,0 0 0 0 0,1 1 0 0 0,-1-1 0 0 0,0 0 0 0 0,0 1 0 0 0,0-1 0 0 0,0 0 0 0 0,0 1 0 0 0,0-1 0 0 0,0 0 0 0 0,1 1 0 0 0,-1-1 0 0 0,0 0 0 0 0,0 1 0 0 0,0-1 0 0 0,1 0 0 0 0,-1 0 0 0 0,0 1 0 0 0,0-1 0 0 0,1 0 0 0 0,-1 0 0 0 0,0 0 0 0 0,0 1 0 0 0,1-1 0 0 0,-1 0 0 0 0,0 0 0 0 0,1 0 0 0 0,-1 0 0 0 0,0 0 0 0 0,1 0 0 0 0,-1 0 0 0 0,0 1 0 0 0,1-1 0 0 0,-1 0 0 0 0,0 0 0 0 0,1 0 0 0 0,-1 0 0 0 0,1-1 0 0 0,5 3 0 0 0,0-2 0 0 0,0 1 0 0 0,1-1 0 0 0,-1 0 0 0 0,0 0 0 0 0,0-1 0 0 0,0 1 0 0 0,1-1 0 0 0,-1-1 0 0 0,6-1 0 0 0,10-5 0 0 0,26-11 0 0 0,-12 2 0 0 0,41-15 0 0 0,-77 32 0 0 0,0 0 0 0 0,0-1 0 0 0,1 1 0 0 0,-1 0 0 0 0,0 0 0 0 0,0 0 0 0 0,0 0 0 0 0,1 0 0 0 0,-1 0 0 0 0,0 0 0 0 0,0 0 0 0 0,0 0 0 0 0,0 0 0 0 0,1 0 0 0 0,-1 0 0 0 0,0 0 0 0 0,0 0 0 0 0,0 0 0 0 0,1 0 0 0 0,-1 0 0 0 0,0 0 0 0 0,0 0 0 0 0,0 0 0 0 0,0 0 0 0 0,1 1 0 0 0,-1-1 0 0 0,0 0 0 0 0,0 0 0 0 0,0 0 0 0 0,0 0 0 0 0,1 0 0 0 0,-1 0 0 0 0,0 1 0 0 0,0-1 0 0 0,0 0 0 0 0,0 0 0 0 0,0 0 0 0 0,0 0 0 0 0,0 0 0 0 0,0 1 0 0 0,1-1 0 0 0,-1 0 0 0 0,0 0 0 0 0,0 0 0 0 0,0 1 0 0 0,0-1 0 0 0,0 0 0 0 0,0 0 0 0 0,0 0 0 0 0,0 1 0 0 0,0-1 0 0 0,0 0 0 0 0,0 0 0 0 0,0 0 0 0 0,0 0 0 0 0,0 1 0 0 0,0-1 0 0 0,-1 0 0 0 0,1 0 0 0 0,0 0 0 0 0,0 1 0 0 0,0-1 0 0 0,0 0 0 0 0,0 0 0 0 0,0 0 0 0 0,-6 13 0 0 0,6-13 0 0 0,-80 134 0 0 0,21-39 0 0 0,18-11-1384 0 0,41-84 1332 0 0,-1 0-1 0 0,1 0 1 0 0,0 1 0 0 0,0-1-1 0 0,0 0 1 0 0,0 0 0 0 0,0 0-1 0 0,0 0 1 0 0,0 0 0 0 0,0 1-1 0 0,0-1 1 0 0,0 0 0 0 0,-1 0-1 0 0,1 0 1 0 0,0 1 0 0 0,0-1-1 0 0,0 0 1 0 0,0 0 0 0 0,0 0-1 0 0,0 0 1 0 0,0 1 0 0 0,0-1-1 0 0,0 0 1 0 0,1 0 0 0 0,-1 0-1 0 0,0 1 1 0 0,0-1 0 0 0,0 0-1 0 0,0 0 1 0 0,0 0 0 0 0,0 0-1 0 0,0 1 1 0 0,0-1 0 0 0,0 0-1 0 0,0 0 1 0 0,1 0 0 0 0,-1 0-1 0 0,0 0 1 0 0,0 0 0 0 0,0 1-1 0 0,0-1 1 0 0,0 0 0 0 0,1 0-1 0 0,-1 0 1 0 0,0 0 0 0 0,12-1-1977 0 0,13-8-1856 0 0,-10 0 1838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21191 0 0,'0'0'480'0'0,"0"0"67"0"0,0 0 31 0 0,-1 1-56 0 0,-9 6-326 0 0,1 1 1 0 0,1 0 0 0 0,0 1-1 0 0,0 0 1 0 0,0 0 0 0 0,1 1-1 0 0,-10 18 1 0 0,-19 25 895 0 0,19-31-553 0 0,0 1-1 0 0,-25 48 1 0 0,6-5-520 0 0,-20 44-22 0 0,29-32 3 0 0,16-43 0 0 0,11-35-1 0 0,0 0 1 0 0,0 0-1 0 0,0 0 0 0 0,0 0 1 0 0,0 0-1 0 0,0 0 0 0 0,0 0 0 0 0,0 0 1 0 0,0 0-1 0 0,0 0 0 0 0,0 1 1 0 0,0-1-1 0 0,0 0 0 0 0,0 0 1 0 0,0 0-1 0 0,-1 0 0 0 0,1 0 0 0 0,0 0 1 0 0,0 0-1 0 0,0 0 0 0 0,0 0 1 0 0,0 0-1 0 0,0 0 0 0 0,0 0 1 0 0,0 0-1 0 0,1 0 0 0 0,-1 0 0 0 0,0 0 1 0 0,0 1-1 0 0,0-1 0 0 0,0 0 1 0 0,0 0-1 0 0,0 0 0 0 0,0 0 1 0 0,0 0-1 0 0,0 0 0 0 0,0 0 0 0 0,0 0 1 0 0,0 0-1 0 0,0 0 0 0 0,0 0 1 0 0,0 0-1 0 0,0 0 0 0 0,0 0 1 0 0,0 0-1 0 0,0 0 0 0 0,0 0 0 0 0,0 0 1 0 0,0 0-1 0 0,0 0 0 0 0,0 0 1 0 0,1 0-1 0 0,-1 0 0 0 0,0 0 1 0 0,0 0-1 0 0,0 0 0 0 0,0 0 0 0 0,0 0 1 0 0,0 0-1 0 0,0 0 0 0 0,0 0 1 0 0,0 0-1 0 0,0 0 0 0 0,0 0 1 0 0,0 0-1 0 0,6-3-146 0 0,5-6-489 0 0,8-13-1991 0 0,-7 6-3653 0 0,-2 2-1432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21191 0 0,'-14'-1'969'0'0,"11"0"-18"0"0,3 1-536 0 0,0 0 10 0 0,0 0 72 0 0,0 0 14 0 0,0 0 1 0 0,0 0 0 0 0,0 0 0 0 0,0 0 0 0 0,0 0-69 0 0,0 0-427 0 0,0 0-696 0 0,0 0-274 0 0,0 0-1011 0 0,0 0-4023 0 0,0 0-1724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160 603 17503 0 0,'2'-1'399'0'0,"4"-7"-84"0"0,-1 0 0 0 0,1 0-1 0 0,-1 0 1 0 0,7-17 0 0 0,-2 5 498 0 0,-8 16-224 0 0,0 0 1 0 0,0 0 0 0 0,-1 0-1 0 0,2-7 1 0 0,-2 10-339 0 0,-1-1 0 0 0,0 1 0 0 0,0 0 0 0 0,0-1 0 0 0,1 1 0 0 0,-1-1 0 0 0,-1 1 0 0 0,1-1 0 0 0,0 1 0 0 0,0-1 1 0 0,-1 1-1 0 0,1-1 0 0 0,0 1 0 0 0,-1-1 0 0 0,0-1 0 0 0,0 3-236 0 0,0-1 1 0 0,1 1-1 0 0,-1 0 1 0 0,1-1-1 0 0,-1 1 1 0 0,0 0-1 0 0,1 0 1 0 0,-1-1-1 0 0,1 1 1 0 0,-1 0-1 0 0,0 0 1 0 0,1 0-1 0 0,-1 0 1 0 0,0 0 0 0 0,1 0-1 0 0,-1 0 1 0 0,0 0-1 0 0,1 0 1 0 0,-2 1-1 0 0,-14 2 14 0 0,14-3-31 0 0,-4 2 78 0 0,-1 1-1 0 0,1-1 1 0 0,0 1-1 0 0,0 0 0 0 0,0 0 1 0 0,0 1-1 0 0,0 0 1 0 0,1 0-1 0 0,0 0 1 0 0,-1 1-1 0 0,-4 6 1 0 0,-7 8 486 0 0,-23 36 1 0 0,31-42-522 0 0,1-1-41 0 0,1-1 0 0 0,-9 18 0 0 0,15-25 0 0 0,-1-1 0 0 0,1 0 0 0 0,0 1 0 0 0,-1-1 0 0 0,2 1 0 0 0,-1-1 0 0 0,0 1 0 0 0,1 0 0 0 0,0-1 0 0 0,0 1 0 0 0,0 0 0 0 0,0-1 0 0 0,0 1 0 0 0,2 5 0 0 0,-2-8 0 0 0,1 0 0 0 0,-1 0 0 0 0,1 0 0 0 0,-1 0 0 0 0,1 0 0 0 0,0 0 0 0 0,-1 0 0 0 0,1 0 0 0 0,0 0 0 0 0,-1-1 0 0 0,1 1 0 0 0,0 0 0 0 0,0-1 0 0 0,0 1 0 0 0,0 0 0 0 0,0-1 0 0 0,-1 1 0 0 0,1-1 0 0 0,2 1 0 0 0,-1 0 0 0 0,1-1 0 0 0,-1 1 0 0 0,1-1 0 0 0,-1 1 0 0 0,1-1 0 0 0,0 0 0 0 0,4 0 0 0 0,-1-1 0 0 0,0 0 0 0 0,1 0 0 0 0,-1 0 0 0 0,0-1 0 0 0,11-4 0 0 0,-4-2 0 0 0,1 1 0 0 0,-1-2 0 0 0,0 0 0 0 0,-1 0 0 0 0,0-1 0 0 0,15-18 0 0 0,58-76 0 0 0,-60 70 0 0 0,-18 25 0 0 0,-3 2 0 0 0,-4 7 0 0 0,0 0 0 0 0,0 0 0 0 0,0 0 0 0 0,0 0 0 0 0,0-1 0 0 0,0 1 0 0 0,0 0 0 0 0,1 0 0 0 0,-1 0 0 0 0,0 0 0 0 0,0 0 0 0 0,0 0 0 0 0,0 0 0 0 0,0 0 0 0 0,0 0 0 0 0,0 0 0 0 0,0-1 0 0 0,0 1 0 0 0,0 0 0 0 0,0 0 0 0 0,0 0 0 0 0,0 0 0 0 0,0 0 0 0 0,0 0 0 0 0,0 0 0 0 0,0 0 0 0 0,0 0 0 0 0,0-1 0 0 0,0 1 0 0 0,-1 0 0 0 0,1 0 0 0 0,0 0 0 0 0,0 0 0 0 0,0 0 0 0 0,0 0 0 0 0,0 0 0 0 0,0 0 0 0 0,0 0 0 0 0,0 0 0 0 0,0 0 0 0 0,0 0 0 0 0,0 0 0 0 0,0-1 0 0 0,0 1 0 0 0,-1 0 0 0 0,1 0 0 0 0,0 0 0 0 0,0 0 0 0 0,0 0 0 0 0,0 0 0 0 0,0 0 0 0 0,0 0 0 0 0,0 0 0 0 0,0 0 0 0 0,0 0 0 0 0,-1 0 0 0 0,1 0 0 0 0,0 0 0 0 0,0 0 0 0 0,0 0 0 0 0,0 0 0 0 0,0 0 0 0 0,0 0 0 0 0,0 0 0 0 0,0 0 0 0 0,0 1 0 0 0,0-1 0 0 0,-1 0 0 0 0,1 0 0 0 0,-5 3 0 0 0,5-3 0 0 0,-12 13 0 0 0,1 0 0 0 0,1 0 0 0 0,0 1 0 0 0,1 1 0 0 0,0-1 0 0 0,1 1 0 0 0,1 1 0 0 0,1-1 0 0 0,-9 32 0 0 0,13-34 0 0 0,4-10 0 0 0,-1-2 0 0 0,-1 0 0 0 0,0-1 0 0 0,1 1 0 0 0,-1-1 0 0 0,0 0 0 0 0,0 1 0 0 0,0-1 0 0 0,1 0 0 0 0,-1 1 0 0 0,0-1 0 0 0,0 0 0 0 0,1 1 0 0 0,-1-1 0 0 0,0 0 0 0 0,0 1 0 0 0,1-1 0 0 0,-1 0 0 0 0,0 0 0 0 0,1 1 0 0 0,-1-1 0 0 0,1 0 0 0 0,-1 0 0 0 0,0 0 0 0 0,1 0 0 0 0,-1 1 0 0 0,1-1 0 0 0,-1 0 0 0 0,0 0 0 0 0,1 0 0 0 0,-1 0 0 0 0,1 0 0 0 0,-1 0 0 0 0,1 0 0 0 0,-1 0 0 0 0,0 0 0 0 0,1 0 0 0 0,-1 0 0 0 0,1 0 0 0 0,-1-1 0 0 0,1 1 0 0 0,0 0 0 0 0,12-3 0 0 0,1 0 0 0 0,0-1 0 0 0,-1 0 0 0 0,0-1 0 0 0,23-12 0 0 0,-23 11 0 0 0,170-96 1565 0 0,-143 77-1517 0 0,-40 25-49 0 0,1 0 1 0 0,-1 0-1 0 0,0 0 0 0 0,0-1 0 0 0,0 1 0 0 0,0 0 0 0 0,1 0 0 0 0,-1 0 0 0 0,0 0 1 0 0,0 0-1 0 0,0-1 0 0 0,1 1 0 0 0,-1 0 0 0 0,0 0 0 0 0,0 0 0 0 0,0 0 0 0 0,1 0 0 0 0,-1 0 1 0 0,0 0-1 0 0,0 0 0 0 0,1 0 0 0 0,-1 0 0 0 0,0 0 0 0 0,0 0 0 0 0,1 0 0 0 0,-1 0 1 0 0,0 0-1 0 0,0 0 0 0 0,1 0 0 0 0,-1 0 0 0 0,0 0 0 0 0,0 0 0 0 0,0 0 0 0 0,1 0 0 0 0,-1 0 1 0 0,0 1-1 0 0,0-1 0 0 0,0 0 0 0 0,1 0 0 0 0,-1 0 0 0 0,0 0 0 0 0,0 0 0 0 0,0 1 1 0 0,0-1-1 0 0,1 0 0 0 0,-1 0 0 0 0,0 1 0 0 0,-2 14 163 0 0,-13 20 153 0 0,-34 76-315 0 0,49-111 0 0 0,-1 0 0 0 0,1 0 0 0 0,0 1 0 0 0,0-1 0 0 0,0 0 0 0 0,0 0 0 0 0,0 0 0 0 0,-1 0 0 0 0,1 1 0 0 0,0-1 0 0 0,0 0 0 0 0,0 0 0 0 0,0 0 0 0 0,0 0 0 0 0,0 1 0 0 0,0-1 0 0 0,0 0 0 0 0,0 0 0 0 0,0 0 0 0 0,0 1 0 0 0,0-1 0 0 0,0 0 0 0 0,0 0 0 0 0,0 1 0 0 0,0-1 0 0 0,0 0 0 0 0,0 0 0 0 0,0 0 0 0 0,0 1 0 0 0,0-1 0 0 0,0 0 0 0 0,0 0 0 0 0,0 0 0 0 0,0 0 0 0 0,1 1 0 0 0,-1-1 0 0 0,0 0 0 0 0,0 0 0 0 0,0 0 0 0 0,0 0 0 0 0,0 1 0 0 0,1-1 0 0 0,-1 0 0 0 0,0 0 0 0 0,0 0 0 0 0,0 0 0 0 0,0 0 0 0 0,1 0 0 0 0,-1 0 0 0 0,0 0 0 0 0,0 0 0 0 0,0 1 0 0 0,1-1 0 0 0,-1 0 0 0 0,0 0 0 0 0,0 0 0 0 0,0 0 0 0 0,1 0 0 0 0,-1 0 0 0 0,0 0 0 0 0,0 0 0 0 0,0 0 0 0 0,1 0 0 0 0,-1-1 0 0 0,0 1 0 0 0,1 0 0 0 0,10-3 0 0 0,-11 3 0 0 0,17-10 0 0 0,1 0 0 0 0,-1-1 0 0 0,-1 0 0 0 0,22-21 0 0 0,-14 12 0 0 0,44-39 0 0 0,18-15 0 0 0,-74 66 0 0 0,-13 8 0 0 0,1 1 0 0 0,0-1 0 0 0,0 0 0 0 0,0 0 0 0 0,0 1 0 0 0,0-1 0 0 0,0 0 0 0 0,-1 0 0 0 0,1 1 0 0 0,0-1 0 0 0,0 0 0 0 0,0 0 0 0 0,0 1 0 0 0,0-1 0 0 0,0 0 0 0 0,0 0 0 0 0,0 1 0 0 0,0-1 0 0 0,0 0 0 0 0,0 0 0 0 0,0 1 0 0 0,1-1 0 0 0,-1 0 0 0 0,0 1 0 0 0,0-1 0 0 0,0 0 0 0 0,0 0 0 0 0,0 0 0 0 0,0 1 0 0 0,1-1 0 0 0,-1 0 0 0 0,0 0 0 0 0,0 0 0 0 0,0 1 0 0 0,0-1 0 0 0,1 0 0 0 0,-1 0 0 0 0,0 0 0 0 0,0 0 0 0 0,1 1 0 0 0,-1-1 0 0 0,0 0 0 0 0,0 0 0 0 0,1 0 0 0 0,-1 0 0 0 0,0 0 0 0 0,0 0 0 0 0,1 0 0 0 0,-1 0 0 0 0,0 0 0 0 0,0 0 0 0 0,1 0 0 0 0,-1 0 0 0 0,0 0 0 0 0,0 0 0 0 0,1 0 0 0 0,-1 0 0 0 0,0 0 0 0 0,0 0 0 0 0,1 0 0 0 0,-1 0 0 0 0,0 0 0 0 0,0-1 0 0 0,1 1 0 0 0,-1 0 0 0 0,0 0 0 0 0,0 0 0 0 0,1-1 0 0 0,-5 26 0 0 0,-1-1 0 0 0,-14 38 0 0 0,10-34 0 0 0,-8 39 0 0 0,16-60-64 0 0,1-5-273 0 0,0-2-138 0 0,11 1-613 0 0,0-2 155 0 0,-1-1 0 0 0,0 0-1 0 0,0 0 1 0 0,0-1 0 0 0,12-5 0 0 0,-1 0-1221 0 0,123-44-8315 0 0,-109 39 9303 0 0,39-13-1418 0 0,39-16 2000 0 0,-110 40 794 0 0,1 1 0 0 0,-1-1-1 0 0,0 0 1 0 0,1 0-1 0 0,-1 0 1 0 0,0-1 0 0 0,0 1-1 0 0,0-1 1 0 0,2-2-1 0 0,-4 4 2189 0 0,-2-15 5991 0 0,-2 15-7883 0 0,1-1 1 0 0,-1 1-1 0 0,0 0 1 0 0,0 0-1 0 0,0 0 0 0 0,0 0 1 0 0,0 1-1 0 0,0-1 1 0 0,0 1-1 0 0,0 0 0 0 0,0 0 1 0 0,0 0-1 0 0,-1 0 1 0 0,-2 1-1 0 0,-11 1 436 0 0,-21 6 0 0 0,29-5-425 0 0,-1-1-398 0 0,1 2-1 0 0,-1-1 1 0 0,1 1-1 0 0,0 1 1 0 0,0-1-1 0 0,1 2 1 0 0,-13 8-1 0 0,10-5 20 0 0,0 1 1 0 0,1 0-1 0 0,0 0 1 0 0,-14 20-1 0 0,20-25-278 0 0,0 0-1 0 0,1 0 0 0 0,-1 1 1 0 0,1 0-1 0 0,0 0 1 0 0,1 0-1 0 0,-1 0 1 0 0,1 0-1 0 0,1 0 1 0 0,-1 1-1 0 0,1-1 1 0 0,-1 9-1 0 0,2-14 137 0 0,0 0 0 0 0,0 0 0 0 0,0-1 0 0 0,0 1-1 0 0,1 0 1 0 0,-1 0 0 0 0,0-1 0 0 0,0 1 0 0 0,0 0-1 0 0,1 0 1 0 0,-1-1 0 0 0,0 1 0 0 0,1 0-1 0 0,-1-1 1 0 0,1 1 0 0 0,-1 0 0 0 0,1-1 0 0 0,-1 1-1 0 0,1-1 1 0 0,-1 1 0 0 0,1-1 0 0 0,0 1 0 0 0,-1-1-1 0 0,1 1 1 0 0,0-1 0 0 0,-1 0 0 0 0,1 1 0 0 0,0-1-1 0 0,-1 0 1 0 0,1 0 0 0 0,0 1 0 0 0,0-1-1 0 0,-1 0 1 0 0,1 0 0 0 0,1 0 0 0 0,-1 0-10 0 0,2 1 14 0 0,-1-1 0 0 0,1 0 0 0 0,0 0 0 0 0,-1 0 0 0 0,1 0 0 0 0,-1 0 0 0 0,1 0 0 0 0,-1-1 0 0 0,1 1 0 0 0,-1-1 0 0 0,3-1 0 0 0,29-12 0 0 0,-29 11 0 0 0,12-7 0 0 0,-1 0 0 0 0,0-1 0 0 0,24-22 0 0 0,-27 22 0 0 0,21-20 0 0 0,-2-1 0 0 0,-2-1 0 0 0,36-51 0 0 0,-28 27-1 0 0,43-89 1 0 0,-34 57 65 0 0,-32 62 215 0 0,-2 5 270 0 0,0-1-1 0 0,12-36 0 0 0,-25 59-549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0,0-1 0 0 0,0 1 0 0 0,0 0 0 0 0,1 0 0 0 0,-1 0 0 0 0,0 0 0 0 0,0 0 0 0 0,-5 5 0 0 0,-4 9 0 0 0,3-2 0 0 0,-101 202 0 0 0,84-161 0 0 0,2 2 0 0 0,-15 60 0 0 0,34-107 0 0 0,0 0 0 0 0,1-1 0 0 0,0 1 0 0 0,0 0 0 0 0,1 0 0 0 0,0-1 0 0 0,1 9 0 0 0,-1-14 0 0 0,0-1 0 0 0,1 1 0 0 0,-1 0 0 0 0,0-1 0 0 0,1 1 0 0 0,0 0 0 0 0,-1-1 0 0 0,1 1 0 0 0,0-1 0 0 0,0 1 0 0 0,0-1 0 0 0,0 0 0 0 0,0 1 0 0 0,0-1 0 0 0,0 0 0 0 0,0 0 0 0 0,1 0 0 0 0,-1 0 0 0 0,0 0 0 0 0,1 0 0 0 0,-1 0 0 0 0,1 0 0 0 0,-1 0 0 0 0,1-1 0 0 0,-1 1 0 0 0,1 0 0 0 0,0-1 0 0 0,-1 0 0 0 0,1 1 0 0 0,0-1 0 0 0,-1 0 0 0 0,1 0 0 0 0,0 0 0 0 0,-1 0 0 0 0,1 0 0 0 0,0 0 0 0 0,3-1 0 0 0,2-1 0 0 0,1 1 0 0 0,0-2 0 0 0,0 1 0 0 0,-1-1 0 0 0,1 0 0 0 0,-1-1 0 0 0,0 0 0 0 0,0 0 0 0 0,10-8 0 0 0,7-7 0 0 0,24-25 0 0 0,-44 40 0 0 0,94-96 0 0 0,-96 98 0 0 0,-6 3 0 0 0,-6 6 0 0 0,-3 10 0 0 0,0 0 0 0 0,2 1 0 0 0,0 0 0 0 0,1 0 0 0 0,0 2 0 0 0,-9 30 0 0 0,15-40 0 0 0,1-1 0 0 0,-3 17 0 0 0,6-24 0 0 0,-1 1 0 0 0,1 0 0 0 0,0-1 0 0 0,0 1 0 0 0,0 0 0 0 0,0-1 0 0 0,0 1 0 0 0,0 0 0 0 0,1-1 0 0 0,0 1 0 0 0,-1 0 0 0 0,1-1 0 0 0,0 1 0 0 0,2 4 0 0 0,-2-6-59 0 0,0 0-1 0 0,0 0 1 0 0,0 0 0 0 0,0 0 0 0 0,0-1-1 0 0,0 1 1 0 0,1 0 0 0 0,-1 0-1 0 0,0-1 1 0 0,0 1 0 0 0,1-1 0 0 0,-1 1-1 0 0,0-1 1 0 0,0 0 0 0 0,1 1-1 0 0,-1-1 1 0 0,0 0 0 0 0,1 0 0 0 0,-1 0-1 0 0,1 0 1 0 0,-1 0 0 0 0,0 0-1 0 0,1 0 1 0 0,-1 0 0 0 0,0-1 0 0 0,1 1-1 0 0,-1-1 1 0 0,2 0 0 0 0,3-1-562 0 0,1-1 0 0 0,0 0 0 0 0,11-7 0 0 0,8-7-912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85 307 11975 0 0,'0'0'267'0'0,"0"0"42"0"0,0 0 17 0 0,0 0-28 0 0,2-8-47 0 0,0 4 181 0 0,-1 0-1 0 0,1 0 1 0 0,0 1 0 0 0,0-1 0 0 0,0 1-1 0 0,0-1 1 0 0,0 1 0 0 0,1-1 0 0 0,0 1-1 0 0,-1 0 1 0 0,1 0 0 0 0,0 1 0 0 0,1-1-1 0 0,-1 0 1 0 0,0 1 0 0 0,6-3 0 0 0,8-4 510 0 0,0 0 0 0 0,24-7 0 0 0,-22 9-964 0 0,11-3 447 0 0,0 2 0 0 0,1 1 1 0 0,0 1-1 0 0,45-2 0 0 0,-51 6-111 0 0,21-2 186 0 0,-20 2-132 0 0,0 0 1 0 0,27-8-1 0 0,-49 10-368 0 0,-3 0 0 0 0,1 0 0 0 0,-1 0 0 0 0,0 0 0 0 0,1 0 0 0 0,-1 0 0 0 0,0 0 0 0 0,1-1 0 0 0,-1 1 0 0 0,0-1 0 0 0,0 1 0 0 0,1-1 0 0 0,1-1 0 0 0,0 2 0 0 0,-3 0 0 0 0,1 0 0 0 0,0 0 0 0 0,0-1 0 0 0,0 1 0 0 0,-1 0 0 0 0,1-1 0 0 0,0 1 0 0 0,0 0 0 0 0,-1-1 0 0 0,1 1 0 0 0,0-1 0 0 0,-1 1 0 0 0,1-1 0 0 0,0 1 0 0 0,-1-1 0 0 0,1 0 0 0 0,-1 1 0 0 0,1-1 0 0 0,-1 0 0 0 0,1 1 0 0 0,-1-2 0 0 0,2 0 5 0 0,0 0-1 0 0,-1 0 1 0 0,1 0-1 0 0,-1-1 1 0 0,1 1 0 0 0,-1 0-1 0 0,0-1 1 0 0,0 1-1 0 0,0-1 1 0 0,-1 1-1 0 0,1-1 1 0 0,0 0 0 0 0,-1 1-1 0 0,0-1 1 0 0,0 0-1 0 0,1 1 1 0 0,-2-1 0 0 0,1 0-1 0 0,0 1 1 0 0,0-1-1 0 0,-1 1 1 0 0,0-4-1 0 0,-1 2 30 0 0,0-1 0 0 0,0 1 0 0 0,0-1-1 0 0,0 1 1 0 0,-1 0 0 0 0,0 0 0 0 0,0 0-1 0 0,0 0 1 0 0,-4-4 0 0 0,4 6 91 0 0,1 0 0 0 0,-1 0 0 0 0,0 1 0 0 0,0-1 0 0 0,0 0 0 0 0,-1 1 1 0 0,1 0-1 0 0,0 0 0 0 0,0 0 0 0 0,-1 0 0 0 0,1 0 0 0 0,-5 0 0 0 0,0 1-230 0 0,-1-1-1 0 0,1 1 0 0 0,-16 1 1 0 0,16 0-40 0 0,0 0 1 0 0,0 1-1 0 0,0 0 0 0 0,0 0 1 0 0,1 1-1 0 0,-1-1 0 0 0,1 2 1 0 0,0-1-1 0 0,0 1 1 0 0,-12 8-1 0 0,7-2 145 0 0,0 0 0 0 0,1 0 0 0 0,0 1 0 0 0,0 1 0 0 0,2 0 0 0 0,-1 0 0 0 0,-14 27 0 0 0,14-21 0 0 0,1 2 0 0 0,1-1 0 0 0,1 1 0 0 0,1 0 0 0 0,-5 28 0 0 0,10-42 0 0 0,-1 0 0 0 0,1 0 0 0 0,-1-1 0 0 0,0 1 0 0 0,0-1 0 0 0,-1 0 0 0 0,0 0 0 0 0,0 0 0 0 0,0 0 0 0 0,0 0 0 0 0,-1 0 0 0 0,1-1 0 0 0,-1 0 0 0 0,-1 1 0 0 0,1-1 0 0 0,0-1 0 0 0,-1 1 0 0 0,0-1 0 0 0,0 0 0 0 0,0 0 0 0 0,0 0 0 0 0,-1-1 0 0 0,1 0 0 0 0,-1 0 0 0 0,1 0 0 0 0,-1 0 0 0 0,1-1 0 0 0,-1 0 0 0 0,0-1 0 0 0,0 1 0 0 0,-11-1 0 0 0,8-1 122 0 0,0 0 0 0 0,-1 0 0 0 0,1-1 0 0 0,0 0 0 0 0,0 0 0 0 0,-16-8 0 0 0,20 8-68 0 0,1 0-1 0 0,1 0 0 0 0,-1-1 0 0 0,0 0 0 0 0,1 1 1 0 0,-1-1-1 0 0,1-1 0 0 0,0 1 0 0 0,0 0 0 0 0,0-1 1 0 0,0 0-1 0 0,1 1 0 0 0,-1-1 0 0 0,1 0 0 0 0,0 0 1 0 0,-2-6-1 0 0,2 4-276 0 0,0 0 1 0 0,0-1-1 0 0,1 1 1 0 0,0 0-1 0 0,0-1 1 0 0,0 1-1 0 0,1 0 1 0 0,0-1-1 0 0,1-9 0 0 0,0 12-956 0 0,-1 1 0 0 0,1-1-1 0 0,1 1 1 0 0,-1-1-1 0 0,0 1 1 0 0,4-5 0 0 0,1-2-6979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59 312 11975 0 0,'53'-88'2590'0'0,"7"-5"4152"0"0,-39 63-4408 0 0,21-41 0 0 0,-36 50-1419 0 0,-5 12-328 0 0,-1 9-565 0 0,0 0 0 0 0,0 0 0 0 0,0 1 0 0 0,0-1-1 0 0,0 0 1 0 0,0 0 0 0 0,0 0 0 0 0,0 0 0 0 0,0 0-1 0 0,0 0 1 0 0,0 0 0 0 0,0 0 0 0 0,0 0 0 0 0,0 0-1 0 0,0 0 1 0 0,0 0 0 0 0,-1 0 0 0 0,1 0 0 0 0,0 0-1 0 0,0 0 1 0 0,0 0 0 0 0,0 0 0 0 0,0 0 0 0 0,0 0-1 0 0,0 0 1 0 0,0 0 0 0 0,0 0 0 0 0,0 0 0 0 0,0 0-1 0 0,0 0 1 0 0,0 0 0 0 0,0 0 0 0 0,0 0 0 0 0,0 0 0 0 0,0 0-1 0 0,0 0 1 0 0,0 0 0 0 0,0 0 0 0 0,-1 0 0 0 0,1 0-1 0 0,0 0 1 0 0,0 0 0 0 0,0 0 0 0 0,0 0 0 0 0,0 0-1 0 0,0 0 1 0 0,0 0 0 0 0,0 0 0 0 0,-21 33 460 0 0,12-21-270 0 0,2 1-1 0 0,-13 24 1 0 0,-57 133-212 0 0,-19 48 0 0 0,88-193 0 0 0,8-24 0 0 0,0-1 0 0 0,0 0 0 0 0,-1 0 0 0 0,1 1 0 0 0,0-1 0 0 0,0 0 0 0 0,0 1 0 0 0,0-1 0 0 0,0 0 0 0 0,0 0 0 0 0,0 1 0 0 0,0-1 0 0 0,0 0 0 0 0,0 1 0 0 0,0-1 0 0 0,0 0 0 0 0,0 1 0 0 0,0-1 0 0 0,0 0 0 0 0,0 0 0 0 0,0 1 0 0 0,0-1 0 0 0,0 0 0 0 0,1 1 0 0 0,-1-1 0 0 0,0 0 0 0 0,0 0 0 0 0,0 1 0 0 0,0-1 0 0 0,1 0 0 0 0,-1 0 0 0 0,0 1 0 0 0,0-1 0 0 0,0 0 0 0 0,1 0 0 0 0,-1 0 0 0 0,0 0 0 0 0,1 1 0 0 0,4-2 0 0 0,-1 0 0 0 0,0 1 0 0 0,-1-1 0 0 0,1 0 0 0 0,0 0 0 0 0,-1 0 0 0 0,1-1 0 0 0,0 0 0 0 0,-1 1 0 0 0,0-1 0 0 0,5-4 0 0 0,3-2 0 0 0,15-16 0 0 0,-10 9 0 0 0,89-97 0 0 0,-72 75 0 0 0,63-57 0 0 0,-73 78 0 0 0,-23 15 0 0 0,1 1 0 0 0,-1 0 0 0 0,0 0 0 0 0,0 0 0 0 0,0-1 0 0 0,1 1 0 0 0,-1 0 0 0 0,0 0 0 0 0,0 0 0 0 0,1 0 0 0 0,-1-1 0 0 0,0 1 0 0 0,0 0 0 0 0,1 0 0 0 0,-1 0 0 0 0,0 0 0 0 0,0 0 0 0 0,1 0 0 0 0,-1 0 0 0 0,0 0 0 0 0,0 0 0 0 0,1 0 0 0 0,-1 0 0 0 0,0 0 0 0 0,1 0 0 0 0,-1 0 0 0 0,0 0 0 0 0,0 0 0 0 0,1 0 0 0 0,-1 0 0 0 0,0 0 0 0 0,0 1 0 0 0,1-1 0 0 0,-1 0 0 0 0,0 0 0 0 0,0 0 0 0 0,0 0 0 0 0,1 1 0 0 0,-1 5 0 0 0,0-6 0 0 0,0 7 0 0 0,-1 0 0 0 0,0 0 0 0 0,-1 0 0 0 0,1 0 0 0 0,-1 0 0 0 0,-3 7 0 0 0,-20 41 0 0 0,8-19 0 0 0,11-20 0 0 0,-22 57 0 0 0,26-66 0 0 0,0-1 0 0 0,0 1 0 0 0,1 0 0 0 0,0 0 0 0 0,1 0 0 0 0,-1 0 0 0 0,1 0 0 0 0,2 13 0 0 0,-2-19 0 0 0,1 1 0 0 0,-1-1 0 0 0,1 1 0 0 0,-1-1 0 0 0,1 1 0 0 0,-1-1 0 0 0,1 1 0 0 0,0-1 0 0 0,-1 0 0 0 0,1 0 0 0 0,0 1 0 0 0,0-1 0 0 0,0 0 0 0 0,0 0 0 0 0,0 0 0 0 0,1 0 0 0 0,-1 0 0 0 0,0 0 0 0 0,2 1 0 0 0,-1-1 0 0 0,0 0 0 0 0,1-1 0 0 0,-1 1 0 0 0,0 0 0 0 0,1-1 0 0 0,-1 1 0 0 0,0-1 0 0 0,1 0 0 0 0,-1 0 0 0 0,1 0 0 0 0,2 0 0 0 0,4-2 0 0 0,-1 0 0 0 0,1 0 0 0 0,0 0 0 0 0,-1-1 0 0 0,12-6 0 0 0,48-24 0 0 0,67-44 0 0 0,-117 64 0 0 0,-1 0 0 0 0,-1-1 0 0 0,0-1 0 0 0,-1-1 0 0 0,0 0 0 0 0,-2-1 0 0 0,22-33 0 0 0,-34 49 22 0 0,0-1 0 0 0,0 0 0 0 0,1 0 1 0 0,-1 0-1 0 0,0 0 0 0 0,-1 0 0 0 0,1 0 0 0 0,0 0 0 0 0,0 0 0 0 0,-1 0 1 0 0,1 0-1 0 0,-1 0 0 0 0,0 0 0 0 0,0-1 0 0 0,0 1 0 0 0,0 0 0 0 0,0 0 0 0 0,0 0 1 0 0,-1-3-1 0 0,1 3 466 0 0,-18 0 613 0 0,15 3-1099 0 0,-1 0 0 0 0,1 0 1 0 0,-1 0-1 0 0,1 0 0 0 0,0 1 0 0 0,0 0 0 0 0,-1-1 1 0 0,-3 5-1 0 0,-24 19-6 0 0,26-20 4 0 0,-7 7 0 0 0,1 0 0 0 0,0 1 0 0 0,1 0 0 0 0,0 1 0 0 0,1 0 0 0 0,1 0 0 0 0,0 1 0 0 0,-11 30 0 0 0,18-43 0 0 0,1-1 0 0 0,-1 1 0 0 0,1 0 0 0 0,-1 0 0 0 0,1-1 0 0 0,0 1 0 0 0,0 0 0 0 0,0 0 0 0 0,0-1 0 0 0,0 1 0 0 0,0 0 0 0 0,1 2 0 0 0,5 10 0 0 0,-2-12 0 0 0,-3-2 0 0 0,3 2 0 0 0,-1 0 0 0 0,1-1 0 0 0,-1 0 0 0 0,1 1 0 0 0,-1-1 0 0 0,1-1 0 0 0,0 1 0 0 0,-1 0 0 0 0,1-1 0 0 0,0 0 0 0 0,0 0 0 0 0,0 0 0 0 0,-1 0 0 0 0,1-1 0 0 0,4 0 0 0 0,3-2 0 0 0,1 0 0 0 0,-1 0 0 0 0,18-8 0 0 0,12-8 0 0 0,-1-2 0 0 0,67-46 0 0 0,-100 62 0 0 0,0 0 0 0 0,0 0 0 0 0,1 1 0 0 0,0 0 0 0 0,15-6 0 0 0,-23 10 0 0 0,0 0 0 0 0,1 0 0 0 0,-1 0 0 0 0,1 0 0 0 0,-1-1 0 0 0,1 1 0 0 0,-1 0 0 0 0,0 0 0 0 0,1 0 0 0 0,-1 0 0 0 0,1 0 0 0 0,-1 0 0 0 0,1 0 0 0 0,-1 0 0 0 0,1 0 0 0 0,-1 0 0 0 0,1 1 0 0 0,-1-1 0 0 0,0 0 0 0 0,1 0 0 0 0,-1 0 0 0 0,1 0 0 0 0,-1 1 0 0 0,0-1 0 0 0,2 1 0 0 0,-1 5 0 0 0,-1-5 0 0 0,1 3 0 0 0,-1 1 0 0 0,1-1 0 0 0,-1 1 0 0 0,0-1 0 0 0,-1 1 0 0 0,1-1 0 0 0,-1 1 0 0 0,1-1 0 0 0,-3 8 0 0 0,-18 41 0 0 0,10-25 0 0 0,7-20 0 0 0,-5 22 0 0 0,9-30 0 0 0,0 1 0 0 0,0-1 0 0 0,0 0 0 0 0,0 0 0 0 0,0 0 0 0 0,0 1 0 0 0,0-1 0 0 0,-1 0 0 0 0,1 0 0 0 0,0 1 0 0 0,0-1 0 0 0,0 0 0 0 0,0 0 0 0 0,0 1 0 0 0,0-1 0 0 0,0 0 0 0 0,1 0 0 0 0,-1 1 0 0 0,0-1 0 0 0,0 0 0 0 0,0 0 0 0 0,0 0 0 0 0,0 1 0 0 0,0-1 0 0 0,0 0 0 0 0,0 0 0 0 0,1 1 0 0 0,-1-1 0 0 0,0 0 0 0 0,0 0 0 0 0,0 0 0 0 0,0 0 0 0 0,1 1 0 0 0,-1-1 0 0 0,0 0 0 0 0,0 0 0 0 0,0 0 0 0 0,1 0 0 0 0,-1 0 0 0 0,0 0 0 0 0,0 1 0 0 0,1-1 0 0 0,-1 0 0 0 0,0 0 0 0 0,0 0 0 0 0,0 0 0 0 0,1 0 0 0 0,-1 0 0 0 0,0 0 0 0 0,0 0 0 0 0,1 0 0 0 0,-1 0 0 0 0,0 0 0 0 0,0 0 0 0 0,1 0 0 0 0,-1-1 0 0 0,0 1 0 0 0,0 0 0 0 0,1 0 0 0 0,-1 0 0 0 0,0 0 0 0 0,0 0 0 0 0,0 0 0 0 0,1-1 0 0 0,-1 1 0 0 0,0 0 0 0 0,0 0 0 0 0,1-1 0 0 0,8-3 0 0 0,-1 0 0 0 0,1-1 0 0 0,-1-1 0 0 0,0 1 0 0 0,0-2 0 0 0,12-11 0 0 0,20-15 0 0 0,-21 20 0 0 0,34-24 0 0 0,98-50 0 0 0,-151 87 0 0 0,1 0 0 0 0,-1-1 0 0 0,0 1 0 0 0,1 0 0 0 0,-1 0 0 0 0,0 0 0 0 0,1-1 0 0 0,-1 1 0 0 0,1 0 0 0 0,-1 0 0 0 0,0 0 0 0 0,1 0 0 0 0,-1 0 0 0 0,0 0 0 0 0,1 0 0 0 0,-1 0 0 0 0,1 0 0 0 0,-1 0 0 0 0,0 0 0 0 0,1 0 0 0 0,-1 0 0 0 0,1 0 0 0 0,-1 0 0 0 0,0 0 0 0 0,1 0 0 0 0,-1 0 0 0 0,0 1 0 0 0,1-1 0 0 0,-1 0 0 0 0,0 0 0 0 0,1 0 0 0 0,0 1 0 0 0,-1 6 0 0 0,0-7 0 0 0,0 7 0 0 0,0 1 0 0 0,-1-1 0 0 0,1 0 0 0 0,-2 0 0 0 0,1 0 0 0 0,-1 1 0 0 0,-3 7 0 0 0,-2 10 0 0 0,-4 22-201 0 0,23-58-4802 0 0,-6 3-1737 0 0,-1 0-1804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246 438 23039 0 0,'0'0'528'0'0,"1"-2"69"0"0,0-4-346 0 0,0 0-1 0 0,-1 0 0 0 0,0 0 1 0 0,0 0-1 0 0,-2-13 0 0 0,0-8 1091 0 0,-4 13 53 0 0,2 7-740 0 0,3 5-211 0 0,0 2-437 0 0,0 0 0 0 0,1 0 0 0 0,-1-1 0 0 0,0 1 1 0 0,0 0-1 0 0,0 0 0 0 0,0 0 0 0 0,0 0 0 0 0,0 0 1 0 0,0 0-1 0 0,0 0 0 0 0,0 0 0 0 0,0 0 0 0 0,1 1 1 0 0,-1-1-1 0 0,0 0 0 0 0,0 1 0 0 0,0-1 0 0 0,0 0 0 0 0,0 1 1 0 0,1-1-1 0 0,-1 1 0 0 0,0-1 0 0 0,0 1 0 0 0,1-1 1 0 0,-2 2-1 0 0,0 0-8 0 0,-13 10 2 0 0,1 1 0 0 0,0 0 0 0 0,1 1 0 0 0,0 1 0 0 0,-15 23 0 0 0,8-11 0 0 0,5-8 0 0 0,1 0 0 0 0,2 1 0 0 0,0 1 0 0 0,1 0 0 0 0,-13 34 0 0 0,21-42 0 0 0,5-4 0 0 0,-1-9 0 0 0,0 0 0 0 0,0 1 0 0 0,0-1 0 0 0,0 1 0 0 0,0-1 0 0 0,0 0 0 0 0,0 0 0 0 0,0 0 0 0 0,0 0 0 0 0,-1 1 0 0 0,1-1 0 0 0,0 0 0 0 0,0 0 0 0 0,0-1 0 0 0,0 1 0 0 0,0 0 0 0 0,0 0 0 0 0,0 0 0 0 0,0-1 0 0 0,0 1 0 0 0,1-1 0 0 0,21-9 0 0 0,-22 9 0 0 0,13-7 0 0 0,0-1 0 0 0,-1 0 0 0 0,0-1 0 0 0,13-13 0 0 0,44-51 0 0 0,-53 56 0 0 0,83-87 0 0 0,29-32 0 0 0,-107 109 14 0 0,-1-1 1 0 0,-2-1-1 0 0,-1-1 1 0 0,28-65-1 0 0,-45 92 50 0 0,0 2 36 0 0,0 0 0 0 0,0 0 1 0 0,0 0-1 0 0,0 0 0 0 0,-1 0 1 0 0,1 0-1 0 0,-1 0 0 0 0,1 0 1 0 0,-1 0-1 0 0,0 0 0 0 0,0 0 1 0 0,0-4-1 0 0,-1 5-62 0 0,0 1 0 0 0,0 0 0 0 0,0 0 0 0 0,0 0 0 0 0,-1 0 0 0 0,1 0 0 0 0,0 0 0 0 0,0 0 0 0 0,0 0 0 0 0,0 0 0 0 0,0 1 0 0 0,0-1 0 0 0,0 0 0 0 0,0 1 0 0 0,-1 0 0 0 0,-5 3-38 0 0,0-1 0 0 0,1 1 0 0 0,-1 0 0 0 0,1 1 0 0 0,0 0 0 0 0,0 0 0 0 0,-5 5 0 0 0,-34 46 0 0 0,24-29 0 0 0,-2 2 0 0 0,1 2 0 0 0,2 1 0 0 0,1 1 0 0 0,2 0 0 0 0,-17 47 0 0 0,26-57 0 0 0,-9 42 0 0 0,14-54 0 0 0,2 1 0 0 0,0 0 0 0 0,0 0 0 0 0,1 0 0 0 0,2 19 0 0 0,-2-29 0 0 0,0 0 0 0 0,0 0 0 0 0,1-1 0 0 0,-1 1 0 0 0,1 0 0 0 0,0 0 0 0 0,-1-1 0 0 0,1 1 0 0 0,0 0 0 0 0,0 0 0 0 0,0-1 0 0 0,0 1 0 0 0,0-1 0 0 0,0 1 0 0 0,1-1 0 0 0,-1 0 0 0 0,0 1 0 0 0,1-1 0 0 0,-1 0 0 0 0,1 0 0 0 0,-1 0 0 0 0,1 0 0 0 0,0 0 0 0 0,2 1 0 0 0,0-1 0 0 0,0 0 0 0 0,0-1 0 0 0,0 1 0 0 0,-1-1 0 0 0,1 0 0 0 0,0 0 0 0 0,0 0 0 0 0,0-1 0 0 0,0 1 0 0 0,0-1 0 0 0,5-1 0 0 0,29-10 0 0 0,-1-2 0 0 0,60-30 0 0 0,-77 32 0 0 0,25-19 0 0 0,-27 18 0 0 0,2-3 0 0 0,0-2 0 0 0,-2 0 0 0 0,19-23 0 0 0,-28 31 0 0 0,10-12 0 0 0,-19 22 0 0 0,0 0 0 0 0,0 0 0 0 0,0 0 0 0 0,0 0 0 0 0,0 0 0 0 0,0 1 0 0 0,0-1 0 0 0,0 0 0 0 0,0 0 0 0 0,0 0 0 0 0,0 0 0 0 0,0 0 0 0 0,0 0 0 0 0,0 0 0 0 0,1 0 0 0 0,-1 1 0 0 0,0-1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0,-2 13 0 0 0,2-12 0 0 0,-52 177 0 0 0,51-176 0 0 0,1-1 0 0 0,-1 0 0 0 0,1 0 0 0 0,0 0 0 0 0,0 0 0 0 0,0 0 0 0 0,0-1 0 0 0,0 1 0 0 0,0 0 0 0 0,0 0 0 0 0,0 0 0 0 0,1 0 0 0 0,-1 0 0 0 0,0 0 0 0 0,0 0 0 0 0,1 0 0 0 0,0 1 0 0 0,2 7 0 0 0,3-1 0 0 0,-4-7 0 0 0,0 0 0 0 0,0 0 0 0 0,0 0 0 0 0,0 0 0 0 0,0 0 0 0 0,0-1 0 0 0,0 1 0 0 0,1 0 0 0 0,3-1 0 0 0,33 0 0 0 0,-36 0 0 0 0,23-3 0 0 0,-20 3 0 0 0,18-6 0 0 0,-16 3 0 0 0,0-1 0 0 0,0 1 0 0 0,-1-2 0 0 0,1 1 0 0 0,-1-1 0 0 0,12-9 0 0 0,36-41 0 0 0,-42 40 0 0 0,1 0 0 0 0,1 2 0 0 0,17-13 0 0 0,-23 19 0 0 0,-8 7 0 0 0,-1 0 0 0 0,0 0 0 0 0,0 0 0 0 0,0-1 0 0 0,1 1 0 0 0,-1 0 0 0 0,0 0 0 0 0,0 0 0 0 0,1 0 0 0 0,-1 0 0 0 0,0 0 0 0 0,1 0 0 0 0,-1 0 0 0 0,0 0 0 0 0,0 0 0 0 0,1 0 0 0 0,-1 0 0 0 0,0 0 0 0 0,0 0 0 0 0,1 0 0 0 0,-1 0 0 0 0,0 0 0 0 0,0 0 0 0 0,1 0 0 0 0,-1 0 0 0 0,0 0 0 0 0,0 0 0 0 0,1 0 0 0 0,-1 1 0 0 0,0-1 0 0 0,0 0 0 0 0,1 0 0 0 0,-1 0 0 0 0,0 0 0 0 0,0 1 0 0 0,0-1 0 0 0,1 0 0 0 0,-1 0 0 0 0,0 0 0 0 0,0 1 0 0 0,0-1 0 0 0,0 0 0 0 0,0 0 0 0 0,0 1 0 0 0,1-1 0 0 0,-1 0 0 0 0,0 0 0 0 0,0 1 0 0 0,0-1 0 0 0,0 0 0 0 0,0 1 0 0 0,0-1 0 0 0,0 0 0 0 0,0 0 0 0 0,0 1 0 0 0,0-1 0 0 0,0 0 0 0 0,0 0 0 0 0,0 1 0 0 0,-1-1 0 0 0,1 0 0 0 0,0 0 0 0 0,0 1 0 0 0,0-1 0 0 0,0 0 0 0 0,0 0 0 0 0,-1 10 0 0 0,-1 0 0 0 0,0-1 0 0 0,0 1 0 0 0,-1-1 0 0 0,0 0 0 0 0,-1 1 0 0 0,0-1 0 0 0,-6 10 0 0 0,-6 16 0 0 0,6-12 0 0 0,10-23 0 0 0,0 0 0 0 0,0 0 0 0 0,0 0 0 0 0,-1 0 0 0 0,1 0 0 0 0,0 0 0 0 0,0 0 0 0 0,0 0 0 0 0,0 0 0 0 0,0 1 0 0 0,0-1 0 0 0,0 0 0 0 0,0 0 0 0 0,0 0 0 0 0,-1 0 0 0 0,1 0 0 0 0,0 0 0 0 0,0 1 0 0 0,0-1 0 0 0,0 0 0 0 0,0 0 0 0 0,0 0 0 0 0,0 0 0 0 0,0 1 0 0 0,0-1 0 0 0,0 0 0 0 0,0 0 0 0 0,0 0 0 0 0,0 0 0 0 0,0 0 0 0 0,0 1 0 0 0,0-1 0 0 0,0 0 0 0 0,0 0 0 0 0,0 0 0 0 0,0 0 0 0 0,1 0 0 0 0,-1 1 0 0 0,0-1 0 0 0,0 0 0 0 0,0 0 0 0 0,0 0 0 0 0,0 0 0 0 0,0 0 0 0 0,0 0 0 0 0,0 0 0 0 0,1 1 0 0 0,-1-1 0 0 0,0 0 0 0 0,0 0 0 0 0,0 0 0 0 0,0 0 0 0 0,0 0 0 0 0,0 0 0 0 0,1 0 0 0 0,-1 0 0 0 0,0 0 0 0 0,0 0 0 0 0,0 0 0 0 0,0 0 0 0 0,1 0 0 0 0,-1 0 0 0 0,0 0 0 0 0,6-2 0 0 0,5-4 0 0 0,0 0 0 0 0,0-1 0 0 0,18-15 0 0 0,1-1 0 0 0,93-68 0 0 0,-120 88 0 0 0,1 1 0 0 0,-1 0 0 0 0,1 0 0 0 0,0 0 0 0 0,0 0 0 0 0,5-1 0 0 0,0 0 0 0 0,0 5 0 0 0,0 1 0 0 0,0 3 0 0 0,-2 1 0 0 0,-1-1 0 0 0,1 9 0 0 0,-5-10 0 0 0,1-1 0 0 0,-2 1 0 0 0,1 0 0 0 0,0 0 0 0 0,-1 0 0 0 0,1 8 0 0 0,-1-4 0 0 0,-5-1 0 0 0,2 2 0 0 0,-9 26 0 0 0,3-14 0 0 0,3-14 0 0 0,-14 2 0 0 0,15-5 0 0 0,9 1 0 0 0,-4-5 0 0 0,0-1 0 0 0,0 0 0 0 0,0 1 0 0 0,0-1 0 0 0,-1 0 0 0 0,1 0 0 0 0,0 0 0 0 0,0 0 0 0 0,0 0 0 0 0,0-1 0 0 0,-1 1 0 0 0,1 0 0 0 0,0 0 0 0 0,0 0 0 0 0,-1-1 0 0 0,1 1 0 0 0,0 0 0 0 0,1-2 0 0 0,8-1 0 0 0,-8 3 0 0 0,-2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0,0-1 0 0 0,0 1 0 0 0,0 0 0 0 0,0 0 0 0 0,-1 0 0 0 0,36-19 0 0 0,-32 18 0 0 0,10-8 0 0 0,-9 5 0 0 0,-9 4-64 0 0,3 0-262 0 0,1 1 1 0 0,0-1-1 0 0,-1 0 1 0 0,1 0-1 0 0,0 0 1 0 0,-1 0-1 0 0,1 0 1 0 0,0 0-1 0 0,-1-1 1 0 0,1 1-1 0 0,0 0 1 0 0,0-1-1 0 0,-1 1 0 0 0,1-1 1 0 0,0 1-1 0 0,0-1 1 0 0,0 0-1 0 0,-2 0 1 0 0,-3-5-1210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23039 0 0,'0'0'528'0'0,"0"0"-460"0"0,0 0 1 0 0,-1 0-1 0 0,1 0 0 0 0,0-1 0 0 0,0 1 1 0 0,0 0-1 0 0,0 0 0 0 0,0 0 0 0 0,-1 0 0 0 0,1-1 1 0 0,0 1-1 0 0,0 0 0 0 0,0 0 0 0 0,0 0 1 0 0,0-1-1 0 0,0 1 0 0 0,0 0 0 0 0,0 0 0 0 0,0-1 1 0 0,0 1-1 0 0,0 0 0 0 0,0 0 0 0 0,0 0 1 0 0,0-1-1 0 0,0 1 0 0 0,0 0 0 0 0,0 0 1 0 0,0-1-1 0 0,5-5 479 0 0,1 1 1 0 0,-1 0-1 0 0,12-8 1 0 0,-10 8 86 0 0,0-1 1 0 0,10-10-1 0 0,-16 15-634 0 0,0-1-1 0 0,1 1 1 0 0,-1-1-1 0 0,0 1 1 0 0,1 0-1 0 0,-1 0 1 0 0,1-1-1 0 0,0 1 1 0 0,-1 0-1 0 0,1 0 1 0 0,0 0-1 0 0,-1 1 1 0 0,5-2-1 0 0,-2 1-53 0 0,-3 0-272 0 0,1 3 83 0 0,0-1 0 0 0,1 1 0 0 0,-1-1 0 0 0,0 0 0 0 0,0 0 0 0 0,1 1 0 0 0,-1-2-1 0 0,4 2 1 0 0,-3-1-362 0 0,1 1 0 0 0,0-1-1 0 0,-1 1 1 0 0,7 4 0 0 0,11 11-1427 0 0,-7 2-15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310 169 17503 0 0,'7'-7'700'0'0,"0"0"0"0"0,-1 0 0 0 0,0-1-1 0 0,0 1 1 0 0,0-1 0 0 0,-1-1 0 0 0,0 1-1 0 0,-1-1 1 0 0,0 0 0 0 0,0 0 0 0 0,2-12-1 0 0,-5 20-570 0 0,-1-1 0 0 0,1 0 0 0 0,-1 0-1 0 0,1 0 1 0 0,-1 0 0 0 0,0 0-1 0 0,0 0 1 0 0,0 0 0 0 0,0 0-1 0 0,0 0 1 0 0,0 0 0 0 0,-1 0 0 0 0,1 0-1 0 0,-1 0 1 0 0,1 0 0 0 0,-1 0-1 0 0,0 0 1 0 0,0 0 0 0 0,0 1 0 0 0,0-1-1 0 0,0 0 1 0 0,-3-2 0 0 0,3 2-88 0 0,-1 1 1 0 0,0-1 0 0 0,0 1-1 0 0,0 0 1 0 0,0 0-1 0 0,0 0 1 0 0,0 0 0 0 0,0 0-1 0 0,0 1 1 0 0,0-1 0 0 0,0 0-1 0 0,-1 1 1 0 0,1 0 0 0 0,0 0-1 0 0,0-1 1 0 0,-1 1-1 0 0,1 0 1 0 0,0 1 0 0 0,0-1-1 0 0,-3 1 1 0 0,-7 2 67 0 0,1 0 0 0 0,0 0 1 0 0,0 2-1 0 0,1-1 0 0 0,-1 1 0 0 0,1 1 0 0 0,0 0 0 0 0,-17 13 1 0 0,-4 7 382 0 0,-32 34 0 0 0,55-53-483 0 0,3-1-9 0 0,0-1 0 0 0,0 1 0 0 0,0 0 0 0 0,0 0 0 0 0,1 1 0 0 0,0-1 0 0 0,1 1 0 0 0,-5 10 0 0 0,7-8 0 0 0,8-3 0 0 0,-3-4 0 0 0,0-1 0 0 0,-1 0 0 0 0,1 0 0 0 0,0-1 0 0 0,-1 1 0 0 0,1-1 0 0 0,0 1 0 0 0,0-1 0 0 0,-1-1 0 0 0,1 1 0 0 0,0 0 0 0 0,5-2 0 0 0,6-2 0 0 0,25-8 0 0 0,-26 6 0 0 0,20-12 0 0 0,-20 10 0 0 0,20-8 0 0 0,2 2 0 0 0,-20 7 0 0 0,35-10 0 0 0,-51 17 0 0 0,1 0 0 0 0,-1-1 0 0 0,1 1 0 0 0,-1 0 0 0 0,1 0 0 0 0,-1 0 0 0 0,0 0 0 0 0,1 0 0 0 0,-1 0 0 0 0,1 0 0 0 0,-1 0 0 0 0,1 0 0 0 0,-1 0 0 0 0,1 0 0 0 0,-1 0 0 0 0,1 0 0 0 0,-1 0 0 0 0,0 0 0 0 0,1 0 0 0 0,-1 0 0 0 0,1 0 0 0 0,-1 1 0 0 0,1-1 0 0 0,-1 0 0 0 0,0 0 0 0 0,1 1 0 0 0,-2 5 0 0 0,1-6 0 0 0,-3 11 0 0 0,-1-1 0 0 0,-1 0 0 0 0,0 0 0 0 0,0 0 0 0 0,-10 14 0 0 0,0 0 0 0 0,-253 419 0 0 0,259-430 8 0 0,4-4-26 0 0,0-1 1 0 0,0 0-1 0 0,-1-1 0 0 0,0 0 1 0 0,-1 0-1 0 0,0 0 0 0 0,-9 8 1 0 0,18-30-2643 0 0,0 10 1999 0 0,1 0 0 0 0,0 1 0 0 0,0 0 1 0 0,0-1-1 0 0,4-3 0 0 0,8-10-1150 0 0,20-25-733 0 0,3 3-15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1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266 100 24879 0 0,'0'0'564'0'0,"0"0"83"0"0,2-1 34 0 0,-1-1-630 0 0,0 1-1 0 0,0-1 1 0 0,0 0 0 0 0,-1 1-1 0 0,1-1 1 0 0,0 0 0 0 0,-1 1-1 0 0,1-1 1 0 0,-1 0 0 0 0,1 0-1 0 0,-1 0 1 0 0,0 1 0 0 0,0-1-1 0 0,0 0 1 0 0,0 0 0 0 0,0 0-1 0 0,-1-3 1 0 0,-8-37 1203 0 0,6 31-112 0 0,3 10-630 0 0,-1-1-432 0 0,-1 2 0 0 0,1-1 0 0 0,0 0 0 0 0,0 0 0 0 0,-1 0 0 0 0,1 0 0 0 0,-1 1 0 0 0,1-1 0 0 0,-1 1 0 0 0,1-1 0 0 0,-1 1 0 0 0,1 0 0 0 0,-4-1 0 0 0,3 1-80 0 0,-1 0 0 0 0,1 1 0 0 0,-1-1 0 0 0,1 0 0 0 0,0 1 0 0 0,-1 0 0 0 0,1-1 0 0 0,0 1 0 0 0,-1 0 0 0 0,-2 2 0 0 0,-23 14 0 0 0,20-12 0 0 0,-12 9 0 0 0,0 0 0 0 0,1 2 0 0 0,1 0 0 0 0,0 0 0 0 0,1 2 0 0 0,1 0 0 0 0,-18 26 0 0 0,32-41 0 0 0,1-1 0 0 0,-1 1 0 0 0,1-1 0 0 0,0 1 0 0 0,0 0 0 0 0,0-1 0 0 0,0 1 0 0 0,0 0 0 0 0,1 0 0 0 0,-1 0 0 0 0,1 4 0 0 0,2 3 0 0 0,-1-8 0 0 0,1 0 0 0 0,-1-1 0 0 0,1 1 0 0 0,-1-1 0 0 0,1 0 0 0 0,0 0 0 0 0,-1 0 0 0 0,1 1 0 0 0,0-1 0 0 0,0-1 0 0 0,0 1 0 0 0,0 0 0 0 0,0 0 0 0 0,0-1 0 0 0,0 1 0 0 0,0-1 0 0 0,0 0 0 0 0,0 0 0 0 0,3 1 0 0 0,2-1 0 0 0,0 0 0 0 0,0 0 0 0 0,0-1 0 0 0,11-2 0 0 0,-8 1 0 0 0,0 0 0 0 0,1-1 0 0 0,-1-1 0 0 0,0 0 0 0 0,-1 0 0 0 0,1 0 0 0 0,12-9 0 0 0,24-14 0 0 0,-23 14 0 0 0,-9 6 0 0 0,-14 7 0 0 0,1 0 0 0 0,-1 0 0 0 0,0 0 0 0 0,1 0 0 0 0,-1-1 0 0 0,1 1 0 0 0,-1 0 0 0 0,1 0 0 0 0,-1 0 0 0 0,0 0 0 0 0,1 0 0 0 0,-1 0 0 0 0,1 0 0 0 0,-1 0 0 0 0,0 1 0 0 0,1-1 0 0 0,-1 0 0 0 0,1 0 0 0 0,-1 0 0 0 0,0 0 0 0 0,1 0 0 0 0,0 1 0 0 0,-1 0 0 0 0,0 0 0 0 0,0 0 0 0 0,1 0 0 0 0,-1 0 0 0 0,0 0 0 0 0,0 0 0 0 0,-1 0 0 0 0,1 0 0 0 0,0 0 0 0 0,0 0 0 0 0,0 0 0 0 0,-1 0 0 0 0,1 0 0 0 0,0 0 0 0 0,-1-1 0 0 0,1 1 0 0 0,-1 1 0 0 0,-10 19 0 0 0,10-19 0 0 0,-10 18 0 0 0,-14 32 0 0 0,22-43 0 0 0,0 1 0 0 0,0-1 0 0 0,1 1 0 0 0,0 0 0 0 0,1-1 0 0 0,-1 13 0 0 0,3-11 0 0 0,-1-10 0 0 0,0 0 0 0 0,0-1 0 0 0,0 1 0 0 0,1 0 0 0 0,-1-1 0 0 0,0 1 0 0 0,0 0 0 0 0,0 0 0 0 0,1-1 0 0 0,-1 1 0 0 0,0 0 0 0 0,1-1 0 0 0,-1 1 0 0 0,0-1 0 0 0,1 1 0 0 0,-1 0 0 0 0,1-1 0 0 0,-1 1 0 0 0,1-1 0 0 0,-1 1 0 0 0,1-1 0 0 0,-1 0 0 0 0,1 1 0 0 0,0-1 0 0 0,-1 1 0 0 0,1-1 0 0 0,0 0 0 0 0,-1 0 0 0 0,1 1 0 0 0,0-1 0 0 0,-1 0 0 0 0,1 0 0 0 0,0 0 0 0 0,-1 0 0 0 0,2 0 0 0 0,0 1 0 0 0,3-1 0 0 0,-1 1 0 0 0,0-1 0 0 0,0 0 0 0 0,0 0 0 0 0,0-1 0 0 0,1 1 0 0 0,-1-1 0 0 0,0 0 0 0 0,0 0 0 0 0,7-3 0 0 0,5-2 0 0 0,18-11 0 0 0,-27 13 0 0 0,5-2 0 0 0,1-2 0 0 0,-1 0 0 0 0,21-18 0 0 0,-28 21 0 0 0,0 1 0 0 0,0-2 0 0 0,-1 1 0 0 0,0 0 0 0 0,0-1 0 0 0,0 0 0 0 0,0 0 0 0 0,-1 0 0 0 0,0-1 0 0 0,2-6 0 0 0,-5 11-72 0 0,1 0 0 0 0,-1 1 1 0 0,0-1-1 0 0,0 0 0 0 0,0 1 0 0 0,0-1 1 0 0,-1 0-1 0 0,1 1 0 0 0,0-1 0 0 0,-1 1 1 0 0,1-1-1 0 0,-1 0 0 0 0,1 1 0 0 0,-1-1 1 0 0,0 1-1 0 0,0-1 0 0 0,1 1 0 0 0,-3-2 1 0 0,-7-19-1254 0 0,4 0-190 0 0,-3 0-18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0 422 10135 0 0,'7'-13'770'0'0,"-3"1"971"0"0,-1 1-1 0 0,4-17 1 0 0,-7 27-717 0 0,1-8 1024 0 0,1-5-1201 0 0,1 0 0 0 0,0 0 0 0 0,1 1 0 0 0,0-1 0 0 0,1 1 0 0 0,1 0 0 0 0,7-14 0 0 0,-5 11-637 0 0,0-1 148 0 0,0 1-1 0 0,1 1 1 0 0,17-23-1 0 0,-9 17 20 0 0,0 1-1 0 0,1 1 1 0 0,1 0-1 0 0,33-24 1 0 0,-52 43-375 0 0,0 0 1 0 0,0 0 0 0 0,0 0-1 0 0,0-1 1 0 0,0 1 0 0 0,0 0-1 0 0,0 0 1 0 0,0 0 0 0 0,1 0-1 0 0,-1 0 1 0 0,0 0-1 0 0,0 0 1 0 0,0 0 0 0 0,0-1-1 0 0,0 1 1 0 0,0 0 0 0 0,1 0-1 0 0,-1 0 1 0 0,0 0 0 0 0,0 0-1 0 0,0 0 1 0 0,0 0 0 0 0,0 0-1 0 0,1 0 1 0 0,-1 0-1 0 0,0 0 1 0 0,0 0 0 0 0,0 0-1 0 0,0 0 1 0 0,1 0 0 0 0,-1 0-1 0 0,0 0 1 0 0,0 0 0 0 0,0 0-1 0 0,0 0 1 0 0,0 1 0 0 0,0-1-1 0 0,1 0 1 0 0,-1 0-1 0 0,0 0 1 0 0,0 0 0 0 0,0 0-1 0 0,0 0 1 0 0,0 0 0 0 0,0 0-1 0 0,0 0 1 0 0,1 1 0 0 0,-1-1-1 0 0,0 0 1 0 0,0 0 0 0 0,0 0-1 0 0,0 0 1 0 0,0 0 0 0 0,0 1-1 0 0,0-1 1 0 0,0 0-1 0 0,0 0 1 0 0,0 0 0 0 0,0 1-1 0 0,0 4 5 0 0,-8 28-7 0 0,6-25 0 0 0,-1 1 0 0 0,-1 17 0 0 0,4-23 0 0 0,0 0 0 0 0,0 0 0 0 0,1 0 0 0 0,-1 0 0 0 0,0 0 0 0 0,1 0 0 0 0,0 0 0 0 0,0 0 0 0 0,0 0 0 0 0,0 0 0 0 0,0-1 0 0 0,3 6 0 0 0,-1-4 0 0 0,-1-1 0 0 0,1 1 0 0 0,0 0 0 0 0,0-1 0 0 0,1 0 0 0 0,-1 0 0 0 0,1 0 0 0 0,0 0 0 0 0,5 3 0 0 0,-1-2 0 0 0,0 0 0 0 0,1 0 0 0 0,15 3 0 0 0,-15-4 0 0 0,-2 0 0 0 0,1 0 0 0 0,15 8 0 0 0,-20-9 0 0 0,1 1 0 0 0,0-1 0 0 0,-1 1 0 0 0,0 0 0 0 0,1 0 0 0 0,-1 0 0 0 0,0 0 0 0 0,-1 0 0 0 0,5 6 0 0 0,-6-7 63 0 0,-1 0 0 0 0,1 0-1 0 0,-1 1 1 0 0,0-1 0 0 0,1 0 0 0 0,-1 0-1 0 0,0 0 1 0 0,0 0 0 0 0,-1 0 0 0 0,1 0-1 0 0,0 0 1 0 0,-1 0 0 0 0,1 0 0 0 0,-1 0-1 0 0,-1 3 1 0 0,-14 29 965 0 0,-16 13-1008 0 0,-3 0-24 0 0,29-39 4 0 0,1-3-133 0 0,4-3-563 0 0,1-2-258 0 0,0 0-1194 0 0,0 0-4789 0 0,0 0-2051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2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96 10135 0 0,'0'0'231'0'0,"0"0"29"0"0,0 0 19 0 0,-1-1-41 0 0,0 0-162 0 0,0 0 0 0 0,1 0 0 0 0,-1 0 0 0 0,1 1-1 0 0,-1-1 1 0 0,0 0 0 0 0,1 0 0 0 0,-1 0 0 0 0,1-1 0 0 0,0 1-1 0 0,-1 0 1 0 0,1 0 0 0 0,0 0 0 0 0,0 0 0 0 0,0 0-1 0 0,0 0 1 0 0,0 0 0 0 0,0-3 0 0 0,0 0 401 0 0,-1-1 36 0 0,1 1 1 0 0,0-1 0 0 0,0 1 0 0 0,0-1-1 0 0,1 1 1 0 0,-1 0 0 0 0,2-6-1 0 0,-1 7-412 0 0,-1 2 411 0 0,0 1-468 0 0,0-1 0 0 0,0 1-1 0 0,0 0 1 0 0,0-1 0 0 0,0 1 0 0 0,0-1-1 0 0,1 1 1 0 0,-1 0 0 0 0,0-1-1 0 0,0 1 1 0 0,0 0 0 0 0,0-1 0 0 0,1 1-1 0 0,-1 0 1 0 0,0-1 0 0 0,0 1-1 0 0,1 0 1 0 0,-1-1 0 0 0,0 1 0 0 0,0 0-1 0 0,1 0 1 0 0,0-1 0 0 0,11-13 645 0 0,-11 12-301 0 0,-1 2 100 0 0,0 0 21 0 0,0 0 3 0 0,-16 12 1024 0 0,12-9-1380 0 0,0 1 0 0 0,0 0 0 0 0,-5 8 0 0 0,-9 9-172 0 0,-1-1 16 0 0,-23 30 0 0 0,12-12 0 0 0,27-35 9 0 0,1-1 1 0 0,1 1-1 0 0,-1 0 0 0 0,0-1 0 0 0,1 1 1 0 0,-1 0-1 0 0,1 0 0 0 0,0 0 0 0 0,0 0 1 0 0,0 0-1 0 0,0 0 0 0 0,0 1 0 0 0,1 3 0 0 0,0-5 56 0 0,0 0 0 0 0,0-1 0 0 0,0 1 0 0 0,0 0 0 0 0,1-1 0 0 0,-1 1 0 0 0,0-1 0 0 0,1 1 0 0 0,0 0 0 0 0,-1-1 0 0 0,1 1 0 0 0,0-1 0 0 0,0 1 0 0 0,0-1 0 0 0,0 0-1 0 0,0 1 1 0 0,0-1 0 0 0,0 0 0 0 0,0 0 0 0 0,1 0 0 0 0,-1 0 0 0 0,0 0 0 0 0,1 0 0 0 0,-1 0 0 0 0,1 0 0 0 0,2 1 0 0 0,3 0-52 0 0,-1 0 1 0 0,1 0-1 0 0,0 0 1 0 0,0-1 0 0 0,0 0-1 0 0,0-1 1 0 0,0 1-1 0 0,0-1 1 0 0,0-1-1 0 0,8-1 1 0 0,12-2-5 0 0,33-11 0 0 0,-29 7-11 0 0,-16 4 2 0 0,1-1 0 0 0,-1 0 0 0 0,23-12 0 0 0,-34 15 0 0 0,0 0 0 0 0,0 0 0 0 0,0 0 0 0 0,-1-1 0 0 0,1 0 0 0 0,0 0 0 0 0,-1 0 0 0 0,0 0 0 0 0,0 0 0 0 0,0-1 0 0 0,0 1 0 0 0,-1-1 0 0 0,1 0 0 0 0,-1 0 0 0 0,0 0 0 0 0,0 0 0 0 0,2-6 0 0 0,-3 7 1 0 0,-1 0 0 0 0,0 0 0 0 0,0 0 0 0 0,0 0 0 0 0,0 0 0 0 0,-1 0 0 0 0,1-1 0 0 0,-1 1 0 0 0,0 0 0 0 0,0 0-1 0 0,0 1 1 0 0,0-1 0 0 0,0 0 0 0 0,0 0 0 0 0,-1 0 0 0 0,-3-4 0 0 0,1 2-12 0 0,0 0-1 0 0,0 0 1 0 0,-1 0-1 0 0,1 0 1 0 0,-1 1 0 0 0,-10-7-1 0 0,12 9-147 0 0,0 1 0 0 0,1-1 1 0 0,-1 1-1 0 0,0 0 0 0 0,0 0 0 0 0,0 0 0 0 0,0 1 1 0 0,0-1-1 0 0,0 1 0 0 0,-4-1 0 0 0,-19 2-6134 0 0,0 2-1227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8287 0 0,'0'0'382'0'0,"0"0"-8"0"0,0 0-102 0 0,0 0 463 0 0,0-15 2270 0 0,2 1-1907 0 0,-1 0 1 0 0,2 1-1 0 0,0-1 0 0 0,0 1 0 0 0,1-1 0 0 0,8-15 0 0 0,-6 12 135 0 0,0 0-1 0 0,7-35 0 0 0,-12 44-901 0 0,0-3-41 0 0,0-1 0 0 0,-1-16-1 0 0,0 26 82 0 0,0 2 117 0 0,-1 1-393 0 0,0 1 1 0 0,0-1 0 0 0,0 0 0 0 0,0 1-1 0 0,1-1 1 0 0,-1 0 0 0 0,0 1-1 0 0,1-1 1 0 0,-1 1 0 0 0,0 1-1 0 0,1-2-46 0 0,-6 19-44 0 0,1 0-1 0 0,1 1 1 0 0,-3 29 0 0 0,2-5-8 0 0,-14 109 3 0 0,18-129 0 0 0,0 0 0 0 0,2 1 0 0 0,1-1 0 0 0,6 29 0 0 0,-1-32 0 0 0,-2-15 0 0 0,3-2 0 0 0,-6-5 0 0 0,1 0 0 0 0,-1 0 0 0 0,1-1 0 0 0,-1 1 0 0 0,1-1 0 0 0,-1 1 0 0 0,1-1 0 0 0,-1 0 0 0 0,1 0 0 0 0,-1 0 0 0 0,0 0 0 0 0,1 0 0 0 0,-1 0 0 0 0,0-1 0 0 0,0 1 0 0 0,0-1 0 0 0,0 0 0 0 0,3-3 0 0 0,5-5 0 0 0,-1 0 0 0 0,9-15 0 0 0,-14 20 0 0 0,17-29 0 0 0,-1 0 0 0 0,-2 0 0 0 0,20-53 0 0 0,-28 63 0 0 0,70-141 0 0 0,-74 152 0 0 0,12-19 0 0 0,-6 13 0 0 0,-13 31-1531 0 0,0 1-1 0 0,1-1 1 0 0,0 0-1 0 0,2 13 1 0 0,0-14-516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 13823 0 0,'0'0'630'0'0,"0"0"-13"0"0,0-1-393 0 0,-1-5-57 0 0,0 5 563 0 0,1 1 242 0 0,0 0 42 0 0,0 0 8 0 0,0 0 2 0 0,0 0 0 0 0,0 0 0 0 0,0 0-137 0 0,-13 22 914 0 0,-15 50-1193 0 0,24-59-608 0 0,4-10 0 0 0,-4 17 0 0 0,1-13-64 0 0,3-5-273 0 0,-3 4-544 0 0,3-5-2283 0 0,0-1-3327 0 0,0 0 1212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19351 0 0,'-9'1'940'0'0,"-30"-1"2123"0"0,60-4-3812 0 0,-2-1-5871 0 0,-6 5-262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66 15663 0 0,'0'0'356'0'0,"1"-2"50"0"0,-1-2-226 0 0,9-21 584 0 0,-6 18-1106 0 0,11-19 3154 0 0,-13 25-2300 0 0,-1 1 0 0 0,0 0 0 0 0,0 0 0 0 0,0 0 0 0 0,0 0 0 0 0,0 2-69 0 0,-5 16-417 0 0,1-1 1 0 0,-2 1-1 0 0,-1-1 0 0 0,0-1 1 0 0,-11 19-1 0 0,-4 11-19 0 0,-80 214 1876 0 0,101-258-1876 0 0,-65 214 151 0 0,64-206-158 0 0,2-10 0 0 0,0 1 0 0 0,0-1 0 0 0,0 0 0 0 0,0 1 0 0 0,0-1 0 0 0,-1 0 0 0 0,1 0 0 0 0,0 1 0 0 0,0-1 0 0 0,0 0 0 0 0,0 1 0 0 0,0-1 0 0 0,0 0 0 0 0,0 1 0 0 0,0-1 0 0 0,0 0 0 0 0,0 1 0 0 0,1-1 0 0 0,-1 0 0 0 0,0 1 0 0 0,0-1 0 0 0,0 0 0 0 0,0 1 0 0 0,0-1 0 0 0,1 0 0 0 0,-1 0 0 0 0,0 1 0 0 0,0-1 0 0 0,0 0 0 0 0,1 0 0 0 0,-1 1 0 0 0,0-1 0 0 0,0 0 0 0 0,1 0 0 0 0,-1 0 0 0 0,0 0 0 0 0,0 1 0 0 0,1-1 0 0 0,-1 0 0 0 0,1 0 0 0 0,4-2 0 0 0,-1 0 44 0 0,-1 0 1 0 0,1 0-1 0 0,0-1 0 0 0,-1 1 0 0 0,0-1 0 0 0,1 0 1 0 0,-1 1-1 0 0,3-6 0 0 0,24-31 696 0 0,-17 21-438 0 0,20-27-75 0 0,-2 3-36 0 0,52-56-1 0 0,18 4-190 0 0,-78 76 0 0 0,0 0 0 0 0,44-25 0 0 0,-67 43 0 0 0,1 0 0 0 0,-1-1 0 0 0,0 1 0 0 0,1 0 0 0 0,-1 0 0 0 0,0-1 0 0 0,1 1 0 0 0,-1 0 0 0 0,1 0 0 0 0,-1-1 0 0 0,0 1 0 0 0,1 0 0 0 0,-1 0 0 0 0,1 0 0 0 0,-1 0 0 0 0,1 0 0 0 0,-1 0 0 0 0,0 0 0 0 0,1 0 0 0 0,-1 0 0 0 0,1 0 0 0 0,-1 0 0 0 0,1 0 0 0 0,-1 0 0 0 0,0 0 0 0 0,1 0 0 0 0,-1 0 0 0 0,1 0 0 0 0,-1 1 0 0 0,0-1 0 0 0,1 0 0 0 0,-1 0 0 0 0,1 0 0 0 0,-1 1 0 0 0,0-1 0 0 0,1 1 0 0 0,0 5 0 0 0,-1-2 67 0 0,0 0 0 0 0,0 1 0 0 0,-1-1 0 0 0,1 0 0 0 0,-1 0 0 0 0,0 0 0 0 0,0 0 0 0 0,0 0-1 0 0,0 0 1 0 0,-1 0 0 0 0,0 0 0 0 0,0 0 0 0 0,0-1 0 0 0,-5 7 0 0 0,1-1 139 0 0,0-1-1 0 0,-1 0 1 0 0,0-1-1 0 0,-14 13 1 0 0,-9 4-194 0 0,-46 33-4 0 0,65-49-9 0 0,0-2 1 0 0,0 0-1 0 0,-1 0 0 0 0,0-1 1 0 0,-16 5-1 0 0,18-9 1 0 0,10-1 0 0 0,-1-1 0 0 0,1 1 0 0 0,0 0 0 0 0,0 0 0 0 0,-1 0 0 0 0,1 0 0 0 0,0 0 0 0 0,-1 0 0 0 0,1 0 0 0 0,0-1 0 0 0,0 1 0 0 0,-1 0 0 0 0,1 0 0 0 0,0 0 0 0 0,0-1 0 0 0,0 1 0 0 0,-1 0 0 0 0,1 0 0 0 0,0-1 0 0 0,0 1 0 0 0,0 0 0 0 0,0 0 0 0 0,0-1 0 0 0,-1 1 0 0 0,1-1 0 0 0,0 1 0 0 0,0 0 0 0 0,0 0 0 0 0,0-1 0 0 0,0 1 0 0 0,0 0 0 0 0,0 0 0 0 0,0-1 0 0 0,0 1 0 0 0,0 0 0 0 0,1 0 0 0 0,-1-1 0 0 0,0 1 0 0 0,0 0 0 0 0,0 0 0 0 0,0-1 0 0 0,0 1 0 0 0,0 0 0 0 0,1 0 0 0 0,-1 0 0 0 0,0 0 0 0 0,0-1 0 0 0,0 1 0 0 0,1 0 0 0 0,-1 0 0 0 0,0 0 0 0 0,0 0 0 0 0,0-1 0 0 0,1 1 0 0 0,-1 0 0 0 0,0 0 0 0 0,2 0 0 0 0,-1 1 0 0 0,0-1 0 0 0,1 0 0 0 0,-1 1 0 0 0,0-1 0 0 0,0 1 0 0 0,0-1 0 0 0,0 1 0 0 0,1 0 0 0 0,-1-1 0 0 0,0 1 0 0 0,0 0 0 0 0,0 0 0 0 0,0 0 0 0 0,-1-1 0 0 0,1 1 0 0 0,1 2 0 0 0,14 20 0 0 0,-3 1 0 0 0,-7-12 0 0 0,1 1 0 0 0,5 15 0 0 0,-10-21 0 0 0,1-1 0 0 0,0 0 0 0 0,1 0 0 0 0,0 0 0 0 0,0 0 0 0 0,5 6 0 0 0,1-3 0 0 0,-7-6 0 0 0,2-2 0 0 0,11 4 0 0 0,-11-5 0 0 0,24 11 0 0 0,-22-7-64 0 0,-5-3-273 0 0,-2-1-138 0 0,0 0-33 0 0,0 0-72 0 0,0 0-285 0 0,0 0-126 0 0,0 0-1530 0 0,0 0-6010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0 517 17503 0 0,'0'0'399'0'0,"0"0"60"0"0,0 0 21 0 0,5-7 86 0 0,59-86 1702 0 0,38-60-424 0 0,-29 50-404 0 0,-58 80-992 0 0,-8 12-362 0 0,0 0 0 0 0,0 0 0 0 0,-1 0 0 0 0,0-1 0 0 0,-1 0 1 0 0,4-16-1 0 0,-8 24-9 0 0,0 1 54 0 0,0 0 0 0 0,-1 1 0 0 0,1-1-1 0 0,-1 0 1 0 0,0 0 0 0 0,0-4 0 0 0,0 6-113 0 0,0 1 1 0 0,0-1-1 0 0,-1 1 1 0 0,1-1 0 0 0,0 0-1 0 0,0 1 1 0 0,-1-1-1 0 0,1 1 1 0 0,0-1-1 0 0,-1 0 1 0 0,1 1-1 0 0,-1-1 1 0 0,1 1 0 0 0,-1-1-1 0 0,1 1 1 0 0,-1 0-1 0 0,1-1 1 0 0,-1 1-1 0 0,1-1 1 0 0,-1 1-1 0 0,1 0 1 0 0,-1 0 0 0 0,0-1-1 0 0,1 1 1 0 0,-1 0-1 0 0,0 0 1 0 0,1 0-1 0 0,-1-1 1 0 0,0 1-1 0 0,1 0 1 0 0,-1 0 0 0 0,0 0-1 0 0,0 0-18 0 0,1 0 0 0 0,-1 0 0 0 0,0 0 0 0 0,1 0 0 0 0,-1-1 0 0 0,1 1 0 0 0,-1 0 0 0 0,1 0 0 0 0,-1 0 0 0 0,0 0 0 0 0,1 0 0 0 0,-1 0 0 0 0,1 1 0 0 0,-1-1 1 0 0,1 0-1 0 0,-1 0 0 0 0,0 0 0 0 0,1 0 0 0 0,-1 1 0 0 0,1-1 0 0 0,-1 0 0 0 0,1 1 0 0 0,-1-1 0 0 0,1 0 0 0 0,0 1 0 0 0,-1-1 0 0 0,-1 2 71 0 0,-4 2 45 0 0,1 0 0 0 0,-1 0-1 0 0,1 1 1 0 0,0 0 0 0 0,0 0 0 0 0,1 0 0 0 0,-1 0-1 0 0,-3 8 1 0 0,-3 4 351 0 0,-13 29 0 0 0,15-22-551 0 0,1 0 0 0 0,-8 40 0 0 0,10-38-65 0 0,-7 31 132 0 0,-8 92 0 0 0,21-144-49 0 0,-1 3-100 0 0,0-1 1 0 0,1 1-1 0 0,0 0 0 0 0,0 0 1 0 0,0-1-1 0 0,1 1 0 0 0,1 0 1 0 0,2 9-1 0 0,1-9 166 0 0,2-4 0 0 0,-5-3 0 0 0,1 0 0 0 0,-1 0 0 0 0,1-1 0 0 0,-1 1 0 0 0,1-1 0 0 0,-1 0 0 0 0,1 0 0 0 0,0 0 0 0 0,-1 0 0 0 0,1 0 0 0 0,-1-1 0 0 0,1 1 0 0 0,3-2 0 0 0,-3 2 0 0 0,0-1 0 0 0,0 0 0 0 0,0 1 0 0 0,0-1 0 0 0,0 0 0 0 0,0-1 0 0 0,0 1 0 0 0,-1 0 0 0 0,1-1 0 0 0,0 0 0 0 0,-1 0 0 0 0,4-3 0 0 0,1 0 0 0 0,3-4 0 0 0,0 0 0 0 0,-1 0 0 0 0,13-19 0 0 0,7-6 0 0 0,-17 21 146 0 0,1 0 0 0 0,0 1 0 0 0,0 1 0 0 0,1 0 0 0 0,24-14 0 0 0,-36 24 362 0 0,0 1-65 0 0,-2 0-438 0 0,1 0 0 0 0,0 0 0 0 0,0 0 1 0 0,-1 0-1 0 0,1 0 0 0 0,0 0 0 0 0,0 1 1 0 0,-1-1-1 0 0,1 0 0 0 0,0 0 0 0 0,-1 1 0 0 0,1-1 1 0 0,0 0-1 0 0,-1 1 0 0 0,1-1 0 0 0,0 1 1 0 0,-1-1-1 0 0,1 1 0 0 0,-1-1 0 0 0,1 1 0 0 0,-1-1 1 0 0,1 1-1 0 0,-1-1 0 0 0,1 1 0 0 0,-1 0 1 0 0,0-1-1 0 0,1 1 0 0 0,-1 0 0 0 0,0 0 1 0 0,0-1-1 0 0,1 2 0 0 0,0 0-7 0 0,1 2 2 0 0,-1-1 0 0 0,1 1 0 0 0,-1 0 0 0 0,0 0 0 0 0,0 0 0 0 0,0 0 0 0 0,0 0 0 0 0,0 0 0 0 0,-1 6 0 0 0,0 1 0 0 0,-1 1 0 0 0,-3 11 0 0 0,1-8 0 0 0,0 30 0 0 0,3-36 0 0 0,1-2-64 0 0,0-6 9 0 0,-1-1-1 0 0,0 0 1 0 0,1 0-1 0 0,-1 1 1 0 0,1-1-1 0 0,-1 0 1 0 0,1 0-1 0 0,-1 0 1 0 0,1 1-1 0 0,-1-1 1 0 0,1 0-1 0 0,0 0 1 0 0,-1 0-1 0 0,1 0 1 0 0,-1 0-1 0 0,1 0 1 0 0,-1 0 0 0 0,1 0-1 0 0,-1-1 1 0 0,1 1-1 0 0,-1 0 1 0 0,1 0-1 0 0,-1 0 1 0 0,1 0-1 0 0,-1-1 1 0 0,1 1-1 0 0,14-6-790 0 0,6-6-2928 0 0,28-21 1 0 0,-38 25 2614 0 0,10-6-1399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157 159 11975 0 0,'0'0'547'0'0,"1"-2"-11"0"0,41-42 573 0 0,-34 35 374 0 0,-1 0 0 0 0,0 0 0 0 0,7-16 0 0 0,-13 24-1353 0 0,0 0-1 0 0,0-1 0 0 0,-1 1 1 0 0,1-1-1 0 0,0 0 0 0 0,-1 1 1 0 0,0-1-1 0 0,1 1 0 0 0,-1-1 1 0 0,0 0-1 0 0,0 1 0 0 0,0-1 1 0 0,0 0-1 0 0,0 1 0 0 0,0-1 1 0 0,0 0-1 0 0,0 1 0 0 0,-1-1 1 0 0,1 0-1 0 0,-1 1 0 0 0,1-1 1 0 0,-1 1-1 0 0,0-1 0 0 0,0 1 1 0 0,0-1-1 0 0,1 1 0 0 0,-1 0 1 0 0,0-1-1 0 0,-1 1 0 0 0,1 0 1 0 0,-1-2-1 0 0,0 2 25 0 0,0 0-1 0 0,0 0 1 0 0,0-1-1 0 0,0 1 1 0 0,-1 1-1 0 0,1-1 1 0 0,0 0-1 0 0,-1 0 1 0 0,1 1-1 0 0,0-1 1 0 0,-1 1-1 0 0,1 0 1 0 0,0 0-1 0 0,-1 0 1 0 0,1 0-1 0 0,-1 0 1 0 0,1 0-1 0 0,0 1 1 0 0,-1-1-1 0 0,1 1 1 0 0,-3 0-1 0 0,-7 5-25 0 0,0-1 0 0 0,1 2 0 0 0,-1-1 0 0 0,1 2 0 0 0,1-1 0 0 0,-1 1 0 0 0,1 1 0 0 0,1 0 0 0 0,0 0 0 0 0,0 1 0 0 0,0 1 0 0 0,2-1 0 0 0,-1 1 0 0 0,1 0 0 0 0,-6 15 0 0 0,10-22-128 0 0,1 0 0 0 0,0 0 0 0 0,1 0 0 0 0,-1 1 0 0 0,1-1 0 0 0,0 0 0 0 0,0 1 0 0 0,0-1 0 0 0,0 1 0 0 0,1 0 0 0 0,0-1 0 0 0,0 9 0 0 0,5 1 0 0 0,-1-11 0 0 0,-1-3 0 0 0,-1 2 0 0 0,0 0 0 0 0,1-1 0 0 0,-1 1 0 0 0,1-1 0 0 0,-1 0 0 0 0,1 0 0 0 0,-1 0 0 0 0,1 0 0 0 0,0 0 0 0 0,0-1 0 0 0,-1 1 0 0 0,1-1 0 0 0,0 0 0 0 0,0 0 0 0 0,0 0 0 0 0,-1 0 0 0 0,1 0 0 0 0,0-1 0 0 0,0 1 0 0 0,0-1 0 0 0,4-1 0 0 0,5-3 0 0 0,0 0 0 0 0,-1-1 0 0 0,19-11 0 0 0,-6 2 0 0 0,-11 8 0 0 0,-1-1 0 0 0,1 0 0 0 0,-2-1 0 0 0,1 0 0 0 0,-1-1 0 0 0,-1-1 0 0 0,0 1 0 0 0,0-2 0 0 0,-1 1 0 0 0,13-24 0 0 0,-63 97 0 0 0,30-42 0 0 0,5-11 0 0 0,1 0 0 0 0,1 0 0 0 0,-1 0 0 0 0,-5 19 0 0 0,9-18 0 0 0,4-1 0 0 0,-1-8 0 0 0,-1 0 0 0 0,0 0 0 0 0,0 0 0 0 0,0 0 0 0 0,1 0 0 0 0,-1-1 0 0 0,0 1 0 0 0,1 0 0 0 0,-1-1 0 0 0,1 1 0 0 0,-1-1 0 0 0,1 0 0 0 0,-1 1 0 0 0,1-1 0 0 0,-1 0 0 0 0,1 0 0 0 0,-1 0 0 0 0,1 0 0 0 0,-1 0 0 0 0,1 0 0 0 0,-1 0 0 0 0,2-1 0 0 0,1 0 0 0 0,1 1 0 0 0,-1-1 0 0 0,0-1 0 0 0,0 1 0 0 0,0 0 0 0 0,7-5 0 0 0,16-13 0 0 0,0-2 0 0 0,-1-1 0 0 0,23-25 0 0 0,-20 18 0 0 0,45-34 0 0 0,-74 62 0 0 0,0 1 0 0 0,0 0 0 0 0,1 0 0 0 0,-1 0 0 0 0,0-1 0 0 0,0 1 0 0 0,0 0 0 0 0,1 0 0 0 0,-1 0 0 0 0,0-1 0 0 0,0 1 0 0 0,1 0 0 0 0,-1 0 0 0 0,0 0 0 0 0,0 0 0 0 0,1 0 0 0 0,-1 0 0 0 0,0-1 0 0 0,1 1 0 0 0,-1 0 0 0 0,0 0 0 0 0,0 0 0 0 0,1 0 0 0 0,-1 0 0 0 0,0 0 0 0 0,1 0 0 0 0,-1 0 0 0 0,0 0 0 0 0,0 0 0 0 0,1 1 0 0 0,-1-1 0 0 0,0 0 0 0 0,1 0 0 0 0,-1 0 0 0 0,0 0 0 0 0,0 0 0 0 0,1 0 0 0 0,-1 1 0 0 0,0-1 0 0 0,0 0 0 0 0,0 0 0 0 0,1 0 0 0 0,-1 1 0 0 0,0-1 0 0 0,0 0 0 0 0,0 0 0 0 0,1 1 0 0 0,-1-1 0 0 0,0 0 0 0 0,0 0 0 0 0,0 1 0 0 0,0-1 0 0 0,0 0 0 0 0,0 0 0 0 0,0 1 0 0 0,0-1 0 0 0,0 0 0 0 0,0 1 0 0 0,0-1 0 0 0,0 0 0 0 0,0 1 0 0 0,2 3 0 0 0,-1 1 0 0 0,-1-1 0 0 0,1 0 0 0 0,-1 1 0 0 0,0 6 0 0 0,0-7 0 0 0,0 0 0 0 0,0 0 0 0 0,1 0 0 0 0,-1 0 0 0 0,1 0 0 0 0,0 0 0 0 0,0 0 0 0 0,0 0 0 0 0,1-1 0 0 0,-1 1 0 0 0,1 0 0 0 0,0-1 0 0 0,2 4 0 0 0,-2-4 0 0 0,-1-1 0 0 0,1 0 0 0 0,0 0 0 0 0,-1 0 0 0 0,1 0 0 0 0,0-1 0 0 0,0 1 0 0 0,1 0 0 0 0,-1-1 0 0 0,4 3 0 0 0,-5-4 0 0 0,6 5 0 0 0,1 1 0 0 0,-6-5 0 0 0,0 0 0 0 0,0 0 0 0 0,-1 0 0 0 0,1 1 0 0 0,-1-1 0 0 0,0 1 0 0 0,1-1 0 0 0,-1 1 0 0 0,0-1 0 0 0,0 1 0 0 0,0 0 0 0 0,0 0 0 0 0,0-1 0 0 0,0 1 0 0 0,0 0 0 0 0,0 0 0 0 0,-1 0 0 0 0,1 0 0 0 0,-1 2 0 0 0,1-1 0 0 0,-1-3 0 0 0,1 1 0 0 0,-1 0 0 0 0,0 0 0 0 0,0-1 0 0 0,1 1 0 0 0,-1 0 0 0 0,0 0 0 0 0,0-1 0 0 0,0 1 0 0 0,0 0 0 0 0,0 0 0 0 0,0-1 0 0 0,0 1 0 0 0,0 0 0 0 0,0 0 0 0 0,0-1 0 0 0,0 1 0 0 0,-1 1 0 0 0,-1 4 0 0 0,0 17 0 0 0,2-13 0 0 0,0-10-29 0 0,0 1-1 0 0,0-1 1 0 0,0 1-1 0 0,0-1 1 0 0,0 1-1 0 0,0-1 1 0 0,0 0-1 0 0,0 1 1 0 0,0-1-1 0 0,0 1 1 0 0,0-1-1 0 0,1 1 1 0 0,-1-1-1 0 0,0 0 1 0 0,0 1-1 0 0,0-1 1 0 0,1 1-1 0 0,-1-1 1 0 0,0 0-1 0 0,1 1 1 0 0,-1-1-1 0 0,0 0 1 0 0,1 1-1 0 0,-1-1 1 0 0,0 0-1 0 0,1 0 1 0 0,-1 1-1 0 0,0-1 1 0 0,1 0-1 0 0,-1 0 1 0 0,1 0-1 0 0,-1 0 1 0 0,1 1-1 0 0,-1-1 1 0 0,0 0-1 0 0,1 0 1 0 0,-1 0-1 0 0,1 0 1 0 0,-1 0-1 0 0,1 0 1 0 0,-1 0-1 0 0,1 0 1 0 0,-1 0-1 0 0,0 0 1 0 0,1 0-1 0 0,-1-1 1 0 0,1 1-1 0 0,-1 0 1 0 0,1 0-1 0 0,-1 0 1 0 0,0-1 0 0 0,1 1-1 0 0,-1 0 1 0 0,1 0-1 0 0,-1-1 1 0 0,1 1-103 0 0,10-7-2095 0 0,-1-2-4061 0 0,1-5-2062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91 13823 0 0,'0'0'315'0'0,"0"0"45"0"0,0 0 21 0 0,0 0-49 0 0,1-2-220 0 0,10-15 1826 0 0,14-20 0 0 0,-23 34-1208 0 0,12-16 1459 0 0,-6 6 3136 0 0,-9 16-5189 0 0,0 0-1 0 0,0 0 1 0 0,1 0-1 0 0,-1 0 1 0 0,1 0-1 0 0,0 0 1 0 0,0 3-1 0 0,-1 11 393 0 0,-11 31-340 0 0,-1-1 0 0 0,-29 65-1 0 0,17-46-142 0 0,-13 31-45 0 0,25-74-64 0 0,13-22-273 0 0,0-1-138 0 0,0 0-33 0 0,0 0-72 0 0,-1 0 283 0 0,0 0 1 0 0,0 0-1 0 0,0 0 1 0 0,1 0-1 0 0,-1 0 0 0 0,0 0 1 0 0,0 0-1 0 0,0 0 0 0 0,1-1 1 0 0,-1 1-1 0 0,0 0 0 0 0,0-1 1 0 0,0 1-1 0 0,1-1 0 0 0,-1 1 1 0 0,0 0-1 0 0,1-1 1 0 0,-1 0-1 0 0,0 1 0 0 0,1-1 1 0 0,-1 1-1 0 0,1-1 0 0 0,-1 0 1 0 0,1 1-1 0 0,-1-1 0 0 0,1 0 1 0 0,0 0-1 0 0,-1 1 0 0 0,1-1 1 0 0,0 0-1 0 0,-1 0 1 0 0,1-1-1 0 0,-5-7-1750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22 306 17503 0 0,'0'-1'399'0'0,"-5"-11"225"0"0,1-1 1 0 0,0 1-1 0 0,2-1 0 0 0,-1 0 1 0 0,1 0-1 0 0,0-18 0 0 0,2 27-378 0 0,1-1-1 0 0,-1 0 0 0 0,1 1 0 0 0,0-1 1 0 0,0 1-1 0 0,1-1 0 0 0,-1 1 0 0 0,1-1 0 0 0,0 1 1 0 0,0 0-1 0 0,0 0 0 0 0,1 0 0 0 0,-1 0 1 0 0,1 0-1 0 0,0 1 0 0 0,0-1 0 0 0,0 1 0 0 0,6-4 1 0 0,3-4 394 0 0,1 0-1 0 0,1 2 1 0 0,25-15 0 0 0,-38 24-640 0 0,22-13 55 0 0,1 1-1 0 0,38-14 0 0 0,-54 24-53 0 0,-1 0-1 0 0,0 0 1 0 0,1 1 0 0 0,0 0-1 0 0,-1 0 1 0 0,1 0 0 0 0,-1 1-1 0 0,1 0 1 0 0,0 1-1 0 0,-1 0 1 0 0,1 0 0 0 0,-1 1-1 0 0,13 3 1 0 0,-15-3-1 0 0,0 1 0 0 0,0-1 0 0 0,0 1 0 0 0,0 0 0 0 0,-1 0 0 0 0,0 0 0 0 0,1 0 0 0 0,-1 1 0 0 0,0 0 0 0 0,-1 0 0 0 0,1 0 0 0 0,-1 0 0 0 0,6 9 0 0 0,-7-10 0 0 0,-1 1 0 0 0,1-1 0 0 0,-1 1 0 0 0,0-1 0 0 0,0 1 0 0 0,0 0 0 0 0,0 0 0 0 0,-1-1 0 0 0,1 1 0 0 0,-1 0 0 0 0,0 0 0 0 0,0 0 0 0 0,0 0 0 0 0,-1-1 0 0 0,1 1 0 0 0,-1 0 0 0 0,0 0 0 0 0,0-1 0 0 0,-1 1 0 0 0,-1 4 0 0 0,-5 6 0 0 0,1-1 0 0 0,-2 0 0 0 0,0 0 0 0 0,0-1 0 0 0,-1 0 0 0 0,-1-1 0 0 0,0 0 0 0 0,-15 12 0 0 0,-6 0 0 0 0,-1 0 0 0 0,-36 17 0 0 0,55-32-1389 0 0,0-2 0 0 0,-1 0 0 0 0,1 0-1 0 0,-1-2 1 0 0,-1 0 0 0 0,1 0 0 0 0,-31 1 0 0 0,42-4-1170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21191 0 0,'0'0'480'0'0,"0"0"67"0"0,-4 5 553 0 0,1-2-1060 0 0,-2 0 0 0 0,1-1 0 0 0,0 1 0 0 0,-5 1 0 0 0,-17 10 101 0 0,15-6 121 0 0,0 1 0 0 0,0 0 1 0 0,1 1-1 0 0,0 0 0 0 0,1 0 0 0 0,0 1 0 0 0,1 1 0 0 0,0-1 0 0 0,1 1 0 0 0,0 0 1 0 0,1 1-1 0 0,0 0 0 0 0,1 0 0 0 0,-4 14 0 0 0,-2 17-262 0 0,-21 74 0 0 0,28-103 0 0 0,1 0 0 0 0,1 0 0 0 0,0 1 0 0 0,0 17 0 0 0,-2 19 0 0 0,3-47-11 0 0,1 0 1 0 0,0 0-1 0 0,0-1 0 0 0,0 1 0 0 0,0 0 0 0 0,1 0 1 0 0,0 0-1 0 0,0-1 0 0 0,0 1 0 0 0,0 0 1 0 0,4 6-1 0 0,-5-11-72 0 0,1 0 1 0 0,-1 0 0 0 0,1 1-1 0 0,0-1 1 0 0,-1 0-1 0 0,1 0 1 0 0,-1 0-1 0 0,1-1 1 0 0,0 1 0 0 0,-1 0-1 0 0,1 0 1 0 0,-1 0-1 0 0,1 0 1 0 0,-1 0 0 0 0,1-1-1 0 0,-1 1 1 0 0,1 0-1 0 0,0-1 1 0 0,-1 1 18 0 0,10-6-946 0 0,1-2-13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 15663 0 0,'0'0'719'0'0,"0"-1"-20"0"0,-3-48 339 0 0,1 23 3746 0 0,2 24-4483 0 0,1 3 278 0 0,1 10 1025 0 0,1 19 624 0 0,-6 12-2228 0 0,0-19 0 0 0,2 27 0 0 0,1-42 0 0 0,1-1 0 0 0,0 1 0 0 0,0 0 0 0 0,0-1 0 0 0,1 1 0 0 0,1-1 0 0 0,4 11 0 0 0,-6-15 0 0 0,0-1 0 0 0,0 1 0 0 0,0-1 0 0 0,0 0 0 0 0,0 0 0 0 0,0 0 0 0 0,0 0 0 0 0,1 0 0 0 0,-1 0 0 0 0,1 0 0 0 0,0 0 0 0 0,-1-1 0 0 0,1 1 0 0 0,0-1 0 0 0,0 1 0 0 0,3 1 0 0 0,-4-2 0 0 0,0-1 0 0 0,1 1 0 0 0,-1 0 0 0 0,1-1 0 0 0,-1 1 0 0 0,1-1 0 0 0,-1 0 0 0 0,1 1 0 0 0,0-1 0 0 0,-1 0 0 0 0,1 0 0 0 0,-1 0 0 0 0,1 0 0 0 0,0 0 0 0 0,-1-1 0 0 0,1 1 0 0 0,-1 0 0 0 0,3-1 0 0 0,1-1 0 0 0,3 0 0 0 0,0 0 0 0 0,-1-1 0 0 0,1 0 0 0 0,-1 0 0 0 0,0-1 0 0 0,0 0 0 0 0,0 0 0 0 0,0 0 0 0 0,-1-1 0 0 0,0 0 0 0 0,0 0 0 0 0,0-1 0 0 0,8-11 0 0 0,-5 6-3 0 0,2-4 22 0 0,0-1 0 0 0,0 0-1 0 0,10-24 1 0 0,-13 23 307 0 0,-5 12-122 0 0,0-1 1 0 0,0 0-1 0 0,-1 0 0 0 0,0 0 0 0 0,0 0 1 0 0,0 0-1 0 0,0-11 0 0 0,-1 17-203 0 0,-1 0-1 0 0,0-1 1 0 0,0 1-1 0 0,0-1 1 0 0,0 1-1 0 0,0-1 1 0 0,0 1-1 0 0,0 0 1 0 0,-1-1-1 0 0,1 1 1 0 0,0-1-1 0 0,0 1 1 0 0,0-1-1 0 0,0 1 1 0 0,0 0-1 0 0,-1-1 1 0 0,1 1 0 0 0,0 0-1 0 0,0-1 1 0 0,-1 1-1 0 0,1-1 1 0 0,0 1-1 0 0,-1 0 1 0 0,1 0-1 0 0,0-1 1 0 0,-1 1-1 0 0,1 0 1 0 0,0 0-1 0 0,-1-1 1 0 0,1 1-1 0 0,-1 0 1 0 0,1 0-1 0 0,0 0 1 0 0,-1 0-1 0 0,1 0 1 0 0,-1-1-1 0 0,0 1 1 0 0,-11 3-5 0 0,11-3 4 0 0,-2 2 9 0 0,0-1 0 0 0,0 1-1 0 0,0 0 1 0 0,1-1 0 0 0,-1 1 0 0 0,0 1 0 0 0,1-1-1 0 0,0 0 1 0 0,-1 1 0 0 0,1-1 0 0 0,-2 4-1 0 0,-20 33 330 0 0,-3 13 197 0 0,2 0 0 0 0,-34 109 0 0 0,-10 52-535 0 0,66-206-64 0 0,3-5-273 0 0,0-2-138 0 0,0 0-33 0 0,0 0 65 0 0,0 0 222 0 0,0 0-166 0 0,9-13-826 0 0,-4 8 781 0 0,25-38-3785 0 0,-17 26 2682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1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15663 0 0,'0'0'719'0'0,"0"0"-20"0"0,0 0-238 0 0,-11 5 3691 0 0,9-3 1824 0 0,5 0-5900 0 0,1-1 1 0 0,0 1-1 0 0,-1-1 0 0 0,1 0 1 0 0,0 0-1 0 0,0 0 1 0 0,0-1-1 0 0,0 1 0 0 0,5-1 1 0 0,41-3 943 0 0,-27 2-811 0 0,41-5-209 0 0,27 1 0 0 0,-76 5 0 0 0,36 1 0 0 0,-40 2 0 0 0,-5 4 0 0 0,-6-4 59 0 0,1 0 0 0 0,-1-1 0 0 0,0 1 0 0 0,-1 0 0 0 0,1-1 0 0 0,0 1 0 0 0,-1 0 1 0 0,1-1-1 0 0,-1 1 0 0 0,0 0 0 0 0,0-1 0 0 0,0 1 0 0 0,0-1 0 0 0,0 0 0 0 0,-1 1 0 0 0,-2 3 0 0 0,-3 3 284 0 0,0 0-1 0 0,-13 12 1 0 0,-4 1-337 0 0,-1-2 0 0 0,-32 21 0 0 0,28-20-8 0 0,-47 39 2 0 0,65-49 0 0 0,9-8 0 0 0,-1 0 0 0 0,0 0 0 0 0,0-1 0 0 0,-1 1 0 0 0,-4 3 0 0 0,8-6 0 0 0,0 0 1 0 0,0 0-1 0 0,-1 0 0 0 0,1 0 1 0 0,0 0-1 0 0,0 0 0 0 0,0 0 1 0 0,0 0-1 0 0,0 0 0 0 0,-1 0 1 0 0,1 0-1 0 0,0 0 0 0 0,0 0 1 0 0,0 0-1 0 0,0 0 0 0 0,0 1 1 0 0,0-1-1 0 0,0 0 0 0 0,-1 0 1 0 0,1 0-1 0 0,0 0 0 0 0,0 0 1 0 0,0 0-1 0 0,0 0 1 0 0,0 1-1 0 0,0-1 0 0 0,0 0 1 0 0,0 0-1 0 0,0 0 0 0 0,0 0 1 0 0,0 0-1 0 0,0 1 0 0 0,0-1 1 0 0,0 0-1 0 0,0 0 0 0 0,0 0 1 0 0,0 0-1 0 0,0 0 0 0 0,0 1 1 0 0,0-1-1 0 0,0 0 0 0 0,0 0 1 0 0,0 0-1 0 0,0 0 0 0 0,0 0 1 0 0,0 1-1 0 0,0-1 0 0 0,0 0 1 0 0,9 2 15 0 0,11-3-182 0 0,24-11-5954 0 0,-31 8 4077 0 0,-3 1 507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2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21 17503 0 0,'0'0'399'0'0,"0"0"60"0"0,0 0 21 0 0,0 0-59 0 0,0-1-276 0 0,0-2 11 0 0,0 2 570 0 0,0 0-321 0 0,0 0 0 0 0,0 0 0 0 0,0 0 0 0 0,-1 0 1 0 0,1 0-1 0 0,0 1 0 0 0,0-1 0 0 0,-1 0 1 0 0,1 0-1 0 0,0 0 0 0 0,-1 0 0 0 0,1 0 1 0 0,-1 1-1 0 0,0-2 0 0 0,0 0 550 0 0,1 2-290 0 0,0 0-121 0 0,0 0-28 0 0,0 0-72 0 0,-1 2-289 0 0,-7 34 328 0 0,-1-1 1 0 0,-2 0-1 0 0,-20 43 0 0 0,28-71-367 0 0,-40 84-96 0 0,-3 4-24 0 0,23-49 4 0 0,17-36 0 0 0,1 0 0 0 0,0 0 0 0 0,0 0 0 0 0,1 1 0 0 0,1 0 0 0 0,0 0 0 0 0,0 0 0 0 0,-2 17 0 0 0,5-27 0 0 0,1 1 0 0 0,-1-1 0 0 0,0 1 0 0 0,0-1 0 0 0,0 1 0 0 0,1-1 0 0 0,-1 1 0 0 0,1-1 0 0 0,-1 1 0 0 0,1-1 0 0 0,0 1 0 0 0,-1-1 0 0 0,1 0 0 0 0,2 2 0 0 0,1 0 0 0 0,0-1 0 0 0,0-1 0 0 0,0 1 0 0 0,0-1 0 0 0,0 1 0 0 0,1-1 0 0 0,-1 0 0 0 0,0-1 0 0 0,1 1 0 0 0,-1-1 0 0 0,1 0 0 0 0,-1 0 0 0 0,5-1 0 0 0,5 0 0 0 0,1-1 0 0 0,23-8 0 0 0,-21 6-546 0 0,-1-2 1 0 0,0 0-1 0 0,0-1 0 0 0,-1-1 0 0 0,0 0 1 0 0,15-11-1 0 0,-29 18 412 0 0,16-15-1641 0 0,-16 16 1609 0 0,0-1 0 0 0,-1 0 0 0 0,1 1 0 0 0,-1-1-1 0 0,1 0 1 0 0,-1 1 0 0 0,1-1 0 0 0,-1 0 0 0 0,1 0 0 0 0,-1 0-1 0 0,0 1 1 0 0,0-1 0 0 0,1 0 0 0 0,-1 0 0 0 0,0 0-1 0 0,0 0 1 0 0,0 1 0 0 0,0-1 0 0 0,0 0 0 0 0,0 0-1 0 0,0 0 1 0 0,0 0 0 0 0,-1-1 0 0 0,-8-15-1870 0 0,1 1-11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0,0 0-42 0 0,0 0-112 0 0,12 0 2446 0 0,74-5 2822 0 0,7 0-2770 0 0,-57 2-1838 0 0,29-4-800 0 0,-64 6-469 0 0,-1 1-138 0 0,0 0-33 0 0,0 0-208 0 0,0 0-857 0 0,-2-1-379 0 0,-12-3-80 0 0,-2 1-15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2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0,'0'0'231'0'0,"0"0"29"0"0,0 0 19 0 0,0 0 105 0 0,0 0 410 0 0,0 0 184 0 0,0 0 40 0 0,0 0 6 0 0,0 0 0 0 0,0 0 0 0 0,0 0 0 0 0,3 0 0 0 0,11-4 0 0 0,-10 4 0 0 0,-4 0 0 0 0,0 0-137 0 0,1-11-467 0 0,1 10 5649 0 0,1 4-6052 0 0,-1-2-17 0 0,0 1 0 0 0,0-1 0 0 0,-1 1 0 0 0,1-1 0 0 0,-1 1 0 0 0,1 0-1 0 0,-1-1 1 0 0,0 1 0 0 0,0 0 0 0 0,1 2 0 0 0,-1-3 0 0 0,1 1 0 0 0,-1 0 0 0 0,-1-1 0 0 0,1 1 0 0 0,0 0 0 0 0,0-1 0 0 0,-1 1 0 0 0,1 0 0 0 0,-1 0 0 0 0,1-1 0 0 0,-1 1 0 0 0,0 0 0 0 0,1 0 0 0 0,-1 2 0 0 0,-1-3 0 0 0,1 0-1 0 0,0 1 1 0 0,0-1 0 0 0,0 0-1 0 0,-1 0 1 0 0,1 0 0 0 0,0 0-1 0 0,1 0 1 0 0,-1 1 0 0 0,0-1-1 0 0,0 0 1 0 0,0 0-1 0 0,1 0 1 0 0,-1 0 0 0 0,1 0-1 0 0,-1 0 1 0 0,1 0 0 0 0,-1 0-1 0 0,1 0 1 0 0,0 1 0 0 0,3 5 79 0 0,1 12 135 0 0,2 8 667 0 0,16 35 0 0 0,-16-43-881 0 0,-1 0 0 0 0,-1 0 0 0 0,5 34 0 0 0,-2-5 0 0 0,-3-23 0 0 0,0 49 0 0 0,-6-34 0 0 0,-2 1 0 0 0,-12 60 0 0 0,13-93 0 0 0,-12 52 0 0 0,9-45 0 0 0,1 1 0 0 0,0 0 0 0 0,-1 24 0 0 0,4-32 0 0 0,0-1 0 0 0,-1 1 0 0 0,-3 11 0 0 0,3-11 0 0 0,-1 0 0 0 0,2 0 0 0 0,-2 10 0 0 0,3-14 0 0 0,-1-1 0 0 0,1 1 0 0 0,-1-1 0 0 0,0 1 0 0 0,0 0 0 0 0,0-1 0 0 0,-3 7 0 0 0,4-10 1 0 0,-1 0 0 0 0,1 1-1 0 0,0-1 1 0 0,0 0 0 0 0,0 1 0 0 0,0-1 0 0 0,-1 0-1 0 0,1 0 1 0 0,0 1 0 0 0,0-1 0 0 0,0 0-1 0 0,-1 0 1 0 0,1 0 0 0 0,0 1 0 0 0,0-1 0 0 0,-1 0-1 0 0,1 0 1 0 0,0 0 0 0 0,-1 1 0 0 0,1-1 0 0 0,0 0-1 0 0,0 0 1 0 0,-1 0 0 0 0,1 0 0 0 0,0 0-1 0 0,-1 0 1 0 0,1 0 0 0 0,0 0 0 0 0,-1 0 0 0 0,1 0-1 0 0,0 0 1 0 0,-1 0 0 0 0,1 0 0 0 0,0 0-1 0 0,-1 0 1 0 0,1 0 0 0 0,0 0 0 0 0,-1-1 0 0 0,1 1-1 0 0,-1 0 1 0 0,-8-8-91 0 0,8 7 15 0 0,-21-14-4360 0 0,14 11-5461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19351 0 0,'0'0'886'0'0,"0"-2"-21"0"0,0-4-554 0 0,0-2-133 0 0,0 6 178 0 0,1 0-1 0 0,-1 1 0 0 0,0-1 1 0 0,1 1-1 0 0,-1-1 0 0 0,1 0 1 0 0,-1 1-1 0 0,1-1 0 0 0,0 1 1 0 0,-1-1-1 0 0,1 1 0 0 0,0 0 1 0 0,2-3-1 0 0,3-7-51 0 0,-6 11-1327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3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10135 0 0,'0'0'464'0'0,"0"0"-9"0"0,1-8 3365 0 0,-2-4 1025 0 0,1 11-4238 0 0,0 1-79 0 0,0 0-15 0 0,0 0-1 0 0,1-9 1024 0 0,3-3 1024 0 0,-3 11-2048 0 0,-1 1 0 0 0,0 0-68 0 0,1-1-289 0 0,3-4-138 0 0,-3 4-4 0 0,0 0 0 0 0,0 0 0 0 0,0 0-1 0 0,0 0 1 0 0,0 0 0 0 0,0 1 0 0 0,1-1 0 0 0,-1 0 0 0 0,0 1 0 0 0,0-1-1 0 0,1 1 1 0 0,-1-1 0 0 0,0 1 0 0 0,1 0 0 0 0,-1-1 0 0 0,0 1 0 0 0,2 0-1 0 0,2-1 200 0 0,5-1 215 0 0,0-1 1 0 0,0 2-1 0 0,12-2 1 0 0,2 2-1469 0 0,32 4 1 0 0,-38-1 1331 0 0,-13-2-3538 0 0,-2 1-3605 0 0,-3-1-860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3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15663 0 0,'0'0'356'0'0,"0"0"50"0"0,0 0 20 0 0,0 0-42 0 0,8 2-236 0 0,2 0 455 0 0,0-1-1 0 0,0 0 1 0 0,0-1-1 0 0,0 0 1 0 0,0 0-1 0 0,-1-1 1 0 0,11-3-1 0 0,18 0 714 0 0,-28 3-1849 0 0,19 0 1342 0 0,-11 0-7553 0 0,-8 1-572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96 13823 0 0,'0'0'315'0'0,"6"-7"426"0"0,-4 5-644 0 0,0 1 0 0 0,-1-2 0 0 0,1 1-1 0 0,-1 0 1 0 0,0 0 0 0 0,1 0 0 0 0,-1-1-1 0 0,0 1 1 0 0,0 0 0 0 0,0-4 0 0 0,4-25 4374 0 0,-1 0 2557 0 0,-7 39-6993 0 0,0 1-1 0 0,-1-1 1 0 0,0-1 0 0 0,-8 14-1 0 0,6-13-35 0 0,-63 129 1 0 0,3-5 0 0 0,59-119 14 0 0,5-10-26 0 0,0 1 1 0 0,0-1 0 0 0,0 1-1 0 0,0-1 1 0 0,0 0 0 0 0,-1 0 0 0 0,0 0-1 0 0,0 0 1 0 0,1 0 0 0 0,-2-1-1 0 0,1 1 1 0 0,-7 3 0 0 0,9-5-685 0 0,1-1-258 0 0,0 0-56 0 0,0 0-149 0 0,-1-13-3400 0 0,1 0 3365 0 0,4-2-853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5 217 17503 0 0,'0'0'399'0'0,"0"0"60"0"0,-5-14 603 0 0,5 11-851 0 0,0-1-1 0 0,1 1 0 0 0,-1 0 1 0 0,1-1-1 0 0,-1 1 0 0 0,1 0 1 0 0,0 0-1 0 0,1-1 0 0 0,-1 1 1 0 0,0 0-1 0 0,4-5 0 0 0,0 0 1264 0 0,1 0-1 0 0,11-14 0 0 0,-10 15-1223 0 0,1 1 0 0 0,-1-1 1 0 0,1 1-1 0 0,0 1 0 0 0,12-7 0 0 0,46-19 1147 0 0,-61 29-1164 0 0,16-7-210 0 0,0 1 1 0 0,1 1 0 0 0,0 1-1 0 0,0 1 1 0 0,0 1-1 0 0,25-1 1 0 0,-43 5-24 0 0,1-1 0 0 0,0 1 0 0 0,-1 1 0 0 0,1-1 0 0 0,0 0 0 0 0,-1 1 0 0 0,1 0 0 0 0,-1 0 0 0 0,1 0 0 0 0,-1 1 0 0 0,1 0 0 0 0,-1 0 0 0 0,0 0 0 0 0,0 0 0 0 0,0 0 0 0 0,0 1 0 0 0,0 0 0 0 0,0 0 0 0 0,-1 0 0 0 0,1 0 0 0 0,-1 0 0 0 0,4 7 0 0 0,-1-4 0 0 0,-1 1 0 0 0,0 0 0 0 0,-1 0 0 0 0,0 1 0 0 0,0 0 0 0 0,0-1 0 0 0,3 14 0 0 0,-6-17 0 0 0,0 0 0 0 0,0 0 0 0 0,-1 0 0 0 0,1 0 0 0 0,-1 0 0 0 0,0 0 0 0 0,-1 1 0 0 0,1-1 0 0 0,-1 0 0 0 0,1 0 0 0 0,-1 0 0 0 0,-1 0 0 0 0,1 0 0 0 0,0 0 0 0 0,-1-1 0 0 0,0 1 0 0 0,-3 6 0 0 0,-1-2 0 0 0,0 0 0 0 0,-1-1 0 0 0,0 1 0 0 0,0-1 0 0 0,0-1 0 0 0,-9 7 0 0 0,-53 31 0 0 0,41-27 0 0 0,-15 8-2103 0 0,23-15-1995 0 0,-30 11 1 0 0,30-15-4253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3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64 8287 0 0,'0'0'191'0'0,"2"-2"26"0"0,1 1-47 0 0,-2 1-152 0 0,0-1 0 0 0,0 1 0 0 0,0-1-1 0 0,0 1 1 0 0,0-1 0 0 0,0 1 0 0 0,0-1 0 0 0,-1 0 0 0 0,1 1 0 0 0,0-1 0 0 0,0 0 0 0 0,-1 0 0 0 0,1 0 0 0 0,0 0-1 0 0,0-1 1 0 0,20-23 4482 0 0,-20 24-3956 0 0,5-7 1508 0 0,-4 3-2626 0 0,1-2 5514 0 0,-3 6-4821 0 0,-1 1-1 0 0,1 0 0 0 0,0 0 1 0 0,-1 0-1 0 0,1 0 0 0 0,0-1 1 0 0,-1 1-1 0 0,1 0 0 0 0,-1 0 1 0 0,1 0-1 0 0,0 0 0 0 0,-1 0 1 0 0,1 0-1 0 0,0 0 1 0 0,-1 0-1 0 0,1 0 0 0 0,-1 0 1 0 0,1 0-1 0 0,0 0 0 0 0,-1 0 1 0 0,1 0-1 0 0,0 0 0 0 0,-1 1 1 0 0,1-1-1 0 0,0 0 0 0 0,-1 0 1 0 0,0 1-1 0 0,-5 2 76 0 0,1 0 0 0 0,-1 1 1 0 0,1-1-1 0 0,0 1 0 0 0,0 1 0 0 0,0-1 0 0 0,-8 10 0 0 0,5-7-107 0 0,-24 28-87 0 0,-30 45 0 0 0,50-63 0 0 0,0 1 0 0 0,2 0 0 0 0,-16 36 0 0 0,-14 61 0 0 0,21-54 0 0 0,15-49 0 0 0,0 0 0 0 0,2 1 0 0 0,-1 0 0 0 0,2-1 0 0 0,0 1 0 0 0,0 0 0 0 0,2 19 0 0 0,0-22 0 0 0,0 0 0 0 0,1 0 0 0 0,0-1 0 0 0,1 1 0 0 0,0 0 0 0 0,1-1 0 0 0,0 0 0 0 0,0 0 0 0 0,1 0 0 0 0,6 9 0 0 0,-9-14-108 0 0,1-1 0 0 0,0 1 0 0 0,0-1-1 0 0,0 0 1 0 0,1 0 0 0 0,-1 0 0 0 0,1 0 0 0 0,-1 0-1 0 0,1-1 1 0 0,0 0 0 0 0,0 0 0 0 0,0 0 0 0 0,1 0-1 0 0,-1 0 1 0 0,0-1 0 0 0,0 0 0 0 0,1 0 0 0 0,-1 0 0 0 0,1-1-1 0 0,5 1 1 0 0,-3-1-378 0 0,1-1 0 0 0,-1 0 0 0 0,0 0 0 0 0,1-1 0 0 0,-1 0 0 0 0,0 0 0 0 0,0 0 0 0 0,0-1 0 0 0,-1 0 0 0 0,1 0 0 0 0,9-8 0 0 0,-1 2-7034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3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10135 0 0,'0'0'464'0'0,"0"0"-9"0"0,0 0-223 0 0,10-11 1153 0 0,26-48 4539 0 0,-22 33-3514 0 0,34-43 0 0 0,11-12-258 0 0,-58 79-2108 0 0,1 0 1 0 0,-1 0-1 0 0,0 0 0 0 0,0 0 0 0 0,0 0 1 0 0,0 0-1 0 0,0 0 0 0 0,0 0 1 0 0,0-3-1 0 0,-1 4 444 0 0,0 1 21 0 0,0 0-66 0 0,-1 1-294 0 0,-10 12-146 0 0,1 1 0 0 0,1 0 0 0 0,0 0 0 0 0,1 1 0 0 0,-10 24 0 0 0,2-6-5 0 0,-8 26 2 0 0,15-35 0 0 0,7-19 0 0 0,1 0 0 0 0,0 0 0 0 0,0 0 0 0 0,0 1 0 0 0,1 6 0 0 0,-2 8 0 0 0,2-10 0 0 0,3 0 0 0 0,-2-9 0 0 0,0 0 0 0 0,0 1 0 0 0,1-1 0 0 0,-1 0 0 0 0,0 0 0 0 0,0 0 0 0 0,1 0 0 0 0,-1 0 0 0 0,1 0 0 0 0,-1 0 0 0 0,1 0 0 0 0,-1-1 0 0 0,1 1 0 0 0,-1-1 0 0 0,1 1 0 0 0,0-1 0 0 0,-1 1 0 0 0,1-1 0 0 0,0 0 0 0 0,-1 0 0 0 0,1 0 0 0 0,0 0 0 0 0,-1 0 0 0 0,1 0 0 0 0,0 0 0 0 0,-1-1 0 0 0,1 1 0 0 0,2-1 0 0 0,1-1 0 0 0,0 1 0 0 0,0-1 0 0 0,0-1 0 0 0,0 1 0 0 0,0-1 0 0 0,0 0 0 0 0,6-5 0 0 0,145-111 0 0 0,-150 115 0 0 0,7-6 0 0 0,0 0 0 0 0,26-13 0 0 0,-38 22 0 0 0,-1 1 0 0 0,0 0 0 0 0,0 0 0 0 0,1 0 0 0 0,-1-1 0 0 0,0 1 0 0 0,1 0 0 0 0,-1 0 0 0 0,0 0 0 0 0,1 0 0 0 0,-1 0 0 0 0,0-1 0 0 0,1 1 0 0 0,-1 0 0 0 0,0 0 0 0 0,1 0 0 0 0,-1 0 0 0 0,0 0 0 0 0,1 0 0 0 0,-1 0 0 0 0,1 0 0 0 0,-1 1 0 0 0,0-1 0 0 0,1 0 0 0 0,-1 0 0 0 0,0 0 0 0 0,1 0 0 0 0,-1 0 0 0 0,0 1 0 0 0,1-1 0 0 0,-1 0 0 0 0,0 0 0 0 0,0 0 0 0 0,1 1 0 0 0,-1-1 0 0 0,1 5 0 0 0,0-1 0 0 0,-1-1 0 0 0,0 0 0 0 0,0 1 0 0 0,0-1 0 0 0,0 0 0 0 0,0 1 0 0 0,-1-1 0 0 0,1 0 0 0 0,-3 7 0 0 0,-12 29 0 0 0,8-22 0 0 0,2-6 288 0 0,0 1 0 0 0,0-1 0 0 0,-1-1 0 0 0,-13 19 0 0 0,17-27-154 0 0,1-1-114 0 0,1-1 0 0 0,-1 1 0 0 0,1-1 0 0 0,-1 1-1 0 0,0-1 1 0 0,1 1 0 0 0,0 0 0 0 0,-1-1 0 0 0,1 1 0 0 0,-1 0 0 0 0,1 0 0 0 0,0-1 0 0 0,-1 1 0 0 0,1 0 0 0 0,0 0 0 0 0,0-1 0 0 0,0 1-1 0 0,0 0 1 0 0,0 0 0 0 0,-1 0 0 0 0,1-1 0 0 0,1 3 0 0 0,-1-3-20 0 0,-1 0 1 0 0,1 1-1 0 0,0-1 0 0 0,0 0 1 0 0,0 1-1 0 0,0-1 0 0 0,0 1 1 0 0,0-1-1 0 0,0 0 0 0 0,0 1 0 0 0,0-1 1 0 0,0 0-1 0 0,0 1 0 0 0,1-1 1 0 0,-1 0-1 0 0,0 1 0 0 0,0-1 1 0 0,0 0-1 0 0,0 1 0 0 0,1-1 1 0 0,-1 0-1 0 0,0 1 0 0 0,0-1 1 0 0,0 0-1 0 0,1 1 0 0 0,-1-1 0 0 0,0 0 1 0 0,1 0-1 0 0,-1 0 0 0 0,0 1 1 0 0,0-1-1 0 0,1 0 0 0 0,-1 0 1 0 0,0 0-1 0 0,1 0 0 0 0,-1 1 1 0 0,1-1-1 0 0,-1 0 0 0 0,0 0 1 0 0,1 0-1 0 0,-1 0 0 0 0,0 0 0 0 0,1 0 1 0 0,-1 0-1 0 0,0 0 0 0 0,1 0 1 0 0,-1 0-1 0 0,1 0 0 0 0,-1 0 1 0 0,0 0-1 0 0,1-1 0 0 0,-1 1 0 0 0,7 0 0 0 0,-1 0 0 0 0,0-1 0 0 0,0 0 0 0 0,1 0 0 0 0,-1 0 0 0 0,0-1 0 0 0,0 0 0 0 0,0 0 0 0 0,-1-1 0 0 0,1 0 0 0 0,8-5 0 0 0,8-6 0 0 0,29-26 0 0 0,-19 15 0 0 0,-12 10 0 0 0,-10 6 0 0 0,0 1 0 0 0,1 0 0 0 0,1 1 0 0 0,12-6 0 0 0,-23 13 0 0 0,-1-1 0 0 0,0 1 0 0 0,1 0 0 0 0,-1 0 0 0 0,0-1 0 0 0,1 1 0 0 0,-1 0 0 0 0,0 0 0 0 0,1 0 0 0 0,-1 0 0 0 0,0 0 0 0 0,1 0 0 0 0,-1 0 0 0 0,1 0 0 0 0,-1 0 0 0 0,0 0 0 0 0,1 0 0 0 0,-1 0 0 0 0,0 0 0 0 0,1 0 0 0 0,-1 0 0 0 0,1 0 0 0 0,-1 0 0 0 0,0 0 0 0 0,1 0 0 0 0,-1 0 0 0 0,0 1 0 0 0,1-1 0 0 0,-1 0 0 0 0,0 0 0 0 0,1 0 0 0 0,-1 1 0 0 0,1 4 0 0 0,-1-1 0 0 0,0 1 0 0 0,0-1 0 0 0,0 1 0 0 0,0-1 0 0 0,-1 0 0 0 0,0 1 0 0 0,1-1 0 0 0,-2 1 0 0 0,1-1 0 0 0,-3 6 0 0 0,2-4 0 0 0,0 1 0 0 0,0-1 0 0 0,-2 12 0 0 0,4-9 0 0 0,3 4 0 0 0,1-10 0 0 0,-3-2 0 0 0,6 3 0 0 0,2-3 0 0 0,4-6-2103 0 0,-12 3 1193 0 0,1 1-1 0 0,-1-1 0 0 0,1 1 1 0 0,-1-1-1 0 0,0 1 0 0 0,1-1 1 0 0,-1 0-1 0 0,2-2 1 0 0,0-4-7440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3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17503 0 0,'0'0'803'0'0,"0"0"-18"0"0,11-1-13 0 0,29-9 1568 0 0,6-1-1809 0 0,-14 7-7280 0 0,-18 3-133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50 17503 0 0,'0'0'399'0'0,"0"0"60"0"0,0 0 21 0 0,0 0-59 0 0,-7-8 1576 0 0,4 1-570 0 0,1 3-803 0 0,0 0 0 0 0,0 0 0 0 0,0 0 0 0 0,-5-5-1 0 0,6 8-548 0 0,1 0 0 0 0,-1 0-1 0 0,0 1 1 0 0,0-1 0 0 0,0 0-1 0 0,0 1 1 0 0,0-1 0 0 0,0 0-1 0 0,0 1 1 0 0,0-1 0 0 0,0 1 0 0 0,0 0-1 0 0,0-1 1 0 0,0 1 0 0 0,0 0-1 0 0,0 0 1 0 0,0 0 0 0 0,0-1-1 0 0,0 1 1 0 0,-1 0 0 0 0,1 0-1 0 0,0 1 1 0 0,-1-1 0 0 0,-8 2-72 0 0,1 1 0 0 0,0 0 0 0 0,-1 1 0 0 0,1 0 0 0 0,0 0 0 0 0,-14 11 0 0 0,4-2-5 0 0,-30 27 0 0 0,41-32 2 0 0,1 0 0 0 0,-12 18 0 0 0,-1 0 0 0 0,15-20 0 0 0,0 1 0 0 0,1-1 0 0 0,-1 1 0 0 0,2 0 0 0 0,-4 8 0 0 0,5-12 0 0 0,1 0 0 0 0,0-1 0 0 0,1 1 0 0 0,-1-1 0 0 0,0 1 0 0 0,1 0 0 0 0,-1 0 0 0 0,1-1 0 0 0,0 1 0 0 0,0 0 0 0 0,0 0 0 0 0,0-1 0 0 0,1 1 0 0 0,-1 0 0 0 0,1 0 0 0 0,-1-1 0 0 0,3 6 0 0 0,2-2 0 0 0,3-1 0 0 0,-3-4 0 0 0,0-1 0 0 0,0 1 0 0 0,0-1 0 0 0,0 1 0 0 0,0-1 0 0 0,0-1 0 0 0,0 1 0 0 0,0-1 0 0 0,-1 0 0 0 0,1 0 0 0 0,5-2 0 0 0,9-3 0 0 0,24-13 0 0 0,-39 18 0 0 0,18-11 341 0 0,0 0 1 0 0,-1-1-1 0 0,-1-1 0 0 0,0-1 1 0 0,19-19-1 0 0,-33 29-269 0 0,-5 5 299 0 0,-1 0 117 0 0,-12 13 551 0 0,7-8-977 0 0,-20 28-57 0 0,1 1 1 0 0,-26 50-1 0 0,-9 42-5 0 0,45-93 0 0 0,6-14 0 0 0,5-10 0 0 0,-1 0 0 0 0,0 0 0 0 0,-1-1 0 0 0,1 1 0 0 0,-8 7 0 0 0,-21 32 0 0 0,24-34 0 0 0,8-11 0 0 0,-7 4 0 0 0,4-7 2 0 0,1 0-1 0 0,-1-1 1 0 0,1 1 0 0 0,0-1-1 0 0,-1 1 1 0 0,-5-3 0 0 0,-3 0-147 0 0,-7-1-873 0 0,12 4-89 0 0,0-1 0 0 0,0-1 0 0 0,0 1 1 0 0,1-1-1 0 0,-1-1 0 0 0,0 1 0 0 0,1-1 0 0 0,-7-3 0 0 0,-2-8-1452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180 153 17503 0 0,'2'-1'399'0'0,"3"-2"-126"0"0,0-1 0 0 0,-1 0 0 0 0,1-1 1 0 0,-1 1-1 0 0,0-1 0 0 0,0 0 0 0 0,0 0 0 0 0,-1 0 0 0 0,1 0 1 0 0,-1-1-1 0 0,-1 1 0 0 0,1-1 0 0 0,-1 0 0 0 0,0 0 0 0 0,2-10 0 0 0,-4 14 1 0 0,0-1-1 0 0,0 0 0 0 0,0 1 1 0 0,0-1-1 0 0,-1 1 0 0 0,1-1 0 0 0,-1 0 1 0 0,0 1-1 0 0,0 0 0 0 0,0-1 0 0 0,0 1 1 0 0,0-1-1 0 0,0 1 0 0 0,-1 0 1 0 0,1 0-1 0 0,-1 0 0 0 0,0 0 0 0 0,-2-3 1 0 0,3 4-190 0 0,-1-1 0 0 0,1 1-1 0 0,-1 0 1 0 0,0 0 0 0 0,1 0 0 0 0,-1 0 0 0 0,0 0 0 0 0,0 0 0 0 0,1 0 0 0 0,-1 1 0 0 0,0-1 0 0 0,0 1 0 0 0,0-1 0 0 0,0 1 0 0 0,0 0 0 0 0,0-1 0 0 0,0 1 0 0 0,0 0-1 0 0,0 0 1 0 0,0 1 0 0 0,0-1 0 0 0,0 0 0 0 0,0 1 0 0 0,1-1 0 0 0,-3 2 0 0 0,-7 2-82 0 0,1 0 0 0 0,0 1-1 0 0,0 0 1 0 0,1 1 0 0 0,0 0 0 0 0,0 0-1 0 0,0 1 1 0 0,-12 13 0 0 0,7-5-2 0 0,1 1 0 0 0,-10 17 0 0 0,20-28 0 0 0,0 0 0 0 0,0 0 0 0 0,1 0 0 0 0,-1 0 0 0 0,1 0 0 0 0,0 1 0 0 0,1-1 0 0 0,0 1 0 0 0,-1-1 0 0 0,2 1 0 0 0,-1-1 0 0 0,0 8 0 0 0,1-12 0 0 0,0 0 0 0 0,1 0 0 0 0,-1 1 0 0 0,0-1 0 0 0,0 0 0 0 0,1 0 0 0 0,-1 0 0 0 0,0 0 0 0 0,1 0 0 0 0,-1 0 0 0 0,1 0 0 0 0,-1 0 0 0 0,1 0 0 0 0,0 0 0 0 0,0 0 0 0 0,-1 0 0 0 0,1 0 0 0 0,0 0 0 0 0,0-1 0 0 0,0 1 0 0 0,0 0 0 0 0,0-1 0 0 0,0 1 0 0 0,0 0 0 0 0,0-1 0 0 0,2 1 0 0 0,-1 0 0 0 0,1 0 0 0 0,0-1 0 0 0,0 0 0 0 0,0 1 0 0 0,0-1 0 0 0,0 0 0 0 0,3-1 0 0 0,-3 1 0 0 0,10-1 0 0 0,1-1 0 0 0,-1-1 0 0 0,0 0 0 0 0,0-1 0 0 0,17-7 0 0 0,60-33 0 0 0,-81 39 0 0 0,-9 5 2 0 0,0 0-1 0 0,0 0 0 0 0,0 0 1 0 0,0 0-1 0 0,0 0 1 0 0,0 0-1 0 0,0 0 1 0 0,0 0-1 0 0,0 1 1 0 0,0-1-1 0 0,0 0 1 0 0,0 0-1 0 0,0 0 1 0 0,0 0-1 0 0,0 0 0 0 0,0 0 1 0 0,0 0-1 0 0,0 0 1 0 0,0 0-1 0 0,0 0 1 0 0,0 0-1 0 0,0 0 1 0 0,0 0-1 0 0,1 0 1 0 0,-1 0-1 0 0,0 0 1 0 0,0 0-1 0 0,0 0 1 0 0,0 0-1 0 0,0 0 0 0 0,0 1 1 0 0,0-1-1 0 0,0 0 1 0 0,0 0-1 0 0,0 0 1 0 0,0 0-1 0 0,0 0 1 0 0,0 0-1 0 0,0 0 1 0 0,0 0-1 0 0,0 0 1 0 0,0 0-1 0 0,0 0 0 0 0,1 0 1 0 0,-1 0-1 0 0,0 0 1 0 0,0 0-1 0 0,0 0 1 0 0,0 0-1 0 0,0 0 1 0 0,0 0-1 0 0,0 0 1 0 0,0-1-1 0 0,0 1 1 0 0,0 0-1 0 0,0 0 1 0 0,0 0-1 0 0,0 0 0 0 0,0 0 1 0 0,0 0-1 0 0,0 0 1 0 0,0 0-1 0 0,0 0 1 0 0,0 0-1 0 0,1 0 1 0 0,-1 0-1 0 0,-3 7 240 0 0,-6 7 351 0 0,3-3-382 0 0,0 0 1 0 0,0 0 0 0 0,1 0-1 0 0,-6 23 1 0 0,10-32-548 0 0,1-2-138 0 0,2 0-33 0 0,1 0 197 0 0,-1 0 0 0 0,1 0 0 0 0,0 0 0 0 0,0 0 0 0 0,0-1 0 0 0,0 1 0 0 0,0-1-1 0 0,-1 0 1 0 0,1 0 0 0 0,0 0 0 0 0,-1 0 0 0 0,4-3 0 0 0,26-17-1918 0 0,-6-2 182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13823 0 0,'0'0'630'0'0,"0"0"-13"0"0,1-1-252 0 0,2 0-115 0 0,-1 0-1 0 0,1 0 0 0 0,-1 0 1 0 0,1-1-1 0 0,-1 1 0 0 0,0-1 0 0 0,1 0 1 0 0,-1 0-1 0 0,0 1 0 0 0,0-1 1 0 0,-1-1-1 0 0,1 1 0 0 0,0 0 1 0 0,-1 0-1 0 0,1-1 0 0 0,-1 1 1 0 0,1-1-1 0 0,-1 1 0 0 0,0-1 0 0 0,0-2 1 0 0,3-2 326 0 0,3-5 8 0 0,0 0 1 0 0,1 1-1 0 0,1 0 0 0 0,0 0 0 0 0,10-9 1 0 0,7-8 125 0 0,10-15 9 0 0,-2-2-1 0 0,-2 0 0 0 0,-2-3 1 0 0,29-60-1 0 0,-37 55-110 0 0,-45 94-608 0 0,-33 119 0 0 0,-16 38 0 0 0,61-174 0 0 0,-25 37 0 0 0,21-41 0 0 0,15-20 0 0 0,0 0 0 0 0,0 0 0 0 0,0 0 0 0 0,0 0 0 0 0,0 0 0 0 0,0 0 0 0 0,0 1 0 0 0,0-1 0 0 0,0 0 0 0 0,-1 0 0 0 0,1 0 0 0 0,0 0 0 0 0,0 0 0 0 0,0 0 0 0 0,0 0 0 0 0,0 1 0 0 0,0-1 0 0 0,0 0 0 0 0,0 0 0 0 0,0 0 0 0 0,0 0 0 0 0,0 0 0 0 0,0 0 0 0 0,0 1 0 0 0,0-1 0 0 0,0 0 0 0 0,0 0 0 0 0,0 0 0 0 0,0 0 0 0 0,0 0 0 0 0,0 0 0 0 0,0 1 0 0 0,0-1 0 0 0,0 0 0 0 0,0 0 0 0 0,0 0 0 0 0,0 0 0 0 0,1 0 0 0 0,-1 0 0 0 0,0 0 0 0 0,0 1 0 0 0,0-1 0 0 0,7-1 0 0 0,5-5 0 0 0,12-9 0 0 0,-1-1 0 0 0,39-37 0 0 0,-9 7 0 0 0,-18 16 0 0 0,-26 21 0 0 0,1 0 0 0 0,0 1 0 0 0,0 0 0 0 0,1 0 0 0 0,13-6 0 0 0,-24 14 0 0 0,0 0 0 0 0,0 0 0 0 0,1 0 0 0 0,-1-1 0 0 0,0 1 0 0 0,0 0 0 0 0,1 0 0 0 0,-1 0 0 0 0,0 0 0 0 0,1 0 0 0 0,-1 0 0 0 0,0 0 0 0 0,0 0 0 0 0,1 0 0 0 0,-1 0 0 0 0,0 0 0 0 0,1 0 0 0 0,-1 0 0 0 0,0 0 0 0 0,1 0 0 0 0,-1 0 0 0 0,0 0 0 0 0,0 0 0 0 0,1 0 0 0 0,-1 0 0 0 0,0 0 0 0 0,0 0 0 0 0,1 1 0 0 0,-1-1 0 0 0,0 0 0 0 0,0 0 0 0 0,1 0 0 0 0,-1 1 0 0 0,0-1 0 0 0,0 0 0 0 0,0 0 0 0 0,1 0 0 0 0,-1 1 0 0 0,0-1 0 0 0,0 0 0 0 0,0 0 0 0 0,0 1 0 0 0,0-1 0 0 0,1 0 0 0 0,-1 0 0 0 0,0 1 0 0 0,0-1 0 0 0,0 0 0 0 0,0 1 0 0 0,0 10 0 0 0,0-11 0 0 0,-3 9 0 0 0,1 0 0 0 0,-1-1 0 0 0,-1 1 0 0 0,0-1 0 0 0,-7 13 0 0 0,-3 4 0 0 0,6-9 0 0 0,1 1 0 0 0,0-1 0 0 0,1 1 0 0 0,-7 32 0 0 0,13-47 0 0 0,-1-1 0 0 0,1 1 0 0 0,0 0 0 0 0,0 0 0 0 0,0-1 0 0 0,0 1 0 0 0,0 0 0 0 0,1 0 0 0 0,-1-1 0 0 0,1 1 0 0 0,-1 0 0 0 0,1-1 0 0 0,-1 1 0 0 0,1-1 0 0 0,0 1 0 0 0,0 0 0 0 0,0-1 0 0 0,0 1 0 0 0,0-1 0 0 0,0 0 0 0 0,0 1 0 0 0,0-1 0 0 0,0 0 0 0 0,1 0 0 0 0,-1 0 0 0 0,1 0 0 0 0,1 1 0 0 0,0 0 0 0 0,-1-1 0 0 0,1 0 0 0 0,0 0 0 0 0,0-1 0 0 0,1 1 0 0 0,-1 0 0 0 0,0-1 0 0 0,0 0 0 0 0,0 0 0 0 0,0 0 0 0 0,0 0 0 0 0,0 0 0 0 0,1-1 0 0 0,4 0 0 0 0,6-4 0 0 0,0 1 0 0 0,0-2 0 0 0,-1 0 0 0 0,0 0 0 0 0,0-2 0 0 0,23-15 0 0 0,-13 4 0 0 0,-1 0 0 0 0,29-32 0 0 0,-44 43 0 0 0,0-1 0 0 0,0 0 0 0 0,-1 0 0 0 0,7-13 0 0 0,-11 18 0 0 0,0-1 0 0 0,0 0 0 0 0,0 1 0 0 0,-1-1 0 0 0,0 0 0 0 0,1 0 0 0 0,-2 0 0 0 0,1 0 0 0 0,-1 0 0 0 0,1 0 0 0 0,-2-9 0 0 0,0 11-12 0 0,2-12 96 0 0,-1 14 287 0 0,0 1 117 0 0,0 0 21 0 0,0 0-134 0 0,0 0-577 0 0,0 0-248 0 0,-1 1 393 0 0,-1 0 1 0 0,1 0-1 0 0,0 0 0 0 0,0 0 1 0 0,-1 0-1 0 0,1 0 1 0 0,0 1-1 0 0,0-1 0 0 0,0 0 1 0 0,0 1-1 0 0,0 1 1 0 0,1-3 63 0 0,-9 14-56 0 0,2 1 1 0 0,0 0 0 0 0,1 0 0 0 0,0 1-1 0 0,2-1 1 0 0,-1 1 0 0 0,2 1-1 0 0,-3 25 1 0 0,7-24 48 0 0,4-11 0 0 0,-3-5 0 0 0,5 4 0 0 0,2-4 0 0 0,0-4 0 0 0,-1 1 0 0 0,1-1 0 0 0,-1 0 0 0 0,0-1 0 0 0,15-7 0 0 0,38-22 0 0 0,61-36 64 0 0,-121 68-7 0 0,0-1 76 0 0,0 0-1 0 0,0 0 1 0 0,1 0-1 0 0,-1 1 1 0 0,0-1-1 0 0,1 1 1 0 0,-1-1-1 0 0,1 1 1 0 0,-1-1-1 0 0,1 1 1 0 0,-1 0-1 0 0,1 0 1 0 0,1 0-1 0 0,-1 2-129 0 0,0 1 1 0 0,0 0-1 0 0,-1-1 1 0 0,1 1-1 0 0,-1 0 0 0 0,0 0 1 0 0,1 0-1 0 0,-1 0 1 0 0,-1 0-1 0 0,1 0 1 0 0,0 0-1 0 0,-1 1 0 0 0,0-1 1 0 0,1 6-1 0 0,-2-2-80 0 0,0 0-1 0 0,0 0 0 0 0,-1 0 1 0 0,-2 9-1 0 0,3-15 30 0 0,-10 24-1378 0 0,11-24 1341 0 0,0-1 406 0 0,0 0 154 0 0,0 0 33 0 0,0 0-65 0 0,1-1-294 0 0,16-7-492 0 0,0-2 0 0 0,-1 0 0 0 0,0-1 0 0 0,-1-1 0 0 0,20-19 0 0 0,-6 6 425 0 0,-19 16-77 0 0,-4 4 5 0 0,0 0 0 0 0,0 0 0 0 0,1 1-1 0 0,-1 0 1 0 0,11-5 0 0 0,-16 8 327 0 0,-1 1 138 0 0,1 0-444 0 0,0 1-1 0 0,-1-1 1 0 0,1 0-1 0 0,0 1 1 0 0,-1-1-1 0 0,1 0 1 0 0,-1 1-1 0 0,1-1 1 0 0,-1 1 0 0 0,1-1-1 0 0,-1 0 1 0 0,1 1-1 0 0,-1 0 1 0 0,1-1-1 0 0,-1 1 1 0 0,1-1-1 0 0,-1 1 1 0 0,0-1-1 0 0,1 1 1 0 0,-1 0 0 0 0,0-1-1 0 0,0 1 1 0 0,1 0-1 0 0,-1-1 1 0 0,0 2-1 0 0,3 19-969 0 0,-3-17 815 0 0,1 18-163 0 0,-5 45 0 0 0,3-58 254 0 0,0 1 33 0 0,0-2-72 0 0,0-7-299 0 0,1-1-117 0 0,0 0-21 0 0,0 0-139 0 0,0 0-572 0 0,0 0-253 0 0,0 0-1382 0 0,0 0-5333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42 11975 0 0,'0'0'267'0'0,"3"-12"666"0"0,0 2-831 0 0,4-8 1194 0 0,-6 16 148 0 0,-1 2 76 0 0,0 0-55 0 0,0 0-288 0 0,0 0-121 0 0,0 0-28 0 0,0 0-72 0 0,0 0-285 0 0,0 0-126 0 0,-2 2-29 0 0,-10 16-255 0 0,1 0 0 0 0,0 1 0 0 0,-12 32 0 0 0,-3 5 751 0 0,-93 181-404 0 0,107-211-608 0 0,1 1 0 0 0,-8 28 0 0 0,17-46-64 0 0,2-8-273 0 0,0-1-138 0 0,0 0-33 0 0,0 0-140 0 0,0 0-572 0 0,0 0-253 0 0,0-1-1246 0 0,4-7-4789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254 379 21191 0 0,'0'0'480'0'0,"-2"-10"1167"0"0,1 6-1847 0 0,0-3 519 0 0,0 1 0 0 0,0-1 0 0 0,-1 1-1 0 0,-3-8 1 0 0,4 11-122 0 0,-1 0 0 0 0,1 1 0 0 0,-1-1 0 0 0,0 1 0 0 0,0-1 0 0 0,0 1 0 0 0,0 0-1 0 0,0-1 1 0 0,0 1 0 0 0,-1 0 0 0 0,1 1 0 0 0,-1-1 0 0 0,1 0 0 0 0,-4-1 0 0 0,5 3-94 0 0,-1-1-1 0 0,1 1 1 0 0,-1 0 0 0 0,1 0 0 0 0,-1-1 0 0 0,1 1-1 0 0,-1 0 1 0 0,1 1 0 0 0,-1-1 0 0 0,1 0 0 0 0,-1 0-1 0 0,1 1 1 0 0,-1-1 0 0 0,-2 1 0 0 0,-18 9 336 0 0,12-2-437 0 0,-1-1 1 0 0,1 2-1 0 0,1-1 0 0 0,0 1 0 0 0,0 1 1 0 0,0 0-1 0 0,-7 11 0 0 0,-7 8-4 0 0,15-19 2 0 0,1 0 0 0 0,0 0 0 0 0,0 1 0 0 0,1 0 0 0 0,-9 22 0 0 0,14-30 0 0 0,0 1 0 0 0,1-1 0 0 0,-1 1 0 0 0,1-1 0 0 0,-1 1 0 0 0,1 0 0 0 0,0-1 0 0 0,1 7 0 0 0,2-1 0 0 0,3-1 0 0 0,-4-7 0 0 0,0 0 0 0 0,0 0 0 0 0,0 0 0 0 0,0 0 0 0 0,0 0 0 0 0,0-1 0 0 0,1 1 0 0 0,-1-1 0 0 0,0 1 0 0 0,0-1 0 0 0,1 0 0 0 0,-1 0 0 0 0,0 0 0 0 0,1 0 0 0 0,-1 0 0 0 0,0-1 0 0 0,1 1 0 0 0,-1-1 0 0 0,0 1 0 0 0,0-1 0 0 0,4-2 0 0 0,5-1 0 0 0,0-2 0 0 0,17-10 0 0 0,-26 15 0 0 0,31-21 0 0 0,-1 0 0 0 0,0-2 0 0 0,-2-1 0 0 0,-1-2 0 0 0,-2-1 0 0 0,0-1 0 0 0,-2-1 0 0 0,41-64 0 0 0,-43 55 0 0 0,-1 3 0 0 0,-1-1 0 0 0,25-62 0 0 0,-42 89 0 0 0,-5 5 0 0 0,-3 8 0 0 0,-5 5 0 0 0,-22 32 0 0 0,2 2 0 0 0,-29 53 0 0 0,-9 35 0 0 0,54-101 0 0 0,2-1 0 0 0,-13 54 0 0 0,23-79 0 0 0,1 1 0 0 0,-1 0 0 0 0,1 0 0 0 0,-1 0 0 0 0,1 0 0 0 0,0 0 0 0 0,1 0 0 0 0,-1 0 0 0 0,1 0 0 0 0,1 6 0 0 0,-2-9 0 0 0,1 1 0 0 0,0-1 0 0 0,0 1 0 0 0,0-1 0 0 0,0 1 0 0 0,0-1 0 0 0,0 1 0 0 0,0-1 0 0 0,0 0 0 0 0,0 0 0 0 0,0 0 0 0 0,1 0 0 0 0,-1 0 0 0 0,1 0 0 0 0,-1 0 0 0 0,1 0 0 0 0,-1 0 0 0 0,1-1 0 0 0,-1 1 0 0 0,1 0 0 0 0,-1-1 0 0 0,1 0 0 0 0,0 1 0 0 0,0-1 0 0 0,-1 0 0 0 0,4 0 0 0 0,3 0 0 0 0,1 0 0 0 0,-1-1 0 0 0,0 0 0 0 0,1 0 0 0 0,-1-1 0 0 0,0 0 0 0 0,0-1 0 0 0,0 0 0 0 0,10-5 0 0 0,10-6 0 0 0,29-21 0 0 0,-50 31 0 0 0,-1 0 0 0 0,13-8 0 0 0,-1 0 0 0 0,-1-1 0 0 0,30-28 0 0 0,-45 41 0 0 0,-3 6 0 0 0,-2 10 0 0 0,2-12 0 0 0,-2 12 0 0 0,-1 1 0 0 0,1 1 0 0 0,-2 30 0 0 0,6-39 0 0 0,2-1 0 0 0,2 0 0 0 0,5 1 0 0 0,-6-10 0 0 0,-3 1 0 0 0,4 0 0 0 0,-1 0 0 0 0,1 0 0 0 0,-1-1 0 0 0,1 0 0 0 0,-1 0 0 0 0,1 0 0 0 0,6-2 0 0 0,32-16 0 0 0,-30 13 0 0 0,1 0 0 0 0,-2 0 0 0 0,1 1 0 0 0,21-6 0 0 0,-26 11 0 0 0,-5 6 0 0 0,-1 2 0 0 0,1-1 0 0 0,5-6 0 0 0,0-4 0 0 0,0 0 0 0 0,0-1 0 0 0,-1 0 0 0 0,10-6 0 0 0,16-9 0 0 0,23-11 0 0 0,-36 18 0 0 0,24-9 0 0 0,-36 19 0 0 0,-3 7 0 0 0,-3 0 0 0 0,-1 0 0 0 0,-1 0 0 0 0,1 0 0 0 0,-1 1 0 0 0,0-1 0 0 0,0 0 0 0 0,0 0 0 0 0,-2 10 0 0 0,-1 13 0 0 0,3-27 0 0 0,0-1 0 0 0,0 1 0 0 0,1-1 0 0 0,-1 1 0 0 0,0 0 0 0 0,0-1 0 0 0,0 1 0 0 0,0-1 0 0 0,1 1 0 0 0,-1 0 0 0 0,0-1 0 0 0,1 1 0 0 0,-1-1 0 0 0,0 1 0 0 0,1-1 0 0 0,-1 1 0 0 0,1-1 0 0 0,-1 1 0 0 0,1-1 0 0 0,-1 0 0 0 0,1 1 0 0 0,-1-1 0 0 0,1 0 0 0 0,-1 1 0 0 0,1-1 0 0 0,-1 0 0 0 0,1 0 0 0 0,-1 1 0 0 0,1-1 0 0 0,0 0 0 0 0,-1 0 0 0 0,1 0 0 0 0,0 0 0 0 0,-1 0 0 0 0,1 0 0 0 0,-1 0 0 0 0,1 0 0 0 0,0 0 0 0 0,0 0 0 0 0,0 0 0 0 0,3 0-75 0 0,0 0 0 0 0,-1-1 0 0 0,1 1-1 0 0,-1-1 1 0 0,1 1 0 0 0,-1-1 0 0 0,0 0 0 0 0,1-1 0 0 0,-1 1 0 0 0,0-1-1 0 0,0 1 1 0 0,1-1 0 0 0,-1 0 0 0 0,0 0 0 0 0,-1 0 0 0 0,1 0 0 0 0,3-5-1 0 0,-2 4-256 0 0,-1-1 0 0 0,0 1 0 0 0,0-1 0 0 0,0 0 0 0 0,-1 0 0 0 0,0 0 0 0 0,1 0 0 0 0,-1 0 0 0 0,-1 0 0 0 0,1-1 0 0 0,-1 1 0 0 0,2-9 0 0 0,-1-2-8535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19351 0 0,'0'0'439'0'0,"0"0"62"0"0,0 0 33 0 0,0 0-65 0 0,0 0-169 0 0,1 0 442 0 0,5-1-141 0 0,-1 0-1 0 0,0-1 1 0 0,1 1-1 0 0,-1-1 1 0 0,6-3-1 0 0,-3 1-319 0 0,0 1 0 0 0,0 0 0 0 0,10-1 1 0 0,-3 1-2944 0 0,-1 0-3861 0 0,-3 2-1189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52 17503 0 0,'-18'-4'399'0'0,"15"4"60"0"0,3 0 21 0 0,0 0-59 0 0,0-8-185 0 0,0 6 255 0 0,0-1-1 0 0,1 0 1 0 0,-1 1 0 0 0,-1-1-1 0 0,1 1 1 0 0,0-1 0 0 0,-1 1-1 0 0,1-1 1 0 0,-1 1 0 0 0,0-1-1 0 0,0 1 1 0 0,0 0-1 0 0,-1-4 1 0 0,1 5 396 0 0,-1 1-583 0 0,-2 0-241 0 0,0 0 0 0 0,0 0 0 0 0,0 0 1 0 0,0 0-1 0 0,0 1 0 0 0,0 0 0 0 0,0 0 1 0 0,0 0-1 0 0,0 0 0 0 0,0 0 0 0 0,0 1 1 0 0,-5 3-1 0 0,-7 4 504 0 0,-22 17 0 0 0,19-13-418 0 0,7-5-149 0 0,0 0 0 0 0,1 1 0 0 0,0 0 0 0 0,1 1 0 0 0,0 0 0 0 0,1 1 0 0 0,-1 0 0 0 0,-12 21 0 0 0,18-23 0 0 0,3-1 0 0 0,5-2 0 0 0,-2-4 0 0 0,1-1 0 0 0,-1 0 0 0 0,0 0 0 0 0,1-1 0 0 0,-1 1 0 0 0,1 0 0 0 0,-1-1 0 0 0,1 1 0 0 0,-1-1 0 0 0,1 0 0 0 0,-1 0 0 0 0,1 0 0 0 0,-1 0 0 0 0,1-1 0 0 0,2 0 0 0 0,6-1 0 0 0,1-1 0 0 0,10-5 0 0 0,-7 3 0 0 0,23-9 0 0 0,59-30 0 0 0,-69 32 0 0 0,-28 12 0 0 0,0 0 0 0 0,0 0 0 0 0,0 0 0 0 0,0 0 0 0 0,1 0 0 0 0,-1-1 0 0 0,0 1 0 0 0,0 0 0 0 0,0 0 0 0 0,0 0 0 0 0,1 0 0 0 0,-1 0 0 0 0,0 0 0 0 0,0 0 0 0 0,0 0 0 0 0,1 0 0 0 0,-1 0 0 0 0,0 0 0 0 0,0 0 0 0 0,1 0 0 0 0,-1 0 0 0 0,0 0 0 0 0,0 0 0 0 0,0 0 0 0 0,1 0 0 0 0,-1 0 0 0 0,0 0 0 0 0,0 0 0 0 0,0 0 0 0 0,1 0 0 0 0,-1 0 0 0 0,0 0 0 0 0,0 0 0 0 0,0 1 0 0 0,1-1 0 0 0,-1 0 0 0 0,0 0 0 0 0,0 0 0 0 0,0 0 0 0 0,0 0 0 0 0,0 1 0 0 0,1-1 0 0 0,-1 0 0 0 0,0 0 0 0 0,0 0 0 0 0,0 1 0 0 0,0-1 0 0 0,0 0 0 0 0,0 0 0 0 0,0 0 0 0 0,0 1 0 0 0,0-1 0 0 0,0 0 0 0 0,0 0 0 0 0,0 0 0 0 0,0 1 0 0 0,0-1 0 0 0,0 0 0 0 0,0 0 0 0 0,0 0 0 0 0,0 1 0 0 0,0-1 0 0 0,0 0 0 0 0,0 0 0 0 0,0 1 0 0 0,0-1 0 0 0,-6 12 0 0 0,6-11 0 0 0,-13 23 246 0 0,5-7 351 0 0,-16 24 0 0 0,-10 10-445 0 0,3 1 0 0 0,2 2 0 0 0,-31 78 0 0 0,14-11-152 0 0,42-114 0 0 0,0 1 0 0 0,0-1 0 0 0,-8 9 0 0 0,12-15 0 0 0,0-1 0 0 0,0 1 0 0 0,-1-1 0 0 0,1 1 0 0 0,0-1 0 0 0,0 0 0 0 0,-1 1 0 0 0,1-1 0 0 0,-1 1 0 0 0,1-1 0 0 0,0 0 0 0 0,-1 1 0 0 0,1-1 0 0 0,-1 0 0 0 0,1 0 0 0 0,-1 1 0 0 0,1-1 0 0 0,0 0 0 0 0,-1 0 0 0 0,1 0 0 0 0,-1 1 0 0 0,1-1 0 0 0,-1 0 0 0 0,0 0 0 0 0,1 0 0 0 0,-1 0 0 0 0,1 0 0 0 0,-1 0 0 0 0,1 0 0 0 0,-1 0 0 0 0,1 0 0 0 0,-1 0 0 0 0,1-1 0 0 0,-1 1 0 0 0,1 0 0 0 0,-1 0 0 0 0,1 0 0 0 0,-1-1 0 0 0,1 1 0 0 0,-1 0 0 0 0,1 0 0 0 0,0-1 0 0 0,-1 1 0 0 0,1 0 0 0 0,-1-1 0 0 0,1 1 0 0 0,0-1 0 0 0,-1 1 0 0 0,1 0 0 0 0,0-1 0 0 0,-2-1 0 0 0,-2-1-149 0 0,1-1-1 0 0,-1-1 1 0 0,1 1-1 0 0,-1 0 1 0 0,1-1 0 0 0,0 1-1 0 0,1-1 1 0 0,-1 0 0 0 0,1 0-1 0 0,0 0 1 0 0,0 0-1 0 0,1-1 1 0 0,-2-7 0 0 0,0-8-1460 0 0,0-1-1 0 0,1-22 1 0 0,2 33 812 0 0,-2-9-8071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21191 0 0,'0'0'480'0'0,"8"-13"1167"0"0,-7 11-1623 0 0,1 0 0 0 0,-1-1 1 0 0,0 1-1 0 0,0 0 0 0 0,0 0 1 0 0,-1-1-1 0 0,2-3 0 0 0,-2 3 101 0 0,1 0 0 0 0,0 1-1 0 0,0-1 1 0 0,0 1-1 0 0,0-1 1 0 0,3-4-1 0 0,19-23 2395 0 0,15-24 137 0 0,-6 8-521 0 0,-73 123-2118 0 0,-3 13-17 0 0,29-60 0 0 0,3-1 0 0 0,10-23-64 0 0,2-4-273 0 0,0-2-138 0 0,0 0-33 0 0,0 0-72 0 0,10-7-1276 0 0,-1 1 1137 0 0,-3 3 143 0 0,0-1 1 0 0,-1 0 0 0 0,1 0-1 0 0,-1 0 1 0 0,0-1 0 0 0,0 1-1 0 0,-1-1 1 0 0,5-6 0 0 0,16-26-1461 0 0,2 2-11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60 23039 0 0,'-107'0'3457'0'0,"106"0"-2946"0"0,1 0 1 0 0,0 0 0 0 0,-8-10 1120 0 0,-1-30-4425 0 0,7 31 1770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59 17503 0 0,'0'0'399'0'0,"0"0"60"0"0,0 0 21 0 0,0 0-59 0 0,-4-14-260 0 0,2 11 20 0 0,0 0 0 0 0,0 0-1 0 0,0 0 1 0 0,0 1 0 0 0,0-1-1 0 0,0 1 1 0 0,-1-1 0 0 0,1 1 0 0 0,-1 0-1 0 0,1 0 1 0 0,-1 0 0 0 0,0 0-1 0 0,0 1 1 0 0,0-1 0 0 0,0 1-1 0 0,-5-2 1 0 0,4 2 55 0 0,0 0 1 0 0,0 0-1 0 0,0 0 0 0 0,-1 0 1 0 0,1 0-1 0 0,0 1 0 0 0,-1 0 1 0 0,1 0-1 0 0,-1 0 0 0 0,1 1 1 0 0,0 0-1 0 0,-5 0 0 0 0,-7 5-236 0 0,0-1 0 0 0,0 2 0 0 0,0 0 0 0 0,-27 18 0 0 0,35-20 0 0 0,0 1 0 0 0,0 0 0 0 0,0 0 0 0 0,1 1 0 0 0,-8 8 0 0 0,13-13 0 0 0,1 1 0 0 0,-1-1 0 0 0,1 0 0 0 0,-1 1 0 0 0,1-1 0 0 0,0 1 0 0 0,0-1 0 0 0,0 1 0 0 0,0 0 0 0 0,0-1 0 0 0,1 1 0 0 0,-1 0 0 0 0,1 0 0 0 0,0-1 0 0 0,-1 1 0 0 0,1 0 0 0 0,1 0 0 0 0,-1 0 0 0 0,0-1 0 0 0,1 1 0 0 0,-1 0 0 0 0,1 0 0 0 0,1 2 0 0 0,3 7 0 0 0,0-2 0 0 0,10 15 0 0 0,-10-18 0 0 0,0 2 0 0 0,-1-1 0 0 0,0 1 0 0 0,0-1 0 0 0,3 13 0 0 0,-5-13 0 0 0,-1 0 0 0 0,0 1 0 0 0,0-1 0 0 0,0 0 0 0 0,-2 1 0 0 0,1-1 0 0 0,-1 0 0 0 0,0 1 0 0 0,0-1 0 0 0,-1 0 0 0 0,0 0 0 0 0,-1 0 0 0 0,-5 12 0 0 0,1-7 0 0 0,0 0 0 0 0,-1 0 0 0 0,0-1 0 0 0,-1 0 0 0 0,-1 0 0 0 0,-19 18 0 0 0,-60 61 1883 0 0,87-88-1734 0 0,-3 3-133 0 0,5-6-16 0 0,0 0 0 0 0,-1 0 0 0 0,1 1 0 0 0,0-1 0 0 0,-1 0 0 0 0,1 0 0 0 0,0 1 0 0 0,0-1 0 0 0,-1 0 0 0 0,1 0 0 0 0,0 1 0 0 0,0-1 0 0 0,0 0 0 0 0,-1 1 0 0 0,1-1 0 0 0,0 0 0 0 0,0 1 0 0 0,0-1 0 0 0,0 1 0 0 0,0-1 0 0 0,0 0 0 0 0,0 1 0 0 0,0-1 0 0 0,0 1 0 0 0,0-1 0 0 0,1 1 0 0 0,0-1 0 0 0,0 1 0 0 0,0-1 0 0 0,0 1 0 0 0,-1-1 0 0 0,1 0 0 0 0,0 1 0 0 0,0-1 0 0 0,0 0 0 0 0,0 0 0 0 0,0 0 0 0 0,1 1 0 0 0,5-1 0 0 0,0 1 0 0 0,0-1 0 0 0,0 0 0 0 0,-1 0 0 0 0,8-2 0 0 0,-1 1 0 0 0,-1 0 0 0 0,24 1 0 0 0,-26 1 0 0 0,-3 1-201 0 0,-6-2-850 0 0,-1 0-385 0 0,0 0-897 0 0,0 0-3458 0 0,0 0-1477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58 13823 0 0,'4'-8'1247'0'0,"11"-13"-788"0"0,-11 9 1192 0 0,0 3 949 0 0,-1 1 3015 0 0,-20 16-5443 0 0,9-3-92 0 0,1 0 0 0 0,0 1 0 0 0,0 0-1 0 0,1 0 1 0 0,0 1 0 0 0,0-1 0 0 0,0 1 0 0 0,1 1 0 0 0,0-1-1 0 0,-4 9 1 0 0,-5 10 479 0 0,-15 47 0 0 0,21-52-507 0 0,5-12-52 0 0,0-1 0 0 0,1 0 0 0 0,0 1 0 0 0,0 0 0 0 0,1-1 0 0 0,0 1 0 0 0,1 11 0 0 0,0-18 0 0 0,0 0 0 0 0,0 0 0 0 0,0 0 0 0 0,1 0 0 0 0,-1 0 0 0 0,0 0 0 0 0,1 0 0 0 0,0-1 0 0 0,-1 1 0 0 0,1 0 0 0 0,0 0 0 0 0,0-1 0 0 0,0 1 0 0 0,0 0 0 0 0,0-1 0 0 0,0 1 0 0 0,0-1 0 0 0,1 1 0 0 0,-1-1 0 0 0,1 0 0 0 0,-1 0 0 0 0,1 1 0 0 0,-1-1 0 0 0,1 0 0 0 0,0 0 0 0 0,-1-1 0 0 0,1 1 0 0 0,0 0 0 0 0,0 0 0 0 0,0-1 0 0 0,-1 1 0 0 0,1-1 0 0 0,0 0 0 0 0,0 0 0 0 0,0 1 0 0 0,0-1 0 0 0,0 0 0 0 0,0-1 0 0 0,2 1 0 0 0,4-1 91 0 0,0 0 1 0 0,0-1-1 0 0,0 0 0 0 0,-1 0 0 0 0,1-1 1 0 0,-1 1-1 0 0,1-2 0 0 0,-1 1 1 0 0,0-1-1 0 0,8-6 0 0 0,-5 3 56 0 0,0-1 0 0 0,-1 0 0 0 0,0-1-1 0 0,-1 1 1 0 0,0-2 0 0 0,7-9 0 0 0,-12 13-144 0 0,0 1-1 0 0,0 0 0 0 0,0-1 1 0 0,-1 0-1 0 0,0 1 1 0 0,0-1-1 0 0,0-6 1 0 0,6-44-6 0 0,-7 44 2 0 0,0 4-79 0 0,-1 1-1 0 0,0 0 1 0 0,0 0 0 0 0,0 0 0 0 0,-1-1-1 0 0,0 1 1 0 0,-3-10 0 0 0,3 16 53 0 0,1-1 1 0 0,-1 1-1 0 0,1 0 1 0 0,-1-1-1 0 0,1 1 1 0 0,-1 0-1 0 0,0-1 1 0 0,0 1-1 0 0,1 0 1 0 0,-1 0-1 0 0,0 0 1 0 0,0 0-1 0 0,0-1 0 0 0,-1 1 1 0 0,1 1-1 0 0,0-1 1 0 0,0 0-1 0 0,0 0 1 0 0,-1 0-1 0 0,1 1 1 0 0,0-1-1 0 0,-1 0 1 0 0,1 1-1 0 0,-1 0 1 0 0,1-1-1 0 0,0 1 1 0 0,-1 0-1 0 0,1-1 1 0 0,-1 1-1 0 0,1 0 1 0 0,-1 0-1 0 0,1 0 1 0 0,-1 1-1 0 0,1-1 1 0 0,-1 0-1 0 0,1 0 1 0 0,-1 1-1 0 0,1-1 0 0 0,0 1 1 0 0,-1-1-1 0 0,1 1 1 0 0,-2 1-1 0 0,-9 4-1557 0 0,0 1-1 0 0,0 1 1 0 0,1 0-1 0 0,-12 10 1 0 0,4-1-463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17503 0 0,'0'0'399'0'0,"0"0"60"0"0,0 0 21 0 0,0 0-59 0 0,0 0-136 0 0,0 0 457 0 0,0 0 228 0 0,1 1 43 0 0,-1 3-734 0 0,1 0 0 0 0,-1 0 0 0 0,0-1 0 0 0,0 1 0 0 0,0 0 0 0 0,0 0 0 0 0,-1-1-1 0 0,0 1 1 0 0,0 0 0 0 0,0-1 0 0 0,-3 8 0 0 0,-1 3 633 0 0,-13 22 0 0 0,16-33-894 0 0,-7 15-26 0 0,-2 0 0 0 0,0-1 0 0 0,-1 0 0 0 0,0-1 1 0 0,-19 18-1 0 0,30-33-1043 0 0,1-1-385 0 0,0 0-897 0 0,0 0-3458 0 0,0 0-1477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17503 0 0,'0'0'399'0'0,"0"0"60"0"0,0 0 21 0 0,0 0-59 0 0,0 0-68 0 0,0 0 742 0 0,0 0 354 0 0,0 0 72 0 0,0 0-191 0 0,0 0-861 0 0,0 0-306 0 0,1 2 207 0 0,0 1-286 0 0,1 0-1 0 0,-1 1 0 0 0,0-1 0 0 0,0 1 0 0 0,0-1 1 0 0,-1 1-1 0 0,1-1 0 0 0,-1 1 0 0 0,1 0 1 0 0,-2 6-1 0 0,0 2 146 0 0,0-1 0 0 0,-5 16 0 0 0,-8 34 214 0 0,12-51-358 0 0,0-1 1 0 0,0 1 0 0 0,-1-1 0 0 0,-1 1-1 0 0,-6 13 1 0 0,-30 44 588 0 0,26-44-466 0 0,-16 32 1 0 0,11-21-209 0 0,13-26 0 0 0,1 1 0 0 0,-6 13 0 0 0,8-12 0 0 0,3-10 0 0 0,0 1 0 0 0,0-1 0 0 0,0 0 0 0 0,0 1 0 0 0,0-1 0 0 0,0 0 0 0 0,0 1 0 0 0,0-1 0 0 0,0 1 0 0 0,0-1 0 0 0,0 0 0 0 0,0 1 0 0 0,0-1 0 0 0,0 0 0 0 0,0 1 0 0 0,0-1 0 0 0,1 0 0 0 0,-1 1 0 0 0,0-1 0 0 0,0 0 0 0 0,0 1 0 0 0,0-1 0 0 0,1 0 0 0 0,-1 1 0 0 0,0-1 0 0 0,0 0 0 0 0,1 0 0 0 0,-1 1 0 0 0,0-1 0 0 0,1 0 0 0 0,-1 0 0 0 0,0 0 0 0 0,1 1 0 0 0,-1-1 0 0 0,0 0 0 0 0,1 0 0 0 0,-1 0 0 0 0,0 0 0 0 0,1 0 0 0 0,-1 0 0 0 0,0 0 0 0 0,1 0 0 0 0,-1 0 0 0 0,0 0 0 0 0,1 0 0 0 0,0 0 0 0 0,3 1-87 0 0,0-1 1 0 0,0 0-1 0 0,0 0 1 0 0,0 0-1 0 0,0-1 0 0 0,0 1 1 0 0,-1-1-1 0 0,1 0 1 0 0,0 0-1 0 0,0 0 0 0 0,0-1 1 0 0,-1 1-1 0 0,1-1 1 0 0,-1 0-1 0 0,1 0 0 0 0,-1 0 1 0 0,0-1-1 0 0,0 1 1 0 0,0-1-1 0 0,0 1 0 0 0,0-1 1 0 0,4-5-1 0 0,4-8-209 0 0,-9 14 168 0 0,0-1 1 0 0,1 0 0 0 0,-1 0-1 0 0,0 0 1 0 0,-1 0 0 0 0,1 0-1 0 0,0 0 1 0 0,-1-1 0 0 0,0 1-1 0 0,0-1 1 0 0,0 1-1 0 0,1-5 1 0 0,-2-2-206 0 0,1 7 209 0 0,-1 0 1 0 0,1 1-1 0 0,-1-1 0 0 0,0 0 0 0 0,0 0 1 0 0,0 1-1 0 0,0-1 0 0 0,-1 0 1 0 0,1 1-1 0 0,-1-1 0 0 0,0 0 0 0 0,0 1 1 0 0,1-1-1 0 0,-2 0 0 0 0,1 1 1 0 0,0 0-1 0 0,-3-5 0 0 0,1 4-43 0 0,-1-1-1 0 0,0 1 0 0 0,0 0 1 0 0,0 0-1 0 0,0 0 0 0 0,0 1 1 0 0,-1-1-1 0 0,1 1 1 0 0,-1 0-1 0 0,1 0 0 0 0,-1 1 1 0 0,0 0-1 0 0,0-1 1 0 0,1 1-1 0 0,-1 1 0 0 0,-9-1 1 0 0,5 1 285 0 0,0 0 0 0 0,0 1 1 0 0,0 0-1 0 0,-1 0 1 0 0,1 1-1 0 0,0 0 0 0 0,1 1 1 0 0,-11 4-1 0 0,14-5 215 0 0,0 1 1 0 0,1 0-1 0 0,-1 0 0 0 0,-4 5 1 0 0,4-4-22 0 0,5-4-305 0 0,-1 1-1 0 0,1-1 1 0 0,0 1 0 0 0,0-1-1 0 0,-1 1 1 0 0,1-1 0 0 0,0 0-1 0 0,0 1 1 0 0,0-1 0 0 0,0 1 0 0 0,0-1-1 0 0,0 1 1 0 0,0 0 0 0 0,0-1-1 0 0,0 1 1 0 0,0-1 0 0 0,0 1-1 0 0,0-1 1 0 0,0 1 0 0 0,0-1 0 0 0,0 1-1 0 0,0-1 1 0 0,0 1 0 0 0,1-1-1 0 0,-1 1 1 0 0,6 10 56 0 0,-4-8-9 0 0,1-1 1 0 0,-1 0-1 0 0,0 0 0 0 0,1 0 1 0 0,-1 0-1 0 0,1-1 0 0 0,0 1 1 0 0,0-1-1 0 0,-1 0 0 0 0,1 0 1 0 0,0 1-1 0 0,0-2 0 0 0,0 1 1 0 0,0 0-1 0 0,0-1 0 0 0,0 1 1 0 0,6-1-1 0 0,4 0 275 0 0,1-1 0 0 0,21-3 0 0 0,-30 3-318 0 0,20-4-1382 0 0,0-1-1 0 0,41-17 0 0 0,-63 22 1285 0 0,19-7-1447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13823 0 0,'-14'1'1471'0'0,"-8"4"-1741"0"0,12-2 8472 0 0,23 10-6477 0 0,-7-10-1631 0 0,-1 0 0 0 0,0-1 0 0 0,1 1 0 0 0,0-1 0 0 0,0 0 0 0 0,-1 0 0 0 0,1-1 0 0 0,0 0 0 0 0,0 0 0 0 0,7 0 0 0 0,11 0 566 0 0,30-2 0 0 0,-11-1-350 0 0,1 2 1573 0 0,-45 19-1718 0 0,-2-12-165 0 0,-2 17 0 0 0,3-12 0 0 0,1 1 0 0 0,1 0 0 0 0,0-1 0 0 0,2 16 0 0 0,-1-4 0 0 0,-1-19 0 0 0,0-1 0 0 0,0 1 0 0 0,1-1 0 0 0,-1 1 0 0 0,1 0 0 0 0,0-1 0 0 0,0 1 0 0 0,1-1 0 0 0,1 5 0 0 0,6 10 0 0 0,-1 0 0 0 0,0 1 0 0 0,5 27 0 0 0,-11-38 0 0 0,0 0 0 0 0,-1 0 0 0 0,0-1 0 0 0,-1 1 0 0 0,0 0 0 0 0,-1 0 0 0 0,1 0 0 0 0,-2 0 0 0 0,1-1 0 0 0,-5 14 0 0 0,4-16 14 0 0,-4 12 447 0 0,-11 22 0 0 0,14-35-356 0 0,0 0 1 0 0,0 1-1 0 0,-1-1 0 0 0,0-1 0 0 0,0 1 0 0 0,0 0 0 0 0,0-1 1 0 0,-7 5-1 0 0,6-5 44 0 0,-1-2-133 0 0,2-7-16 0 0,2 0-935 0 0,-1 1 0 0 0,0 0 0 0 0,0 0-1 0 0,0 0 1 0 0,-1 0 0 0 0,1 0 0 0 0,-9-5 0 0 0,1-2-1289 0 0,9 9 177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19351 0 0,'0'0'439'0'0,"0"0"62"0"0,3-10 662 0 0,1 4-933 0 0,1 0 0 0 0,0 1 1 0 0,-1 0-1 0 0,2-1 0 0 0,-1 2 1 0 0,1-1-1 0 0,9-6 0 0 0,50-27 3221 0 0,-45 28-3199 0 0,6-5 40 0 0,55-27 439 0 0,-69 36-460 0 0,0 2-1 0 0,0 0 1 0 0,0 0 0 0 0,0 1 0 0 0,14-2 0 0 0,-17 4-267 0 0,0 1 0 0 0,0 0 0 0 0,1 0 0 0 0,14 3 0 0 0,-20-3-4 0 0,0 1-1 0 0,0 0 1 0 0,-1 0 0 0 0,1 1 0 0 0,0-1-1 0 0,-1 1 1 0 0,0-1 0 0 0,1 1-1 0 0,-1 0 1 0 0,0 0 0 0 0,0 1 0 0 0,0-1-1 0 0,5 5 1 0 0,-5-3 0 0 0,1 1 0 0 0,-1-1 0 0 0,0 1 0 0 0,0 0 0 0 0,0-1 0 0 0,-1 1 0 0 0,1 0 0 0 0,-1 1 0 0 0,-1-1 0 0 0,1 0 0 0 0,-1 1 0 0 0,0-1 0 0 0,0 1 0 0 0,0-1 0 0 0,-1 1 0 0 0,0 8 0 0 0,0-5 0 0 0,-1 1 0 0 0,-1-1 0 0 0,0 1 0 0 0,0-1 0 0 0,-1 1 0 0 0,0-1 0 0 0,0 0 0 0 0,-1 0 0 0 0,0-1 0 0 0,-1 1 0 0 0,0-1 0 0 0,-7 9 0 0 0,-10 11 0 0 0,-49 48 0 0 0,64-69 0 0 0,-8 6 0 0 0,-1-1 0 0 0,0-1 0 0 0,-1 0 0 0 0,0-1 0 0 0,-19 8 0 0 0,28-14-294 0 0,-1 0 0 0 0,1-1 1 0 0,0 0-1 0 0,-1-1 0 0 0,0 1 0 0 0,0-1 0 0 0,1-1 0 0 0,-1 0 0 0 0,0 0 1 0 0,0-1-1 0 0,0 0 0 0 0,-15-2 0 0 0,12-3-2198 0 0,5 0-2980 0 0,2-3-2240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3:5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11975 0 0,'0'0'267'0'0,"0"0"42"0"0,0 0 17 0 0,3-13 84 0 0,-3 7-202 0 0,1 3 634 0 0,0 0 1 0 0,0 0-1 0 0,0 0 0 0 0,0 0 0 0 0,0 1 0 0 0,0-1 0 0 0,1 1 0 0 0,-1-1 0 0 0,1 1 1 0 0,0-1-1 0 0,3-3 0 0 0,-1 1-553 0 0,-2 4-42 0 0,-1-1 0 0 0,0 1 0 0 0,1-1 1 0 0,0 1-1 0 0,-1-1 0 0 0,1 1 0 0 0,0 0 0 0 0,-1 0 1 0 0,1 0-1 0 0,0 0 0 0 0,0 0 0 0 0,0 0 0 0 0,0 0 1 0 0,2 0-1 0 0,-2 0-160 0 0,0 0 64 0 0,0 0 0 0 0,0 0 0 0 0,0 1 0 0 0,1-1 0 0 0,-1 0-1 0 0,0 1 1 0 0,0 0 0 0 0,1-1 0 0 0,-1 1 0 0 0,0 0 0 0 0,1 0 0 0 0,3 1 0 0 0,-3 0-128 0 0,0 0 0 0 0,0 1 1 0 0,-1-1-1 0 0,1 1 0 0 0,0-1 0 0 0,-1 1 0 0 0,1 0 1 0 0,-1 0-1 0 0,0 0 0 0 0,1 1 0 0 0,-1-1 0 0 0,0 0 1 0 0,0 1-1 0 0,2 5 0 0 0,-3-7 88 0 0,6 10 16 0 0,-1 1 0 0 0,0 0 0 0 0,-1 0 0 0 0,0 1 0 0 0,-1-1 1 0 0,4 21-1 0 0,8 80 585 0 0,-15-107-709 0 0,3 46-3 0 0,-3 62 0 0 0,-2-98 0 0 0,-1 0 0 0 0,-1 0 0 0 0,-7 23 0 0 0,-19 46 0 0 0,24-70 0 0 0,0-3 0 0 0,0 0 0 0 0,-1-1 0 0 0,0 1 0 0 0,0-1 0 0 0,-1-1 0 0 0,-17 19 0 0 0,20-24 0 0 0,0 0 0 0 0,0 1 0 0 0,0-1 0 0 0,-5 11 0 0 0,-14 23 0 0 0,20-33 0 0 0,3-6 0 0 0,0 0 0 0 0,0 0 0 0 0,0 1 0 0 0,0-1 0 0 0,0 0 0 0 0,0 0 0 0 0,-1 0 0 0 0,1 0 0 0 0,0 0 0 0 0,0 0 0 0 0,0 0 0 0 0,0 0 0 0 0,0 1 0 0 0,0-1 0 0 0,0 0 0 0 0,0 0 0 0 0,0 0 0 0 0,0 0 0 0 0,0 0 0 0 0,0 0 0 0 0,0 0 0 0 0,-1 0 0 0 0,1 0 0 0 0,0 0 0 0 0,0 0 0 0 0,0 0 0 0 0,0 0 0 0 0,0 1 0 0 0,0-1 0 0 0,0 0 0 0 0,-1 0 0 0 0,1 0 0 0 0,0 0 0 0 0,0 0 0 0 0,0 0 0 0 0,0 0 0 0 0,0 0 0 0 0,0 0 0 0 0,0 0 0 0 0,0 0 0 0 0,-1-1 0 0 0,1 1 0 0 0,0 0 0 0 0,0 0 0 0 0,0 0 0 0 0,0 0 0 0 0,-3-6 0 0 0,1-8 0 0 0,2 9-609 0 0,0 1-1 0 0,0-1 1 0 0,1 0-1 0 0,0 0 1 0 0,0 0-1 0 0,3-8 1 0 0,-1 1-736 0 0,2-12-700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3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64 10135 0 0,'0'0'464'0'0,"0"0"-9"0"0,1-2-295 0 0,8-17 788 0 0,-8 18-439 0 0,0-1 3 0 0,-1-1-51 0 0,1 0 0 0 0,0 1 0 0 0,0-1-1 0 0,0 1 1 0 0,0 0 0 0 0,0-1 0 0 0,0 1 0 0 0,1 0-1 0 0,1-3 1 0 0,-1 3 51 0 0,-2 2 0 0 0,0 0 0 0 0,6-10 1520 0 0,-8 22 1102 0 0,-1 3-2060 0 0,-5 16-1074 0 0,0 0 0 0 0,-22 48 0 0 0,1-14 0 0 0,-14 36 0 0 0,23-39 0 0 0,18-54 0 0 0,1-2-64 0 0,0-5-180 0 0,1 0 1 0 0,-1 0-1 0 0,1 0 0 0 0,-1 0 1 0 0,1 0-1 0 0,-1 0 0 0 0,0 0 0 0 0,0 0 1 0 0,1-1-1 0 0,-1 1 0 0 0,0 0 1 0 0,0-1-1 0 0,0 1 0 0 0,0 0 0 0 0,0-1 1 0 0,0 1-1 0 0,0-1 0 0 0,0 0 1 0 0,0 1-1 0 0,0-1 0 0 0,0 0 0 0 0,0 1 1 0 0,0-1-1 0 0,0 0 0 0 0,0 0 1 0 0,0 0-1 0 0,-2 0 0 0 0,2 0-848 0 0,1 0-285 0 0,0 0-126 0 0,0 0-29 0 0,0 0-4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3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80 248 11975 0 0,'-8'-3'1083'0'0,"2"-1"-848"0"0,-1 1 1 0 0,1-1-1 0 0,0 0 1 0 0,0 0-1 0 0,0-1 1 0 0,-6-7-1 0 0,9 10 58 0 0,1-1 0 0 0,0 0-1 0 0,0 0 1 0 0,0 0-1 0 0,0 0 1 0 0,1 0 0 0 0,-1 0-1 0 0,1 0 1 0 0,0-1 0 0 0,0 1-1 0 0,0 0 1 0 0,0-1 0 0 0,1 1-1 0 0,-1-1 1 0 0,1-4 0 0 0,0 3 97 0 0,1 0 0 0 0,0 0 1 0 0,0 0-1 0 0,0 0 1 0 0,1 1-1 0 0,0-1 1 0 0,0 0-1 0 0,0 1 1 0 0,0 0-1 0 0,1-1 1 0 0,0 1-1 0 0,0 0 1 0 0,0 0-1 0 0,7-7 1 0 0,-2 3-183 0 0,0 1 1 0 0,1 0 0 0 0,0 0-1 0 0,0 0 1 0 0,17-8 0 0 0,-16 10-124 0 0,1 1 1 0 0,1 0 0 0 0,-1 0-1 0 0,0 1 1 0 0,1 1-1 0 0,0 0 1 0 0,20-1-1 0 0,-25 3-54 0 0,0 0 0 0 0,1 0 0 0 0,-1 1 0 0 0,0-1 0 0 0,1 2 0 0 0,-1-1 0 0 0,0 1 0 0 0,0 1 0 0 0,0-1-1 0 0,0 1 1 0 0,-1 0 0 0 0,1 0 0 0 0,9 8 0 0 0,-15-11-31 0 0,0 1 0 0 0,1 0 0 0 0,-1 0 0 0 0,0 0 0 0 0,0-1 0 0 0,-1 1 0 0 0,1 0 0 0 0,0 0 0 0 0,0 1 0 0 0,0-1 0 0 0,-1 0 0 0 0,1 0 0 0 0,0 0 0 0 0,-1 0 0 0 0,1 1 0 0 0,-1-1 0 0 0,1 2 0 0 0,0 2 0 0 0,2 3 0 0 0,0 0 0 0 0,-1 1 0 0 0,0-1 0 0 0,-1 1 0 0 0,0-1 0 0 0,0 1 0 0 0,-1 0 0 0 0,0-1 0 0 0,-1 13 0 0 0,2-11 0 0 0,0-8 0 0 0,-1 0 0 0 0,0 1 0 0 0,1-1 0 0 0,-1 1 0 0 0,0-1 0 0 0,0 0 0 0 0,-1 1 0 0 0,1-1 0 0 0,0 0 0 0 0,-1 1 0 0 0,1-1 0 0 0,-2 3 0 0 0,2 0 0 0 0,-1-4 0 0 0,1 1 0 0 0,0 0 0 0 0,-1 0 0 0 0,0 0 0 0 0,1-1 0 0 0,-1 1 0 0 0,0 0 0 0 0,0-1 0 0 0,0 1 0 0 0,0-1 0 0 0,-2 3 0 0 0,-3 7 0 0 0,-1 0 0 0 0,-1 0 0 0 0,0-1 0 0 0,0 0 0 0 0,-1 0 0 0 0,0-1 0 0 0,-18 14 0 0 0,17-15 0 0 0,-4 3 0 0 0,1-1 0 0 0,-22 12 0 0 0,0-4-829 0 0,35-18 712 0 0,0 0 1 0 0,-1 0 0 0 0,1 0 0 0 0,0 0-1 0 0,-1 0 1 0 0,1 0 0 0 0,0 0-1 0 0,-1 1 1 0 0,1-1 0 0 0,0 0-1 0 0,-1 0 1 0 0,1 0 0 0 0,0 0-1 0 0,-1 0 1 0 0,1 0 0 0 0,0-1 0 0 0,-1 1-1 0 0,1 0 1 0 0,0 0 0 0 0,-1 0-1 0 0,1 0 1 0 0,0 0 0 0 0,0 0-1 0 0,-1-1 1 0 0,1 1 0 0 0,0 0-1 0 0,-1 0 1 0 0,1 0 0 0 0,0-1-1 0 0,0 1 1 0 0,0 0 0 0 0,-1 0 0 0 0,1-1-1 0 0,0 1 1 0 0,0 0 0 0 0,0 0-1 0 0,-1-1 1 0 0,1 1 0 0 0,0 0-1 0 0,0-1 1 0 0,0 1 0 0 0,0-1-1 0 0,1-10-3405 0 0,4-2-3301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3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37 13823 0 0,'0'0'315'0'0,"0"0"45"0"0,0 0-319 0 0,0-1 0 0 0,0 1 1 0 0,1 0-1 0 0,-1-1 0 0 0,0 1 1 0 0,0 0-1 0 0,1-1 0 0 0,-1 1 0 0 0,0 0 1 0 0,0-1-1 0 0,0 1 0 0 0,0-1 0 0 0,0 1 1 0 0,0 0-1 0 0,0-1 0 0 0,0 1 0 0 0,0-1 1 0 0,0 1-1 0 0,0-1 0 0 0,-3-7 110 0 0,1-11 2552 0 0,2 17-1750 0 0,0 2-288 0 0,0 0-121 0 0,0 0-28 0 0,-18 1 1532 0 0,15 0-1833 0 0,0 0 0 0 0,1 0 0 0 0,-1 0 0 0 0,1 1 0 0 0,-1-1 0 0 0,1 1 0 0 0,0 0 0 0 0,0-1 0 0 0,0 1 0 0 0,0 0 0 0 0,0 0 0 0 0,-3 4 0 0 0,-8 8 574 0 0,2-5-648 0 0,1 0 0 0 0,1 1 0 0 0,0 1 0 0 0,0-1 0 0 0,1 1 0 0 0,0 1 0 0 0,-8 17 0 0 0,10-18-141 0 0,-7 15 0 0 0,-12 35 0 0 0,14-31 0 0 0,0 0 0 0 0,-13 65 0 0 0,20-72 0 0 0,2-1 0 0 0,-1 40 0 0 0,4-54 0 0 0,-1-1 0 0 0,1 0 0 0 0,1 1 0 0 0,-1-1 0 0 0,1 0 0 0 0,1 0 0 0 0,-1 0 0 0 0,1 0 0 0 0,0-1 0 0 0,1 1 0 0 0,0-1 0 0 0,6 9 0 0 0,-5-9 3 0 0,0 1-1 0 0,1-1 1 0 0,0 0 0 0 0,0-1-1 0 0,11 8 1 0 0,-13-11-10 0 0,0 1 1 0 0,0-1-1 0 0,0 0 0 0 0,1 0 1 0 0,-1-1-1 0 0,0 0 0 0 0,1 1 1 0 0,-1-1-1 0 0,1-1 0 0 0,-1 1 1 0 0,6 0-1 0 0,-7-1-330 0 0,7-4-646 0 0,0-3-400 0 0,-8 2-2099 0 0,-2-10 1947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86 6447 0 0,'-12'-7'298'0'0,"10"6"-10"0"0,-2-4-258 0 0,0-1 522 0 0,5 0 2771 0 0,-1 5-3233 0 0,0 1 0 0 0,0-1-1 0 0,0 1 1 0 0,0-1 0 0 0,0 0 0 0 0,0 1-1 0 0,0-1 1 0 0,0 1 0 0 0,0-1 0 0 0,0 1-1 0 0,0-1 1 0 0,0 0 0 0 0,0 1 0 0 0,-1-1-1 0 0,1 1 1 0 0,0-1 0 0 0,0 1 0 0 0,-1-1 0 0 0,1 1-1 0 0,0-1 1 0 0,-1 0 0 0 0,-1-3 172 0 0,1 3 250 0 0,1-20 4616 0 0,-8 11-4448 0 0,7 9-309 0 0,0-9 1677 0 0,0 9-1560 0 0,1 1 21 0 0,0 0-66 0 0,1 1-294 0 0,3 5-61 0 0,-3-5 283 0 0,-1 3 336 0 0,-2-2-605 0 0,6 11 678 0 0,-2-4-768 0 0,-1-6-12 0 0,-1 0 0 0 0,1 0 1 0 0,0 0-1 0 0,0-1 0 0 0,1 1 1 0 0,-1 0-1 0 0,0-1 0 0 0,1 1 0 0 0,0-1 1 0 0,-1 1-1 0 0,1-1 0 0 0,0 0 1 0 0,3 3-1 0 0,3 2 0 0 0,-1 0 0 0 0,0 0 0 0 0,0 1 0 0 0,-1 0 0 0 0,0 0 0 0 0,-1 1 0 0 0,1-1 0 0 0,-1 1 0 0 0,-1 1 0 0 0,6 16 0 0 0,-9-8 0 0 0,-1-17 0 0 0,0 1 0 0 0,0-1 0 0 0,0 0 0 0 0,0 1 0 0 0,0-1 0 0 0,0 0 0 0 0,0 1 0 0 0,0-1 0 0 0,1 0 0 0 0,-1 1 0 0 0,0-1 0 0 0,1 0 0 0 0,-1 0 0 0 0,1 1 0 0 0,0-1 0 0 0,-1 0 0 0 0,1 0 0 0 0,0 0 0 0 0,1 2 0 0 0,1 0 0 0 0,-1 0 0 0 0,1-1 0 0 0,-1 1 0 0 0,0 0 0 0 0,0 0 0 0 0,0 0 0 0 0,0 0 0 0 0,-1 1 0 0 0,1-1 0 0 0,-1 0 0 0 0,0 1 0 0 0,0-1 0 0 0,1 7 0 0 0,10 23 0 0 0,-9-26 0 0 0,-2 1 0 0 0,0-5 0 0 0,11 4 0 0 0,-5-1 16 0 0,-1-4-23 0 0,2-3-135 0 0,-8 0-63 0 0,0 0 1 0 0,-1 0-1 0 0,1 0 0 0 0,0 0 1 0 0,-1 0-1 0 0,0 0 1 0 0,1 0-1 0 0,-1 0 0 0 0,1 0 1 0 0,-1 0-1 0 0,0 0 0 0 0,-1-1 1 0 0,2 2 138 0 0,-1 0-69 0 0,0-1 1 0 0,0 0-1 0 0,1 1 1 0 0,-1-1-1 0 0,0 0 1 0 0,1 0-1 0 0,-1 1 1 0 0,0-1-1 0 0,1 0 1 0 0,-1 0-1 0 0,1 0 1 0 0,0 0-1 0 0,-1 1 1 0 0,1-1-1 0 0,-1-2 1 0 0,0-8-3151 0 0,-1-5 1749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41 11975 0 0,'25'-7'547'0'0,"-21"6"-254"0"0,-4 0-50 0 0,-3-6-51 0 0,6-2 288 0 0,-4 8-67 0 0,0 0-140 0 0,1 1 1 0 0,0-1-1 0 0,0 1 0 0 0,0-1 0 0 0,-1 1 0 0 0,1 0 0 0 0,0-1 1 0 0,0 1-1 0 0,0-1 0 0 0,0 1 0 0 0,0-1 0 0 0,0 1 0 0 0,0-1 1 0 0,0 1-1 0 0,0-1 0 0 0,0 1 0 0 0,0 0 0 0 0,1-1 0 0 0,-1 1 1 0 0,0-1-1 0 0,0 1 0 0 0,0-1 0 0 0,1 1 0 0 0,-1 0 0 0 0,0-1 1 0 0,1 0-1 0 0,-1 0 3401 0 0,-7 6-3908 0 0,5-4 281 0 0,-1 1-1 0 0,1-1 1 0 0,-1 0-1 0 0,1 0 1 0 0,-1 0 0 0 0,-2 1-1 0 0,-13 5 159 0 0,18-6-201 0 0,-1-1-1 0 0,0 1 1 0 0,1 0 0 0 0,-1-1-1 0 0,1 1 1 0 0,-1 0 0 0 0,1-1-1 0 0,-1 1 1 0 0,1 0 0 0 0,0 0-1 0 0,-1-1 1 0 0,1 1 0 0 0,0 0-1 0 0,-1 0 1 0 0,1 0 0 0 0,0-1-1 0 0,0 1 1 0 0,0 0 0 0 0,0 0-1 0 0,0 1 1 0 0,-1 2-4 0 0,1 1 0 0 0,-1-1 0 0 0,0 0 0 0 0,0 0 0 0 0,0 0 0 0 0,-1 0 0 0 0,1 0 0 0 0,-1-1 0 0 0,0 1 0 0 0,-4 5 0 0 0,-27 35 0 0 0,29-40 0 0 0,-10 12 0 0 0,-9 13 0 0 0,-2-1 0 0 0,-2-1 0 0 0,-37 31 0 0 0,61-56 0 0 0,-23 18 0 0 0,-28 25 0 0 0,44-33 0 0 0,8-9 0 0 0,0-1 0 0 0,1 0 0 0 0,-1 1 0 0 0,0-1 0 0 0,-1 0 0 0 0,1-1 0 0 0,0 1 0 0 0,-4 2 0 0 0,38-29-876 0 0,-23 20-148 0 0,0 0 0 0 0,0 0 1 0 0,-1-1-1 0 0,0 0 0 0 0,0-1 0 0 0,-1 0 0 0 0,13-14 1 0 0,-9 5-1535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13823 0 0,'0'0'630'0'0,"0"0"-13"0"0,1-1-393 0 0,2-4 11 0 0,-2 4 849 0 0,14-9 5718 0 0,6 2-6248 0 0,-15 6-326 0 0,1-1 1 0 0,-1 1-1 0 0,1 0 0 0 0,0 0 0 0 0,0 0 1 0 0,12 0-1 0 0,-11 1-228 0 0,18 1 0 0 0,30 1 0 0 0,-43 2 0 0 0,-7-2-231 0 0,-1 0 1 0 0,1 1-1 0 0,-1 0 0 0 0,0 0 1 0 0,9 5-1 0 0,-13-6-485 0 0,-1-1-857 0 0,0 0-379 0 0,0 0-80 0 0,0 0-15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13823 0 0,'-9'3'711'0'0,"15"4"946"0"0,-5-6-685 0 0,-1-1 42 0 0,0 0 8 0 0,17 7 1447 0 0,-8-3-1866 0 0,62 7 2693 0 0,-69-10-3521 0 0,-1-1-432 0 0,0 1 1 0 0,0-1-1 0 0,0 0 1 0 0,0 0-1 0 0,0 0 1 0 0,0 1-1 0 0,0-1 0 0 0,1 0 1 0 0,-1 0-1 0 0,0 0 1 0 0,1-1-1 0 0,-2 1-6863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31 13823 0 0,'0'0'630'0'0,"0"0"-13"0"0,1-1-393 0 0,-1-1-202 0 0,10-8 123 0 0,-9 10 97 0 0,-1-1 0 0 0,0 1 0 0 0,0-1 1 0 0,1 1-1 0 0,-1-1 0 0 0,0 1 0 0 0,0-1 1 0 0,0 1-1 0 0,0-1 0 0 0,0 1 0 0 0,0-1 1 0 0,0 1-1 0 0,0-1 0 0 0,0 1 0 0 0,0-1 1 0 0,0 1-1 0 0,0-1 0 0 0,0 1 1 0 0,0-1-1 0 0,0 1 0 0 0,-1-1 0 0 0,1 1 1 0 0,-1-1-1 0 0,1 0-132 0 0,0 1 0 0 0,0 0 0 0 0,0 0 0 0 0,0-1 0 0 0,0 1 0 0 0,0 0 1 0 0,0 0-1 0 0,0 0 0 0 0,0-1 0 0 0,0 1 0 0 0,0 0 0 0 0,0 0 0 0 0,-1-1 0 0 0,1 1 1 0 0,0 0-1 0 0,0 0 0 0 0,0 0 0 0 0,0 0 0 0 0,-1-1 0 0 0,1 1 0 0 0,0 0 0 0 0,0 0 0 0 0,0 0 1 0 0,-1 0-1 0 0,1 0 0 0 0,0 0 0 0 0,0-1 0 0 0,-1 1 0 0 0,1 0 0 0 0,0 0 0 0 0,0 0 0 0 0,-1 0 1 0 0,1 0-1 0 0,0 0 0 0 0,0 0 0 0 0,-1 0 0 0 0,1 0 0 0 0,0 0 0 0 0,0 0 0 0 0,-1 0 1 0 0,1 0-1 0 0,0 1 0 0 0,-5 4 126 0 0,0 1 1 0 0,1 0 0 0 0,0 1-1 0 0,-4 9 1 0 0,-7 10 185 0 0,10-19-422 0 0,-5 8 0 0 0,1 0 0 0 0,0 1 0 0 0,-12 29 0 0 0,21-42 0 0 0,-14 42 0 0 0,13-41 0 0 0,0 0 0 0 0,0 0 0 0 0,1 0 0 0 0,0 0 0 0 0,-1 0 0 0 0,2 0 0 0 0,-1 0 0 0 0,0 1 0 0 0,2 4 0 0 0,3 0 0 0 0,-4-7 0 0 0,0-1 0 0 0,0 0 0 0 0,-1 0 0 0 0,1 0 0 0 0,0-1 0 0 0,0 1 0 0 0,-1 0 0 0 0,1 0 0 0 0,0-1 0 0 0,0 1 0 0 0,0-1 0 0 0,0 1 0 0 0,0-1 0 0 0,0 1 0 0 0,0-1 0 0 0,0 0 0 0 0,1 1 0 0 0,1 0 0 0 0,0 0 0 0 0,0-1 0 0 0,0 1 0 0 0,0-1 0 0 0,1 1 0 0 0,-1-1 0 0 0,0 0 0 0 0,0 0 0 0 0,5-1 0 0 0,31-5 0 0 0,-25 3 0 0 0,1-1 0 0 0,1-1 0 0 0,17-7 0 0 0,4-2 0 0 0,-28 11 7 0 0,0 0-1 0 0,-1 0 1 0 0,1-1-1 0 0,-1 0 1 0 0,0-1-1 0 0,0 0 1 0 0,0 0-1 0 0,-1 0 1 0 0,0-1 0 0 0,8-8-1 0 0,-13 11 76 0 0,-1 1 1 0 0,1-1-1 0 0,-1 0 0 0 0,0 0 1 0 0,0 0-1 0 0,0-1 0 0 0,0 1 1 0 0,0 0-1 0 0,-1 0 0 0 0,1 0 1 0 0,-1 0-1 0 0,0-1 0 0 0,0 1 1 0 0,0 0-1 0 0,-1 0 0 0 0,1-1 1 0 0,-1 1-1 0 0,1 0 0 0 0,-1 0 1 0 0,0 0-1 0 0,0 0 0 0 0,-1 0 1 0 0,-1-4-1 0 0,0 4-158 0 0,0 0 0 0 0,-1 0-1 0 0,1 1 1 0 0,0-1 0 0 0,-1 1 0 0 0,0 0 0 0 0,1 0-1 0 0,-1 0 1 0 0,0 0 0 0 0,0 1 0 0 0,0 0-1 0 0,0 0 1 0 0,0 0 0 0 0,0 0 0 0 0,0 0 0 0 0,-6 1-1 0 0,-8-1-685 0 0,-1 1 0 0 0,-24 3 0 0 0,18 0 141 0 0,-24 1-912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11 183 15663 0 0,'14'6'356'0'0,"-11"-5"50"0"0,-3-1 20 0 0,-17-16 106 0 0,16 15-413 0 0,0 1-1 0 0,0-1 1 0 0,1 0-1 0 0,-1 0 1 0 0,0 0 0 0 0,1 0-1 0 0,-1 0 1 0 0,0 0-1 0 0,1 0 1 0 0,-1 0-1 0 0,1 0 1 0 0,-1 0-1 0 0,1 0 1 0 0,0 0-1 0 0,-1 0 1 0 0,1 0 0 0 0,0-1-1 0 0,0 1 1 0 0,0-1-1 0 0,0 0 175 0 0,1-1-1 0 0,0 1 1 0 0,0 0-1 0 0,-1 0 1 0 0,1 0 0 0 0,1-1-1 0 0,-1 1 1 0 0,2-2-1 0 0,34-66 2784 0 0,-29 54-2509 0 0,-3 7-39 0 0,0 0 1 0 0,13-17-1 0 0,-18 26-528 0 0,-2 2 0 0 0,0 1 0 0 0,0 0 0 0 0,0 0 0 0 0,1 0 0 0 0,-1 0 0 0 0,1 0 0 0 0,0 0 0 0 0,0 0 0 0 0,-1 4 0 0 0,1 0 0 0 0,0 0 0 0 0,0 0 0 0 0,-1 0 0 0 0,0 0 0 0 0,0 0 0 0 0,-1 0 0 0 0,0 0 0 0 0,0-1 0 0 0,-1 1 0 0 0,0-1 0 0 0,-6 8 0 0 0,10-14 0 0 0,0 1 0 0 0,-1-1 0 0 0,1 1 0 0 0,0-1 0 0 0,-1 1 0 0 0,1 0 0 0 0,0-1 0 0 0,0 1 0 0 0,0-1 0 0 0,-1 1 0 0 0,1-1 0 0 0,0 1 0 0 0,0 0 0 0 0,0-1 0 0 0,0 1 0 0 0,0-1 0 0 0,0 1 0 0 0,1 1 0 0 0,-1-1 0 0 0,0 0 0 0 0,0 0 0 0 0,0 0 0 0 0,0 0 0 0 0,0 0 0 0 0,-1 0 0 0 0,1 0 0 0 0,0 0 0 0 0,0 0 0 0 0,-1 0 0 0 0,1 0 0 0 0,-1 0 0 0 0,1 0 0 0 0,-1 0 0 0 0,1 0 0 0 0,-1 0 0 0 0,1 0 0 0 0,-1 0 0 0 0,0 0 0 0 0,0-1 0 0 0,1 1 0 0 0,-1 0 0 0 0,-1 0 0 0 0,-4 8 0 0 0,1 7-876 0 0,5-16 368 0 0,0 0-4 0 0,0 0 0 0 0,6-5-512 0 0,-3 3 538 0 0,-1 0-1 0 0,0 0 1 0 0,1-1-1 0 0,-1 1 1 0 0,0-1-1 0 0,-1 1 0 0 0,1-1 1 0 0,0 0-1 0 0,2-5 1 0 0,0-1-1049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138 122 23039 0 0,'20'-13'1221'0'0,"-11"7"-954"0"0,-1 0 1 0 0,0 0-1 0 0,12-12 0 0 0,-18 16-137 0 0,0 0 0 0 0,0-1-1 0 0,0 0 1 0 0,0 1-1 0 0,0-1 1 0 0,-1 0 0 0 0,1 0-1 0 0,-1 0 1 0 0,0 0-1 0 0,0 0 1 0 0,0 0 0 0 0,-1 0-1 0 0,1 0 1 0 0,-1 0-1 0 0,1-6 1 0 0,-1 8-2 0 0,0 0 0 0 0,0 0-1 0 0,0 0 1 0 0,0 1 0 0 0,0-1 0 0 0,0 0 0 0 0,-1 0-1 0 0,1 1 1 0 0,0-1 0 0 0,0 0 0 0 0,-1 0 0 0 0,1 1-1 0 0,0-1 1 0 0,-1 0 0 0 0,1 1 0 0 0,-1-1-1 0 0,1 0 1 0 0,-1 1 0 0 0,1-1 0 0 0,-1 1 0 0 0,1-1-1 0 0,-1 1 1 0 0,0-1 0 0 0,1 1 0 0 0,-1-1 0 0 0,0 1-1 0 0,0-1 1 0 0,-1 1-57 0 0,0-1 1 0 0,0 1-1 0 0,0-1 0 0 0,0 1 0 0 0,-1 0 1 0 0,1 0-1 0 0,0 0 0 0 0,0 0 0 0 0,-4 0 1 0 0,3 1-71 0 0,0 0 1 0 0,0-1 0 0 0,0 1 0 0 0,0 0-1 0 0,1 0 1 0 0,-1 1 0 0 0,0-1-1 0 0,0 0 1 0 0,1 1 0 0 0,-1 0 0 0 0,-2 2-1 0 0,-23 25-2 0 0,7-6-1 0 0,8-11 2 0 0,1 2 0 0 0,0-1 0 0 0,-18 29 0 0 0,25-33 0 0 0,0-1 0 0 0,1 1 0 0 0,0 0 0 0 0,0 0 0 0 0,1 0 0 0 0,0 0 0 0 0,1 1 0 0 0,-3 18 0 0 0,5-27 0 0 0,0 1 0 0 0,-1-1 0 0 0,1 1 0 0 0,0-1 0 0 0,0 1 0 0 0,0-1 0 0 0,1 1 0 0 0,-1-1 0 0 0,0 1 0 0 0,0-1 0 0 0,1 1 0 0 0,-1-1 0 0 0,1 1 0 0 0,-1-1 0 0 0,1 1 0 0 0,0-1 0 0 0,-1 0 0 0 0,1 1 0 0 0,0-1 0 0 0,0 0 0 0 0,0 0 0 0 0,0 0 0 0 0,0 0 0 0 0,0 0 0 0 0,0 0 0 0 0,1 0 0 0 0,-1 0 0 0 0,0 0 0 0 0,1 0 0 0 0,-1 0 0 0 0,0-1 0 0 0,1 1 0 0 0,-1-1 0 0 0,1 1 0 0 0,-1-1 0 0 0,1 0 0 0 0,-1 1 0 0 0,1-1 0 0 0,-1 0 0 0 0,1 0 0 0 0,-1 0 0 0 0,1 0 0 0 0,-1 0 0 0 0,2-1 0 0 0,4 1 0 0 0,0-1 0 0 0,-1-1 0 0 0,1 0 0 0 0,0 0 0 0 0,-1 0 0 0 0,0 0 0 0 0,0-1 0 0 0,11-6 0 0 0,8-8 0 0 0,2 2 0 0 0,54-24 0 0 0,-80 38 0 0 0,-1 1 0 0 0,1 0 0 0 0,0-1 0 0 0,-1 1 0 0 0,1 0 0 0 0,-1 0 0 0 0,1-1 0 0 0,0 1 0 0 0,-1 0 0 0 0,1 0 0 0 0,0 0 0 0 0,-1 0 0 0 0,1 0 0 0 0,-1 0 0 0 0,1 0 0 0 0,0 0 0 0 0,-1 0 0 0 0,1 0 0 0 0,0 0 0 0 0,-1 0 0 0 0,1 0 0 0 0,0 1 0 0 0,-1-1 0 0 0,2 1 0 0 0,-2 5 0 0 0,0-6 0 0 0,1 22 0 0 0,0 32 0 0 0,-1-31 0 0 0,2 28 0 0 0,0-41-25 0 0,-1-1 1 0 0,2 0-1 0 0,-1 0 1 0 0,1 0-1 0 0,1 0 1 0 0,-1 0-1 0 0,1-1 1 0 0,1 1-1 0 0,8 10 1 0 0,-11-14-97 0 0,1-2 0 0 0,1 1 1 0 0,-1 0-1 0 0,1-1 0 0 0,-1 1 1 0 0,1-1-1 0 0,0 0 0 0 0,0 0 1 0 0,0-1-1 0 0,1 1 0 0 0,-1-1 1 0 0,1 0-1 0 0,-1 0 0 0 0,1 0 1 0 0,0-1-1 0 0,-1 1 0 0 0,1-1 1 0 0,0-1-1 0 0,9 2 0 0 0,14-6-7018 0 0,1-6-2295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21191 0 0,'0'0'480'0'0,"0"0"67"0"0,0 0-513 0 0,0 0 1 0 0,0 1-1 0 0,0-1 0 0 0,0 0 1 0 0,1 0-1 0 0,-1 1 0 0 0,0-1 1 0 0,0 0-1 0 0,0 0 1 0 0,0 1-1 0 0,0-1 0 0 0,0 0 1 0 0,0 0-1 0 0,0 1 0 0 0,0-1 1 0 0,0 0-1 0 0,0 0 1 0 0,0 1-1 0 0,0-1 0 0 0,0 0 1 0 0,0 1-1 0 0,0-1 0 0 0,0 0 1 0 0,0 0-1 0 0,-1 1 1 0 0,1-1-1 0 0,0 0 0 0 0,0 0 1 0 0,0 0-1 0 0,0 1 0 0 0,-1-1 1 0 0,-2 5-3 0 0,-1 0 0 0 0,0-1 0 0 0,0 0 1 0 0,0 0-1 0 0,-7 5 0 0 0,-8 7 116 0 0,3 3 537 0 0,1-1 0 0 0,1 2-1 0 0,1 0 1 0 0,-14 27 0 0 0,5-7-177 0 0,-11 21-33 0 0,-34 90-1 0 0,23-47 41 0 0,28-63-312 0 0,1 1-1 0 0,-17 83 1 0 0,30-116-203 0 0,0 1 0 0 0,1-1 0 0 0,0 1 0 0 0,0-1 0 0 0,1 1 0 0 0,1-1 0 0 0,-1 1 0 0 0,1 0 0 0 0,4 14 0 0 0,-4-22-119 0 0,0 0 0 0 0,0 0 0 0 0,0 0 1 0 0,0 0-1 0 0,0-1 0 0 0,1 1 0 0 0,-1 0 0 0 0,0-1 0 0 0,1 1 0 0 0,-1 0 0 0 0,1-1 0 0 0,0 0 1 0 0,0 1-1 0 0,-1-1 0 0 0,1 0 0 0 0,0 0 0 0 0,0 0 0 0 0,0 0 0 0 0,0-1 0 0 0,0 1 1 0 0,0 0-1 0 0,0-1 0 0 0,1 1 0 0 0,-1-1 0 0 0,0 0 0 0 0,0 0 0 0 0,4 0 0 0 0,-1 0-214 0 0,0-1-1 0 0,0 1 0 0 0,-1-1 0 0 0,1 0 0 0 0,0-1 0 0 0,-1 1 0 0 0,1-1 0 0 0,-1 0 0 0 0,1 0 1 0 0,-1 0-1 0 0,0 0 0 0 0,6-5 0 0 0,25-24-1702 0 0,1 1-11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17503 0 0,'0'0'803'0'0,"0"0"-18"0"0,0 0-358 0 0,0 0 341 0 0,0 0 205 0 0,0 0 40 0 0,0 0-59 0 0,0 0-289 0 0,-2 1-121 0 0,1-1-254 0 0,0 1-81 0 0,-1-1 0 0 0,1 1 0 0 0,-1-1 0 0 0,1 1 0 0 0,-1-1 0 0 0,1 0 0 0 0,-1 1 1 0 0,1-1-1 0 0,-1 0 0 0 0,1 0 0 0 0,-1 0 0 0 0,-2-1 0 0 0,4 1-205 0 0,-1 0-1 0 0,1 0 1 0 0,0-1 0 0 0,0 1-1 0 0,-1 0 1 0 0,1 0 0 0 0,0-1-1 0 0,0 1 1 0 0,0 0 0 0 0,0-1-1 0 0,0 1 1 0 0,-1 0 0 0 0,1-1-1 0 0,0 1 1 0 0,0 0 0 0 0,0-1-1 0 0,0 1 1 0 0,0 0 0 0 0,0-1-1 0 0,0 1 1 0 0,0 0 0 0 0,0-1-1 0 0,0 1 1 0 0,0 0 0 0 0,0-1-1 0 0,0 1 1 0 0,0 0 0 0 0,1-1-1 0 0,-1 1 1 0 0,0 0 0 0 0,0 0-1 0 0,0-1 1 0 0,0 1 0 0 0,1 0-1 0 0,-1-1 1 0 0,0 1 0 0 0,0 0-1 0 0,0 0 1 0 0,1-1-1 0 0,-1 1 1 0 0,0 0 0 0 0,0 0-1 0 0,1 0 1 0 0,-1 0 0 0 0,0-1-1 0 0,1 1 1 0 0,0-1-284 0 0,0 0 0 0 0,-1 0 0 0 0,1 1-1 0 0,0-1 1 0 0,-1 0 0 0 0,1 0 0 0 0,-1 0 0 0 0,1 0 0 0 0,-1-1-1 0 0,1 1 1 0 0,-1 0 0 0 0,0 0 0 0 0,0 0 0 0 0,1-2-1 0 0,1-7-1252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10135 0 0,'0'0'231'0'0,"0"0"-169"0"0,1 1-1 0 0,-1-1 1 0 0,1 0-1 0 0,0 1 1 0 0,-1-1-1 0 0,1 0 1 0 0,0 0-1 0 0,-1 0 1 0 0,1 0-1 0 0,0 0 1 0 0,-1 0-1 0 0,1 0 1 0 0,0 0-1 0 0,1 0 1 0 0,-1 0-134 0 0,-1-1 154 0 0,1 1 0 0 0,-1 0-1 0 0,0 0 1 0 0,1 0 0 0 0,-1 0 0 0 0,0-1 0 0 0,1 1-1 0 0,-1 0 1 0 0,0 0 0 0 0,1-1 0 0 0,-1 1-1 0 0,0 0 1 0 0,0 0 0 0 0,1-1 0 0 0,-1 1 0 0 0,0 0-1 0 0,0-1 1 0 0,0 1 0 0 0,1 0 0 0 0,-1-1-1 0 0,0 1 1 0 0,0-1 0 0 0,0 1 0 0 0,0 0 0 0 0,0-1-1 0 0,0 1 1 0 0,0 0 0 0 0,0-1 0 0 0,0 1-1 0 0,0-1 1 0 0,0 1 0 0 0,0 0 0 0 0,0-1 0 0 0,0 0-1 0 0,0 0 121 0 0,1 0-1 0 0,-1-1 0 0 0,1 1 1 0 0,-1 0-1 0 0,1-1 0 0 0,0 1 1 0 0,-1 0-1 0 0,1-1 0 0 0,0 1 1 0 0,0 0-1 0 0,0 0 0 0 0,2-2 1 0 0,6-9 1276 0 0,-7 9-1169 0 0,0 0 0 0 0,0 1 0 0 0,1-1 0 0 0,-1 0 0 0 0,1 1 0 0 0,-1-1 0 0 0,1 1 0 0 0,3-3-1 0 0,6-4 616 0 0,-18 0 100 0 0,6 8-994 0 0,-1 1 1 0 0,1-1-1 0 0,0 1 0 0 0,0-1 1 0 0,0 1-1 0 0,-1-1 0 0 0,1 1 1 0 0,0-1-1 0 0,0 1 0 0 0,0-1 0 0 0,0 1 1 0 0,0-1-1 0 0,0 1 0 0 0,0-1 1 0 0,0 1-1 0 0,0-1 0 0 0,0 1 0 0 0,1-1 1 0 0,-1 1-1 0 0,0 0 0 0 0,0-1 1 0 0,0 1-1 0 0,1-1 0 0 0,-1 1 1 0 0,0-1-1 0 0,0 1 0 0 0,1-1 0 0 0,-1 1 1 0 0,0 0-1 0 0,1-1 0 0 0,0 0 1 0 0,-1 1 8 0 0,1-1 1 0 0,-1 1 0 0 0,1-1 0 0 0,-1 1 0 0 0,1-1 0 0 0,-1 1 0 0 0,0-1 0 0 0,1 0 0 0 0,-1 1 0 0 0,0-1 0 0 0,1 0 0 0 0,-1 1 0 0 0,0-1 0 0 0,0 0 0 0 0,0 1 0 0 0,0-1 0 0 0,0 0 0 0 0,0 0 0 0 0,0 1-1 0 0,0-1 1 0 0,0 0 0 0 0,0 1 0 0 0,0-1 0 0 0,0 0 0 0 0,0 0 0 0 0,-1 0 0 0 0,-4-16 559 0 0,5 17-598 0 0,0 0 0 0 0,0-1-1 0 0,0 1 1 0 0,0 0-1 0 0,0 0 1 0 0,0-1 0 0 0,0 1-1 0 0,0 0 1 0 0,0 0 0 0 0,0-1-1 0 0,0 1 1 0 0,0 0-1 0 0,0 0 1 0 0,0 0 0 0 0,0-1-1 0 0,0 1 1 0 0,0 0 0 0 0,0 0-1 0 0,0-1 1 0 0,0 1-1 0 0,0 0 1 0 0,0 0 0 0 0,0 0-1 0 0,1-1 1 0 0,-1 1-1 0 0,0 0 1 0 0,23-9-1 0 0,-25 10 0 0 0,0 0 0 0 0,1 1 0 0 0,0-1 0 0 0,-1 0 0 0 0,1 0 0 0 0,0 1 0 0 0,-1-1 0 0 0,1 1 0 0 0,0-1 0 0 0,0 1 0 0 0,0-1 0 0 0,1 1 0 0 0,-1 0 0 0 0,0 0 0 0 0,0-1 0 0 0,1 1 0 0 0,-1 0 0 0 0,1 0 0 0 0,0-1 0 0 0,0 1 0 0 0,-1 0 0 0 0,1 0 0 0 0,0 0 0 0 0,0 0 0 0 0,1 0 0 0 0,-1-1 0 0 0,1 4 0 0 0,0 1 0 0 0,0-1 0 0 0,-1 0 0 0 0,1 1 0 0 0,-1-1 0 0 0,-1 1 0 0 0,1-1 0 0 0,-1 0 0 0 0,1 1 0 0 0,-2-1 0 0 0,1 0 0 0 0,-4 10 0 0 0,-2 11 0 0 0,-6 40 0 0 0,12-64 0 0 0,1 0 0 0 0,-1 1 0 0 0,0-1 0 0 0,0 0 0 0 0,0 0 0 0 0,0 0 0 0 0,0 0 0 0 0,0 0 0 0 0,0 0 0 0 0,0 0 0 0 0,-1 0 0 0 0,1-1 0 0 0,-1 1 0 0 0,0-1 0 0 0,1 1 0 0 0,-4 1 0 0 0,5-3 0 0 0,-1 1 0 0 0,1-1 0 0 0,0 0 0 0 0,-1 0 0 0 0,1 1 0 0 0,-1-1 0 0 0,1 0 0 0 0,0 0 0 0 0,-1 1 0 0 0,1-1 0 0 0,0 0 0 0 0,-1 1 0 0 0,1-1 0 0 0,0 1 0 0 0,0-1 0 0 0,-1 0 0 0 0,1 1 0 0 0,0-1 0 0 0,0 1 0 0 0,0-1 0 0 0,0 0 0 0 0,-1 1 0 0 0,1-1 0 0 0,0 1 0 0 0,0-1 0 0 0,0 1 0 0 0,0 0 0 0 0,6 2 0 0 0,-6-2 0 0 0,13 5 0 0 0,-8-7 0 0 0,-4 1 0 0 0,7-2 0 0 0,0 0 0 0 0,0 0 0 0 0,0 0 0 0 0,-1-1 0 0 0,15-7 0 0 0,-21 9 0 0 0,-1 1 0 0 0,1 0 0 0 0,-1 0 0 0 0,1-1 0 0 0,-1 1 0 0 0,1-1 0 0 0,-1 1 0 0 0,1 0 0 0 0,-1-1 0 0 0,0 1 0 0 0,1-1 0 0 0,-1 1 0 0 0,0-1 0 0 0,1 1 0 0 0,-1-1 0 0 0,0 1 0 0 0,1-1 0 0 0,-1 1 0 0 0,0-1 0 0 0,0 1 0 0 0,0-1 0 0 0,0 0 0 0 0,0 1 0 0 0,0-1 0 0 0,0 1 0 0 0,0-2 0 0 0,0 1 0 0 0,0 0 0 0 0,0 0 0 0 0,1 1 0 0 0,-1-1 0 0 0,0 0 0 0 0,0 0 0 0 0,0 0 0 0 0,1 0 0 0 0,-1 1 0 0 0,0-1 0 0 0,1 0 0 0 0,-1 0 0 0 0,0 1 0 0 0,1-1 0 0 0,-1 0 0 0 0,1 1 0 0 0,-1-1 0 0 0,1 0 0 0 0,0 1 0 0 0,0-1 0 0 0,22-17 0 0 0,-10 8 0 0 0,20-19 0 0 0,-10 6 783 0 0,33-24 1 0 0,-21 18-319 0 0,-27 21-449 0 0,-3 3-16 0 0,3 5 0 0 0,-8 1 0 0 0,1 0 0 0 0,-1 0 0 0 0,1 1 0 0 0,-1-1 0 0 0,1 0 0 0 0,-1 0 0 0 0,0 0 0 0 0,1 0 0 0 0,-1 1 0 0 0,0-1 0 0 0,0 0 0 0 0,0 0 0 0 0,0 1 0 0 0,0-1 0 0 0,0 0 0 0 0,-1 0 0 0 0,1 2 0 0 0,-6 22 0 0 0,3-15 0 0 0,-1 1 0 0 0,0-1 0 0 0,-1 0 0 0 0,0-1 0 0 0,-8 12 0 0 0,1-2 0 0 0,-13 28 0 0 0,26-48 0 0 0,-1 1 0 0 0,0 0 0 0 0,0 0 0 0 0,0 0 0 0 0,0 0 0 0 0,0-1 0 0 0,1 1 0 0 0,-1 0 0 0 0,0 0 0 0 0,0 0 0 0 0,0 0 0 0 0,1 0 0 0 0,-1 0 0 0 0,0 0 0 0 0,0 0 0 0 0,1 0 0 0 0,-1 0 0 0 0,0 0 0 0 0,0 0 0 0 0,0 0 0 0 0,1 0 0 0 0,-1 0 0 0 0,0 0 0 0 0,0 0 0 0 0,1 0 0 0 0,-1 0 0 0 0,0 0 0 0 0,0 0 0 0 0,0 0 0 0 0,1 0 0 0 0,-1 0 0 0 0,0 0 0 0 0,0 0 0 0 0,0 0 0 0 0,1 1 0 0 0,-1-1 0 0 0,0 0 0 0 0,0 0 0 0 0,0 0 0 0 0,0 0 0 0 0,0 1 0 0 0,1-1 0 0 0,-1 0 0 0 0,0 0 0 0 0,0 0 0 0 0,0 1 0 0 0,0-1 0 0 0,0 0 0 0 0,0 0 0 0 0,0 0 0 0 0,0 1 0 0 0,0-1 0 0 0,0 0 0 0 0,0 0 0 0 0,0 0 0 0 0,0 1 0 0 0,0-1 0 0 0,0 0 0 0 0,0 0 0 0 0,0 1 0 0 0,0-1 0 0 0,0 0 0 0 0,0 0 0 0 0,0 0 0 0 0,0 1 0 0 0,0-1 0 0 0,0 0 0 0 0,0 0 0 0 0,-1 1 0 0 0,2-1 0 0 0,7-3 0 0 0,0 0 0 0 0,1 0 0 0 0,-1 0 0 0 0,-1-1 0 0 0,14-9 0 0 0,35-30 0 0 0,-38 28 0 0 0,27-17 0 0 0,-10 9 0 0 0,-18 11 0 0 0,24-14 0 0 0,-33 22 72 0 0,-7 6 99 0 0,0 0 0 0 0,-1 1 0 0 0,1-1 0 0 0,-1 0 0 0 0,1 0 0 0 0,-1 0 0 0 0,0 4 0 0 0,0-1-120 0 0,-1 1 0 0 0,0-1 0 0 0,0 1 0 0 0,-1-1 0 0 0,0 1 0 0 0,0-1 0 0 0,0 0-1 0 0,-3 6 1 0 0,1-4-26 0 0,2-1 0 0 0,-1 0 0 0 0,1 1 0 0 0,0 0 0 0 0,-2 7 0 0 0,1 8-25 0 0,5-13 0 0 0,0-8 0 0 0,-1 0 0 0 0,1 0 0 0 0,-1 0 0 0 0,1 0 0 0 0,0-1 0 0 0,-1 1 0 0 0,1 0 0 0 0,0-1 0 0 0,0 0 0 0 0,-1 1 0 0 0,1-1 0 0 0,0 0 0 0 0,0 0 0 0 0,3 0 0 0 0,27-3 0 0 0,-22 1 0 0 0,0-1 0 0 0,0 0 0 0 0,0 0 0 0 0,-1-1 0 0 0,1-1 0 0 0,10-6 0 0 0,4-5 0 0 0,22-18 0 0 0,-26 16 0 0 0,-1 0 0 0 0,-1-2 0 0 0,0 0 0 0 0,-1-1 0 0 0,-2-1 0 0 0,0 0 0 0 0,17-36 0 0 0,-28 50 0 0 0,-1 0 0 0 0,1 0 0 0 0,-2 0 0 0 0,1 0 0 0 0,-1-1 0 0 0,2-14 0 0 0,-3 18 0 0 0,0 1 0 0 0,0-1 0 0 0,0 1 0 0 0,1 0 0 0 0,0 0 0 0 0,3-6 0 0 0,6-18 0 0 0,-11 28 0 0 0,0 0 0 0 0,0 0 0 0 0,0 0 0 0 0,0 0 0 0 0,0 0 0 0 0,0 0 0 0 0,0 0 0 0 0,0 1 0 0 0,0-1 0 0 0,0 0 0 0 0,0 0 0 0 0,-1 0 0 0 0,1 0 0 0 0,0-1 0 0 0,0 1 0 0 0,0 0 0 0 0,0 0 0 0 0,0 0 0 0 0,0 0 0 0 0,0 0 0 0 0,0 0 0 0 0,0 0 0 0 0,0 0 0 0 0,0 0 0 0 0,0 0 0 0 0,0 0 0 0 0,0 0 0 0 0,0 0 0 0 0,0 0 0 0 0,0 0 0 0 0,0 0 0 0 0,-1 0 0 0 0,1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0,1 0 0 0 0,-1 0 0 0 0,0 0 0 0 0,0 0 0 0 0,0 0 0 0 0,0 0 0 0 0,-6 5 0 0 0,-4 8 0 0 0,1 0 0 0 0,-48 82 0 0 0,34-54 0 0 0,16-29 0 0 0,0-1 0 0 0,1 2 0 0 0,0-1 0 0 0,-6 23 0 0 0,-21 82 0 0 0,30-110 0 0 0,0 0 0 0 0,-1-1 0 0 0,1 1 0 0 0,-1-1 0 0 0,-1 0 0 0 0,1-1 0 0 0,-1 1 0 0 0,-7 6 0 0 0,6-6 0 0 0,0 1 0 0 0,0 0 0 0 0,0 1 0 0 0,-7 12 0 0 0,10-12 0 0 0,-3 1 0 0 0,4-7 0 0 0,5-4 0 0 0,0 0 0 0 0,0 1 0 0 0,0-1 0 0 0,0 0 0 0 0,0 0 0 0 0,0-1 0 0 0,0 1 0 0 0,-1 0 0 0 0,1-1 0 0 0,3-4 0 0 0,-4 1 0 0 0,1 1 0 0 0,0 0 0 0 0,0 0 0 0 0,0 0 0 0 0,0 0 0 0 0,9-7 0 0 0,-10 9 0 0 0,-1 1 0 0 0,1-1 0 0 0,0 1 0 0 0,-1-1 0 0 0,1 0 0 0 0,-1 1 0 0 0,0-1 0 0 0,0 0 0 0 0,1-5 0 0 0,-1 5 0 0 0,0-1 0 0 0,1 0 0 0 0,-1 0 0 0 0,1 1 0 0 0,2-6 0 0 0,21-19 0 0 0,-21 24 0 0 0,0 0 0 0 0,0 0 0 0 0,0-1 0 0 0,-1 1 0 0 0,1-1 0 0 0,-1 0 0 0 0,0 0 0 0 0,0 0 0 0 0,-1 0 0 0 0,0-1 0 0 0,0 1 0 0 0,2-7 0 0 0,-4 7 0 0 0,0 4 0 0 0,0-1 0 0 0,0 1 0 0 0,0 0 0 0 0,0 0 0 0 0,0 0 0 0 0,1 0 0 0 0,-1 0 0 0 0,0 0 0 0 0,0 0 0 0 0,1 0 0 0 0,-1 0 0 0 0,0 0 0 0 0,1 0 0 0 0,-1 0 0 0 0,1 0 0 0 0,0 0 0 0 0,-1 0 0 0 0,1 0 0 0 0,0 0 0 0 0,-1 0 0 0 0,1 1 0 0 0,0-1 0 0 0,1 0 0 0 0,-2 0 0 0 0,0 1 0 0 0,1 0 0 0 0,-1 0 0 0 0,1 0 0 0 0,-1 0 0 0 0,1 0 0 0 0,-1-1 0 0 0,1 1 0 0 0,-1 0 0 0 0,1 0 0 0 0,-1 0 0 0 0,0 0 0 0 0,1 0 0 0 0,-1 1 0 0 0,1-1 0 0 0,-1 0 0 0 0,1 0 0 0 0,-1 0 0 0 0,1 1 0 0 0,0-1 0 0 0,-1 1 0 0 0,1 0 0 0 0,-1-1 0 0 0,1 1 0 0 0,-1 0 0 0 0,0 0 0 0 0,1 0 0 0 0,-1-1 0 0 0,0 1 0 0 0,0 0 0 0 0,0 0 0 0 0,1 0 0 0 0,-1 0 0 0 0,0-1 0 0 0,0 1 0 0 0,0 0 0 0 0,0 0 0 0 0,-1 0 0 0 0,1 0 0 0 0,0-1 0 0 0,-1 3 0 0 0,-7 23 0 0 0,4-15 0 0 0,3-7 0 0 0,-1-1 0 0 0,1 1 0 0 0,-1 0 0 0 0,0-1 0 0 0,0 1 0 0 0,-1-1 0 0 0,1 0 0 0 0,-1 1 0 0 0,0-1 0 0 0,0 0 0 0 0,0-1 0 0 0,0 1 0 0 0,-5 3 0 0 0,5-4 0 0 0,-1 1 0 0 0,1-1 0 0 0,0 1 0 0 0,0 0 0 0 0,0 0 0 0 0,0 0 0 0 0,1 0 0 0 0,-1 1 0 0 0,1-1 0 0 0,0 1 0 0 0,0-1 0 0 0,-2 7 0 0 0,3-9 0 0 0,1 1 0 0 0,0-1 0 0 0,0 0 0 0 0,0 0 0 0 0,0 0 0 0 0,0 0 0 0 0,0 0 0 0 0,0 1 0 0 0,0-1 0 0 0,0 0 0 0 0,0 0 0 0 0,1 0 0 0 0,-1 0 0 0 0,0 0 0 0 0,1 0 0 0 0,-1 0 0 0 0,1 0 0 0 0,0 0 0 0 0,-1 0 0 0 0,1 0 0 0 0,0 0 0 0 0,-1 0 0 0 0,1 0 0 0 0,0 0 0 0 0,0-1 0 0 0,0 1 0 0 0,-1 0 0 0 0,1-1 0 0 0,2 2 0 0 0,2 1 0 0 0,0-1 0 0 0,1 1 0 0 0,-1-1 0 0 0,8 2 0 0 0,-12-3 0 0 0,1-1 0 0 0,-1 1 0 0 0,0-1 0 0 0,0 1 0 0 0,1-1 0 0 0,-1 0 0 0 0,0 1 0 0 0,1-1 0 0 0,-1 0 0 0 0,0 0 0 0 0,0 0 0 0 0,1 0 0 0 0,-1 0 0 0 0,0 0 0 0 0,1-1 0 0 0,-1 1 0 0 0,0 0 0 0 0,2-1 0 0 0,2-1 0 0 0,13-3 0 0 0,1-1 0 0 0,-1-1 0 0 0,32-16 0 0 0,-34 15 0 0 0,-3 2 0 0 0,0-1 0 0 0,0 0 0 0 0,-1-1 0 0 0,0-1 0 0 0,0 1 0 0 0,-1-2 0 0 0,0 0 0 0 0,-1 0 0 0 0,12-15 0 0 0,-11 10 0 0 0,-1-1 0 0 0,-1 0 0 0 0,9-18 0 0 0,-16 26 0 0 0,-4 7 0 0 0,-3 4 0 0 0,-2 2 0 0 0,0 0 0 0 0,0 1 0 0 0,1 0 0 0 0,0 1 0 0 0,0-1 0 0 0,1 1 0 0 0,-1 0 0 0 0,-6 13 0 0 0,3-2 0 0 0,0-1 0 0 0,-11 34 0 0 0,19-47 0 0 0,0 1 0 0 0,-1 0 0 0 0,2 0 0 0 0,-1 0 0 0 0,1 0 0 0 0,-1 0 0 0 0,1 0 0 0 0,1 0 0 0 0,-1 0 0 0 0,1 0 0 0 0,-1-1 0 0 0,3 6 0 0 0,-3-8 0 0 0,1 0 0 0 0,0 0 0 0 0,0-1 0 0 0,-1 1 0 0 0,1 0 0 0 0,0-1 0 0 0,0 1 0 0 0,1 0 0 0 0,-1-1 0 0 0,0 1 0 0 0,0-1 0 0 0,1 0 0 0 0,-1 1 0 0 0,1-1 0 0 0,-1 0 0 0 0,1 0 0 0 0,0 0 0 0 0,-1 0 0 0 0,1 0 0 0 0,0 0 0 0 0,0-1 0 0 0,0 1 0 0 0,-1-1 0 0 0,1 1 0 0 0,0-1 0 0 0,0 0 0 0 0,0 1 0 0 0,0-1 0 0 0,0 0 0 0 0,0 0 0 0 0,0 0 0 0 0,3-1 0 0 0,0 0 0 0 0,-1 0 0 0 0,1-1 0 0 0,-1 1 0 0 0,1-1 0 0 0,-1 0 0 0 0,0 0 0 0 0,0 0 0 0 0,0 0 0 0 0,5-5 0 0 0,34-30 0 0 0,-19 15 0 0 0,18-17 0 0 0,-1-2 0 0 0,50-65 0 0 0,-79 88 0 0 0,-11 14 0 0 0,1 1 0 0 0,0-1 0 0 0,1 1 0 0 0,4-6 0 0 0,-2 1 0 0 0,-8 7 0 0 0,-8 4 0 0 0,8 0 0 0 0,0 1 0 0 0,0 0 0 0 0,0 0 0 0 0,0 0 0 0 0,1 1 0 0 0,-1-1 0 0 0,1 0 0 0 0,0 1 0 0 0,1 0 0 0 0,-1-1 0 0 0,-1 11 0 0 0,-5 9 0 0 0,6-19 0 0 0,1-3 0 0 0,0 0 0 0 0,1 0 0 0 0,-1 0 0 0 0,0 1 0 0 0,1-1 0 0 0,0 0 0 0 0,-1 0 0 0 0,1 0 0 0 0,0 1 0 0 0,0-1 0 0 0,0 0 0 0 0,1 4 0 0 0,1 3 0 0 0,3-1 0 0 0,-3-6 0 0 0,-1-1 0 0 0,0 0 0 0 0,0 1 0 0 0,1-1 0 0 0,-1-1 0 0 0,0 1 0 0 0,1 0 0 0 0,-1 0 0 0 0,1 0 0 0 0,-1-1 0 0 0,1 1 0 0 0,-1-1 0 0 0,1 1 0 0 0,-1-1 0 0 0,1 0 0 0 0,-1 1 0 0 0,1-1 0 0 0,1 0 0 0 0,0 1 0 0 0,0-1 0 0 0,0 0 0 0 0,0 1 0 0 0,-1-1 0 0 0,1 0 0 0 0,0 0 0 0 0,0-1 0 0 0,0 1 0 0 0,-1 0 0 0 0,1-1 0 0 0,3-1 0 0 0,3 0 0 0 0,-9 2 0 0 0,0 0 0 0 0,0 0 0 0 0,0 0 0 0 0,0 0 0 0 0,0 0 0 0 0,1-1 0 0 0,-1 1 0 0 0,0 0 0 0 0,0 0 0 0 0,0 0 0 0 0,0 0 0 0 0,0 0 0 0 0,0 0 0 0 0,0 0 0 0 0,0 0 0 0 0,0 0 0 0 0,1 0 0 0 0,-1 0 0 0 0,0 1 0 0 0,0-1 0 0 0,0 0 0 0 0,0 0 0 0 0,0 0 0 0 0,0 0 0 0 0,0 0 0 0 0,0 0 0 0 0,0 0 0 0 0,0 0 0 0 0,0 0 0 0 0,1 0 0 0 0,-1 0 0 0 0,0 0 0 0 0,0 0 0 0 0,0 0 0 0 0,0 0 0 0 0,0 0 0 0 0,0 1 0 0 0,0-1 0 0 0,0 0 0 0 0,0 0 0 0 0,0 0 0 0 0,0 0 0 0 0,0 0 0 0 0,0 0 0 0 0,0 0 0 0 0,0 0 0 0 0,0 0 0 0 0,0 1 0 0 0,-3 5 0 0 0,-7 7 0 0 0,9-12 0 0 0,-12 14 0 0 0,9-11 0 0 0,0 1 0 0 0,1-1 0 0 0,-1 0 0 0 0,-5 10 0 0 0,-1 2 0 0 0,9-14 0 0 0,-1-1 0 0 0,1 1 0 0 0,-1 0 0 0 0,1 0 0 0 0,0 0 0 0 0,0 0 0 0 0,0 0 0 0 0,0 0 0 0 0,1 0 0 0 0,-1 0 0 0 0,0 0 0 0 0,1 0 0 0 0,-1 0 0 0 0,1 1 0 0 0,0-1 0 0 0,0 0 0 0 0,0 3 0 0 0,0-3 0 0 0,1 0 0 0 0,-1 0 0 0 0,0-1 0 0 0,1 1 0 0 0,-1 0 0 0 0,0 0 0 0 0,0-1 0 0 0,0 1 0 0 0,-1 0 0 0 0,1 0 0 0 0,0-1 0 0 0,0 1 0 0 0,-1 0 0 0 0,1-1 0 0 0,-2 4 0 0 0,1-5 0 0 0,1 1 0 0 0,0-1 0 0 0,-1 1 0 0 0,1 0 0 0 0,0-1 0 0 0,0 1 0 0 0,-1-1 0 0 0,1 1 0 0 0,0-1 0 0 0,0 1 0 0 0,0 0 0 0 0,0-1 0 0 0,0 1 0 0 0,0 0 0 0 0,0-1 0 0 0,0 1 0 0 0,0-1 0 0 0,0 1 0 0 0,0 0 0 0 0,0-1 0 0 0,0 1 0 0 0,0-1 0 0 0,1 1 0 0 0,-1 0 0 0 0,0-1 0 0 0,0 1 0 0 0,1-1 0 0 0,-1 1 0 0 0,0-1 0 0 0,1 1 0 0 0,-1-1 0 0 0,1 1 0 0 0,-1-1 0 0 0,0 1 0 0 0,1-1 0 0 0,-1 0 0 0 0,1 1 0 0 0,-1-1 0 0 0,1 0 0 0 0,0 1 0 0 0,-1-1 0 0 0,1 0 0 0 0,-1 0 0 0 0,1 0 0 0 0,-1 1 0 0 0,1-1 0 0 0,0 0 0 0 0,-1 0 0 0 0,2 0 0 0 0,-1 0 0 0 0,4 1 0 0 0,1 0 0 0 0,-1 0 0 0 0,1-1 0 0 0,-1 0 0 0 0,0 0 0 0 0,1 0 0 0 0,-1-1 0 0 0,1 0 0 0 0,-1 0 0 0 0,0 0 0 0 0,1 0 0 0 0,-1-1 0 0 0,0 0 0 0 0,6-3 0 0 0,28-10 0 0 0,-4 2 0 0 0,-11 2 0 0 0,0-2 0 0 0,26-18 0 0 0,-37 22 0 0 0,-1-1 0 0 0,0 0 0 0 0,-1-1 0 0 0,0 0 0 0 0,11-15 0 0 0,24-37 0 0 0,-46 64 0 0 0,-14 10 0 0 0,-13 15 0 0 0,12-7 0 0 0,1 0 0 0 0,0 1 0 0 0,1 0 0 0 0,2 1 0 0 0,-12 28 0 0 0,16-26 0 0 0,9-13 0 0 0,-1-8 0 0 0,0 0 0 0 0,1 0 0 0 0,-1 0 0 0 0,0 0 0 0 0,1-1 0 0 0,0 1 0 0 0,-1 0 0 0 0,1-1 0 0 0,0 1 0 0 0,0-1 0 0 0,0 0 0 0 0,0 1 0 0 0,0-1 0 0 0,0 0 0 0 0,0 0 0 0 0,0 0 0 0 0,1-1 0 0 0,-1 1 0 0 0,0 0 0 0 0,1-1 0 0 0,-1 0 0 0 0,0 1 0 0 0,1-1 0 0 0,-1 0 0 0 0,0 0 0 0 0,1 0 0 0 0,-1-1 0 0 0,0 1 0 0 0,3-1 0 0 0,7-2 0 0 0,-1-1 0 0 0,0 1 0 0 0,0-2 0 0 0,16-8 0 0 0,-13 6 0 0 0,-5 3 0 0 0,0-2 0 0 0,0 1 0 0 0,0-1 0 0 0,-1 0 0 0 0,1-1 0 0 0,-1 0 0 0 0,-1-1 0 0 0,0 1 0 0 0,8-12 0 0 0,-6 7 0 0 0,-2 0 0 0 0,0 0 0 0 0,0-1 0 0 0,-1 0 0 0 0,-1 0 0 0 0,6-18 0 0 0,-7 19 11 0 0,-3 9-19 0 0,0 0 1 0 0,1 0-1 0 0,-2 0 1 0 0,1 0-1 0 0,0 0 1 0 0,-1-1-1 0 0,1 1 1 0 0,-1 0 0 0 0,0-4-1 0 0,-21 23-1960 0 0,-4 11-2249 0 0,10-15 2682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204 395 13823 0 0,'12'-4'1056'0'0,"8"-11"-1447"0"0,-15 12 1115 0 0,-1-1-1 0 0,0 0 1 0 0,0 0 0 0 0,4-7-1 0 0,-6 8-157 0 0,1-1 0 0 0,-1 0 0 0 0,0 0 0 0 0,0 0 0 0 0,-1 0 0 0 0,1 0 0 0 0,-1-1 0 0 0,0 1-1 0 0,0 0 1 0 0,-1-1 0 0 0,1 1 0 0 0,-1-8 0 0 0,0 12-549 0 0,0-1 0 0 0,0 1 1 0 0,0-1-1 0 0,0 1 0 0 0,0-1 0 0 0,0 1 0 0 0,0-1 0 0 0,0 1 0 0 0,-1 0 1 0 0,1-1-1 0 0,0 1 0 0 0,0-1 0 0 0,0 1 0 0 0,-1-1 0 0 0,1 1 1 0 0,0 0-1 0 0,-1-1 0 0 0,1 1 0 0 0,0 0 0 0 0,-1-1 0 0 0,1 1 0 0 0,0 0 1 0 0,-1 0-1 0 0,1-1 0 0 0,-1 1 0 0 0,1 0 0 0 0,-1 0 0 0 0,-15-2 707 0 0,10 2-534 0 0,1 1-1 0 0,-1 0 1 0 0,1 1-1 0 0,-7 2 1 0 0,-5 3-190 0 0,1 2 0 0 0,1 0 0 0 0,-1 1 0 0 0,1 1 0 0 0,1 0 0 0 0,0 1 0 0 0,1 0 0 0 0,0 1 0 0 0,1 1 0 0 0,0 0 0 0 0,1 0 0 0 0,1 1 0 0 0,0 1 0 0 0,1 0 0 0 0,-9 21 0 0 0,12-13 0 0 0,7-16 0 0 0,1-6 0 0 0,0-1 0 0 0,0 1 0 0 0,0-1 0 0 0,0 1 0 0 0,0-1 0 0 0,0 0 0 0 0,0 0 0 0 0,0 0 0 0 0,0 0 0 0 0,0 0 0 0 0,1 0 0 0 0,-1 0 0 0 0,0-1 0 0 0,1 1 0 0 0,-1-1 0 0 0,0 0 0 0 0,1 0 0 0 0,-1 0 0 0 0,1 0 0 0 0,-1 0 0 0 0,3-1 0 0 0,1 1 0 0 0,0-1 0 0 0,0-1 0 0 0,-1 1 0 0 0,1-1 0 0 0,-1 0 0 0 0,1 0 0 0 0,8-5 0 0 0,13-10 0 0 0,-1-1 0 0 0,-1 0 0 0 0,25-25 0 0 0,-33 26 377 0 0,0 0-1 0 0,-1-2 1 0 0,-1 0-1 0 0,16-27 1 0 0,-30 43-228 0 0,-2 1-133 0 0,-4 5-12 0 0,-4 6-8 0 0,-5 13 4 0 0,0 0 0 0 0,1 1 0 0 0,-11 27 0 0 0,16-32-11 0 0,4-10-28 0 0,0 0-1 0 0,-3 15 1 0 0,6-20 14 0 0,0 0 0 0 0,1 1 1 0 0,0-1-1 0 0,-1 0 0 0 0,1 1 0 0 0,0-1 1 0 0,1 0-1 0 0,-1 1 0 0 0,1-1 0 0 0,1 6 1 0 0,-2-8-27 0 0,1 1 1 0 0,-1-1 0 0 0,1 0 0 0 0,-1 1 0 0 0,1-1-1 0 0,0 0 1 0 0,-1 1 0 0 0,1-1 0 0 0,0 0-1 0 0,0 0 1 0 0,0 0 0 0 0,0 0 0 0 0,0 0-1 0 0,0 0 1 0 0,0 0 0 0 0,0 0 0 0 0,3 1-1 0 0,-2-1-11 0 0,0-1 0 0 0,1 1-1 0 0,-1 0 1 0 0,0-1-1 0 0,1 0 1 0 0,-1 1 0 0 0,1-1-1 0 0,-1 0 1 0 0,0 0-1 0 0,5-1 1 0 0,1 0 62 0 0,0-1 0 0 0,1 0 0 0 0,-1-1 0 0 0,0 0 0 0 0,0 0 0 0 0,0 0 0 0 0,7-6 0 0 0,5-2 0 0 0,26-22 0 0 0,-28 18 103 0 0,-1 0 0 0 0,-1-2 0 0 0,28-34 0 0 0,35-64 639 0 0,-49 68-512 0 0,-46 74-14 0 0,-21 50 0 0 0,27-55-172 0 0,2 1 0 0 0,0 0 0 0 0,-7 41 0 0 0,14-59-155 0 0,1-1 1 0 0,0 1-1 0 0,0 0 0 0 0,0 0 1 0 0,1 0-1 0 0,-1-1 0 0 0,1 1 1 0 0,3 8-1 0 0,-4-12 80 0 0,0 0 0 0 0,1 1 0 0 0,0-1 0 0 0,-1 0-1 0 0,1 1 1 0 0,0-1 0 0 0,-1 0 0 0 0,1 0 0 0 0,0 0 0 0 0,0 1 0 0 0,0-1 0 0 0,0 0-1 0 0,0 0 1 0 0,0 0 0 0 0,1-1 0 0 0,-1 1 0 0 0,0 0 0 0 0,0 0 0 0 0,1-1 0 0 0,-1 1-1 0 0,0-1 1 0 0,1 1 0 0 0,-1-1 0 0 0,0 1 0 0 0,1-1 0 0 0,-1 0 0 0 0,1 0 0 0 0,-1 0-1 0 0,1 0 1 0 0,-1 0 0 0 0,3 0 0 0 0,6-2 31 0 0,-1 0 0 0 0,0 0 0 0 0,0-1 0 0 0,0 0 0 0 0,-1-1 0 0 0,13-6 0 0 0,1-3 0 0 0,21-18 0 0 0,-31 21 235 0 0,-1-1-1 0 0,0-1 1 0 0,-1 1 0 0 0,0-2-1 0 0,8-14 1 0 0,6-7 116 0 0,16-20-297 0 0,-3-2 0 0 0,-3-2 1 0 0,39-86-1 0 0,-57 96-38 0 0,-15 48-16 0 0,-1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0,0-1 0 0 0,0 1 0 0 0,0 0 0 0 0,0 0 0 0 0,0 0 0 0 0,0 0 0 0 0,0 0 0 0 0,0 0 0 0 0,0 0 0 0 0,0 0 0 0 0,0 0 0 0 0,-1 0 0 0 0,1 0 0 0 0,0 0 0 0 0,0 0 0 0 0,0 0 0 0 0,0 0 0 0 0,0 0 0 0 0,0 0 0 0 0,-6 3 0 0 0,-6 7 0 0 0,2 2 0 0 0,-15 23 0 0 0,-2 3 0 0 0,13-20 0 0 0,1 0 0 0 0,1 2 0 0 0,1-1 0 0 0,0 1 0 0 0,1 1 0 0 0,-11 36 0 0 0,-5 7 0 0 0,19-47 0 0 0,0 0 0 0 0,-9 30 0 0 0,14-36 0 0 0,-6 34 0 0 0,8-41 0 0 0,-1-1 0 0 0,1 1 0 0 0,1-1 0 0 0,-1 1 0 0 0,0-1 0 0 0,1 0 0 0 0,0 1 0 0 0,0-1 0 0 0,0 0 0 0 0,0 1 0 0 0,2 2 0 0 0,5 5 0 0 0,-3-9 0 0 0,-4-3 0 0 0,8 3 0 0 0,0-1 0 0 0,0-1 0 0 0,0 0 0 0 0,-1 0 0 0 0,1 0 0 0 0,0-1 0 0 0,0-1 0 0 0,-1 0 0 0 0,1 0 0 0 0,0 0 0 0 0,-1-1 0 0 0,0 0 0 0 0,8-5 0 0 0,-2 1 0 0 0,-1 0 0 0 0,0-1 0 0 0,-1 0 0 0 0,0-1 0 0 0,0-1 0 0 0,19-20 0 0 0,-20 17 0 0 0,-1 0 0 0 0,-1-1 0 0 0,0 0 0 0 0,-1-1 0 0 0,7-17 0 0 0,-15 32 0 0 0,0 0 0 0 0,0 0 0 0 0,-1 0 0 0 0,1 0 0 0 0,0 0 0 0 0,0 0 0 0 0,0 0 0 0 0,-1 0 0 0 0,1 0 0 0 0,0 0 0 0 0,0 0 0 0 0,0 0 0 0 0,-1 0 0 0 0,1 0 0 0 0,0 0 0 0 0,0 0 0 0 0,0 0 0 0 0,-1 0 0 0 0,1 0 0 0 0,0 0 0 0 0,0 0 0 0 0,0 0 0 0 0,-1 0 0 0 0,1 0 0 0 0,0 0 0 0 0,0-1 0 0 0,0 1 0 0 0,-1 0 0 0 0,1 0 0 0 0,0 0 0 0 0,0 0 0 0 0,0 0 0 0 0,0-1 0 0 0,0 1 0 0 0,-1 0 0 0 0,1 0 0 0 0,0 0 0 0 0,0 0 0 0 0,0-1 0 0 0,0 1 0 0 0,0 0 0 0 0,0 0 0 0 0,0 0 0 0 0,0-1 0 0 0,0 1 0 0 0,0 0 0 0 0,0 0 0 0 0,0 0 0 0 0,0-1 0 0 0,0 1 0 0 0,0 0 0 0 0,0 0 0 0 0,0-1 0 0 0,0 1 0 0 0,0 0 0 0 0,0 0 0 0 0,0 0 0 0 0,0-1 0 0 0,0 1 0 0 0,0 0 0 0 0,0 0 0 0 0,1 0 0 0 0,-1 0 0 0 0,0-1 0 0 0,0 1 0 0 0,0 0 0 0 0,-2 1 0 0 0,0 0 0 0 0,0 0 0 0 0,0 0 0 0 0,0 0 0 0 0,0 0 0 0 0,0 0 0 0 0,1 1 0 0 0,-1-1 0 0 0,0 1 0 0 0,-2 3 0 0 0,-15 21 0 0 0,10-14 0 0 0,2-1 0 0 0,-1 0 0 0 0,1 1 0 0 0,1 0 0 0 0,0 0 0 0 0,1 0 0 0 0,0 1 0 0 0,-4 20 0 0 0,8-30 0 0 0,1 1 0 0 0,0-1 0 0 0,0 1 0 0 0,0-1 0 0 0,0 1 0 0 0,0-1 0 0 0,1 1 0 0 0,-1-1 0 0 0,3 6 0 0 0,-3-8 0 0 0,0-1 0 0 0,0 1 0 0 0,0 0 0 0 0,1 0 0 0 0,-1 0 0 0 0,0 0 0 0 0,1 0 0 0 0,-1 0 0 0 0,0 0 0 0 0,1-1 0 0 0,-1 1 0 0 0,1 0 0 0 0,0 0 0 0 0,-1 0 0 0 0,1-1 0 0 0,0 1 0 0 0,-1 0 0 0 0,1-1 0 0 0,0 1 0 0 0,0-1 0 0 0,-1 1 0 0 0,1-1 0 0 0,0 1 0 0 0,0-1 0 0 0,0 0 0 0 0,0 1 0 0 0,0-1 0 0 0,0 0 0 0 0,1 1 0 0 0,1-1 0 0 0,3 2 0 0 0,-1-1 0 0 0,1-1 0 0 0,-1 1 0 0 0,1-1 0 0 0,0 1 0 0 0,-1-2 0 0 0,1 1 0 0 0,-1-1 0 0 0,1 1 0 0 0,-1-2 0 0 0,11-2 0 0 0,-1-1 0 0 0,1-1 0 0 0,24-15 0 0 0,-39 21 0 0 0,125-76 0 0 0,-98 58 0 0 0,-2-2 0 0 0,0-1 0 0 0,-1 0 0 0 0,36-43 0 0 0,-40 37 269 0 0,-1-1 0 0 0,-2-1 0 0 0,-1-1 0 0 0,-1-1 0 0 0,-1 0 0 0 0,18-59 0 0 0,-30 77-120 0 0,-3 13-148 0 0,0 0-1 0 0,1-1 1 0 0,-1 1 0 0 0,0-1-1 0 0,0 1 1 0 0,0 0-1 0 0,0-1 1 0 0,0 1 0 0 0,0 0-1 0 0,0-1 1 0 0,0 1 0 0 0,0-1-1 0 0,0 1 1 0 0,0 0-1 0 0,0-1 1 0 0,0 1 0 0 0,0-1-1 0 0,0 1 1 0 0,0 0 0 0 0,-1-1-1 0 0,1 1 1 0 0,0 0-1 0 0,0-1 1 0 0,0 1 0 0 0,-1 0-1 0 0,1-1 1 0 0,0 1 0 0 0,0 0-1 0 0,-1-1 1 0 0,1 1-1 0 0,-1 0 1 0 0,-4-1-5 0 0,3 1 4 0 0,0 0 0 0 0,1 1 0 0 0,-1-1 0 0 0,0 1 0 0 0,0-1 0 0 0,0 1 0 0 0,0 0 0 0 0,1-1 0 0 0,-1 1 0 0 0,0 0 0 0 0,1 0 0 0 0,-1 0 0 0 0,1 0 0 0 0,-1 1 0 0 0,-1 1 0 0 0,-20 22 0 0 0,12-10 0 0 0,1 1 0 0 0,1 1 0 0 0,0-1 0 0 0,1 2 0 0 0,1-1 0 0 0,0 1 0 0 0,2 0 0 0 0,-5 25 0 0 0,3-11 0 0 0,2 1 0 0 0,-2 43 0 0 0,16 20 0 0 0,-8-100 0 0 0,1 0 0 0 0,-1 1 0 0 0,0-1 0 0 0,0 0 0 0 0,0 0 0 0 0,0-5 0 0 0,-2-2 0 0 0,0-2 0 0 0,0 0 0 0 0,-4-18 0 0 0,4 27 0 0 0,0 0 0 0 0,-1 1 0 0 0,1-1 0 0 0,-1 0 0 0 0,1 1 0 0 0,-1-1 0 0 0,0 1 0 0 0,-1 0 0 0 0,1 0 0 0 0,0-1 0 0 0,-1 1 0 0 0,-4-3 0 0 0,7 6 0 0 0,0-1 0 0 0,-1 1 0 0 0,1 0 0 0 0,0 0 0 0 0,-1-1 0 0 0,1 1 0 0 0,-1 0 0 0 0,1 0 0 0 0,0-1 0 0 0,-1 1 0 0 0,1 0 0 0 0,-1 0 0 0 0,1 0 0 0 0,-1 0 0 0 0,1 0 0 0 0,-1 0 0 0 0,1 0 0 0 0,-1 0 0 0 0,1 0 0 0 0,-1 0 0 0 0,1 0 0 0 0,-1 0 0 0 0,1 0 0 0 0,-1 0 0 0 0,1 0 0 0 0,0 0 0 0 0,-1 1 0 0 0,1-1 0 0 0,-1 0 0 0 0,1 0 0 0 0,-1 1 0 0 0,1-1 0 0 0,0 0 0 0 0,-1 0 0 0 0,1 1 0 0 0,0-1 0 0 0,-1 0 0 0 0,1 1 0 0 0,-1 0 0 0 0,-5 6 0 0 0,6-5 0 0 0,0 0 0 0 0,-1 0 0 0 0,1 1 0 0 0,0-1 0 0 0,0 0 0 0 0,0 0 0 0 0,1 4 0 0 0,-1-6 0 0 0,0 1 0 0 0,0-1 0 0 0,0 1 0 0 0,0 0 0 0 0,0-1 0 0 0,0 1 0 0 0,0-1 0 0 0,0 1 0 0 0,0-1 0 0 0,0 1 0 0 0,0-1 0 0 0,0 1 0 0 0,1-1 0 0 0,-1 1 0 0 0,0-1 0 0 0,0 1 0 0 0,1-1 0 0 0,-1 1 0 0 0,0-1 0 0 0,1 1 0 0 0,-1-1 0 0 0,0 0 0 0 0,1 1 0 0 0,-1-1 0 0 0,1 0 0 0 0,-1 1 0 0 0,1-1 0 0 0,-1 0 0 0 0,1 0 0 0 0,0 1 0 0 0,0-1 0 0 0,0 2-191 0 0,1-1 1 0 0,0 0-1 0 0,0 1 1 0 0,0-1-1 0 0,-1 0 0 0 0,1 0 1 0 0,0-1-1 0 0,0 1 1 0 0,0 0-1 0 0,0-1 1 0 0,1 1-1 0 0,-1-1 0 0 0,4 1 1 0 0,-3-1-603 0 0,0 0 1 0 0,0-1 0 0 0,0 1 0 0 0,1-1-1 0 0,-1 1 1 0 0,0-1 0 0 0,0 0 0 0 0,5-3-1 0 0,3 0-8640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4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21191 0 0,'0'0'969'0'0,"0"0"-18"0"0,2 0-612 0 0,1 0-149 0 0,0 0 0 0 0,0-1-1 0 0,-1 1 1 0 0,1 0 0 0 0,0-1 0 0 0,0 0 0 0 0,-1 0 0 0 0,1 0 0 0 0,4-1-1 0 0,-6 1 830 0 0,-1-1-839 0 0,0-1-1 0 0,0 1 1 0 0,0 0 0 0 0,0-1-1 0 0,0 1 1 0 0,1 0-1 0 0,1-4 1 0 0,-2 4 64 0 0,8-27 1095 0 0,-6 18-1381 0 0,1 1 0 0 0,6-13 1 0 0,-9 22-51 0 0,1 0 0 0 0,-1 0 0 0 0,1 0 0 0 0,0 0 0 0 0,0 1 0 0 0,-1-1 0 0 0,1 0 0 0 0,0 0 1 0 0,0 1-1 0 0,0-1 0 0 0,0 0 0 0 0,0 1 0 0 0,1-1 0 0 0,2-2-1412 0 0,6-4-8048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405 131 11975 0 0,'0'0'267'0'0,"3"-2"42"0"0,-1 1-196 0 0,-2 1-80 0 0,1 0 0 0 0,0-1 0 0 0,0 1 0 0 0,-1 0 0 0 0,1-1 0 0 0,-1 1 1 0 0,1-1-1 0 0,0 0 0 0 0,-1 1 0 0 0,1-1 0 0 0,-1 1 0 0 0,1-1 0 0 0,-1 0 1 0 0,0 1-1 0 0,1-1 0 0 0,-1 0 0 0 0,1 1 0 0 0,-1-1 0 0 0,0 0 1 0 0,0 0-1 0 0,0 1 0 0 0,1-2 0 0 0,-1 0 687 0 0,-2-12 2111 0 0,2 12-2474 0 0,0 0 0 0 0,-1 0 0 0 0,1 0-1 0 0,0 0 1 0 0,-1 0 0 0 0,1 0-1 0 0,-2-3 1 0 0,1 3-128 0 0,0 0-1 0 0,0-1 1 0 0,0 1-1 0 0,0 0 1 0 0,1 0-1 0 0,-1 0 1 0 0,0-5-1 0 0,-8-35 1632 0 0,6 34-1860 0 0,2 8 3 0 0,1-1 1 0 0,-1 1-1 0 0,1-1 0 0 0,0 1 1 0 0,-1-1-1 0 0,1 1 0 0 0,-1 0 0 0 0,1-1 1 0 0,-1 1-1 0 0,0 0 0 0 0,1-1 1 0 0,-1 1-1 0 0,1 0 0 0 0,-1-1 0 0 0,0 1 1 0 0,1 0-1 0 0,-1 0 0 0 0,1 0 0 0 0,-1 0 1 0 0,0 0-1 0 0,1 0 0 0 0,-1 0 1 0 0,0 0-1 0 0,1 0 0 0 0,-1 0 0 0 0,0 0 1 0 0,1 0-1 0 0,-1 0 0 0 0,0 1 1 0 0,-8 3 340 0 0,-6 1-160 0 0,1 2-1 0 0,0 0 1 0 0,1 1 0 0 0,-22 16-1 0 0,-45 44 504 0 0,25-9-687 0 0,51-55 0 0 0,-1 0 0 0 0,1 0 0 0 0,0 1 0 0 0,0 0 0 0 0,1 0 0 0 0,-1 0 0 0 0,1 0 0 0 0,0 1 0 0 0,0-1 0 0 0,1 1 0 0 0,-1 0 0 0 0,1-1 0 0 0,1 1 0 0 0,-2 9 0 0 0,1 5 0 0 0,1-7 0 0 0,0 22 0 0 0,2-33 0 0 0,-1 4 0 0 0,0-1 0 0 0,0 1 0 0 0,0 0 0 0 0,-1 0 0 0 0,0 0 0 0 0,0-1 0 0 0,-2 8 0 0 0,2-11 0 0 0,1 0 0 0 0,0 1 0 0 0,0-1 0 0 0,0 0 0 0 0,0 0 0 0 0,0 1 0 0 0,0-1 0 0 0,1 0 0 0 0,-1 0 0 0 0,1 1 0 0 0,0-1 0 0 0,1 3 0 0 0,-2-4 0 0 0,0 1 0 0 0,0-1 0 0 0,0 1 0 0 0,0-1 0 0 0,0 1 0 0 0,0-1 0 0 0,0 1 0 0 0,-1-1 0 0 0,1 1 0 0 0,0-1 0 0 0,-1 1 0 0 0,0-1 0 0 0,1 1 0 0 0,-1-1 0 0 0,0 0 0 0 0,1 1 0 0 0,-1-1 0 0 0,0 0 0 0 0,0 0 0 0 0,0 1 0 0 0,0-1 0 0 0,-2 2 0 0 0,-5 4 0 0 0,0 0 0 0 0,-11 7 0 0 0,12-8 0 0 0,-24 18 0 0 0,31-24 0 0 0,0 0 0 0 0,-1 0 0 0 0,1 0 0 0 0,0 0 0 0 0,0 1 0 0 0,0-1 0 0 0,-1 0 0 0 0,1 0 0 0 0,0 0 0 0 0,0 1 0 0 0,0-1 0 0 0,-1 0 0 0 0,1 0 0 0 0,0 1 0 0 0,0-1 0 0 0,0 0 0 0 0,0 0 0 0 0,0 1 0 0 0,0-1 0 0 0,0 0 0 0 0,0 0 0 0 0,0 1 0 0 0,0-1 0 0 0,0 0 0 0 0,0 1 0 0 0,0-1 0 0 0,0 0 0 0 0,0 0 0 0 0,0 1 0 0 0,0-1 0 0 0,0 0 0 0 0,0 1 0 0 0,0-1 0 0 0,0 0 0 0 0,0 0 0 0 0,0 1 0 0 0,0-1 0 0 0,1 0 0 0 0,-1 0 0 0 0,0 1 0 0 0,0-1 0 0 0,0 0 0 0 0,0 0 0 0 0,1 0 0 0 0,-1 1 0 0 0,0-1 0 0 0,0 0 0 0 0,1 0 0 0 0,-1 0 0 0 0,0 0 0 0 0,0 0 0 0 0,1 1 0 0 0,-1-1 0 0 0,0 0 0 0 0,1 0 0 0 0,-1 1 0 0 0,1-1 0 0 0,-1 1 0 0 0,1 0 0 0 0,0-1 0 0 0,-1 1 0 0 0,1-1 0 0 0,0 1 0 0 0,0-1 0 0 0,0 1 0 0 0,-1-1 0 0 0,1 1 0 0 0,0-1 0 0 0,0 0 0 0 0,0 1 0 0 0,0-1 0 0 0,-1 0 0 0 0,1 0 0 0 0,0 0 0 0 0,0 0 0 0 0,1 0 0 0 0,2 0 0 0 0,22 7 0 0 0,-19-6 0 0 0,-1 1 0 0 0,1-1 0 0 0,-1-1 0 0 0,0 1 0 0 0,1-1 0 0 0,-1 0 0 0 0,11-2 0 0 0,-2 1 0 0 0,-1 0 0 0 0,19 2 0 0 0,-29 0 493 0 0,12 0 897 0 0,-38 18-2609 0 0,20-17 1057 0 0,2-1 135 0 0,-1-1 1 0 0,1 1-1 0 0,-1-1 1 0 0,1 1-1 0 0,-1-1 0 0 0,1 0 1 0 0,-1 0-1 0 0,1 1 0 0 0,-1-1 1 0 0,1 0-1 0 0,-1 0 0 0 0,0 1 1 0 0,1-1-1 0 0,-1 0 1 0 0,1 0-1 0 0,-1 0 0 0 0,0 0 1 0 0,1 0-1 0 0,-1 0 0 0 0,0 0 1 0 0,0 0-1 0 0,0 0-698 0 0,-2-1-854 0 0,-5-3 864 0 0,4 2-2946 0 0,2-3 2129 0 0,1 4-4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71 106 11975 0 0,'0'0'547'0'0,"0"0"-11"0"0,5-5-323 0 0,-3 3-88 0 0,-1-1-1 0 0,0 1 1 0 0,0 0 0 0 0,0-1-1 0 0,0 0 1 0 0,1-4-1 0 0,-1 6 848 0 0,6-17 2088 0 0,-4 9-2453 0 0,-3 2 1350 0 0,-2 6 2854 0 0,1 1-4811 0 0,0 0 1 0 0,1 0 0 0 0,-1 0 0 0 0,0 0-1 0 0,0 0 1 0 0,1 0 0 0 0,-1 0-1 0 0,0 0 1 0 0,0 0 0 0 0,1 1 0 0 0,-1-1-1 0 0,0 0 1 0 0,1 1 0 0 0,-1-1-1 0 0,0 0 1 0 0,1 1 0 0 0,-1-1 0 0 0,0 1-1 0 0,1-1 1 0 0,-1 1 0 0 0,1-1-1 0 0,-1 1 1 0 0,1-1 0 0 0,-1 1 0 0 0,1 0-1 0 0,-1 0 1 0 0,-1 2-3 0 0,-5 4 2 0 0,0 0 0 0 0,1 1 0 0 0,-1-1 0 0 0,2 1 0 0 0,-1 1 0 0 0,1-1 0 0 0,-5 13 0 0 0,4-8 0 0 0,4-9 0 0 0,0 1 0 0 0,0-1 0 0 0,0 0 0 0 0,1 1 0 0 0,-1 0 0 0 0,1-1 0 0 0,0 1 0 0 0,1 0 0 0 0,-1 0 0 0 0,1 0 0 0 0,0-1 0 0 0,0 6 0 0 0,0-9 0 0 0,0 0 0 0 0,0 0 0 0 0,1 0 0 0 0,-1 0 0 0 0,0 0 0 0 0,0 0 0 0 0,1 0 0 0 0,-1 0 0 0 0,0 0 0 0 0,1 0 0 0 0,-1 0 0 0 0,1 0 0 0 0,-1 0 0 0 0,1 0 0 0 0,-1-1 0 0 0,1 1 0 0 0,0 0 0 0 0,0 0 0 0 0,-1-1 0 0 0,1 1 0 0 0,0 0 0 0 0,0-1 0 0 0,0 1 0 0 0,1 0 0 0 0,1 1 0 0 0,-1-1 2 0 0,0 0-1 0 0,-1 0 1 0 0,1 0 0 0 0,0 0-1 0 0,0 0 1 0 0,0-1-1 0 0,-1 1 1 0 0,1 0 0 0 0,0-1-1 0 0,0 0 1 0 0,0 1-1 0 0,0-1 1 0 0,0 0 0 0 0,0 0-1 0 0,2 0 1 0 0,0-1 9 0 0,1 1 1 0 0,-1-1-1 0 0,0 0 0 0 0,0 0 1 0 0,0-1-1 0 0,7-3 0 0 0,-4 1 38 0 0,1 0-1 0 0,-1-1 0 0 0,0 0 0 0 0,0-1 0 0 0,-1 1 1 0 0,9-10-1 0 0,-10 9 64 0 0,0-1 0 0 0,0 0 1 0 0,0 0-1 0 0,-1-1 0 0 0,0 1 1 0 0,5-17-1 0 0,-2 3 271 0 0,4-30 1 0 0,-7 30-332 0 0,-4 19-52 0 0,0 1 0 0 0,1-1 0 0 0,-1 1 0 0 0,0-1 0 0 0,0 0 0 0 0,0 1 0 0 0,0-1 0 0 0,0 1 0 0 0,-1-1 0 0 0,1 1 0 0 0,0-1 0 0 0,-1 1 0 0 0,0-3 0 0 0,1 4 0 0 0,-1 0 0 0 0,1 0 0 0 0,0-1 0 0 0,0 1 0 0 0,-1 0 0 0 0,1 0 0 0 0,0 0 0 0 0,-1-1 0 0 0,1 1 0 0 0,0 0 0 0 0,-1 0 0 0 0,1 0 0 0 0,-1 0 0 0 0,1 0 0 0 0,0 0 0 0 0,-1 0 0 0 0,1 0 0 0 0,0 0 0 0 0,-1 0 0 0 0,1 0 0 0 0,0 0 0 0 0,-1 0 0 0 0,1 0 0 0 0,-1 0 0 0 0,1 0 0 0 0,0 0 0 0 0,-1 0 0 0 0,1 1 0 0 0,0-1 0 0 0,-1 0 0 0 0,1 0 0 0 0,0 0 0 0 0,-1 1 0 0 0,1-1 0 0 0,0 0 0 0 0,-7 3-790 0 0,1 0-1 0 0,0 1 1 0 0,0-1-1 0 0,0 1 1 0 0,1 1-1 0 0,-7 5 1 0 0,1 2-7397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 17503 0 0,'0'0'803'0'0,"0"0"-18"0"0,0-1-501 0 0,-1-2-177 0 0,1 2 274 0 0,0 1 110 0 0,0 0 18 0 0,-14 11 1075 0 0,7-7-1120 0 0,2 1-207 0 0,0 1-1 0 0,1 0 1 0 0,0 0-1 0 0,0 0 1 0 0,0 1-1 0 0,-5 12 1 0 0,4-9 30 0 0,0 0-1 0 0,-8 9 1 0 0,12-16-287 0 0,-1-1 0 0 0,1 0 0 0 0,-1 0 0 0 0,1 1 0 0 0,-1-1 0 0 0,1 0 0 0 0,0 1 0 0 0,0-1 0 0 0,1 1 0 0 0,-2 4 0 0 0,2-6-269 0 0,-1 1 0 0 0,1-1 1 0 0,-1 0-1 0 0,1 0 0 0 0,-1 0 0 0 0,1 0 0 0 0,-1 0 1 0 0,0 0-1 0 0,1 0 0 0 0,-1 0 0 0 0,0 0 0 0 0,0 0 1 0 0,0 0-1 0 0,-1 1 0 0 0,-7 10-5281 0 0,9-12-1332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 15663 0 0,'0'0'356'0'0,"0"0"50"0"0,0 0 20 0 0,0 0-42 0 0,-5-8 498 0 0,5 7-566 0 0,0 1 1 0 0,0 0-1 0 0,0-1 1 0 0,0 1-1 0 0,0 0 1 0 0,-1-1-1 0 0,1 1 0 0 0,0 0 1 0 0,0 0-1 0 0,0-1 1 0 0,-1 1-1 0 0,1 0 1 0 0,0-1-1 0 0,-1 1 1 0 0,1 0-1 0 0,0 0 0 0 0,0 0 1 0 0,-1-1-1 0 0,1 1 1 0 0,0 0-1 0 0,-1 0 1 0 0,0 0-1 0 0,0 0-193 0 0,-2 2-74 0 0,-3 11-49 0 0,-22 69 1883 0 0,-5 38-1716 0 0,19-64-169 0 0,10-40 2 0 0,0 0 0 0 0,1 1 0 0 0,1-1 0 0 0,0 0 0 0 0,1 23 0 0 0,1-38 0 0 0,0 1 0 0 0,0-1 0 0 0,1 0 0 0 0,-1 1 0 0 0,0-1 0 0 0,1 1 0 0 0,-1-1 0 0 0,0 1 0 0 0,1-1 0 0 0,0 0 0 0 0,0 2 0 0 0,7 2 0 0 0,-6-5 0 0 0,-1 1-27 0 0,-1-1-1 0 0,1 1 1 0 0,0-1 0 0 0,0 0 0 0 0,0 0-1 0 0,-1 1 1 0 0,1-1 0 0 0,0 0-1 0 0,0 0 1 0 0,0 0 0 0 0,0 0-1 0 0,0 0 1 0 0,0 0 0 0 0,-1 0 0 0 0,1 0-1 0 0,0-1 1 0 0,0 1 0 0 0,0 0-1 0 0,0 0 1 0 0,-1-1 0 0 0,1 1-1 0 0,0-1 1 0 0,0 1 0 0 0,1-1-1 0 0,-1 0-165 0 0,2 0 89 0 0,-1 0-1 0 0,1-1 1 0 0,-1 1-1 0 0,0-1 1 0 0,1 1 0 0 0,-1-1-1 0 0,0 0 1 0 0,0 0-1 0 0,0 0 1 0 0,-1 0 0 0 0,1 0-1 0 0,0 0 1 0 0,-1 0-1 0 0,1 0 1 0 0,-1-1-1 0 0,0 1 1 0 0,0-1 0 0 0,0 1-1 0 0,0-1 1 0 0,0 1-1 0 0,0-1 1 0 0,-1 0 0 0 0,1 1-1 0 0,-1-1 1 0 0,0 0-1 0 0,0 0 1 0 0,0-2-1 0 0,0-8-129 0 0,-1 0 0 0 0,-1 0 0 0 0,0 0 0 0 0,-5-16-1 0 0,7 27 229 0 0,-1-1-1 0 0,0 0 0 0 0,0 0 1 0 0,0 1-1 0 0,0-1 0 0 0,0 0 1 0 0,-1 1-1 0 0,1 0 0 0 0,-1-1 0 0 0,1 1 1 0 0,-1 0-1 0 0,0-1 0 0 0,0 1 1 0 0,0 0-1 0 0,0 0 0 0 0,-1 1 1 0 0,1-1-1 0 0,0 0 0 0 0,-1 1 0 0 0,1 0 1 0 0,-1-1-1 0 0,0 1 0 0 0,1 0 1 0 0,-1 0-1 0 0,0 0 0 0 0,0 1 1 0 0,0-1-1 0 0,1 1 0 0 0,-1-1 0 0 0,0 1 1 0 0,0 0-1 0 0,0 0 0 0 0,0 1 1 0 0,0-1-1 0 0,-3 1 0 0 0,-5 2 522 0 0,5-1-464 0 0,1-1-1 0 0,0 0 0 0 0,0 1 0 0 0,0 0 0 0 0,1 0 0 0 0,-1 0 0 0 0,0 1 0 0 0,1 0 0 0 0,-1 0 0 0 0,1 0 0 0 0,-7 7 0 0 0,10-10-50 0 0,1 1 0 0 0,-1-1 0 0 0,1 0 0 0 0,0 1 0 0 0,-1-1 0 0 0,1 1 0 0 0,-1-1 0 0 0,1 1 0 0 0,0-1 0 0 0,-1 1 0 0 0,1-1 0 0 0,0 1 0 0 0,0-1 0 0 0,-1 1 0 0 0,1 0 0 0 0,0-1 0 0 0,0 1 0 0 0,0-1 0 0 0,0 1 0 0 0,0 0 0 0 0,0-1 0 0 0,0 1 0 0 0,0-1 0 0 0,0 1 0 0 0,0 0 0 0 0,0-1 0 0 0,0 1 0 0 0,0-1 0 0 0,1 2 0 0 0,-1-1 0 0 0,3 9 0 0 0,-1-8 19 0 0,0 1 0 0 0,1-1-1 0 0,-1 0 1 0 0,0 0 0 0 0,1 0-1 0 0,0 0 1 0 0,0-1 0 0 0,-1 1 0 0 0,1-1-1 0 0,0 0 1 0 0,0 0 0 0 0,0 0-1 0 0,0 0 1 0 0,0 0 0 0 0,1 0 0 0 0,5 0-1 0 0,24 0-1504 0 0,-4-4-4880 0 0,-10-2-516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17503 0 0,'0'0'399'0'0,"0"0"60"0"0,0 0 21 0 0,0 0-59 0 0,2-16-120 0 0,-2 14-124 0 0,0 0-1 0 0,0 1 1 0 0,0-1 0 0 0,0 0-1 0 0,1 0 1 0 0,-1 0-1 0 0,0 0 1 0 0,1 0-1 0 0,0 0 1 0 0,-1 0 0 0 0,1 1-1 0 0,0-1 1 0 0,0 0-1 0 0,0 1 1 0 0,0-1 0 0 0,1 0-1 0 0,-1 1 1 0 0,0-1-1 0 0,1 1 1 0 0,-1 0 0 0 0,0 0-1 0 0,1-1 1 0 0,0 1-1 0 0,-1 0 1 0 0,1 0-1 0 0,0 0 1 0 0,-1 0 0 0 0,1 1-1 0 0,0-1 1 0 0,0 0-1 0 0,0 1 1 0 0,0 0 0 0 0,2-1-1 0 0,6-1-156 0 0,24-4 690 0 0,47-3 0 0 0,-46 7-406 0 0,58-11 0 0 0,-71 11-304 0 0,-12 3 0 0 0,-2 3 72 0 0,-7-2 299 0 0,-1-2 117 0 0,0 0 21 0 0,0 0-66 0 0,-11 20-278 0 0,-1 2-165 0 0,4-11 0 0 0,2 0 0 0 0,-1 1 0 0 0,1 0 0 0 0,1 0 0 0 0,1 1 0 0 0,-1-1 0 0 0,-2 17 0 0 0,-31 233 0 0 0,36-249 0 0 0,0-1 0 0 0,1-1 0 0 0,1 1 0 0 0,-1 0 0 0 0,3 15 0 0 0,-3-19 0 0 0,-4-2 0 0 0,1-5 0 0 0,2 0 0 0 0,0 0 0 0 0,-1 0 0 0 0,1 0 0 0 0,0-1 0 0 0,0 1 0 0 0,0-1 0 0 0,-1 0 0 0 0,1 1 0 0 0,0-1 0 0 0,0 0 0 0 0,-3-1 0 0 0,2 2 1 0 0,1-1-1 0 0,-1 0 1 0 0,1 0 0 0 0,-1-1-1 0 0,1 1 1 0 0,-1-1 0 0 0,1 1-1 0 0,-1-1 1 0 0,1 0 0 0 0,-1 0-1 0 0,1 0 1 0 0,-3-1 0 0 0,-15-8-74 0 0,19 10-264 0 0,-2-1-108 0 0,0 0 0 0 0,1 1 1 0 0,-1-1-1 0 0,1-1 0 0 0,-1 1 0 0 0,1 0 1 0 0,-1-1-1 0 0,-3-2 0 0 0,-3-2-1219 0 0,8 6-421 0 0,1 0-379 0 0,0-3-80 0 0,-3-12-15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12 10135 0 0,'0'0'231'0'0,"0"0"29"0"0,0 0 19 0 0,0 0 105 0 0,2-2 410 0 0,0 1-542 0 0,1 0 0 0 0,-1 0-1 0 0,1 1 1 0 0,-1-1 0 0 0,1 0-1 0 0,-1 1 1 0 0,1-1 0 0 0,-1 1-1 0 0,1 0 1 0 0,-1 0 0 0 0,5 0-1 0 0,-5 0 773 0 0,-2 0 0 0 0,0 0 0 0 0,0 0-69 0 0,0 0-290 0 0,13-1 395 0 0,10-1-36 0 0,-21 2-512 0 0,-2 0 0 0 0,2 1 0 0 0,3 1-414 0 0,-1 0 1 0 0,0 0-1 0 0,0 0 0 0 0,1 1 0 0 0,-2 0 1 0 0,1 0-1 0 0,0 0 0 0 0,0 0 0 0 0,-1 1 1 0 0,0 0-1 0 0,0-1 0 0 0,0 1 0 0 0,0 0 1 0 0,-1 0-1 0 0,1 0 0 0 0,1 5 1 0 0,3 9 627 0 0,-1-1 1 0 0,9 36 0 0 0,-6-13-378 0 0,-5-24-349 0 0,-1 1 0 0 0,-1 0 0 0 0,0 0 0 0 0,-2 21 0 0 0,2 4 0 0 0,-2-19 0 0 0,-1 0 0 0 0,0 1 0 0 0,-6 26 0 0 0,4-41 0 0 0,0 0 0 0 0,-1 1 0 0 0,0-1 0 0 0,0 0 0 0 0,-1-1 0 0 0,-1 1 0 0 0,-10 13 0 0 0,-6 11 0 0 0,11-15 0 0 0,-1-1 0 0 0,-22 26 0 0 0,28-37 0 0 0,0 0 0 0 0,0 0 0 0 0,0 0 0 0 0,-1-1 0 0 0,0 0 0 0 0,-1 0 0 0 0,1-1 0 0 0,-1 0 0 0 0,-8 3 0 0 0,-33 12 0 0 0,44-16 0 0 0,0-1 0 0 0,0 1 0 0 0,0 0 0 0 0,-4 3 0 0 0,5-3 0 0 0,-1 0 0 0 0,1 0 0 0 0,0 0 0 0 0,-9 2 0 0 0,3 2 15 0 0,9-6-21 0 0,0 0 0 0 0,0 0 1 0 0,-1 0-1 0 0,1 0 1 0 0,0-1-1 0 0,-1 1 0 0 0,1 0 1 0 0,0 0-1 0 0,-1-1 1 0 0,1 1-1 0 0,-1-1 0 0 0,1 0 1 0 0,-3 1-1 0 0,3-1-331 0 0,1 0-138 0 0,0 0-33 0 0,0 0-72 0 0,14-15-3160 0 0,-4 6-1778 0 0,2-2-1564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0,'0'0'439'0'0,"0"0"62"0"0,0 0 33 0 0,0 0-65 0 0,2-1-169 0 0,16-3 1753 0 0,30-5 1 0 0,-25 6-1272 0 0,-14 1-604 0 0,1 1-1 0 0,-1 1 1 0 0,0-1-1 0 0,0 1 1 0 0,15 3 0 0 0,-19-3-63 0 0,0 1 1 0 0,-1 1 0 0 0,1-1 0 0 0,0 1 0 0 0,-1 0 0 0 0,0 0 0 0 0,1 0 0 0 0,-1 0 0 0 0,0 1-1 0 0,0 0 1 0 0,0 0 0 0 0,5 4 0 0 0,-6-3-93 0 0,1 0-1 0 0,0 1 1 0 0,-1-1 0 0 0,0 1-1 0 0,0 0 1 0 0,-1 0 0 0 0,1 0-1 0 0,-1 0 1 0 0,0 1 0 0 0,0-1-1 0 0,-1 0 1 0 0,1 1-1 0 0,-1 0 1 0 0,-1-1 0 0 0,1 1-1 0 0,-1 7 1 0 0,-1 7 29 0 0,-1 0 0 0 0,0 0 1 0 0,-7 24-1 0 0,2-12-38 0 0,-4 16-14 0 0,-5 39 0 0 0,9-41 10 0 0,4-32-21 0 0,0-1 1 0 0,2 1-1 0 0,0 0 1 0 0,0 0-1 0 0,1 0 1 0 0,4 25-1 0 0,-4-39-26 0 0,1 1-1 0 0,-1-1 1 0 0,0 0-1 0 0,1 0 0 0 0,0 1 1 0 0,-1-1-1 0 0,1 0 1 0 0,-1 0-1 0 0,1 0 1 0 0,-1 0-1 0 0,1 0 1 0 0,-1 0-1 0 0,1 0 1 0 0,-1 0-1 0 0,1 0 1 0 0,0 0-1 0 0,-1 0 1 0 0,1 0-1 0 0,-1 0 1 0 0,1 0-1 0 0,-1 0 14 0 0,2-1-107 0 0,0 1 0 0 0,0-1 0 0 0,-1 1 0 0 0,1-1 0 0 0,0 1 0 0 0,0-1 1 0 0,-1 0-1 0 0,1 0 0 0 0,-1 0 0 0 0,1 0 0 0 0,-1 0 0 0 0,1 0 0 0 0,1-3 0 0 0,17-20-2856 0 0,-13 14 1103 0 0,5-7-6304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19351 0 0,'0'0'439'0'0,"0"0"62"0"0,0 0 33 0 0,0 0-65 0 0,2-1-169 0 0,21-17 2521 0 0,-17 13-2467 0 0,0 0-1 0 0,0 1 1 0 0,0 0 0 0 0,0 0-1 0 0,1 0 1 0 0,-1 1-1 0 0,1 0 1 0 0,10-4 0 0 0,108-23-337 0 0,-112 25-17 0 0,-9 3 0 0 0,-1 0 0 0 0,1 1 0 0 0,-1-1 0 0 0,1 1 0 0 0,-1 0 0 0 0,6-1 0 0 0,-5 0 12 0 0,24-3-88 0 0,-27 4-261 0 0,-1 1-138 0 0,0 0-33 0 0,0 0-140 0 0,0 0-572 0 0,-7 4-1777 0 0,0 0 1462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0,'0'0'630'0'0,"0"0"-13"0"0,2 0-252 0 0,4 3 288 0 0,1-1 1 0 0,-1 0-1 0 0,1 0 0 0 0,0-1 0 0 0,0 0 0 0 0,-1 0 1 0 0,14 0-1 0 0,51-5 2972 0 0,-59 3-3476 0 0,66-12 983 0 0,-66 9-1132 0 0,-4 1-133 0 0,-7 2-563 0 0,-1 1-258 0 0,-1-1-56 0 0,-4-1-13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11975 0 0,'17'-19'267'0'0,"-17"19"-251"0"0,0 0 0 0 0,1 0 0 0 0,-1-1 0 0 0,0 1 0 0 0,0 0-1 0 0,0 0 1 0 0,0-1 0 0 0,0 1 0 0 0,0 0 0 0 0,0 0 0 0 0,0-1 0 0 0,1 1 0 0 0,-1 0 0 0 0,0-1 0 0 0,0 1 0 0 0,0 0-1 0 0,0 0 1 0 0,0-1 0 0 0,0 1 0 0 0,-1 0 0 0 0,1 0 0 0 0,0-1 0 0 0,0 1 0 0 0,0 0 0 0 0,0 0 0 0 0,0-1 0 0 0,0 1-1 0 0,0 0 1 0 0,0 0 0 0 0,-1-1 0 0 0,1 1 0 0 0,0 0 0 0 0,0 0 0 0 0,0 0 0 0 0,-1-1 0 0 0,1 1 0 0 0,0 0 0 0 0,0 0-1 0 0,0 0 1 0 0,-1 0 0 0 0,1-1 0 0 0,0 1 0 0 0,-1 0 0 0 0,1 0-9 0 0,0 0 0 0 0,0 0 0 0 0,0 0 0 0 0,0 0 1 0 0,0 0-1 0 0,0 0 0 0 0,-1 0 0 0 0,1 0 0 0 0,0 0 0 0 0,0 0 0 0 0,0 0 0 0 0,0 0 1 0 0,0-1-1 0 0,0 1 0 0 0,0 0 0 0 0,0 0 0 0 0,0 0 0 0 0,-1 0 0 0 0,1 0 0 0 0,0 0 1 0 0,0 0-1 0 0,0 0 0 0 0,0 0 0 0 0,0-1 0 0 0,0 1 0 0 0,0 0 0 0 0,0 0 0 0 0,0 0 0 0 0,0 0 1 0 0,0 0-1 0 0,0 0 0 0 0,0 0 0 0 0,0-1 0 0 0,0 1 0 0 0,0 0 0 0 0,0 0 0 0 0,0 0 1 0 0,0 0-1 0 0,0 0 0 0 0,0 0 0 0 0,0 0 0 0 0,0-1 0 0 0,0 1 0 0 0,0 0 0 0 0,0 0 1 0 0,0 0-1 0 0,29-17 439 0 0,-27 16 41 0 0,-2 1 22 0 0,0 0 71 0 0,0 0 286 0 0,-3-1 124 0 0,-7-4 239 0 0,10 5-1199 0 0,0 0 0 0 0,0 0 0 0 0,-1-1 0 0 0,1 1 0 0 0,0 0 0 0 0,0 0 0 0 0,0 0 0 0 0,0-1 0 0 0,0 1 0 0 0,0 0 0 0 0,0 0 0 0 0,-1 0 0 0 0,1-1 0 0 0,0 1 0 0 0,0 0 0 0 0,0 0 0 0 0,0-1 0 0 0,0 1 0 0 0,0 0 0 0 0,0 0 0 0 0,0-1 0 0 0,0 1 0 0 0,0 0 0 0 0,0 0 0 0 0,0 0 0 0 0,1-1 1 0 0,-1 1-1 0 0,0 0 0 0 0,0 0 0 0 0,0-1 0 0 0,0 1 0 0 0,0 0 0 0 0,0 0 0 0 0,0 0 0 0 0,1 0 0 0 0,-1-1 0 0 0,0 1 0 0 0,0 0 0 0 0,0 0 0 0 0,0 0 0 0 0,1 0 0 0 0,-1-1 0 0 0,0 1 0 0 0,0 0 0 0 0,0 0 0 0 0,1 0 0 0 0,0-1 514 0 0,-1 1-28 0 0,-18-10 4179 0 0,13 8-4606 0 0,4 1 282 0 0,1 1 117 0 0,0 0 21 0 0,0 1-475 0 0,0 0 0 0 0,-1 0-1 0 0,1 0 1 0 0,0 0 0 0 0,-1 0 0 0 0,1 0 0 0 0,0 0-1 0 0,0 0 1 0 0,0 0 0 0 0,0 0 0 0 0,0 0-1 0 0,0 0 1 0 0,0 0 0 0 0,1 0 0 0 0,-1 0 0 0 0,0 0-1 0 0,1 1 1 0 0,30 46-34 0 0,-16-24 0 0 0,5 7 0 0 0,-19-29 0 0 0,0 0 0 0 0,-1 0 0 0 0,1 0 0 0 0,0 0 0 0 0,-1 0 0 0 0,1 0 0 0 0,-1 0 0 0 0,0 0 0 0 0,0 0 0 0 0,1 1 0 0 0,-2-1 0 0 0,1 0 0 0 0,0 3 0 0 0,-1-4 0 0 0,1 0 0 0 0,0-1 0 0 0,-1 1 0 0 0,1 0 0 0 0,0-1 0 0 0,0 1 0 0 0,0 0 0 0 0,-1 0 0 0 0,1-1 0 0 0,0 1 0 0 0,0 0 0 0 0,0 0 0 0 0,0-1 0 0 0,0 1 0 0 0,0 0 0 0 0,1 0 0 0 0,-1-1 0 0 0,0 1 0 0 0,0 0 0 0 0,0-1 0 0 0,1 1 0 0 0,-1 0 0 0 0,0-1 0 0 0,2 2 0 0 0,-1 1 0 0 0,1 1 0 0 0,-1 0 0 0 0,1 0 0 0 0,0 0 0 0 0,1 0 0 0 0,-1-1 0 0 0,0 1 0 0 0,5 4 0 0 0,5 9 0 0 0,-11-16 0 0 0,0 1 0 0 0,0-1 0 0 0,0 1 0 0 0,-1 0 0 0 0,1-1 0 0 0,0 1 0 0 0,-1 0 0 0 0,0-1 0 0 0,1 1 0 0 0,-1 0 0 0 0,0 0 0 0 0,0 0 0 0 0,0-1 0 0 0,0 1 0 0 0,0 0 0 0 0,-1 0 0 0 0,1-1 0 0 0,0 1 0 0 0,-1 0 0 0 0,1 0 0 0 0,-2 2 0 0 0,-3 19 0 0 0,5-22 0 0 0,1 0 0 0 0,-1 0 0 0 0,0 0 0 0 0,0 0 0 0 0,1 0 0 0 0,-1 0 0 0 0,1 0 0 0 0,-1 0 0 0 0,0 0 0 0 0,1 0 0 0 0,0 1 0 0 0,0-1 0 0 0,-1-1 0 0 0,1 1 0 0 0,-1-1 0 0 0,1 1 0 0 0,-1 0 0 0 0,0-1 0 0 0,0 1 0 0 0,1-1 0 0 0,-1 1 0 0 0,0 0 0 0 0,0-1 0 0 0,0 1 0 0 0,1 0 0 0 0,-1-1 0 0 0,0 1 0 0 0,0 0 0 0 0,0-1 0 0 0,0 1 0 0 0,0 0 0 0 0,-1 0 0 0 0,-2 10 0 0 0,6-8 0 0 0,-1-2 0 0 0,2 6 0 0 0,-9 2 0 0 0,3-1 0 0 0,1 7 0 0 0,-6-7 0 0 0,-2-1 0 0 0,1-1 0 0 0,-2 1-58 0 0,8-8-133 0 0,2 0 39 0 0,-1 1-323 0 0,1 0-33 0 0,-2-1 65 0 0,0 0 367 0 0,-1-1 51 0 0,1 1 0 0 0,0-1 0 0 0,-1 1 1 0 0,1-1-1 0 0,0 0 0 0 0,0 0 1 0 0,0 0-1 0 0,0 0 0 0 0,0 0 1 0 0,1 0-1 0 0,-2-3 0 0 0,3 4-84 0 0,0 1 0 0 0,0-1-1 0 0,0 1 1 0 0,0 0 0 0 0,0-1-1 0 0,0 1 1 0 0,0 0 0 0 0,0-1 0 0 0,1 1-1 0 0,-1 0 1 0 0,0-1 0 0 0,0 1 0 0 0,0 0-1 0 0,1-1 1 0 0,-1 1 0 0 0,0 0-1 0 0,0 0 1 0 0,1-1 0 0 0,-1 1 0 0 0,1 0-1 0 0,4-7-1271 0 0,-6 2-2484 0 0,0 3 3459 0 0,-1 0 0 0 0,1 0 0 0 0,-1 0 0 0 0,0 0 0 0 0,0 0 0 0 0,1 0 0 0 0,-5-2 0 0 0,-1-2-405 0 0,-5-5-1237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 11975 0 0,'-39'-6'1083'0'0,"39"6"-1080"0"0,0 0 1 0 0,0 0-1 0 0,1 0 0 0 0,-1 0 0 0 0,0 0 1 0 0,0-1-1 0 0,0 1 0 0 0,0 0 1 0 0,0 0-1 0 0,1 0 0 0 0,-1 0 0 0 0,0 0 1 0 0,0 0-1 0 0,0 0 0 0 0,0 0 1 0 0,0 0-1 0 0,0 0 0 0 0,0 0 0 0 0,1-1 1 0 0,-1 1-1 0 0,0 0 0 0 0,0 0 1 0 0,0 0-1 0 0,0 0 0 0 0,0 0 0 0 0,0 0 1 0 0,0-1-1 0 0,0 1 0 0 0,0 0 1 0 0,0 0-1 0 0,0 0 0 0 0,0 0 0 0 0,0-1 1 0 0,0 1-1 0 0,0 0 0 0 0,0 0 1 0 0,0 0-1 0 0,0 0 0 0 0,0 0 0 0 0,0-1 1 0 0,0 1-1 0 0,0 0 0 0 0,0 0 1 0 0,0 0-1 0 0,0 0 0 0 0,0 0 0 0 0,0-1 1 0 0,0 1-1 0 0,0 0 0 0 0,0 0 1 0 0,0 0-1 0 0,0 0 0 0 0,-1 0 0 0 0,1 0 1 0 0,0-1-1 0 0,0 1 0 0 0,0 0 1 0 0,0 0-1 0 0,0 0 0 0 0,0 0 0 0 0,-1 0 1 0 0,1 0-1 0 0,0 0 0 0 0,0 0 1 0 0,0 0-1 0 0,0 0 0 0 0,0 0 0 0 0,-1 0 1 0 0,10-6 124 0 0,25-3 3610 0 0,-33 8-2714 0 0,4 1 988 0 0,-6-2-233 0 0,-8-2-842 0 0,4 3-685 0 0,3 0-51 0 0,0 0-1 0 0,1 1 0 0 0,-1-1 1 0 0,0 1-1 0 0,-1-1 1 0 0,1 1-1 0 0,0 0 1 0 0,-4 0-1 0 0,3 0-168 0 0,0 1 0 0 0,-1-1-1 0 0,1 1 1 0 0,0 0 0 0 0,0 0-1 0 0,-1 0 1 0 0,1 0 0 0 0,0 0-1 0 0,0 1 1 0 0,0-1 0 0 0,-5 5 0 0 0,-2 1 73 0 0,-16 17 0 0 0,15-13-88 0 0,-5 6-17 0 0,13-13 0 0 0,0 0 0 0 0,-1 0 0 0 0,1-1 0 0 0,-7 6 0 0 0,-2-1 15 0 0,5-4 56 0 0,0 1 0 0 0,1 0 1 0 0,-1 1-1 0 0,1-1 0 0 0,-6 8 1 0 0,-12 9 875 0 0,20-19-980 0 0,1 0 1 0 0,-1 1 0 0 0,0-1-1 0 0,1 1 1 0 0,0-1-1 0 0,-4 6 1 0 0,7-8-34 0 0,-1 0-1 0 0,1 0 1 0 0,-1-1 0 0 0,1 1 0 0 0,-1 0-1 0 0,1-1 1 0 0,-1 1 0 0 0,0-1 0 0 0,1 1-1 0 0,-1-1 1 0 0,0 1 0 0 0,0-1 0 0 0,1 1-1 0 0,-2-1 1 0 0,-13 9-119 0 0,14-8-186 0 0,1-1-117 0 0,2-1 280 0 0,0-1 0 0 0,0 1 0 0 0,0-1-1 0 0,0 1 1 0 0,0 0 0 0 0,0 0-1 0 0,4-2 1 0 0,-3 2-80 0 0,26-13-2439 0 0,-9 4-2375 0 0,2-1-1336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 10135 0 0,'3'0'225'0'0,"0"-1"0"0"0,0 1 0 0 0,0-1 0 0 0,0 0 0 0 0,0 0 0 0 0,0 0 1 0 0,0-1-1 0 0,0 1 0 0 0,0-1 0 0 0,-1 1 0 0 0,1-1 0 0 0,3-3 0 0 0,-5 4 793 0 0,-1 1-63 0 0,0 0-290 0 0,0 0-121 0 0,0 0-28 0 0,0 0-4 0 0,0 0 0 0 0,0 0 0 0 0,0 0 0 0 0,0 0 70 0 0,0 0 288 0 0,0 0 122 0 0,0 0 28 0 0,-1 0-133 0 0,-4-4-509 0 0,4 4 38 0 0,1 0 80 0 0,-3 11 458 0 0,2-9-940 0 0,1 1-1 0 0,-1-1 1 0 0,0 0 0 0 0,0 1 0 0 0,0-1-1 0 0,0 0 1 0 0,0 0 0 0 0,-1 0 0 0 0,1 0 0 0 0,-1 0-1 0 0,-2 3 1 0 0,3-4-14 0 0,-5 7 0 0 0,2 13 0 0 0,4-20 0 0 0,-3 23 0 0 0,2-12 0 0 0,-1 0 0 0 0,0 0 0 0 0,-1 0 0 0 0,0-1 0 0 0,-1 1 0 0 0,0 0 0 0 0,-9 15 0 0 0,2 1 138 0 0,3-6 167 0 0,7-19-175 0 0,0 1 1 0 0,0 0-1 0 0,0 0 1 0 0,0 0-1 0 0,0 4 0 0 0,1-5-47 0 0,-1 0-1 0 0,1 0 0 0 0,-1 0 0 0 0,0 0 1 0 0,1 0-1 0 0,-1 0 0 0 0,-1 0 1 0 0,1 0-1 0 0,-3 4 0 0 0,2-4-82 0 0,1-2 0 0 0,1 0 0 0 0,-1 0 0 0 0,0-1 0 0 0,1 1 0 0 0,-1 0 0 0 0,1 0 0 0 0,-1 0 0 0 0,1 0 0 0 0,-1 0 0 0 0,1 0 0 0 0,0 0 0 0 0,0 0 0 0 0,-1 0 0 0 0,1 0 0 0 0,0 0 0 0 0,0 0 0 0 0,0 0 0 0 0,0 0 0 0 0,0 0 0 0 0,0 2 0 0 0,5 8 0 0 0,0-9 0 0 0,-3-1 0 0 0,5 1-73 0 0,-1 0 0 0 0,1 0 0 0 0,0-1 0 0 0,0 1 0 0 0,0-2 0 0 0,1 1 0 0 0,-1-1 0 0 0,0 0 0 0 0,0 0 0 0 0,12-3 0 0 0,-10 2-72 0 0,1-1 0 0 0,-1 0 0 0 0,0-1 0 0 0,0 0-1 0 0,0-1 1 0 0,0 1 0 0 0,12-9 0 0 0,-18 10-294 0 0,0 0-1 0 0,0-1 1 0 0,0 1-1 0 0,0-1 1 0 0,-1 0-1 0 0,1 0 1 0 0,-1 0-1 0 0,4-5 1 0 0,-5 6-4 0 0,-1 1 1 0 0,1 0-1 0 0,0-1 1 0 0,-1 1-1 0 0,0-1 1 0 0,1 1 0 0 0,-1-1-1 0 0,0 1 1 0 0,1-3-1 0 0,-1-2-1093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10135 0 0,'-24'-3'1147'0'0,"8"1"5782"0"0,42 16-3297 0 0,-14-12-3382 0 0,0 0 0 0 0,1-1-1 0 0,-1-1 1 0 0,1 0 0 0 0,-1 0-1 0 0,16-3 1 0 0,-5-2 373 0 0,0-1 0 0 0,27-12-1 0 0,-16 6-4672 0 0,-33 12-3800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4:5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13823 0 0,'0'0'315'0'0,"0"0"45"0"0,0 0 21 0 0,0 0-49 0 0,0 0-81 0 0,0 0 481 0 0,0 0 237 0 0,0 0 45 0 0,-2 1-61 0 0,-20 9 344 0 0,18-9-1136 0 0,0 1 1 0 0,0-1-1 0 0,1 1 0 0 0,-1 0 1 0 0,0 1-1 0 0,1-1 0 0 0,-1 0 1 0 0,-4 6-1 0 0,3-4 42 0 0,1 1 0 0 0,0 0 0 0 0,0 0-1 0 0,1 1 1 0 0,-1-1 0 0 0,1 1 0 0 0,-4 10 0 0 0,-34 67-186 0 0,26-45-17 0 0,-24 69 0 0 0,34-92 0 0 0,2 0 0 0 0,-1 0 0 0 0,2 1 0 0 0,0-1 0 0 0,1 20 0 0 0,2-27 1 0 0,0 0 1 0 0,0 1-1 0 0,1-1 0 0 0,0 0 1 0 0,0 0-1 0 0,1-1 0 0 0,0 1 1 0 0,4 8-1 0 0,0-3-37 0 0,1-1-1 0 0,0 0 1 0 0,18 21 0 0 0,-22-29-233 0 0,1 0 0 0 0,-1 0 1 0 0,1 0-1 0 0,-1-1 0 0 0,1 0 1 0 0,0 0-1 0 0,9 5 0 0 0,-7-6-1313 0 0,0 1 0 0 0,1-1 0 0 0,7 2 1 0 0,9 0-4857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13823 0 0,'0'0'315'0'0,"0"0"45"0"0,0 0 21 0 0,2 0-49 0 0,0 2-245 0 0,18-1 809 0 0,19-1 3249 0 0,-37 0-3629 0 0,0 0-4 0 0,25 9 1024 0 0,-26-9-1092 0 0,7 9-272 0 0,-6-7-94 0 0,-1 0 0 0 0,1 1 1 0 0,-1-1-1 0 0,0 1 0 0 0,0 0 0 0 0,0-1 0 0 0,0 1 0 0 0,0-1 1 0 0,-1 1-1 0 0,1 0 0 0 0,-1 0 0 0 0,0 0 0 0 0,1-1 0 0 0,-1 1 0 0 0,0 0 1 0 0,-1 0-1 0 0,1 0 0 0 0,-1-1 0 0 0,1 1 0 0 0,-1 0 0 0 0,0-1 0 0 0,0 1 1 0 0,0 0-1 0 0,0-1 0 0 0,-2 3 0 0 0,1 1-75 0 0,0-1 1 0 0,0 1-1 0 0,0 0 0 0 0,1 0 0 0 0,-1 6 1 0 0,-4 16-8 0 0,-6 13 4 0 0,9-28 0 0 0,0 1 0 0 0,-1-1 0 0 0,-1 0 0 0 0,-1-1 0 0 0,-9 18 0 0 0,0 3 0 0 0,8-17 0 0 0,6-14-29 0 0,1 0 0 0 0,-1-1 1 0 0,0 0-1 0 0,0 1 0 0 0,1-1 0 0 0,-1 1 0 0 0,0-1 1 0 0,0 0-1 0 0,0 0 0 0 0,0 1 0 0 0,-1-1 0 0 0,1 0 1 0 0,0 0-1 0 0,0 0 0 0 0,-1 0 0 0 0,1 0 0 0 0,0-1 1 0 0,-1 1-1 0 0,-1 0 0 0 0,0 0-224 0 0,2 0-701 0 0,1-1-56 0 0,-6 1-702 0 0,4 0 329 0 0,-1-1-2434 0 0,3 0 1770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63 13823 0 0,'0'0'630'0'0,"0"0"-13"0"0,-2-8 1707 0 0,2 8-2091 0 0,0 0 0 0 0,0 0 0 0 0,0-1 0 0 0,1 1 0 0 0,-1 0 0 0 0,0 0 0 0 0,-1 0 0 0 0,1-1 0 0 0,0 1 0 0 0,0 0 0 0 0,0 0 0 0 0,0 0 0 0 0,0-1 0 0 0,0 1 0 0 0,0 0 0 0 0,0 0 0 0 0,0 0 0 0 0,0 0 0 0 0,0-1 0 0 0,0 1 0 0 0,0 0 0 0 0,-1 0 0 0 0,1 0 0 0 0,0 0 1 0 0,0 0-1 0 0,0-1 0 0 0,0 1 0 0 0,-1 0 0 0 0,1 0 0 0 0,0 0 0 0 0,0 0 0 0 0,0 0 0 0 0,0 0 0 0 0,-1 0 0 0 0,-2 3-153 0 0,0 1 1 0 0,0-1-1 0 0,0 1 1 0 0,1 0-1 0 0,-1 0 0 0 0,1 0 1 0 0,0 1-1 0 0,0-1 1 0 0,0 0-1 0 0,1 1 1 0 0,0-1-1 0 0,-2 9 0 0 0,3-6 48 0 0,-1 0-1 0 0,1 1 1 0 0,0-1-1 0 0,0 0 1 0 0,1 1-1 0 0,0-1 1 0 0,4 13-1 0 0,2-5-127 0 0,-2-13 0 0 0,-3-2 0 0 0,1 1 0 0 0,0-1 0 0 0,-1 0 0 0 0,1 1 0 0 0,0-1 0 0 0,0 0 0 0 0,0 0 0 0 0,-1 0 0 0 0,1-1 0 0 0,0 1 0 0 0,-1-1 0 0 0,1 0 0 0 0,0 1 0 0 0,-1-1 0 0 0,1 0 0 0 0,3-2 0 0 0,0 0 0 0 0,-1 0 0 0 0,1 0 0 0 0,-1 0 0 0 0,1-1 0 0 0,7-7 0 0 0,-9 7 146 0 0,1-1 1 0 0,-1 0-1 0 0,0 0 0 0 0,0 0 0 0 0,-1-1 1 0 0,4-7-1 0 0,-5 11-86 0 0,-1-1 1 0 0,0 0-1 0 0,-1 1 0 0 0,1-1 0 0 0,0 0 0 0 0,-1 0 1 0 0,0 0-1 0 0,1 1 0 0 0,-1-1 0 0 0,0 0 1 0 0,-1 0-1 0 0,1 0 0 0 0,0 0 0 0 0,-1 1 1 0 0,0-1-1 0 0,-1-4 0 0 0,-1-2-60 0 0,1 0 0 0 0,-2-14 0 0 0,3 20 0 0 0,0 1-49 0 0,1 1 0 0 0,-1-1 1 0 0,0 1-1 0 0,0-1 0 0 0,0 1 0 0 0,-1-1 0 0 0,1 1 0 0 0,0 0 1 0 0,0 0-1 0 0,-1-1 0 0 0,1 1 0 0 0,-1 0 0 0 0,1 0 1 0 0,-4-1-1 0 0,4 1-119 0 0,0 0 0 0 0,0 1-1 0 0,0-1 1 0 0,-1 1 0 0 0,1-1 0 0 0,0 0 0 0 0,-1 1 0 0 0,1 0 0 0 0,0-1 0 0 0,-1 1 0 0 0,1 0-1 0 0,-1 0 1 0 0,1 0 0 0 0,0 0 0 0 0,-1 0 0 0 0,1 0 0 0 0,-1 0 0 0 0,1 0 0 0 0,0 1 0 0 0,-1-1 0 0 0,-1 1-1 0 0,-5 4-9040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10135 0 0,'0'0'464'0'0,"0"0"-9"0"0,0 0-155 0 0,0 0 443 0 0,8-1 853 0 0,-4 0 1862 0 0,3-1-3047 0 0,-1 0 0 0 0,0 0 0 0 0,0 0 0 0 0,0-1-1 0 0,0 0 1 0 0,0 0 0 0 0,0 0 0 0 0,-1-1 0 0 0,0 0 0 0 0,0 0 0 0 0,0 0-1 0 0,0-1 1 0 0,7-8 0 0 0,-5 5-240 0 0,0 1 0 0 0,0-1 0 0 0,13-8 0 0 0,-12 9 172 0 0,0 0 0 0 0,0 0 0 0 0,8-11 0 0 0,-9 9-167 0 0,9-12 135 0 0,-16 20-305 0 0,1 0 1 0 0,-1 0-1 0 0,1-1 0 0 0,-1 1 1 0 0,0 0-1 0 0,1 0 0 0 0,-1 0 1 0 0,0-1-1 0 0,0 1 1 0 0,0 0-1 0 0,0 0 0 0 0,0-1 1 0 0,0 1-1 0 0,0 0 1 0 0,0 0-1 0 0,-1 0 0 0 0,1-1 1 0 0,-1 0-1 0 0,1 1-11 0 0,-1 1 7 0 0,1 0 1 0 0,0-1-1 0 0,0 1 0 0 0,0-1 0 0 0,0 1 0 0 0,-1 0 0 0 0,1-1 0 0 0,0 1 0 0 0,0 0 1 0 0,0-1-1 0 0,0 1 0 0 0,0 0 0 0 0,0-1 0 0 0,0 1 0 0 0,0-1 0 0 0,0 1 1 0 0,0 0-1 0 0,0-1 0 0 0,0 1 0 0 0,0 0 0 0 0,0-1 0 0 0,1 1 0 0 0,-1-1 1 0 0,0 1-1 0 0,0 0 0 0 0,0-1 0 0 0,1 1 0 0 0,-1 0 0 0 0,0 0 0 0 0,0-1 0 0 0,0 1 1 0 0,1 0-1 0 0,-1-1 0 0 0,0 1 0 0 0,1 0 0 0 0,0-1 369 0 0,-1 1 117 0 0,0 0 21 0 0,0-2-66 0 0,-1 2-438 0 0,1-1 1 0 0,0 0 0 0 0,-1 1-1 0 0,1-1 1 0 0,0 0 0 0 0,-1 1-1 0 0,1-1 1 0 0,-1 1 0 0 0,1-1-1 0 0,-1 1 1 0 0,1-1 0 0 0,-1 1-1 0 0,1-1 1 0 0,-1 1 0 0 0,1-1-1 0 0,-1 1 1 0 0,0 0 0 0 0,1-1-1 0 0,-1 1 1 0 0,0 0 0 0 0,1 0-1 0 0,-1-1 1 0 0,0 1 0 0 0,0 0-1 0 0,1 0 1 0 0,-1 0 0 0 0,-1 0-1 0 0,-10 0 2 0 0,8 1-7 0 0,0 0 0 0 0,1 0 0 0 0,-1 0 0 0 0,0 0 0 0 0,0 1 0 0 0,0 0 0 0 0,-3 2 0 0 0,-6 3 0 0 0,10-5 0 0 0,1 0 0 0 0,0 0 0 0 0,0 0 0 0 0,0 0 0 0 0,0 1 0 0 0,0-1 0 0 0,0 1 0 0 0,1-1 0 0 0,-1 1 0 0 0,1 0 0 0 0,-1 0 0 0 0,1 0 0 0 0,-1 3 0 0 0,-4 9 0 0 0,-1-3 0 0 0,1 1 0 0 0,1 0 0 0 0,0 0 0 0 0,1 0 0 0 0,0 1 0 0 0,1-1 0 0 0,-1 17 0 0 0,3-25 0 0 0,1 1 0 0 0,1-1 0 0 0,-1 0 0 0 0,1 1 0 0 0,0-1 0 0 0,2 7 0 0 0,-3-10 0 0 0,0-1 0 0 0,1 1 0 0 0,-1-1 0 0 0,1 1 0 0 0,0-1 0 0 0,-1 1 0 0 0,1-1 0 0 0,0 1 0 0 0,0-1 0 0 0,0 0 0 0 0,0 1 0 0 0,0-1 0 0 0,0 0 0 0 0,2 2 0 0 0,1 0 0 0 0,-2 0 0 0 0,-1-2 0 0 0,-1 0 0 0 0,1-1 0 0 0,-1 1 0 0 0,1 0 0 0 0,0 0 0 0 0,0 0 0 0 0,-1-1 0 0 0,1 1 0 0 0,0 0 0 0 0,0 0 0 0 0,0-1 0 0 0,0 1 0 0 0,0-1 0 0 0,0 1 0 0 0,0-1 0 0 0,0 0 0 0 0,0 1 0 0 0,1-1 0 0 0,12 4 0 0 0,21 1 0 0 0,-21-3 14 0 0,-10-2-26 0 0,9-2-54 0 0,-9 2-174 0 0,0-1 0 0 0,-1 0 0 0 0,1 0 0 0 0,-1 0 0 0 0,1-1 0 0 0,-1 1 0 0 0,1-1 0 0 0,-1 0 0 0 0,0 0 0 0 0,0 0 0 0 0,4-3 0 0 0,8-9-4854 0 0,-10 10 1910 0 0,4-4-3898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 15663 0 0,'0'0'356'0'0,"0"0"50"0"0,0 0 20 0 0,2-1-42 0 0,8-6-1374 0 0,-6 3 4854 0 0,-12 8 1666 0 0,-234 225-3554 0 0,201-191-1976 0 0,2 2 0 0 0,2 1 0 0 0,-38 57 0 0 0,7 7-401 0 0,67-104-74 0 0,1-1-33 0 0,0 0-140 0 0,16-2-2045 0 0,10-10 1169 0 0,-4-3-11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11975 0 0,'0'0'267'0'0,"0"0"42"0"0,0 0 17 0 0,0 0-28 0 0,0 0-58 0 0,0 0 491 0 0,0 0 238 0 0,0 0 45 0 0,0-2-61 0 0,-3-16 772 0 0,3 16-1213 0 0,0 2 0 0 0,-5-1 29 0 0,3 0-31 0 0,3 0 2570 0 0,30-2-2278 0 0,50 3 1 0 0,-72 0-803 0 0,0 0 0 0 0,0 1 0 0 0,1-2 0 0 0,-1 1 0 0 0,0-2 0 0 0,16-3 0 0 0,-18 3 0 0 0,-10 0-201 0 0,2 2-850 0 0,8-2-3094 0 0,-6 2-3362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0 173 0 0,0 0 697 0 0,0 0 311 0 0,0 0 63 0 0,0 0-126 0 0,0 0-574 0 0,0 0-250 0 0,0 0-49 0 0,0 0-11 0 0,0 0-1 0 0,0 0 0 0 0,0 0 0 0 0,0 0 0 0 0,2 1 0 0 0,5 7-36 0 0,0 0-1 0 0,-1 0 1 0 0,0 1 0 0 0,0 0-1 0 0,6 12 1 0 0,18 52 2388 0 0,-28-67-2846 0 0,4 7-18 0 0,-4-9 0 0 0,0-1 0 0 0,-1 1 0 0 0,0 0 0 0 0,2 8 0 0 0,-1-8 0 0 0,-1 1 0 0 0,1-1 0 0 0,1 1 0 0 0,-1-1 0 0 0,1 0 0 0 0,-1 1 0 0 0,1-1 0 0 0,0-1 0 0 0,1 1 0 0 0,4 4 0 0 0,9 13 0 0 0,2 8 0 0 0,-18-21 0 0 0,-4 1 0 0 0,1-1-64 0 0,2-6-273 0 0,-4-1-875 0 0,-6 0 706 0 0,6-3-6729 0 0,1-6 413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13823 0 0,'0'0'315'0'0,"0"0"45"0"0,0 0 21 0 0,0 0-49 0 0,0 0-81 0 0,0 0 481 0 0,0 0 237 0 0,0 0 45 0 0,-2 1 8 0 0,-45 34 3241 0 0,43-32-4258 0 0,0-1 0 0 0,1 1 0 0 0,-1 0 0 0 0,1 0 0 0 0,0 0 0 0 0,-4 5 0 0 0,-12 11-7 0 0,-52 44 1063 0 0,3-2-50 0 0,64-58-2052 0 0,1-1-1 0 0,0 1 0 0 0,1 0 1 0 0,-1 1-1 0 0,-2 2 1 0 0,13-4-494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 10135 0 0,'0'0'464'0'0,"0"0"-9"0"0,0 0-155 0 0,0 0 443 0 0,0-9 2263 0 0,-43 81 9506 0 0,35-57-12512 0 0,-1 0 0 0 0,-11 31 0 0 0,0-1 0 0 0,17-38 0 0 0,0 0 0 0 0,1 1 0 0 0,0-1 0 0 0,0 0 0 0 0,0 1 0 0 0,1-1 0 0 0,0 8 0 0 0,0 3 0 0 0,4 32 0 0 0,-1-42 0 0 0,2 1 0 0 0,1-1 0 0 0,2-2 0 0 0,2-4 0 0 0,-7-1 0 0 0,15-3 0 0 0,-14 1-225 0 0,1 0 1 0 0,-1 0-1 0 0,0 0 0 0 0,1 0 1 0 0,-1 0-1 0 0,0-1 0 0 0,0 0 0 0 0,0 1 1 0 0,0-1-1 0 0,0 0 0 0 0,0-1 1 0 0,0 1-1 0 0,-1 0 0 0 0,1-1 1 0 0,-1 1-1 0 0,4-6 0 0 0,2-2-876 0 0,-7 8 782 0 0,1 0 0 0 0,0 1 0 0 0,-1-1 0 0 0,1 0 0 0 0,-1 0 0 0 0,0 0 0 0 0,0 0 0 0 0,0-1 0 0 0,0 1 0 0 0,0 0 0 0 0,0 0 0 0 0,0-1 0 0 0,-1 1 0 0 0,1 0 0 0 0,-1-1 0 0 0,1-2 0 0 0,-2-5-1217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15663 0 0,'0'0'356'0'0,"0"0"50"0"0,0 0 20 0 0,-1 1-42 0 0,-6 2-112 0 0,6-2 463 0 0,1 0-633 0 0,0-1 0 0 0,0 1 0 0 0,1-1 0 0 0,-1 1 0 0 0,0-1 0 0 0,0 0 0 0 0,1 1 0 0 0,-1-1 0 0 0,0 1 0 0 0,0-1 0 0 0,1 0 0 0 0,-1 1 0 0 0,1-1 0 0 0,-1 0 0 0 0,0 1 0 0 0,1-1 0 0 0,-1 0 0 0 0,1 1 1 0 0,-1-1-1 0 0,0 0 0 0 0,1 0 0 0 0,-1 0 0 0 0,1 1 0 0 0,-1-1 0 0 0,1 0 0 0 0,-1 0 0 0 0,1 0 0 0 0,0 0 0 0 0,17 2 862 0 0,-15-2-742 0 0,100 0 2342 0 0,-68 0-2737 0 0,-1-2 0 0 0,66-11 0 0 0,-97 12-5730 0 0,5-2-2059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11975 0 0,'0'0'547'0'0,"0"0"-11"0"0,0 0-203 0 0,0 0 419 0 0,6-9 2423 0 0,0 5-2850 0 0,-1 1 1 0 0,1 0-1 0 0,0 0 1 0 0,0 1-1 0 0,10-4 1 0 0,3-1 1513 0 0,-14 6-1737 0 0,0 0 1 0 0,0 0-1 0 0,1 0 0 0 0,-1 0 1 0 0,0 1-1 0 0,0 0 0 0 0,0 0 1 0 0,7 1-1 0 0,24-1 1370 0 0,82-13 592 0 0,-83 16-2064 0 0,19-5 0 0 0,-31 1 0 0 0,0 0 0 0 0,24 3 0 0 0,15 4 0 0 0,-57-5 0 0 0,0-1 0 0 0,0 0 0 0 0,0 0 0 0 0,9-1 0 0 0,27-1 0 0 0,-26 5 0 0 0,-13-2 0 0 0,1 0 0 0 0,-1-1 0 0 0,1 1 0 0 0,0-1 0 0 0,0 0 0 0 0,-1 0 0 0 0,1 0 0 0 0,0 0 0 0 0,-1 0 0 0 0,1 0 0 0 0,4-2 0 0 0,-1 2 0 0 0,1-1 0 0 0,0 1 0 0 0,8 2 0 0 0,-10-2 0 0 0,-1 1 0 0 0,1-1 0 0 0,0 0 0 0 0,-1 0 0 0 0,1-1 0 0 0,0 1 0 0 0,-1-1 0 0 0,7-2 0 0 0,-5 2 0 0 0,1-1 0 0 0,0 1 0 0 0,0 0 0 0 0,0 0 0 0 0,8 1 0 0 0,15-2 0 0 0,-21 2 0 0 0,0-1 0 0 0,-1 1 0 0 0,14 2 0 0 0,10 0 0 0 0,-12-2 0 0 0,-16 0 0 0 0,-1 0 0 0 0,0 0 0 0 0,1 0 0 0 0,-1 1 0 0 0,5 0 0 0 0,-2 0 0 0 0,1 0 0 0 0,-1 0 0 0 0,0-1 0 0 0,13 0 0 0 0,-15-1 0 0 0,-3 0 0 0 0,1 1 0 0 0,-1-1 0 0 0,0 1 0 0 0,1 0 0 0 0,-1 0 0 0 0,1 0 0 0 0,-1-1 0 0 0,1 1 0 0 0,-1 1 0 0 0,0-1 0 0 0,1 0 0 0 0,-1 0 0 0 0,2 1 0 0 0,28 3 0 0 0,-24-3 0 0 0,1 0 0 0 0,-1 0 0 0 0,1-1 0 0 0,0 0 0 0 0,12-1 0 0 0,-13 0 0 0 0,0 0 0 0 0,-1 1 0 0 0,1 0 0 0 0,11 1 0 0 0,-9 0 0 0 0,0-1 0 0 0,1 0 0 0 0,-1 0 0 0 0,1-1 0 0 0,16-3 0 0 0,6 2 0 0 0,-15 2 0 0 0,-1 1 0 0 0,17 2 0 0 0,-32-3 0 0 0,0 1 0 0 0,0-1 0 0 0,1 0 0 0 0,-1 0 0 0 0,0 0 0 0 0,1 0 0 0 0,-1 0 0 0 0,0-1 0 0 0,1 1 0 0 0,-1 0 0 0 0,2-1 0 0 0,0 0 0 0 0,1 0 0 0 0,0 0 0 0 0,0 0 0 0 0,0 1 0 0 0,0-1 0 0 0,5 1 0 0 0,4 2 0 0 0,-8-2 0 0 0,0 1 0 0 0,0-1 0 0 0,0 0 0 0 0,8-1 0 0 0,29 1 0 0 0,-33 1 0 0 0,-1 0 0 0 0,1-1 0 0 0,0-1 0 0 0,13-1 0 0 0,-14 0 0 0 0,1 1 0 0 0,13 1 0 0 0,-13 0 0 0 0,0-1 0 0 0,14-2 0 0 0,-3 1 0 0 0,0 0 0 0 0,34 1 0 0 0,-33 1 0 0 0,19-2 0 0 0,-29 0 0 0 0,1 1 0 0 0,13 1 0 0 0,-20 0 0 0 0,0 0 0 0 0,0 0 0 0 0,-1 0 0 0 0,1-1 0 0 0,6-1 0 0 0,-2 0 0 0 0,0 0 0 0 0,0 1 0 0 0,15 0 0 0 0,0 4 0 0 0,-20-2 0 0 0,1 0 0 0 0,0-1 0 0 0,0 1 0 0 0,0-1 0 0 0,0 0 0 0 0,0 0 0 0 0,9-2 0 0 0,11 0 0 0 0,-21 3 0 0 0,1-1 0 0 0,-1-1 0 0 0,1 1 0 0 0,-1-1 0 0 0,9-2 0 0 0,-4 1 0 0 0,0 0 0 0 0,0 1 0 0 0,0 0 0 0 0,17 0 0 0 0,-15 1 0 0 0,1-1 0 0 0,15-2 0 0 0,-5-1 0 0 0,35-2 0 0 0,-9 2 0 0 0,30-1 0 0 0,-68 4 0 0 0,7-3 0 0 0,-10 5 0 0 0,28-6 0 0 0,-26 4 0 0 0,1 0 0 0 0,4-2 0 0 0,-4 3 0 0 0,6 0 0 0 0,0-2 0 0 0,0 0 0 0 0,0 0 0 0 0,-1-2 0 0 0,20-6 0 0 0,-16 4 0 0 0,15-6 0 0 0,-26 10 0 0 0,0 3 0 0 0,0-1 0 0 0,-2 3-201 0 0,-4-2-850 0 0,-10-5-1899 0 0,1 0 1416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0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17 10135 0 0,'0'0'231'0'0,"0"0"29"0"0,0 0 19 0 0,1 0-41 0 0,6 0-44 0 0,-6 0 552 0 0,-1 0 232 0 0,12-6 2832 0 0,-10 3 1710 0 0,-3 3-5456 0 0,0-1 0 0 0,-1 0-1 0 0,1 0 1 0 0,0 0 0 0 0,0 1-1 0 0,-1-1 1 0 0,1 1 0 0 0,-1-1-1 0 0,1 1 1 0 0,0-1 0 0 0,-1 1-1 0 0,1 0 1 0 0,-1 0 0 0 0,1 0-1 0 0,0 0 1 0 0,-1 0 0 0 0,1 0-1 0 0,-1 0 1 0 0,1 0 0 0 0,-1 1-1 0 0,1-1 1 0 0,0 0 0 0 0,-3 2-1 0 0,-38 14 1529 0 0,37-14-1536 0 0,-5 3-56 0 0,0-1 0 0 0,1 2 0 0 0,-1-1 0 0 0,1 1 0 0 0,1 1 0 0 0,-1 0 0 0 0,1 0 0 0 0,0 0 0 0 0,-10 14 0 0 0,-4 4 0 0 0,10-12 0 0 0,0 1 0 0 0,-13 21 0 0 0,22-31 0 0 0,1 1 0 0 0,-1 0 0 0 0,1 0 0 0 0,0 1 0 0 0,0-1 0 0 0,1 0 0 0 0,-1 0 0 0 0,1 1 0 0 0,1-1 0 0 0,-1 1 0 0 0,1-1 0 0 0,0 7 0 0 0,0-9 0 0 0,0 1 0 0 0,0 0 0 0 0,0-1 0 0 0,1 1 0 0 0,0 0 0 0 0,0-1 0 0 0,0 1 0 0 0,0-1 0 0 0,0 1 0 0 0,4 4 0 0 0,5 4 0 0 0,-3-12 0 0 0,-5 0 0 0 0,8 2 0 0 0,1-2 0 0 0,-1 1 0 0 0,0-2 0 0 0,0 1 0 0 0,0-1 0 0 0,1-1 0 0 0,-1 0 0 0 0,10-3 0 0 0,5-4 0 0 0,46-21 0 0 0,-63 27 103 0 0,-1-1-1 0 0,0 0 0 0 0,0-1 1 0 0,0 0-1 0 0,-1 0 1 0 0,1 0-1 0 0,-1-1 0 0 0,-1 0 1 0 0,9-11-1 0 0,-12 15-73 0 0,-1 0-1 0 0,0 0 0 0 0,1-1 1 0 0,-1 1-1 0 0,0 0 1 0 0,0 0-1 0 0,0-1 1 0 0,-1 1-1 0 0,1-1 1 0 0,-1 1-1 0 0,1-1 0 0 0,-1 1 1 0 0,0-1-1 0 0,0 1 1 0 0,0-1-1 0 0,0 1 1 0 0,0 0-1 0 0,-1-1 1 0 0,1 1-1 0 0,-1-1 0 0 0,1 1 1 0 0,-1-1-1 0 0,0 1 1 0 0,0 0-1 0 0,0-1 1 0 0,0 1-1 0 0,-1 0 1 0 0,1 0-1 0 0,-1 0 0 0 0,1 0 1 0 0,-1 0-1 0 0,0 0 1 0 0,1 1-1 0 0,-1-1 1 0 0,-3-2-1 0 0,-3 0-28 0 0,1-1 0 0 0,-1 1 0 0 0,0 0 0 0 0,0 0 0 0 0,-1 1 0 0 0,1 0 0 0 0,-1 1 0 0 0,-10-2 0 0 0,12 2-5 0 0,0 1-1 0 0,1 0 1 0 0,-1 1 0 0 0,0 0-1 0 0,0 0 1 0 0,0 0 0 0 0,0 1-1 0 0,1 0 1 0 0,-1 0 0 0 0,0 0-1 0 0,-9 4 1 0 0,14-4-332 0 0,-2 3-394 0 0,4-2-4386 0 0,12 2 3582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56 15663 0 0,'0'0'356'0'0,"-1"-2"50"0"0,1 1-282 0 0,-1 1-79 0 0,1-1 1 0 0,0 1-1 0 0,-1-1 1 0 0,1 1-1 0 0,0-1 1 0 0,0 1 0 0 0,-1-1-1 0 0,1 0 1 0 0,0 1-1 0 0,0-1 1 0 0,0 1-1 0 0,0-1 1 0 0,0 0-1 0 0,-1 1 1 0 0,1-1-1 0 0,0 1 1 0 0,1-2 0 0 0,-1 0 245 0 0,1-1-1 0 0,0 1 1 0 0,-1 0 0 0 0,1-1 0 0 0,0 1 0 0 0,0 0 0 0 0,1 0 0 0 0,-1 0 0 0 0,0 0 0 0 0,1 0 0 0 0,-1 0 0 0 0,1 0 0 0 0,0 1 0 0 0,2-3 0 0 0,3-3 363 0 0,-6 5-138 0 0,-1 2-4 0 0,0 0 0 0 0,0 0 0 0 0,0 0 0 0 0,0 0-68 0 0,-2 4-421 0 0,-1 0 0 0 0,1-1 0 0 0,-1 1 0 0 0,1-1 1 0 0,-1 0-1 0 0,-4 3 0 0 0,4-3-22 0 0,0 0 1 0 0,0 1-1 0 0,0-1 1 0 0,0 0-1 0 0,1 1 1 0 0,-4 5-1 0 0,-12 25-1 0 0,12-24 0 0 0,0 0 0 0 0,1 0 0 0 0,-5 14 0 0 0,-10 24 0 0 0,13-34 0 0 0,2-1 0 0 0,-6 20 0 0 0,10-33 0 0 0,1 0 0 0 0,0 0 0 0 0,0 1 0 0 0,0-1 0 0 0,0 0 0 0 0,-1 1 0 0 0,1-1 0 0 0,0 0 0 0 0,0 1 0 0 0,0-1 0 0 0,0 0 0 0 0,0 1 0 0 0,0-1 0 0 0,0 0 0 0 0,0 1 0 0 0,0-1 0 0 0,0 0 0 0 0,0 1 0 0 0,0-1 0 0 0,0 1 0 0 0,1-1 0 0 0,-1 0 0 0 0,0 0 0 0 0,0 1 0 0 0,0-1 0 0 0,0 0 0 0 0,1 1 0 0 0,-1-1 0 0 0,0 0 0 0 0,0 1 0 0 0,0-1 0 0 0,1 0 0 0 0,-1 0 0 0 0,0 0 0 0 0,0 1 0 0 0,1-1 0 0 0,-1 0 0 0 0,0 0 0 0 0,1 0 0 0 0,-1 0 0 0 0,0 1 0 0 0,1-1 0 0 0,-1 0 0 0 0,0 0 0 0 0,1 0 0 0 0,-1 0 0 0 0,0 0 0 0 0,1 0 0 0 0,-1 0 0 0 0,0 0 0 0 0,1 0 0 0 0,-1 0 0 0 0,0 0 0 0 0,4 0-331 0 0,-1 0 0 0 0,0 0 1 0 0,1-1-1 0 0,-1 1 0 0 0,0-1 0 0 0,1 0 0 0 0,-1 1 0 0 0,0-2 0 0 0,0 1 0 0 0,0 0 1 0 0,4-3-1 0 0,0 1-1096 0 0,5-3-6080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17503 0 0,'0'0'803'0'0,"0"0"-18"0"0,0 0-358 0 0,0 0 341 0 0,0 0 205 0 0,0 0 40 0 0,0 0-59 0 0,0 0-289 0 0,0 0-121 0 0,1-2-28 0 0,2-2-175 0 0,0 0 1 0 0,1 0-1 0 0,0 1 0 0 0,0-1 1 0 0,5-3-1 0 0,-7 6 171 0 0,-2 1 0 0 0,17-11-2124 0 0,10-5-1385 0 0,-11 5 1462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24 102 15663 0 0,'-3'-1'233'0'0,"1"-1"-1"0"0,-1 0 0 0 0,0 1 1 0 0,1-1-1 0 0,0 0 0 0 0,-1-1 1 0 0,-2-2-1 0 0,4 4 488 0 0,1 1 249 0 0,0 0 45 0 0,9-3 1032 0 0,9-4-1201 0 0,1 1-1 0 0,0 1 1 0 0,1 0-1 0 0,35-3 1 0 0,8-1 276 0 0,15-3-737 0 0,-41 7 144 0 0,49-12 0 0 0,-75 15 1057 0 0,-1 1-3439 0 0,-5 0-2081 0 0,-14 0 1090 0 0,-4 0 798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21191 0 0,'0'0'480'0'0,"0"0"67"0"0,0 0 31 0 0,0 0-56 0 0,0 0-201 0 0,2 0 424 0 0,23-9 879 0 0,43-9 0 0 0,10-2 407 0 0,-3-4-2031 0 0,-71 22 13 0 0,-1 0-17 0 0,20-3-69 0 0,-22 5-264 0 0,-1 0-138 0 0,0 0-33 0 0,0 0-140 0 0,0 0-572 0 0,0 0-253 0 0,-1 0-51 0 0,-6 2-11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17503 0 0,'0'0'399'0'0,"2"2"60"0"0,4 5 21 0 0,-4-5-59 0 0,0-2-276 0 0,14-3-200 0 0,-3 1 1029 0 0,0 0-1 0 0,24-8 0 0 0,1 0 720 0 0,-30 9-1336 0 0,1-1 1 0 0,-1-1 0 0 0,11-4-1 0 0,17-6-1888 0 0,-34 12-6982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13823 0 0,'0'0'315'0'0,"0"0"45"0"0,0 0 21 0 0,2 0-49 0 0,2 0-215 0 0,-1 0-1 0 0,1 0 1 0 0,0 0-1 0 0,0-1 1 0 0,0 1 0 0 0,-1-1-1 0 0,1 0 1 0 0,0 0-1 0 0,5-3 1 0 0,35-18 4116 0 0,-31 15-3429 0 0,-4 1-533 0 0,-1 0 1 0 0,1-1 0 0 0,13-14-1 0 0,-8 9 583 0 0,-8 5-634 0 0,0 1-1 0 0,0-1 1 0 0,0 0 0 0 0,-1 0-1 0 0,1-1 1 0 0,-2 1 0 0 0,1-1 0 0 0,-1 0-1 0 0,4-12 1 0 0,-1 4-204 0 0,-7 16-16 0 0,0 0 0 0 0,0-1 0 0 0,0 1 0 0 0,1 0 0 0 0,-1 0 0 0 0,0 0 0 0 0,0-1 0 0 0,0 1 0 0 0,0 0 0 0 0,0 0 0 0 0,0 0 0 0 0,0-1 0 0 0,0 1 0 0 0,0 0 0 0 0,0 0 0 0 0,0 0 0 0 0,0-1 0 0 0,0 1 0 0 0,-1 0 0 0 0,1 0 0 0 0,0 0 0 0 0,0-1 0 0 0,0 1 0 0 0,0 0 0 0 0,0 0 0 0 0,0 0 0 0 0,0-1 0 0 0,0 1 0 0 0,-1 0 0 0 0,1 0 0 0 0,0 0 0 0 0,0 0 0 0 0,0 0 0 0 0,0-1 0 0 0,-1 1 0 0 0,1 0 0 0 0,0 0 0 0 0,0 0 0 0 0,0 0 0 0 0,-1 0 0 0 0,1 0 0 0 0,0 0 0 0 0,0 0 0 0 0,0 0 0 0 0,-1 0 0 0 0,1 0 0 0 0,0 0 0 0 0,0 0 0 0 0,0 0 0 0 0,-1 0 0 0 0,-8 0 0 0 0,9 0 0 0 0,-2 1 0 0 0,0 0 0 0 0,0 0 0 0 0,0 0 0 0 0,-1 0 0 0 0,1 0 0 0 0,0 0 0 0 0,1 0 0 0 0,-1 1 0 0 0,-3 2 0 0 0,-5 4 0 0 0,5-4 0 0 0,0 0 0 0 0,0 0 0 0 0,-7 9 0 0 0,2-3 0 0 0,1 0 93 0 0,0 1 0 0 0,0 0 0 0 0,1 1 0 0 0,1 0 0 0 0,0 0 1 0 0,0 0-1 0 0,1 1 0 0 0,1 0 0 0 0,-7 25 0 0 0,11-33-115 0 0,0-1-1 0 0,1 0 1 0 0,0 1 0 0 0,0-1 0 0 0,0 1-1 0 0,0-1 1 0 0,1 1 0 0 0,-1-1 0 0 0,1 0-1 0 0,1 1 1 0 0,-1-1 0 0 0,0 0 0 0 0,4 7-1 0 0,-4-8 0 0 0,1-1-1 0 0,-1 0 1 0 0,1 1 0 0 0,-1-1-1 0 0,1 0 1 0 0,0 0-1 0 0,-1 0 1 0 0,1 0-1 0 0,0-1 1 0 0,0 1-1 0 0,1 0 1 0 0,-1-1-1 0 0,0 1 1 0 0,0-1-1 0 0,1 0 1 0 0,-1 0-1 0 0,1 0 1 0 0,-1 0-1 0 0,1 0 1 0 0,-1-1 0 0 0,1 1-1 0 0,0-1 1 0 0,4 1-1 0 0,-3-1 24 0 0,5 1 0 0 0,1-1 0 0 0,0 0 0 0 0,-1-1 0 0 0,1 0 0 0 0,-1-1 0 0 0,1 0 0 0 0,-1 0 0 0 0,0-1 0 0 0,12-5 0 0 0,-12 4 0 0 0,3 1 9 0 0,-2-1-21 0 0,-2-3-57 0 0,-6 6-302 0 0,-2 1-117 0 0,6-7-2310 0 0,-5 5 2300 0 0,-1 0 0 0 0,1-1 0 0 0,-1 1 0 0 0,0 0 0 0 0,0 0 0 0 0,0 0 0 0 0,0-3 0 0 0,0 2-1549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13823 0 0,'0'0'315'0'0,"0"0"45"0"0,0 0 21 0 0,0 0-49 0 0,0 0-81 0 0,0 0 481 0 0,0 0 237 0 0,0 0 45 0 0,0 0-61 0 0,0 0-288 0 0,-8-1 839 0 0,7 2-1277 0 0,1-1 161 0 0,0 0 100 0 0,0 0 21 0 0,1 0-66 0 0,3 2-415 0 0,-1 0 1 0 0,0-1 0 0 0,1 0-1 0 0,-1 0 1 0 0,1 0 0 0 0,0 0-1 0 0,-1-1 1 0 0,1 1-1 0 0,0-1 1 0 0,5 0 0 0 0,41-5 1150 0 0,-25 1-476 0 0,0 0-683 0 0,-12 1-22 0 0,24-1 0 0 0,-15 6-399 0 0,-38 12-2027 0 0,-13 1-3555 0 0,28-14 4451 0 0,1-1-4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13823 0 0,'0'0'315'0'0,"0"0"45"0"0,0 0 21 0 0,1-1-49 0 0,1-2-254 0 0,-1 2 408 0 0,0-1-1 0 0,0 0 1 0 0,0 1-1 0 0,0-1 1 0 0,0 1-1 0 0,0 0 0 0 0,1-1 1 0 0,-1 1-1 0 0,0 0 1 0 0,1 0-1 0 0,-1 0 1 0 0,1 0-1 0 0,-1 0 0 0 0,1 0 1 0 0,0 0-1 0 0,-1 0 1 0 0,4 0-1 0 0,9-4-942 0 0,-13 4 839 0 0,-1 1 114 0 0,0 0 15 0 0,10 4 513 0 0,-7-3-928 0 0,0 1 0 0 0,0 0 0 0 0,-1-1 0 0 0,1 1 0 0 0,0 1 0 0 0,0-1 0 0 0,-1 0 0 0 0,0 1 0 0 0,1-1 0 0 0,-1 1 0 0 0,0 0 0 0 0,0-1 0 0 0,0 1 0 0 0,-1 0 0 0 0,1 0 0 0 0,1 4 0 0 0,10 21-96 0 0,30 52 0 0 0,29 33 0 0 0,-67-103 0 0 0,1 1-228 0 0,-6-7-276 0 0,-2 9-148 0 0,3-40-10262 0 0,-1 18 4276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 11975 0 0,'0'0'267'0'0,"0"0"42"0"0,0 0 17 0 0,0 0-28 0 0,0 0-58 0 0,0 0 491 0 0,-28-2 9050 0 0,19 5-9549 0 0,0 1-1 0 0,0 0 1 0 0,0 1-1 0 0,1 0 1 0 0,0 0-1 0 0,-15 13 1 0 0,18-14-213 0 0,-10 9-19 0 0,0 2 0 0 0,-19 22 0 0 0,32-33 0 0 0,-3 2 0 0 0,-1 1 0 0 0,-9 8 0 0 0,13-14 21 0 0,-7 8-175 0 0,8-8-542 0 0,1-1-258 0 0,0 0-56 0 0,0 0-149 0 0,0 0-573 0 0,0 0-253 0 0,2-2-51 0 0,8-10-11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 11975 0 0,'0'0'267'0'0,"0"0"42"0"0,0 0 17 0 0,0 0-28 0 0,0 0-58 0 0,0 0 491 0 0,1-7 799 0 0,-1 8 5697 0 0,-2 12-6896 0 0,-1 0 0 0 0,0 1 0 0 0,-1-1 0 0 0,0 0 0 0 0,-1 0 0 0 0,-1-1 0 0 0,-10 18 0 0 0,7-14-321 0 0,-11 25 0 0 0,2-3-14 0 0,-6 9 4 0 0,-22 58 0 0 0,45-102 0 0 0,0-1 0 0 0,0 1 0 0 0,0-1 0 0 0,0 1 0 0 0,1 0 0 0 0,-1-1 0 0 0,1 1 0 0 0,0 0 0 0 0,0 0 0 0 0,0-1 0 0 0,0 1 0 0 0,0 0 0 0 0,1 4 0 0 0,-1-6 0 0 0,1-1 0 0 0,0 1 0 0 0,-1 0 0 0 0,1 0 0 0 0,0-1 0 0 0,-1 1 0 0 0,1 0 0 0 0,0-1 0 0 0,0 1 0 0 0,-1-1 0 0 0,1 1 0 0 0,0-1 0 0 0,0 1 0 0 0,0-1 0 0 0,0 0 0 0 0,0 1 0 0 0,0-1 0 0 0,0 0 0 0 0,0 0 0 0 0,0 0 0 0 0,0 1 0 0 0,0-1 0 0 0,-1 0 0 0 0,1 0 0 0 0,0-1 0 0 0,0 1 0 0 0,0 0 0 0 0,0 0 0 0 0,2-1 0 0 0,17-2 0 0 0,0 0 0 0 0,0-2 0 0 0,0 0 0 0 0,30-14 0 0 0,-46 18-287 0 0,0-1 1 0 0,-1 0-1 0 0,1 0 0 0 0,-1 0 0 0 0,0 0 0 0 0,0-1 1 0 0,0 1-1 0 0,0-1 0 0 0,0 0 0 0 0,0 0 0 0 0,-1 0 1 0 0,1 0-1 0 0,-1-1 0 0 0,0 1 0 0 0,0-1 0 0 0,0 1 1 0 0,0-1-1 0 0,-1 1 0 0 0,2-5 0 0 0,-3 7-1249 0 0,-2-3 0 0 0,-7-13 0 0 0,-1 4 0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1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13823 0 0,'-15'6'1056'0'0,"10"-4"-260"0"0,-6 2-1467 0 0,-6-3 8825 0 0,36-1-7846 0 0,-12 1-112 0 0,1-1 1 0 0,-1 0-1 0 0,0 0 1 0 0,15-3-1 0 0,-15 1 73 0 0,1 1 0 0 0,-1 1 0 0 0,1-1 0 0 0,7 1 0 0 0,-7 1 135 0 0,1-1 1 0 0,15-3 0 0 0,-15 2-289 0 0,0 0 1 0 0,1 1-1 0 0,-1 0 0 0 0,16 3 1 0 0,-3-1-492 0 0,-14-1-1087 0 0,1 0 0 0 0,-1 1 0 0 0,11 2 0 0 0,-17-3-73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13823 0 0,'0'0'315'0'0,"-11"-2"870"0"0,5 1-1102 0 0,4 0 282 0 0,2 1 122 0 0,0 0 22 0 0,0 0 71 0 0,0 0 286 0 0,0 0 124 0 0,0 0 30 0 0,0 0-65 0 0,0 0-290 0 0,1-2-121 0 0,1-1-467 0 0,1 0 1 0 0,-1 1-1 0 0,1-1 0 0 0,-1 0 0 0 0,1 1 0 0 0,0-1 1 0 0,0 1-1 0 0,0 0 0 0 0,0 0 0 0 0,0 0 0 0 0,1 1 1 0 0,-1-1-1 0 0,1 1 0 0 0,5-2 0 0 0,5-1 225 0 0,0 0-1 0 0,23-2 1 0 0,-27 5-116 0 0,0 1 0 0 0,0-1 0 0 0,0 2 1 0 0,1 0-1 0 0,10 2 0 0 0,-20-3-211 0 0,0 0 0 0 0,0 0-1 0 0,0 0 1 0 0,1 1 0 0 0,-1-1 0 0 0,0 0 0 0 0,0 1-1 0 0,0-1 1 0 0,0 1 0 0 0,0-1 0 0 0,0 1-1 0 0,0-1 1 0 0,0 1 0 0 0,0 0 0 0 0,0-1 0 0 0,0 1-1 0 0,0 0 1 0 0,1 1 0 0 0,4 4-372 0 0,-1-3 191 0 0,-4-2-8602 0 0,-1-1 3010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0,'0'0'547'0'0,"0"0"-11"0"0,2-1-203 0 0,8-5 702 0 0,0 0 0 0 0,1 0-1 0 0,0 1 1 0 0,0 1 0 0 0,1 0-1 0 0,17-4 1 0 0,-13 6-832 0 0,0 0 1 0 0,0 1-1 0 0,24 2 0 0 0,-30 0-203 0 0,0 0 0 0 0,-1 1 0 0 0,10 3 0 0 0,1 0 0 0 0,-19-5 26 0 0,0 0 0 0 0,0 0 0 0 0,0 0 1 0 0,1 0-1 0 0,-1 1 0 0 0,0-1 0 0 0,0 0 0 0 0,0 1 0 0 0,0-1 0 0 0,0 1 0 0 0,0-1 0 0 0,0 1 1 0 0,-1-1-1 0 0,1 1 0 0 0,0 0 0 0 0,1 1 0 0 0,4-1-6056 0 0,-6-1 3984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15663 0 0,'-8'1'534'0'0,"0"-1"0"0"0,-14 0 0 0 0,4-1 3064 0 0,33 6-2431 0 0,-6-1-798 0 0,34 5 214 0 0,72 7-1 0 0,-8-2-627 0 0,-88-11 226 0 0,30 11-1 0 0,-43-12-13 0 0,-1 0 1 0 0,0 0-1 0 0,0 1 0 0 0,0-1 0 0 0,0 1 0 0 0,0 1 0 0 0,-1-1 0 0 0,0 0 0 0 0,8 9 0 0 0,-10-10-166 0 0,-1 0 0 0 0,0 0 0 0 0,0 1-1 0 0,0-1 1 0 0,0 1 0 0 0,0-1 0 0 0,-1 0 0 0 0,1 1 0 0 0,-1-1-1 0 0,1 1 1 0 0,-1-1 0 0 0,0 1 0 0 0,0 0 0 0 0,0-1 0 0 0,0 1-1 0 0,-1-1 1 0 0,1 1 0 0 0,-1-1 0 0 0,1 1 0 0 0,-1-1 0 0 0,0 0-1 0 0,0 1 1 0 0,-2 2 0 0 0,-1 4-2 0 0,-1 0 1 0 0,0 0-1 0 0,0-1 0 0 0,-9 12 0 0 0,-12 12 1 0 0,-2 0 0 0 0,-1-2 0 0 0,-42 35 0 0 0,10-13-1135 0 0,60-50-4768 0 0,1-2-2059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15663 0 0,'0'0'719'0'0,"0"0"-20"0"0,2 1-449 0 0,2 2-32 0 0,1-1 0 0 0,0 0 0 0 0,-1-1 0 0 0,1 1 0 0 0,0-1 0 0 0,0 0 0 0 0,0 0 0 0 0,0-1 0 0 0,0 1 0 0 0,0-1 0 0 0,9-1 0 0 0,9-1 1456 0 0,26-6 0 0 0,-3-1 85 0 0,101-16-1467 0 0,-129 20-4273 0 0,-16 5 2447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290 125 10135 0 0,'0'0'231'0'0,"0"0"29"0"0,1-1 19 0 0,6-5-41 0 0,-7 6-235 0 0,0 0 0 0 0,1-1 0 0 0,-1 1 0 0 0,1 0 0 0 0,-1-1 0 0 0,1 1 0 0 0,-1-1 0 0 0,0 1 0 0 0,1-1 0 0 0,-1 1 0 0 0,0-1 0 0 0,0 1 0 0 0,1-1 0 0 0,-1 1 0 0 0,0-1 0 0 0,0 1 0 0 0,0-1 0 0 0,0 1 0 0 0,1-2 0 0 0,-4-2-13 0 0,3 4 8 0 0,-36-63 7941 0 0,35 61-7705 0 0,0 0-1 0 0,1 0 1 0 0,-1 0 0 0 0,1-1 0 0 0,-1 1 0 0 0,1 0 0 0 0,0-1-1 0 0,0-1 1 0 0,0 3-101 0 0,0-1 379 0 0,0 2 245 0 0,-1-16 2009 0 0,-3 33-2599 0 0,1-9-169 0 0,-1 14 2 0 0,0 25 0 0 0,-2 8 0 0 0,-3-4 74 0 0,-2 1 0 0 0,-3-2-1 0 0,-2 0 1 0 0,-2 0 0 0 0,-24 47 0 0 0,3-36 1196 0 0,20-33-951 0 0,-4 1-299 0 0,-2 3-24 0 0,23-29 4 0 0,0 0 0 0 0,0 0 0 0 0,0-1 0 0 0,0 1 0 0 0,0-1 0 0 0,-1 0 0 0 0,1 0 0 0 0,-4 3 0 0 0,20-14 0 0 0,0 0 0 0 0,26-10 0 0 0,-31 15 0 0 0,0 0 0 0 0,1 1 0 0 0,-1 1 0 0 0,1-1 0 0 0,0 2 0 0 0,18-2 0 0 0,-20 2 0 0 0,0 2 0 0 0,0-1 0 0 0,0 1 0 0 0,0 0 0 0 0,8 3 0 0 0,-13-4 0 0 0,-1 1 0 0 0,0 0 0 0 0,1 0 0 0 0,-1 1 0 0 0,0-1 0 0 0,0 0 0 0 0,1 1 0 0 0,-1-1 0 0 0,0 1 0 0 0,0 0 0 0 0,-1 0 0 0 0,1 0 0 0 0,0 0 0 0 0,-1 0 0 0 0,1 0 0 0 0,-1 0 0 0 0,0 0 0 0 0,1 1 0 0 0,0 3 0 0 0,1 2 0 0 0,0 0 0 0 0,-1 0 0 0 0,0 0 0 0 0,0 1 0 0 0,-1-1 0 0 0,0 1 0 0 0,0 14 0 0 0,-2-11 0 0 0,-1 0 0 0 0,0 0 0 0 0,-1 0 0 0 0,-6 20 0 0 0,-11 23 0 0 0,-40 85 0 0 0,24-73 0 0 0,-52 110 0 0 0,84-168 0 0 0,1 0 0 0 0,0 1 0 0 0,1-1 0 0 0,0 1 0 0 0,0 0 0 0 0,0 16 0 0 0,2-23 0 0 0,0 1 0 0 0,0-1 0 0 0,1 1 0 0 0,-1-1 0 0 0,1 1 0 0 0,-1-1 0 0 0,1 1 0 0 0,0-1 0 0 0,1 0 0 0 0,-1 1 0 0 0,1-1 0 0 0,-1 0 0 0 0,1 0 0 0 0,0 0 0 0 0,0 0 0 0 0,0 0 0 0 0,0-1 0 0 0,1 1 0 0 0,-1-1 0 0 0,1 1 0 0 0,4 2 0 0 0,0-1 0 0 0,-1 0 0 0 0,1-1 0 0 0,0 0 0 0 0,1 0 0 0 0,-1 0 0 0 0,0-1 0 0 0,1 0 0 0 0,-1-1 0 0 0,1 0 0 0 0,0 0 0 0 0,-1 0 0 0 0,1-1 0 0 0,0 0 0 0 0,10-2 0 0 0,-12 3 0 0 0,-7 3 0 0 0,-6 2 0 0 0,7-6 0 0 0,-6 4-503 0 0,0-1 0 0 0,0 0 0 0 0,0 0 0 0 0,0 0 0 0 0,0-1 0 0 0,-1 0 0 0 0,0 0 0 0 0,1 0 0 0 0,-1-1 0 0 0,-9 1 0 0 0,8-3-7684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29 223 10135 0 0,'0'0'464'0'0,"0"0"-9"0"0,0 0-155 0 0,8-5 1413 0 0,-8 5-1618 0 0,1-1 1 0 0,-1 1-1 0 0,1-1 0 0 0,-1 1 0 0 0,0-1 0 0 0,1 1 0 0 0,-1 0 0 0 0,0-1 0 0 0,1 0 1 0 0,-1 1-1 0 0,0-1 0 0 0,0 1 0 0 0,1-1 0 0 0,-1 1 0 0 0,0-1 0 0 0,0 1 1 0 0,0-1-1 0 0,0 0 0 0 0,0 1 0 0 0,0-1 0 0 0,0 1 0 0 0,0-1 0 0 0,0 0 0 0 0,0 1 1 0 0,0-1-1 0 0,0 1 0 0 0,0-1 0 0 0,-1 1 0 0 0,1-1 0 0 0,0 0 0 0 0,-1 0-40 0 0,1 0 0 0 0,0 0-1 0 0,-1 1 1 0 0,1-1-1 0 0,0 0 1 0 0,0 0-1 0 0,0 0 1 0 0,0 0-1 0 0,0 1 1 0 0,0-1 0 0 0,0 0-1 0 0,0 0 1 0 0,0 0-1 0 0,0 0 1 0 0,1 1-1 0 0,-1-1 1 0 0,0 0-1 0 0,1 0 1 0 0,-1 0 0 0 0,0 1-1 0 0,1-1 1 0 0,0-1-1 0 0,2-2 172 0 0,-2 4-187 0 0,-1-1 1 0 0,1 1 0 0 0,-1 0 0 0 0,0-1-1 0 0,1 1 1 0 0,-1-1 0 0 0,0 1-1 0 0,1 0 1 0 0,-1-1 0 0 0,0 1 0 0 0,0-1-1 0 0,0 1 1 0 0,1-1 0 0 0,-1 1-1 0 0,0-1 1 0 0,0 1 0 0 0,0-1 0 0 0,0 1-1 0 0,0-1 1 0 0,0 1 0 0 0,0-1-1 0 0,0 1 1 0 0,0-1 0 0 0,0 1 0 0 0,0-1-1 0 0,0 0 1 0 0,0 1 0 0 0,0-1-1 0 0,-1 1 1 0 0,1-1 0 0 0,0 1 0 0 0,-1-1-1 0 0,1 0 48 0 0,0 0 1 0 0,1 0-1 0 0,-1 0 0 0 0,0 0 1 0 0,0 1-1 0 0,0-1 0 0 0,1 0 0 0 0,-1 0 1 0 0,0 0-1 0 0,1 1 0 0 0,-1-1 1 0 0,1 0-1 0 0,-1 0 0 0 0,1 1 0 0 0,-1-1 1 0 0,1 0-1 0 0,0 1 0 0 0,-1-1 0 0 0,1 1 1 0 0,0-1-1 0 0,-1 1 0 0 0,1-1 1 0 0,0 1-1 0 0,1-1 0 0 0,-1-1 266 0 0,1 1 1 0 0,0-1-1 0 0,0 1 0 0 0,0-1 0 0 0,-1 0 1 0 0,3-3-1 0 0,-2 0-215 0 0,-1 0 1 0 0,1 1 0 0 0,-1-1-1 0 0,0 0 1 0 0,-1 1-1 0 0,1-7 1 0 0,-1 6-13 0 0,1 1 0 0 0,-1-1 0 0 0,1 0 0 0 0,0 1 1 0 0,0-1-1 0 0,0 1 0 0 0,1-1 0 0 0,2-4 0 0 0,-3 8-57 0 0,-1 1 1 0 0,1-1-1 0 0,-1 0 0 0 0,1 0 0 0 0,-1 1 0 0 0,1-1 1 0 0,-1 0-1 0 0,0 0 0 0 0,1 0 0 0 0,-1 0 0 0 0,0 1 1 0 0,1-1-1 0 0,-1 0 0 0 0,0 0 0 0 0,0 0 0 0 0,0 0 1 0 0,0 0-1 0 0,0-1 0 0 0,0-3 499 0 0,0 3-527 0 0,1-7 80 0 0,-11 3-118 0 0,7 4-3 0 0,8 1 0 0 0,3 2 0 0 0,-1 4 0 0 0,-7-5 0 0 0,1 0 0 0 0,-1 1 0 0 0,1-1 0 0 0,-1 0 0 0 0,1 0 0 0 0,-1 1 0 0 0,0-1 0 0 0,1 1 0 0 0,-1-1 0 0 0,1 0 0 0 0,-1 1 0 0 0,0-1 0 0 0,0 1 0 0 0,1-1 0 0 0,-1 1 0 0 0,0-1 0 0 0,0 1 0 0 0,1-1 0 0 0,-1 1 0 0 0,0-1 0 0 0,0 1 0 0 0,0-1 0 0 0,0 1 0 0 0,0-1 0 0 0,0 1 0 0 0,0-1 0 0 0,0 1 0 0 0,0 0 0 0 0,0-1 0 0 0,0 1 0 0 0,0-1 0 0 0,0 2 0 0 0,-1-1 0 0 0,0 15 0 0 0,-1-1 0 0 0,-1 1 0 0 0,0-1 0 0 0,-1 1 0 0 0,-6 15 0 0 0,-4 14 0 0 0,2 3 0 0 0,-24 80 0 0 0,28-115 0 0 0,7-12 0 0 0,0 1 0 0 0,0-1 0 0 0,0 0 0 0 0,0 0 0 0 0,0 1 0 0 0,0-1 0 0 0,1 0 0 0 0,-1 1 0 0 0,0 1 0 0 0,2 4 0 0 0,-4-8-2310 0 0,2 0 2115 0 0,1 1 0 0 0,-1-1 0 0 0,1 0 0 0 0,-1 1 0 0 0,1-1 0 0 0,-1 0 0 0 0,1 0 0 0 0,0 1 0 0 0,-1-1 0 0 0,1 0 0 0 0,0 0 0 0 0,0 0 0 0 0,-1 0 0 0 0,1 1 0 0 0,0-1 0 0 0,0-1 0 0 0,-1-16-1837 0 0,-3 0-15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10135 0 0,'0'0'231'0'0,"0"0"29"0"0,0 0 19 0 0,-3 0-41 0 0,-8 0-44 0 0,9 0 552 0 0,2 0 232 0 0,0 0 40 0 0,-13 1 6355 0 0,10 1-2726 0 0,5 2-5351 0 0,0-4 722 0 0,-1 1-1 0 0,1-1 0 0 0,-1 1 1 0 0,1-1-1 0 0,0 0 1 0 0,-1 0-1 0 0,1 0 0 0 0,0 0 1 0 0,2 0-1 0 0,2 0 53 0 0,10 1 316 0 0,-1 0 1 0 0,1-2-1 0 0,0 0 0 0 0,21-4 0 0 0,-11 2 102 0 0,37-2 0 0 0,-61 5 21 0 0,-2 0-66 0 0,-2 8-278 0 0,2-7-165 0 0,-1 0 0 0 0,1 0 0 0 0,0 0 0 0 0,-1 0 0 0 0,1 0 0 0 0,-1-1 0 0 0,1 1 0 0 0,-1 0 0 0 0,1 0 0 0 0,-1 0 0 0 0,1-1 0 0 0,-1 1 0 0 0,0 0 0 0 0,1-1 0 0 0,-1 1 0 0 0,0 0 0 0 0,-1 0 0 0 0,1 0 0 0 0,-1 0 0 0 0,1 0 0 0 0,0-1 0 0 0,-1 1 0 0 0,1 0 0 0 0,0 1 0 0 0,0-1 0 0 0,0 0 0 0 0,0 0 0 0 0,-1 2 0 0 0,0-1-198 0 0,0 1 1 0 0,0-1-1 0 0,-1 0 0 0 0,1 0 0 0 0,-1 0 1 0 0,-4 3-1 0 0,6-4-314 0 0,1-1 0 0 0,0 0 0 0 0,0 0-1672 0 0,0 0-6688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13823 0 0,'0'0'315'0'0,"0"0"45"0"0,0 0 21 0 0,0 0-49 0 0,0 0-81 0 0,0 0 481 0 0,0 0 237 0 0,1 0 45 0 0,13-9 42 0 0,0 0 0 0 0,15-11-1 0 0,-14 8-770 0 0,23-13 0 0 0,-23 17 234 0 0,-1-2 1 0 0,0 1 0 0 0,0-2-1 0 0,-1 0 1 0 0,0-1 0 0 0,13-16-1 0 0,-22 24-517 0 0,-1-1 0 0 0,0 0 0 0 0,0 0 0 0 0,0-1 0 0 0,-1 1 0 0 0,0-1 0 0 0,3-7 0 0 0,-4 8-2 0 0,-1 5 16 0 0,0-1 0 0 0,0 0 0 0 0,0 0 1 0 0,0 1-1 0 0,0-1 0 0 0,0 0 0 0 0,0 0 0 0 0,0 1 0 0 0,-1-1 0 0 0,1 0 0 0 0,0 0 0 0 0,-1 1 0 0 0,1-1 1 0 0,0 0-1 0 0,-1 1 0 0 0,1-1 0 0 0,-1 1 0 0 0,1-1 0 0 0,-1 0 0 0 0,1 1 0 0 0,-1-1 0 0 0,1 1 0 0 0,-1-1 0 0 0,0 1 1 0 0,1 0-1 0 0,-1-1 0 0 0,0 1 0 0 0,1-1 0 0 0,-2 1 0 0 0,-25-11 794 0 0,22 9-663 0 0,1 0 3 0 0,-5 0 179 0 0,-10 9-200 0 0,9-2-129 0 0,1 0 0 0 0,0 1 0 0 0,1 0 0 0 0,-1 0 0 0 0,1 1 0 0 0,-7 8 0 0 0,1 0 0 0 0,0 0 0 0 0,-12 21 0 0 0,21-29 0 0 0,1 0 0 0 0,0 0 0 0 0,1 0 0 0 0,0 1 0 0 0,0 0 0 0 0,0-1 0 0 0,1 1 0 0 0,-1 8 0 0 0,2-13 0 0 0,1 0 0 0 0,-1 0 0 0 0,1 0 0 0 0,0 0 0 0 0,0 0 0 0 0,0 0 0 0 0,0 0 0 0 0,1 0 0 0 0,-1 0 0 0 0,1 0 0 0 0,0 0 0 0 0,0 0 0 0 0,0 0 0 0 0,0-1 0 0 0,0 1 0 0 0,1 0 0 0 0,-1-1 0 0 0,1 1 0 0 0,0-1 0 0 0,-1 1 0 0 0,1-1 0 0 0,0 0 0 0 0,1 0 0 0 0,2 3 0 0 0,3 0 0 0 0,-1-1 0 0 0,1 0 0 0 0,0 0 0 0 0,0-1 0 0 0,0 0 0 0 0,1-1 0 0 0,-1 1 0 0 0,1-2 0 0 0,-1 1 0 0 0,1-1 0 0 0,0 0 0 0 0,12-1 0 0 0,7-2 0 0 0,1-1 0 0 0,39-10 0 0 0,-45 8 0 0 0,-3 2-133 0 0,-19 3-563 0 0,-1 0-258 0 0,0 0-56 0 0,0 0-149 0 0,0 0-573 0 0,-4-3-253 0 0,-14-7-51 0 0,-1-1-11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13823 0 0,'-4'0'176'0'0,"-1"0"0"0"0,1 0 0 0 0,0-1 0 0 0,-1 1 0 0 0,-7-3 0 0 0,11 2 156 0 0,16-5-69 0 0,-14 6 457 0 0,-1-1-447 0 0,0-1 0 0 0,0 1 1 0 0,1 0-1 0 0,-1 0 0 0 0,1-1 0 0 0,-1 1 0 0 0,1 0 1 0 0,-1 0-1 0 0,1 0 0 0 0,0-1 0 0 0,5-3 429 0 0,0 1-1 0 0,0 1 1 0 0,0-1-1 0 0,1 1 1 0 0,-1 0 0 0 0,1 0-1 0 0,8-1 1 0 0,-12 3-563 0 0,-2 0 305 0 0,19-5-272 0 0,1 2-1152 0 0,1 1-1 0 0,0 1 0 0 0,-1 1 1 0 0,25 2-1 0 0,6 0-365 0 0,-52-1-189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0,1 2-288 0 0,10 10-434 0 0,1 2 351 0 0,0 1 0 0 0,-1 0 1 0 0,0 0-1 0 0,-1 1 0 0 0,11 24 0 0 0,25 65-582 0 0,-42-97 1 0 0,0-1 0 0 0,1 1 0 0 0,7 8 0 0 0,-5-5 67 0 0,14 10 1743 0 0,-20-20-1726 0 0,-1-1-406 0 0,0 0 264 0 0,0 1 1 0 0,-1-1-1 0 0,1 0 1 0 0,-1 1 0 0 0,1-1-1 0 0,0 0 1 0 0,-1 0-1 0 0,1 1 1 0 0,-1-1 0 0 0,1 0-1 0 0,-1 0 1 0 0,1 0-1 0 0,-1 0 1 0 0,1 0-1 0 0,-1 0 1 0 0,1 1 0 0 0,0-1-1 0 0,-1 0 1 0 0,1 0-1 0 0,-1-1 1 0 0,1 1-1 0 0,-1 0 1 0 0,0 0 0 0 0,-14-1-334 0 0,14 1 335 0 0,-21-6-3716 0 0,13 3-2556 0 0,8 2-311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13823 0 0,'0'0'315'0'0,"0"0"45"0"0,0 0 21 0 0,0 0-49 0 0,0 0-81 0 0,0 0 481 0 0,0 0 237 0 0,0 0 45 0 0,0 0 8 0 0,0 0 2 0 0,0 0 0 0 0,0 0 0 0 0,0 0-137 0 0,1 2-583 0 0,-1 0-292 0 0,0 0 1 0 0,0 0-1 0 0,0 0 0 0 0,0 0 1 0 0,0 0-1 0 0,0 0 0 0 0,-1 0 1 0 0,1 0-1 0 0,-1 0 0 0 0,0 0 1 0 0,1 0-1 0 0,-1 0 0 0 0,-2 3 1 0 0,-17 21 992 0 0,16-22-853 0 0,0 0 0 0 0,0 0 0 0 0,1 1-1 0 0,0-1 1 0 0,-5 10 0 0 0,7-11-161 0 0,-6 13-66 0 0,0 0-1 0 0,0 0 1 0 0,-2-1 0 0 0,-15 22 0 0 0,14-21-2353 0 0,10-14 1437 0 0,0-2-802 0 0,0 0-3252 0 0,0 0-1393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13 10135 0 0,'0'0'464'0'0,"0"0"-9"0"0,0 0-155 0 0,0 0 443 0 0,1-1 227 0 0,0-1-1983 0 0,2-2 1046 0 0,1-1 5661 0 0,-1 5-252 0 0,-3 7-3706 0 0,-1 0-1667 0 0,0-1 1 0 0,-1 0-1 0 0,-1 1 0 0 0,1-1 0 0 0,-1 0 0 0 0,0 0 1 0 0,-6 9-1 0 0,-2 4-15 0 0,-10 23 246 0 0,9-21 96 0 0,1 0-1 0 0,2 0 1 0 0,-11 32 0 0 0,15-36-321 0 0,3-10-60 0 0,0 1 0 0 0,0-1-1 0 0,0 0 1 0 0,1 1 0 0 0,-1 7 0 0 0,3-11-15 0 0,-1 0 0 0 0,0 0 0 0 0,1 0 0 0 0,0-1 0 0 0,0 1 0 0 0,0 0 0 0 0,0-1 1 0 0,0 1-1 0 0,1-1 0 0 0,0 1 0 0 0,-1-1 0 0 0,1 0 0 0 0,0 0 0 0 0,5 5 0 0 0,-2-1-21 0 0,1-1-1 0 0,11 8 1 0 0,-13-11-125 0 0,-3-3 36 0 0,0 1-1 0 0,0-1 1 0 0,0 1 0 0 0,1-1-1 0 0,-1 1 1 0 0,0-1-1 0 0,1 0 1 0 0,-1 1 0 0 0,0-1-1 0 0,0 0 1 0 0,1 0 0 0 0,-1 0-1 0 0,0 0 1 0 0,1 0-1 0 0,1-1 1 0 0,4 1-183 0 0,-7-1-1 0 0,1 1-1 0 0,0-1 1 0 0,0 0 0 0 0,0 1 0 0 0,-1-1 0 0 0,1 1-1 0 0,0-1 1 0 0,-1 0 0 0 0,1 0 0 0 0,0 1-1 0 0,-1-1 1 0 0,1 0 0 0 0,-1 0 0 0 0,1 0 0 0 0,-1 1-1 0 0,0-1 1 0 0,1-2 0 0 0,0 2-823 0 0,2-8-6049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15663 0 0,'0'0'356'0'0,"0"0"50"0"0,-2 0 20 0 0,-6-2-82 0 0,-22 0 52 0 0,82-3 3152 0 0,-34 3-1334 0 0,30 0 0 0 0,39 3-1359 0 0,20 0 338 0 0,-91 2-6804 0 0,-16-3 3566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67 11975 0 0,'0'0'267'0'0,"0"0"42"0"0,0 0 17 0 0,0 0-28 0 0,-1-2-196 0 0,-5-8 47 0 0,5 8 571 0 0,1 2 249 0 0,-3-14 3747 0 0,2 2-3719 0 0,2-13 2102 0 0,-1 23-2587 0 0,0 2 0 0 0,0 0-68 0 0,1 2-289 0 0,2 2-105 0 0,0 0 0 0 0,-1 1-1 0 0,1-1 1 0 0,-1 1 0 0 0,0 0 0 0 0,-1-1 0 0 0,1 1 0 0 0,-1 0 0 0 0,0 0 0 0 0,0 0 0 0 0,0 0-1 0 0,0 0 1 0 0,-1 0 0 0 0,0 1 0 0 0,0-1 0 0 0,-1 0 0 0 0,1 0 0 0 0,-3 5 0 0 0,2-1-16 0 0,-1 0 0 0 0,0-1 0 0 0,0 1 0 0 0,-1-1 0 0 0,0 1 0 0 0,-1-1 0 0 0,0 0 0 0 0,0 0 0 0 0,-1-1 0 0 0,0 1 0 0 0,0-1 0 0 0,-1 0 0 0 0,1-1 0 0 0,-10 9 0 0 0,3-5 231 0 0,8-6-208 0 0,0-1 0 0 0,0 0 0 0 0,0 0 0 0 0,-1 0 0 0 0,-7 4 0 0 0,6-4-517 0 0,4-2-120 0 0,0 0 0 0 0,0 0 1 0 0,0 0-1 0 0,0 0 0 0 0,0 0 0 0 0,0 0 1 0 0,-1-1-1 0 0,1 1 0 0 0,0-1 1 0 0,0 0-1 0 0,0 0 0 0 0,0 0 0 0 0,-1 0 1 0 0,1 0-1 0 0,-3 0 0 0 0,-1-3-7132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 21191 0 0,'0'0'480'0'0,"0"0"67"0"0,0 0 31 0 0,0-3-56 0 0,3-10-201 0 0,-2 10 424 0 0,-1 3 226 0 0,0 0 42 0 0,1 2-127 0 0,-1 0-861 0 0,1 0 0 0 0,0 0 0 0 0,0 0 0 0 0,-1 0 0 0 0,0 0 0 0 0,1 0 0 0 0,-1 1 0 0 0,0-1 0 0 0,0 0 0 0 0,0 0 0 0 0,0 0 0 0 0,0 0 0 0 0,-2 4 0 0 0,-10 30 269 0 0,2-5 352 0 0,9-27-614 0 0,-3 14 186 0 0,0 1-1 0 0,-1-1 0 0 0,-1-1 1 0 0,-13 27-1 0 0,1-5-217 0 0,-22 68 0 0 0,19-47 0 0 0,-8 34 0 0 0,28-85 0 0 0,4-7 0 0 0,8-6 0 0 0,-9 4 0 0 0,8-6 0 0 0,1 1 0 0 0,-1-1 0 0 0,1-1 0 0 0,-2 0 0 0 0,1 0 0 0 0,-1-1 0 0 0,15-17 0 0 0,20-15 0 0 0,-10 14 0 0 0,2 1 0 0 0,0 2 0 0 0,62-28 0 0 0,-85 45 0 0 0,-6 6 0 0 0,-6 3 0 0 0,-4 4 0 0 0,-1-1 113 0 0,0-1 0 0 0,0 1 0 0 0,0 0 0 0 0,-1-1 0 0 0,0 0 1 0 0,0 0-1 0 0,-10 7 0 0 0,3-4 64 0 0,0-1 0 0 0,0-1 0 0 0,-13 6 0 0 0,-12 6-1147 0 0,-9 5 383 0 0,32-17 587 0 0,4 2 0 0 0,7-5 38 0 0,1 1 0 0 0,0 0 0 0 0,0 0 0 0 0,0 0 0 0 0,1 0 0 0 0,-1 0-1 0 0,1 0 1 0 0,0 0 0 0 0,0 0 0 0 0,1 1 0 0 0,-1-1 0 0 0,1 0 0 0 0,0 0 0 0 0,0 1 0 0 0,1 4 0 0 0,-1-8-53 0 0,0-1 0 0 0,0 0 0 0 0,0 1 0 0 0,0-1 0 0 0,0 1 0 0 0,0-1 0 0 0,1 1 0 0 0,-1-1 0 0 0,0 0 0 0 0,0 1 1 0 0,0-1-1 0 0,1 1 0 0 0,-1-1 0 0 0,0 0 0 0 0,1 1 0 0 0,-1-1 0 0 0,0 0 0 0 0,1 1 0 0 0,-1-1 0 0 0,0 0 0 0 0,2 1 0 0 0,3 4 622 0 0,46 50-1057 0 0,-50-53 900 0 0,-1-2 50 0 0,5 1-145 0 0,-2 2-172 0 0,13 2-114 0 0,-12-4-339 0 0,-1 0 0 0 0,1-1 0 0 0,0 0 0 0 0,-1 0 1 0 0,1 0-1 0 0,0 0 0 0 0,0 0 0 0 0,-1-1 0 0 0,1 0 0 0 0,0 0 0 0 0,-1 0 0 0 0,1 0 1 0 0,-1 0-1 0 0,1-1 0 0 0,-1 0 0 0 0,0 1 0 0 0,0-1 0 0 0,0 0 0 0 0,0-1 0 0 0,0 1 0 0 0,0 0 1 0 0,0-1-1 0 0,4-5 0 0 0,1-6-8941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72 11975 0 0,'0'0'267'0'0,"0"0"42"0"0,0 0 17 0 0,1-1-28 0 0,0 1-277 0 0,0-1 0 0 0,1 0-1 0 0,-1 1 1 0 0,0-1 0 0 0,0 0 0 0 0,0 0-1 0 0,0 0 1 0 0,-1 0 0 0 0,1 0-1 0 0,0 0 1 0 0,0 0 0 0 0,0 0-1 0 0,-1-1 1 0 0,1 1 0 0 0,0-2 0 0 0,2-3 618 0 0,1 1 884 0 0,-1-1 0 0 0,1 0 0 0 0,-1 1 0 0 0,-1-2 0 0 0,4-8 0 0 0,-5 13-1233 0 0,0 0 98 0 0,-1 2 100 0 0,0 0 21 0 0,0 0-66 0 0,-1 2-294 0 0,-5 9-146 0 0,-1-1 1 0 0,1 0-1 0 0,-2 0 0 0 0,-15 16 0 0 0,8-12-3 0 0,0 1 0 0 0,2 0 0 0 0,0 1 0 0 0,0 0 0 0 0,2 1 0 0 0,0 0 0 0 0,-10 21 0 0 0,4-2 0 0 0,-11 24 0 0 0,25-52 0 0 0,0-1 0 0 0,1 0 0 0 0,0 1 0 0 0,1 0 0 0 0,0-1 0 0 0,-1 11 0 0 0,-2 12 0 0 0,0-17 0 0 0,4-12 0 0 0,0-1 0 0 0,0 1 0 0 0,0 0 0 0 0,0 0 0 0 0,0 0 0 0 0,0 0 0 0 0,1-1 0 0 0,-1 1 0 0 0,0 0 0 0 0,0 0 0 0 0,1 0 0 0 0,-1-1 0 0 0,0 1 0 0 0,1 0 0 0 0,-1 0 0 0 0,1-1 0 0 0,-1 1 0 0 0,1 0 0 0 0,-1-1 0 0 0,1 1 0 0 0,-1 0 0 0 0,1-1 0 0 0,0 1 0 0 0,-1-1 0 0 0,1 1 0 0 0,0-1 0 0 0,-1 1 0 0 0,1-1 0 0 0,0 0 0 0 0,0 1 0 0 0,-1-1 0 0 0,1 0 0 0 0,0 0 0 0 0,0 1 0 0 0,0-1 0 0 0,0 0 0 0 0,-1 0 0 0 0,3 0 0 0 0,0 1 0 0 0,2 1 0 0 0,0-1 0 0 0,1 1 0 0 0,-1-1 0 0 0,1 0 0 0 0,-1 0 0 0 0,1-1 0 0 0,7 1 0 0 0,-12-1 0 0 0,-1 0 0 0 0,1 0 0 0 0,0 0 0 0 0,0 0 0 0 0,0 0 0 0 0,0 0 0 0 0,-1 0 0 0 0,1 0 0 0 0,0 0 0 0 0,0 0 0 0 0,0-1 0 0 0,-1 1 0 0 0,1 0 0 0 0,0 0 0 0 0,0-1 0 0 0,-1 1 0 0 0,1-1 0 0 0,0 1 0 0 0,0-1 0 0 0,-1 1 0 0 0,2-1 0 0 0,0-2 0 0 0,34-12-1523 0 0,-26 11 84 0 0,0 0 1 0 0,14-8 0 0 0,-21 10 1036 0 0,0 0 1 0 0,0 0-1 0 0,-1 0 0 0 0,1 0 0 0 0,-1-1 1 0 0,1 1-1 0 0,-1-1 0 0 0,0 1 1 0 0,0-1-1 0 0,0 0 0 0 0,3-6 1 0 0,-1 0-6037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13823 0 0,'0'0'315'0'0,"0"0"45"0"0,0 0 21 0 0,0 0-49 0 0,0 0-81 0 0,2 0 481 0 0,14-1 561 0 0,1-2 1 0 0,-1 0-1 0 0,23-7 0 0 0,-34 8-1167 0 0,7-1 279 0 0,1-1 0 0 0,0 2 1 0 0,0 0-1 0 0,23-1 0 0 0,-24 3 90 0 0,-6 1-3981 0 0,-2 0-2133 0 0,5 0-819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13823 0 0,'-15'-4'315'0'0,"12"3"45"0"0,3 1 21 0 0,0 0-49 0 0,-1-1-220 0 0,-2-2 39 0 0,2 2 569 0 0,1 1 249 0 0,0 0 45 0 0,-6 0 642 0 0,2 1 1737 0 0,-1 1-2950 0 0,3-1-196 0 0,-1 1-1 0 0,0-1 1 0 0,0 0-1 0 0,0 0 1 0 0,0 0 0 0 0,-5 0-1 0 0,10 1-91 0 0,-2-2-154 0 0,1 1 0 0 0,-1 0-1 0 0,1 0 1 0 0,-1 0 0 0 0,1-1 0 0 0,0 1 0 0 0,-1 0 0 0 0,1-1 0 0 0,0 1 0 0 0,-1 0-1 0 0,1-1 1 0 0,0 1 0 0 0,0-1 0 0 0,0 1 0 0 0,0-1 0 0 0,0 0 0 0 0,0 1 0 0 0,-1-1-1 0 0,1 0 1 0 0,0 0 0 0 0,2 1 0 0 0,1-1-3 0 0,8 3 2 0 0,1 0 0 0 0,-1-1 0 0 0,0-1 0 0 0,23 0 0 0 0,46-5 0 0 0,-74 3 108 0 0,0 1-1 0 0,-1 0 1 0 0,1 1-1 0 0,7 1 1 0 0,26 3 285 0 0,-49 5 559 0 0,-12 9-898 0 0,-2 0 0 0 0,-34 21 0 0 0,28-21-52 0 0,-28 26-1 0 0,50-39-1 0 0,2 2 0 0 0,1-1-64 0 0,4-6-273 0 0,10 9-701 0 0,-4-7-3728 0 0,3 0-3085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64 13823 0 0,'0'0'315'0'0,"0"0"45"0"0,0 0 21 0 0,0 0-49 0 0,0 0-12 0 0,0 0 770 0 0,0 0 354 0 0,0 0 76 0 0,0 0-123 0 0,0 0-574 0 0,0 0-250 0 0,0 0-49 0 0,0 0-11 0 0,0 0-1 0 0,-16 8 1536 0 0,2 5-1667 0 0,6-5-66 0 0,0 0 0 0 0,0 0-1 0 0,-11 17 1 0 0,12-15-315 0 0,2 0 0 0 0,-1 0 0 0 0,2 0 0 0 0,-7 17 0 0 0,10-22 0 0 0,0 1 0 0 0,0 0 0 0 0,0-1 0 0 0,0 1 0 0 0,1 0 0 0 0,0 0 0 0 0,0 0 0 0 0,1-1 0 0 0,-1 1 0 0 0,4 10 0 0 0,-4-14 0 0 0,1 0-1 0 0,0 1 0 0 0,0-1 1 0 0,0 0-1 0 0,0 0 1 0 0,0 0-1 0 0,0 0 1 0 0,1 0-1 0 0,-1 0 0 0 0,1 0 1 0 0,0 0-1 0 0,-1-1 1 0 0,1 1-1 0 0,0-1 1 0 0,3 3-1 0 0,-1-2 0 0 0,-1 0 0 0 0,1 0 0 0 0,0-1 0 0 0,0 1 0 0 0,0-1 0 0 0,0 0 0 0 0,0 0 0 0 0,6 0 0 0 0,1-1 14 0 0,0 0 0 0 0,0 0 0 0 0,0-1 0 0 0,0 0-1 0 0,0-1 1 0 0,10-4 0 0 0,10-2 508 0 0,45-20 0 0 0,-65 23-404 0 0,0-1 0 0 0,0 0-1 0 0,0-1 1 0 0,-1 0 0 0 0,0-1 0 0 0,-1 0-1 0 0,10-9 1 0 0,-17 15-86 0 0,-1 0 0 0 0,1-1 1 0 0,0 1-1 0 0,-1-1 0 0 0,1 1 0 0 0,-1-1 0 0 0,0 0 0 0 0,1 1 0 0 0,-2-1 1 0 0,1 0-1 0 0,0 0 0 0 0,0 0 0 0 0,-1 0 0 0 0,1 0 0 0 0,-1 1 1 0 0,0-1-1 0 0,0 0 0 0 0,-1-5 0 0 0,0-1 139 0 0,-1 0-1 0 0,-1 0 1 0 0,0 0-1 0 0,-6-14 1 0 0,6 17-130 0 0,0 1 0 0 0,0-1 1 0 0,0 1-1 0 0,-1 0 0 0 0,0 1 0 0 0,0-1 1 0 0,0 1-1 0 0,-1-1 0 0 0,0 1 0 0 0,1 1 1 0 0,-2-1-1 0 0,1 1 0 0 0,0 0 0 0 0,0 0 0 0 0,-1 0 1 0 0,-9-3-1 0 0,0 1-98 0 0,0 1 1 0 0,0 0-1 0 0,0 1 1 0 0,0 1-1 0 0,-24-1 1 0 0,19 3-1603 0 0,-30 3 1 0 0,-19 4-364 0 0,7-1-22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97 139 8287 0 0,'0'0'382'0'0,"0"0"-8"0"0,1-2-240 0 0,2-6 88 0 0,-2 7 856 0 0,-1 1 366 0 0,8-47 9022 0 0,-5 4-7214 0 0,-2 35-2966 0 0,-4 8 253 0 0,-6 10 497 0 0,4-5-921 0 0,-7 10-115 0 0,0 0 0 0 0,2 1 0 0 0,-1 1 0 0 0,2-1 0 0 0,0 2 0 0 0,1-1 0 0 0,1 1 0 0 0,-7 26 0 0 0,9-23 0 0 0,6-16 0 0 0,0 0 0 0 0,1 16 0 0 0,0-17 0 0 0,0-1 0 0 0,7 7 0 0 0,-7-8 0 0 0,1-1 0 0 0,0 1 0 0 0,-1-1 0 0 0,1 1 0 0 0,0-1 0 0 0,0 0 0 0 0,0 0 0 0 0,0 0 0 0 0,0 0 0 0 0,1-1 0 0 0,-1 1 0 0 0,0-1 0 0 0,0 0 0 0 0,0 0 0 0 0,0 0 0 0 0,1 0 0 0 0,-1-1 0 0 0,0 1 0 0 0,0-1 0 0 0,0 0 0 0 0,0 0 0 0 0,6-2 0 0 0,5-4 0 0 0,1 0 0 0 0,-1 0 0 0 0,17-13 0 0 0,-22 14 0 0 0,-1 1 0 0 0,-1-1 0 0 0,0 0 0 0 0,-1 0 0 0 0,0 0 0 0 0,0-1 0 0 0,0 0 0 0 0,-1 0 0 0 0,1-1 0 0 0,-2 1 0 0 0,1-1 0 0 0,5-14 0 0 0,-9 16 93 0 0,1-1 0 0 0,-1 1 0 0 0,0 0 0 0 0,-1 0 1 0 0,0 0-1 0 0,0-1 0 0 0,0 1 0 0 0,-1 0 0 0 0,0 0 0 0 0,0 0 0 0 0,0 0 0 0 0,-1-1 0 0 0,0 2 0 0 0,0-1 0 0 0,0 0 1 0 0,-1 0-1 0 0,0 1 0 0 0,0-1 0 0 0,-1 1 0 0 0,1 0 0 0 0,-7-7 0 0 0,7 10-206 0 0,1 0 0 0 0,-1 0 0 0 0,0 1-1 0 0,0-1 1 0 0,0 0 0 0 0,0 1 0 0 0,-1 0 0 0 0,1 0-1 0 0,0 0 1 0 0,-1 0 0 0 0,1 0 0 0 0,0 1 0 0 0,-1 0 0 0 0,1-1-1 0 0,0 1 1 0 0,-1 0 0 0 0,1 1 0 0 0,-1-1 0 0 0,1 1 0 0 0,0-1-1 0 0,-1 1 1 0 0,1 0 0 0 0,0 0 0 0 0,-4 2 0 0 0,-19 11-1898 0 0,13-7 987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9671 0 0,'0'0'748'0'0,"0"0"-261"0"0,0 0 736 0 0,0 0 374 0 0,0 0 71 0 0,0 0-112 0 0,0 0-540 0 0,0 0-236 0 0,2 2-48 0 0,1 1-607 0 0,-1-1 1 0 0,0 1-1 0 0,1 0 1 0 0,-1 0-1 0 0,0 0 1 0 0,0 1-1 0 0,-1-1 1 0 0,1 0-1 0 0,-1 1 1 0 0,0-1-1 0 0,0 1 1 0 0,0-1-1 0 0,0 1 1 0 0,0 4-1 0 0,-1-1-10 0 0,0-1-1 0 0,0 0 1 0 0,0 1-1 0 0,-1-1 0 0 0,0 0 1 0 0,-1 0-1 0 0,-3 11 1 0 0,-1-1-22 0 0,-1-1 1 0 0,-1-1-1 0 0,0 1 1 0 0,-1-1-1 0 0,-19 22 0 0 0,17-23-186 0 0,-2-1 0 0 0,1 0 0 0 0,-1-1 0 0 0,-1 0 0 0 0,-24 14 0 0 0,36-24-684 0 0,0-1-1287 0 0,-7 3-5038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57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19351 0 0,'0'0'439'0'0,"0"0"62"0"0,0 0 33 0 0,0 0-65 0 0,1-1-309 0 0,107-97 3345 0 0,-93 84-3164 0 0,-1-2 1 0 0,-1 1-1 0 0,0-2 0 0 0,-1 0 1 0 0,13-24-1 0 0,-15 24-49 0 0,-7 11-247 0 0,0 1 0 0 0,0-1 1 0 0,0 0-1 0 0,-1 0 0 0 0,1 0 0 0 0,1-10 0 0 0,-4 9-45 0 0,-5 10 0 0 0,-4 8 0 0 0,0 8 0 0 0,-10 25 0 0 0,-6 14 0 0 0,20-48 0 0 0,1 1 0 0 0,0 0 0 0 0,0-1 0 0 0,1 1 0 0 0,-2 12 0 0 0,3-1 0 0 0,2-17 0 0 0,0 8 0 0 0,4 0 0 0 0,4-4 0 0 0,4-6 0 0 0,5-3 0 0 0,-13-3 0 0 0,-1 0 0 0 0,9-3 0 0 0,-1-2 0 0 0,0 1 0 0 0,0-1 0 0 0,-1-1 0 0 0,0 0 0 0 0,0 0 0 0 0,-1-1 0 0 0,0-1 0 0 0,-1 1 0 0 0,10-18 0 0 0,45-83 0 0 0,-9 15 0 0 0,-76 135 0 0 0,-23 57 0 0 0,-16 59 0 0 0,60-153 0 0 0,-4 11-146 0 0,0 0 0 0 0,1 0 0 0 0,0 0 0 0 0,1 1 0 0 0,-2 21 0 0 0,5-32-362 0 0,8 7-84 0 0,3-2 576 0 0,-7-8 16 0 0,0 1 0 0 0,-1-1 0 0 0,1 1 0 0 0,-1-1 0 0 0,1 0 0 0 0,0-1 0 0 0,-1 1 0 0 0,1-1 0 0 0,0 1 0 0 0,-1-1 0 0 0,1 0 0 0 0,4-2 0 0 0,41-20 0 0 0,-48 23 0 0 0,25-15 0 0 0,-2-1 0 0 0,0-1 0 0 0,-1-1 0 0 0,0-1 0 0 0,21-24 0 0 0,-17 15 249 0 0,-2-2 0 0 0,-1-1 0 0 0,36-60 0 0 0,-47 67-107 0 0,0-1 1 0 0,-2 0-1 0 0,-1-1 0 0 0,-1 0 1 0 0,-1 0-1 0 0,5-33 0 0 0,-12 44-142 0 0,-1 14 0 0 0,0 0 0 0 0,0 1 0 0 0,0-1 0 0 0,0 1 0 0 0,0-1 0 0 0,0 0 0 0 0,0 1 0 0 0,-1-1 0 0 0,1 0 0 0 0,0 1 0 0 0,0-1 0 0 0,-1 1 0 0 0,1-1 0 0 0,0 1 0 0 0,-1-2 0 0 0,-1 2 36 0 0,1-1 0 0 0,0 0 0 0 0,-1 1 0 0 0,1-1 0 0 0,0 1 0 0 0,-1-1 0 0 0,1 1 1 0 0,-1 0-1 0 0,1 0 0 0 0,-1-1 0 0 0,1 1 0 0 0,-1 0 0 0 0,1 0 0 0 0,-1 1 0 0 0,1-1 0 0 0,-1 0 0 0 0,1 0 0 0 0,-1 1 0 0 0,1-1 0 0 0,0 1 0 0 0,-1-1 0 0 0,1 1 0 0 0,-2 0 0 0 0,-4 3 304 0 0,0-1-1 0 0,-12 10 0 0 0,2 0-462 0 0,1 1 1 0 0,0 1-1 0 0,1 0 0 0 0,1 1 1 0 0,1 1-1 0 0,0 0 1 0 0,1 0-1 0 0,1 2 1 0 0,0-1-1 0 0,2 1 1 0 0,0 1-1 0 0,-12 39 0 0 0,16-41 386 0 0,0-1 0 0 0,2 1-1 0 0,-3 25 1 0 0,6-33-313 0 0,-1 0 0 0 0,2 0 0 0 0,-1 0 0 0 0,1-1 1 0 0,1 1-1 0 0,0 0 0 0 0,5 16 0 0 0,-6-24 35 0 0,1 0-1 0 0,-1 0 1 0 0,1 0-1 0 0,0 0 1 0 0,-1 0 0 0 0,1 0-1 0 0,0-1 1 0 0,0 1-1 0 0,0 0 1 0 0,0-1-1 0 0,1 0 1 0 0,-1 1-1 0 0,0-1 1 0 0,1 0-1 0 0,-1 0 1 0 0,1-1-1 0 0,4 2 1 0 0,1 0-18 0 0,0 0 0 0 0,0-1-1 0 0,0-1 1 0 0,0 1 0 0 0,0-1 0 0 0,0-1 0 0 0,0 1 0 0 0,0-1 0 0 0,0-1 0 0 0,0 1 0 0 0,0-1 0 0 0,10-5-1 0 0,-3 2 5 0 0,-1-2 0 0 0,0 0-1 0 0,0 0 1 0 0,0-2-1 0 0,17-13 1 0 0,-24 15 185 0 0,0 0 0 0 0,0-1-1 0 0,0 1 1 0 0,-1-2 0 0 0,0 1-1 0 0,-1 0 1 0 0,0-1 0 0 0,0 0 0 0 0,5-15-1 0 0,-10 22-605 0 0,0 2-50 0 0,1 0 555 0 0,-1-1-1 0 0,0 1 1 0 0,0 0 0 0 0,0-1 0 0 0,0 1-1 0 0,0 0 1 0 0,0 0 0 0 0,0-1 0 0 0,0 1-1 0 0,0 0 1 0 0,0-1 0 0 0,0 1 0 0 0,0 0 0 0 0,0 0-1 0 0,0-1 1 0 0,0 1 0 0 0,0 0 0 0 0,0-1-1 0 0,0 1 1 0 0,0 0 0 0 0,0 0 0 0 0,0-1-1 0 0,0 1 1 0 0,-1 0 0 0 0,-2 2-54 0 0,-1 0 1 0 0,1 1-1 0 0,0-1 1 0 0,-1 1-1 0 0,1 0 1 0 0,1 0-1 0 0,-1 0 0 0 0,0 0 1 0 0,1 1-1 0 0,0-1 1 0 0,-1 1-1 0 0,1 0 1 0 0,-2 5-1 0 0,-3 9-3 0 0,-10 29 0 0 0,14-35-11 0 0,0-1 0 0 0,1 1 1 0 0,1 0-1 0 0,-1 14 0 0 0,2-24-85 0 0,0-1 1 0 0,1 0-1 0 0,-1 1 0 0 0,1-1 0 0 0,-1 1 1 0 0,1-1-1 0 0,-1 0 0 0 0,1 1 0 0 0,0-1 1 0 0,-1 0-1 0 0,1 0 0 0 0,0 0 0 0 0,0 1 1 0 0,0-1-1 0 0,0 0 0 0 0,0 0 0 0 0,2 1 1 0 0,-3-2 93 0 0,2 2-14 0 0,0 0 0 0 0,0-1-1 0 0,0 1 1 0 0,0-1 0 0 0,0 1-1 0 0,0-1 1 0 0,4 2 0 0 0,6-3-3 0 0,-7-1 23 0 0,1 0-2 0 0,0 1 0 0 0,1-2 0 0 0,-1 1 0 0 0,0-1 0 0 0,0 0 0 0 0,0 0 0 0 0,-1 0 0 0 0,8-5 0 0 0,5-4 0 0 0,19-15 0 0 0,-16 10 0 0 0,-1-1 13 0 0,-1 0 0 0 0,0-2-1 0 0,-1-1 1 0 0,26-36 0 0 0,33-53 1899 0 0,-61 79-1892 0 0,-15 28-20 0 0,0 0-1 0 0,-1 0 1 0 0,1-1 0 0 0,0 1-1 0 0,-1 0 1 0 0,1-1 0 0 0,-1 1-1 0 0,0-1 1 0 0,0 1 0 0 0,0-1-1 0 0,0-3 1 0 0,0 6 0 0 0,0-1 0 0 0,0 1 0 0 0,-1 0 0 0 0,1 0 0 0 0,0 0 0 0 0,0 0 0 0 0,0 0 0 0 0,0-1 0 0 0,0 1 0 0 0,0 0 0 0 0,0 0 0 0 0,0 0 0 0 0,0 0 0 0 0,0 0 0 0 0,0 0 0 0 0,0-1 0 0 0,0 1 0 0 0,-1 0 0 0 0,1 0 0 0 0,0 0 0 0 0,0 0 0 0 0,0 0 0 0 0,0 0 0 0 0,0 0 0 0 0,0 0 0 0 0,-1 0 0 0 0,1 0 0 0 0,0 0 0 0 0,0-1 0 0 0,0 1 0 0 0,0 0 0 0 0,0 0 0 0 0,-1 0 0 0 0,1 0 0 0 0,0 0 0 0 0,0 0 0 0 0,0 0 0 0 0,0 0 0 0 0,-1 0 0 0 0,1 0 0 0 0,0 0 0 0 0,0 1 0 0 0,0-1 0 0 0,0 0 0 0 0,0 0 0 0 0,-1 0 0 0 0,1 0 0 0 0,0 0 0 0 0,0 0 0 0 0,0 0 0 0 0,0 0 0 0 0,0 0 0 0 0,0 0 0 0 0,0 1 0 0 0,-1-1 0 0 0,1 0 0 0 0,0 0 0 0 0,-4 5 0 0 0,-8 7 0 0 0,7-7 0 0 0,1-1 0 0 0,0 1 0 0 0,0 0 0 0 0,-5 9 0 0 0,5-8 0 0 0,1 1 0 0 0,0-1 0 0 0,-3 8 0 0 0,1 6 0 0 0,6-14 0 0 0,0-2 0 0 0,1 9 0 0 0,6-2 0 0 0,4-3 0 0 0,8 1 0 0 0,-15-9 0 0 0,-1-1 0 0 0,9 3 0 0 0,13 2 0 0 0,-1 1 0 0 0,42 13 0 0 0,-54-11 0 0 0,9 13 0 0 0,-14-9 0 0 0,-6-6 0 0 0,0-1 0 0 0,0 1 0 0 0,-1-1 0 0 0,0 1 0 0 0,1-1 0 0 0,-2 1 0 0 0,1 0 0 0 0,0-1 0 0 0,-1 1 0 0 0,0 5 0 0 0,-1-7 0 0 0,1 1 0 0 0,-1-1 0 0 0,1 0 0 0 0,-1 0 0 0 0,0 0 0 0 0,0 0 0 0 0,0 0 0 0 0,0 0 0 0 0,-1 0 0 0 0,1 0 0 0 0,-1 0 0 0 0,0-1 0 0 0,0 1 0 0 0,0-1 0 0 0,-4 5 0 0 0,-1 0 73 0 0,3-3 50 0 0,0-1 1 0 0,0 1-1 0 0,0-1 1 0 0,0 0-1 0 0,0 0 1 0 0,-1 0-1 0 0,1 0 0 0 0,-1-1 1 0 0,0 0-1 0 0,0 0 1 0 0,1 0-1 0 0,-1 0 1 0 0,-1-1-1 0 0,1 0 1 0 0,-9 1-1 0 0,-10-2-2022 0 0,14-3-3285 0 0,6 1 2468 0 0,2 1-6717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2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15663 0 0,'0'0'356'0'0,"0"0"50"0"0,0-2 20 0 0,8-17 92 0 0,-6 13-208 0 0,0 0 0 0 0,1 1 1 0 0,0-1-1 0 0,0 1 0 0 0,1 0 0 0 0,-1 0 1 0 0,1 0-1 0 0,0 0 0 0 0,7-5 1 0 0,5-4 1558 0 0,26-16 1 0 0,-31 22-1642 0 0,-1 1 302 0 0,-5 3-201 0 0,1 1-1 0 0,-1-1 1 0 0,1 1 0 0 0,0 0-1 0 0,0 1 1 0 0,0 0-1 0 0,8-3 1 0 0,-3 2-312 0 0,0 4-17 0 0,-9 0 0 0 0,0 0 0 0 0,0 1 0 0 0,0-1 0 0 0,0 1 0 0 0,0-1 0 0 0,0 1 0 0 0,0-1 0 0 0,2 4 0 0 0,3 6 0 0 0,-5 2 63 0 0,0 0 1 0 0,0-1-1 0 0,-1 1 0 0 0,-1 0 0 0 0,0 0 1 0 0,-4 25-1 0 0,2-23 39 0 0,-1 0 0 0 0,-1 0 0 0 0,0-1 0 0 0,-1 0 0 0 0,-1 0 0 0 0,0 0 0 0 0,0 0 0 0 0,-12 15 0 0 0,8-13-4 0 0,-1-1 1 0 0,-1 0-1 0 0,0-1 0 0 0,-1-1 0 0 0,-1 0 0 0 0,-19 15 0 0 0,23-22-98 0 0,0 0 0 0 0,0-1 0 0 0,0 0 0 0 0,-1-1 0 0 0,1 0 0 0 0,-1 0 0 0 0,0-1 0 0 0,0-1 0 0 0,-1 0 0 0 0,1 0 0 0 0,0-1 0 0 0,-1 0 0 0 0,1-1 0 0 0,-17-2 0 0 0,26 1-68 0 0,-1 1-1 0 0,1 0 1 0 0,-1-1 0 0 0,1 0-1 0 0,-1 1 1 0 0,1-1 0 0 0,0 0-1 0 0,-1 0 1 0 0,1 0-1 0 0,0-1 1 0 0,0 1 0 0 0,0 0-1 0 0,0-1 1 0 0,0 0 0 0 0,0 1-1 0 0,0-1 1 0 0,0 0 0 0 0,1 0-1 0 0,-1 0 1 0 0,1 0 0 0 0,-1 0-1 0 0,1 0 1 0 0,0-1 0 0 0,0 1-1 0 0,0 0 1 0 0,0-1-1 0 0,0 1 1 0 0,1 0 0 0 0,-1-1-1 0 0,1 1 1 0 0,-1-1 0 0 0,1 1-1 0 0,0-1 1 0 0,0 0 0 0 0,0 1-1 0 0,0-1 1 0 0,1 1 0 0 0,-1-1-1 0 0,1 1 1 0 0,-1-1-1 0 0,1 1 1 0 0,0 0 0 0 0,0-1-1 0 0,0 1 1 0 0,0 0 0 0 0,0 0-1 0 0,1 0 1 0 0,-1-1 0 0 0,1 1-1 0 0,-1 0 1 0 0,1 1 0 0 0,0-1-1 0 0,0 0 1 0 0,0 0 0 0 0,4-2-1 0 0,10-6-3515 0 0,34-16-1 0 0,-43 23 2829 0 0,10-4-1291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2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 19351 0 0,'0'0'886'0'0,"0"0"-21"0"0,-1-1-554 0 0,-1-1 75 0 0,-1 0 0 0 0,0 1 0 0 0,0-1 0 0 0,0 1 0 0 0,0-1 0 0 0,0 1 0 0 0,0 0 1 0 0,0 0-1 0 0,-5-1 0 0 0,6 2 279 0 0,-14-3 135 0 0,19 4-1185 0 0,-1 0 0 0 0,1 1 0 0 0,-1-1 0 0 0,1 1 0 0 0,-1 0 1 0 0,0 0-1 0 0,0 0 0 0 0,0 0 0 0 0,3 4 0 0 0,6 7-1139 0 0,0 0-11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19351 0 0,'0'0'424'0'0,"0"0"88"0"0,0 0 24 0 0,0 0 8 0 0,0 0-440 0 0,0 0-104 0 0,0 0 0 0 0,0 0 0 0 0,0 0 432 0 0,0 0 64 0 0,0 0 16 0 0,-2-1 0 0 0,10-9-416 0 0,-3 1-96 0 0,-4-1 0 0 0,1-1-9400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47 15663 0 0,'0'0'719'0'0,"0"0"-20"0"0,1-1-449 0 0,2-3 232 0 0,0 0 0 0 0,0 1 0 0 0,0-1 0 0 0,0 1 0 0 0,1 0 0 0 0,-1 0-1 0 0,1 0 1 0 0,0 1 0 0 0,0-1 0 0 0,0 1 0 0 0,0 0 0 0 0,0 0 0 0 0,1 0 0 0 0,-1 1 0 0 0,1 0-1 0 0,-1-1 1 0 0,1 2 0 0 0,8-2 0 0 0,-10 2-280 0 0,1 1 0 0 0,-1 0-1 0 0,1 0 1 0 0,-1 0 0 0 0,1 0 0 0 0,-1 0-1 0 0,0 1 1 0 0,4 1 0 0 0,-4-1 30 0 0,-1-1-144 0 0,-1 1 0 0 0,1-1-1 0 0,0 1 1 0 0,-1-1 0 0 0,0 1 0 0 0,1 0-1 0 0,-1 0 1 0 0,0 0 0 0 0,0 0 0 0 0,0 0 0 0 0,1 3-1 0 0,0-2-29 0 0,1 3-55 0 0,-1 0 0 0 0,0 1 0 0 0,0-1 0 0 0,0 1 0 0 0,-1-1 0 0 0,1 12 0 0 0,-1 42-6 0 0,-2-32 2 0 0,-6 104 1304 0 0,0-43-574 0 0,2-44-724 0 0,-2 0 1 0 0,-24 82-1 0 0,29-120-5 0 0,-16 50 0 0 0,-46 99 0 0 0,62-152 0 0 0,-8 12 0 0 0,4-10 0 0 0,-2-4 0 0 0,-2-5 0 0 0,8 2-273 0 0,0 0-1 0 0,0-1 1 0 0,0 1-1 0 0,1-1 1 0 0,-1 1 0 0 0,0-1-1 0 0,-1-2 1 0 0,1 2-516 0 0,0 0-1 0 0,1-1 1 0 0,-1 1 0 0 0,1 0 0 0 0,0-1 0 0 0,0 1 0 0 0,-1 0 0 0 0,2-1-1 0 0,-1 0 1 0 0,-1-4 0 0 0,2-3-8199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3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26 646 8287 0 0,'0'0'191'0'0,"0"0"26"0"0,0 0 9 0 0,1-1-34 0 0,4-3-154 0 0,-9 10-38 0 0,-3 1 76 0 0,7-7 85 0 0,0-1 0 0 0,0 0 0 0 0,0 0 0 0 0,0 0 0 0 0,0 0 0 0 0,0 1-1 0 0,-1-1 1 0 0,1 0 0 0 0,0 0 0 0 0,-1 1 0 0 0,1-1 0 0 0,0 0 0 0 0,-1 0-1 0 0,1 1 1 0 0,-1-1 0 0 0,1 0 0 0 0,-1 0 0 0 0,-8-11 3415 0 0,7 11-3032 0 0,2 1-28 0 0,0 0-4 0 0,0 0 0 0 0,0 0 0 0 0,0 0 0 0 0,-5-2 279 0 0,6-1 3114 0 0,23-17-3913 0 0,-8 6 374 0 0,1 0 0 0 0,-2-1 0 0 0,27-33 0 0 0,-19 14 162 0 0,-2 0 0 0 0,-1-2 0 0 0,-2 0 0 0 0,19-58 0 0 0,-37 94-528 0 0,1 0 1 0 0,-1 0-1 0 0,0-1 0 0 0,0 1 1 0 0,0 0-1 0 0,0 0 0 0 0,0 0 1 0 0,0 0-1 0 0,0 0 0 0 0,0-1 1 0 0,0 1-1 0 0,0 0 0 0 0,0 0 0 0 0,0 0 1 0 0,0 0-1 0 0,0-1 0 0 0,0 1 1 0 0,0 0-1 0 0,0 0 0 0 0,0 0 1 0 0,0 0-1 0 0,0-1 0 0 0,0 1 1 0 0,0 0-1 0 0,0 0 0 0 0,0 0 1 0 0,0 0-1 0 0,0-1 0 0 0,0 1 0 0 0,0 0 1 0 0,0 0-1 0 0,0 0 0 0 0,-1 0 1 0 0,1 0-1 0 0,0-1 0 0 0,0 1 1 0 0,0 0-1 0 0,0 0 0 0 0,0 0 1 0 0,0 0-1 0 0,-1 0 0 0 0,1 0 1 0 0,0 0-1 0 0,0 0 0 0 0,0 0 0 0 0,0 0 1 0 0,-1-1-1 0 0,1 1 0 0 0,0 0 1 0 0,0 0-1 0 0,0 0 0 0 0,0 0 1 0 0,-1 0-1 0 0,1 0 0 0 0,0 0 1 0 0,0 0-1 0 0,0 0 0 0 0,0 0 1 0 0,-1 1-1 0 0,1-1 0 0 0,0 0 0 0 0,0 0 1 0 0,0 0-1 0 0,-8 3-4 0 0,8-3 4 0 0,-6 4 0 0 0,1-1 0 0 0,0 1 0 0 0,0 0 0 0 0,1 1 0 0 0,-1-1 0 0 0,1 1 0 0 0,0 0 0 0 0,0 0 0 0 0,0 0 0 0 0,-3 8 0 0 0,-4 8 0 0 0,-11 30 0 0 0,11-25 0 0 0,2 0 0 0 0,0 1 0 0 0,2 0 0 0 0,1 1 0 0 0,-3 31 0 0 0,9-52 0 0 0,0-1 0 0 0,1 0 0 0 0,1 10 0 0 0,3 2 0 0 0,-2-15 0 0 0,-1-3 0 0 0,0 1 0 0 0,-1 0 0 0 0,1 0 0 0 0,-1 0 0 0 0,1-1 0 0 0,-1 1 0 0 0,1 0 0 0 0,0-1 0 0 0,-1 0 0 0 0,1 1 0 0 0,0-1 0 0 0,-1 0 0 0 0,1 0 0 0 0,0 0 0 0 0,-1 0 0 0 0,1 0 0 0 0,3 0 0 0 0,-2-1 0 0 0,1 0 0 0 0,-1-1 0 0 0,1 1 0 0 0,0 0 0 0 0,-1-1 0 0 0,0 0 0 0 0,4-2 0 0 0,4-4 0 0 0,0-1 0 0 0,-1 0 0 0 0,11-12 0 0 0,32-38 0 0 0,70-95 0 0 0,-44 46 0 0 0,4-5 0 0 0,-59 76 0 0 0,2-2 0 0 0,30-36 0 0 0,-47 66 0 0 0,-9 8 0 0 0,0 1 0 0 0,0 0 0 0 0,0 0 0 0 0,0 0 0 0 0,1 0 0 0 0,-1-1 0 0 0,0 1 0 0 0,0 0 0 0 0,0 0 0 0 0,0 0 0 0 0,0 0 0 0 0,0-1 0 0 0,1 1 0 0 0,-1 0 0 0 0,0 0 0 0 0,0 0 0 0 0,0 0 0 0 0,0 0 0 0 0,0 0 0 0 0,1 0 0 0 0,-1-1 0 0 0,0 1 0 0 0,0 0 0 0 0,0 0 0 0 0,1 0 0 0 0,-1 0 0 0 0,0 0 0 0 0,0 0 0 0 0,0 0 0 0 0,1 0 0 0 0,-1 0 0 0 0,0 0 0 0 0,0 0 0 0 0,0 0 0 0 0,1 0 0 0 0,-1 0 0 0 0,0 0 0 0 0,0 0 0 0 0,0 1 0 0 0,0-1 0 0 0,1 0 0 0 0,-1 0 0 0 0,0 0 0 0 0,0 0 0 0 0,0 0 0 0 0,0 0 0 0 0,1 0 0 0 0,-1 1 0 0 0,0-1 0 0 0,0 0 0 0 0,0 0 0 0 0,0 0 0 0 0,0 0 0 0 0,0 0 0 0 0,1 1 0 0 0,-1-1 0 0 0,0 0 0 0 0,0 7 0 0 0,-1 5 0 0 0,-1 0 0 0 0,0 0 0 0 0,-1 0 0 0 0,0 0 0 0 0,-1-1 0 0 0,-11 23 0 0 0,4-7 0 0 0,-15 31 343 0 0,-49 79 0 0 0,33-64-366 0 0,27-42-256 0 0,11-22 224 0 0,0 0 1 0 0,-1 0-1 0 0,0 0 0 0 0,-1-1 1 0 0,-12 16-1 0 0,13-22 55 0 0,7-9 0 0 0,6-8 0 0 0,-2 6 0 0 0,0 1 0 0 0,1 1 0 0 0,0 0 0 0 0,1 0 0 0 0,0 0 0 0 0,0 1 0 0 0,0 0 0 0 0,1 0 0 0 0,11-5 0 0 0,72-49 0 0 0,0 0 0 0 0,-83 56 0 0 0,-8 5 0 0 0,-6 2 0 0 0,-9 8 0 0 0,5-5 0 0 0,-6 4 0 0 0,1 1 0 0 0,-22 19 0 0 0,33-27 0 0 0,0 0 0 0 0,0 0 0 0 0,0 1 0 0 0,1-1 0 0 0,-1 1 0 0 0,1 0 0 0 0,0-1 0 0 0,0 1 0 0 0,0 0 0 0 0,0 0 0 0 0,1 0 0 0 0,-1 5 0 0 0,1-7 0 0 0,1-1 0 0 0,-1 1 0 0 0,1-1 0 0 0,0 1 0 0 0,0 0 0 0 0,0-1 0 0 0,0 1 0 0 0,0-1 0 0 0,0 1 0 0 0,0-1 0 0 0,1 1 0 0 0,-1-1 0 0 0,0 1 0 0 0,2 1 0 0 0,0 3 0 0 0,-1-1 0 0 0,1 1 0 0 0,-1 0 0 0 0,2-1 0 0 0,-1 1 0 0 0,1-1 0 0 0,-1 0 0 0 0,2 0 0 0 0,-1 0 0 0 0,0 0 0 0 0,1-1 0 0 0,8 8 0 0 0,-11-11 0 0 0,0 0 0 0 0,0 1 0 0 0,0-2 0 0 0,0 1 0 0 0,0 0 0 0 0,0 0 0 0 0,1 0 0 0 0,-1 0 0 0 0,0-1 0 0 0,1 1 0 0 0,-1-1 0 0 0,3 1 0 0 0,1 1 0 0 0,-3-1 0 0 0,0 0 0 0 0,0 0 0 0 0,1 0 0 0 0,-1-1 0 0 0,0 1 0 0 0,1-1 0 0 0,-1 0 0 0 0,0 1 0 0 0,1-1 0 0 0,-1 0 0 0 0,1 0 0 0 0,-1-1 0 0 0,0 1 0 0 0,1 0 0 0 0,-1-1 0 0 0,0 1 0 0 0,1-1 0 0 0,-1 0 0 0 0,0 0 0 0 0,0 0 0 0 0,1 0 0 0 0,-1 0 0 0 0,0 0 0 0 0,2-2 0 0 0,5-5 0 0 0,1 0 0 0 0,-1-1 0 0 0,0 0 0 0 0,-1 0 0 0 0,0-1 0 0 0,-1 0 0 0 0,8-13 0 0 0,-7 11 0 0 0,12-18 111 0 0,-8 11 144 0 0,0 1-1 0 0,1 1 1 0 0,1 0-1 0 0,28-27 1 0 0,-33 37 188 0 0,-2 1-294 0 0,0 8-133 0 0,-5-1-16 0 0,-1 0 0 0 0,0 0 0 0 0,0 0 0 0 0,0 0 0 0 0,0 0 0 0 0,0 1 0 0 0,-1-1 0 0 0,1 0 0 0 0,0 1 0 0 0,0-1 0 0 0,-1 0 0 0 0,1 1 0 0 0,-1-1 0 0 0,1 1 0 0 0,-1-1 0 0 0,0 1 0 0 0,1-1 0 0 0,-1 3 0 0 0,0 1 0 0 0,0 1 0 0 0,-1 0 0 0 0,-2 9 0 0 0,0 8 0 0 0,4 38 0 0 0,-2 19 0 0 0,1-75 0 0 0,-1 5 0 0 0,-1 1 0 0 0,0-1 0 0 0,-4 15 0 0 0,2-18 0 0 0,-3-7 0 0 0,6-1 0 0 0,0 0 0 0 0,0 0 0 0 0,0 0 0 0 0,0 0 0 0 0,0-1 0 0 0,0 1 0 0 0,1 0 0 0 0,-1 0 0 0 0,0-1 0 0 0,1 1 0 0 0,-1 0 0 0 0,1-1 0 0 0,-1 1 0 0 0,1-1 0 0 0,0 1 0 0 0,-1 0 0 0 0,1-3 0 0 0,0-1 0 0 0,-1 0 0 0 0,1 1 0 0 0,1-1 0 0 0,0-6 0 0 0,2-4 0 0 0,2 1 0 0 0,-1 0 0 0 0,2-1 0 0 0,9-16 0 0 0,-11 22 0 0 0,0 3-77 0 0,-1 1 1 0 0,1-1-1 0 0,0 1 1 0 0,1 0-1 0 0,-1 0 0 0 0,1 0 1 0 0,0 1-1 0 0,0 0 1 0 0,0 0-1 0 0,1 0 0 0 0,-1 1 1 0 0,8-4-1 0 0,-4 2-65 0 0,1 1-1 0 0,0 0 1 0 0,0 0 0 0 0,0 1 0 0 0,0 0-1 0 0,21-2 1 0 0,-12 7 142 0 0,-18-2 0 0 0,-1 0 0 0 0,1 0 0 0 0,-1 0 0 0 0,1 0 0 0 0,-1 0 0 0 0,1 0 0 0 0,-1 0 0 0 0,1 0 0 0 0,-1 0 0 0 0,1 1 0 0 0,-1-1 0 0 0,0 0 0 0 0,1 0 0 0 0,-1 1 0 0 0,1-1 0 0 0,-1 0 0 0 0,0 0 0 0 0,1 1 0 0 0,-1-1 0 0 0,1 0 0 0 0,-1 1 0 0 0,0-1 0 0 0,0 1 0 0 0,1-1 0 0 0,-1 0 0 0 0,0 1 0 0 0,0-1 0 0 0,1 1 0 0 0,-1-1 0 0 0,0 1 0 0 0,0-1 0 0 0,0 1 0 0 0,0-1 0 0 0,0 1 0 0 0,0-1 0 0 0,0 1 0 0 0,0 0 0 0 0,0 0 0 0 0,1 1 0 0 0,-1 1 0 0 0,0 0 0 0 0,-1 0 0 0 0,1 0 0 0 0,0 0 0 0 0,-1-1 0 0 0,0 1 0 0 0,-1 4 0 0 0,-2 9 0 0 0,4-14 0 0 0,-1 0 0 0 0,1-1 0 0 0,-1 1 0 0 0,1-1 0 0 0,-1 1 0 0 0,0-1 0 0 0,0 1 0 0 0,0-1 0 0 0,1 0 0 0 0,-1 1 0 0 0,-1-1 0 0 0,1 0 0 0 0,0 0 0 0 0,-2 2 0 0 0,1-1 0 0 0,1-1 0 0 0,-1 0 0 0 0,1 1 0 0 0,-1 0 0 0 0,1-1 0 0 0,0 1 0 0 0,0 0 0 0 0,-2 2 0 0 0,-17 67 0 0 0,-41 81 0 0 0,9-26 0 0 0,14-18 0 0 0,37-105 0 0 0,1 0 0 0 0,-1 0 0 0 0,1 0 0 0 0,-1 0 0 0 0,1 1 0 0 0,0 4 0 0 0,1-3 0 0 0,-1 0 0 0 0,-1 1 0 0 0,1-1 0 0 0,-1 0 0 0 0,-2 9 0 0 0,0-6 0 0 0,0 0 0 0 0,-2 1 0 0 0,2-1 0 0 0,-1-2 64 0 0,3-5 273 0 0,1-1 138 0 0,0 0 33 0 0,0 0-65 0 0,-1-18-679 0 0,2 6 54 0 0,1-1 0 0 0,1 0 1 0 0,0 1-1 0 0,0-1 1 0 0,1 1-1 0 0,11-23 0 0 0,5-16 1247 0 0,-2 3-913 0 0,2 1 0 0 0,2 1 0 0 0,43-68 0 0 0,-45 80-152 0 0,-11 17 0 0 0,2-1 0 0 0,16-20 0 0 0,-18 27 0 0 0,-2 2 0 0 0,1 0 0 0 0,-1 1 0 0 0,2-1 0 0 0,-1 2 0 0 0,1-1 0 0 0,16-10 0 0 0,-18 14 0 0 0,-1 1 0 0 0,1 0 0 0 0,0-1 0 0 0,0 2 0 0 0,0-1 0 0 0,0 1 0 0 0,0 0 0 0 0,0 1 0 0 0,0 0 0 0 0,9-1 0 0 0,-14 2 0 0 0,-1 0 0 0 0,0 0 0 0 0,0 0 0 0 0,1 0 0 0 0,-1 0 0 0 0,0 0 0 0 0,0 0 0 0 0,1 0 0 0 0,-1 1 0 0 0,0-1 0 0 0,0 0 0 0 0,0 1 0 0 0,1-1 0 0 0,-1 1 0 0 0,0-1 0 0 0,0 1 0 0 0,0 0 0 0 0,0-1 0 0 0,0 1 0 0 0,0 0 0 0 0,0 0 0 0 0,0 0 0 0 0,1 1 0 0 0,1 2 0 0 0,0-2 0 0 0,-1 1 0 0 0,0-1 0 0 0,0 1 0 0 0,0 0 0 0 0,0 0 0 0 0,0-1 0 0 0,0 1 0 0 0,-1 0 0 0 0,1 0 0 0 0,-1 1 0 0 0,0-1 0 0 0,0 0 0 0 0,0 0 0 0 0,-1 1 0 0 0,1-1 0 0 0,-1 0 0 0 0,0 1 0 0 0,0-1 0 0 0,0 1 0 0 0,0-1 0 0 0,0 0 0 0 0,-1 1 0 0 0,1-1 0 0 0,-1 0 0 0 0,0 0 0 0 0,0 1 0 0 0,-2 2 0 0 0,0 2 0 0 0,-1-1 0 0 0,0 0 0 0 0,0 0 0 0 0,-1 0 0 0 0,1 0 0 0 0,-1-1 0 0 0,-1 0 0 0 0,1 0 0 0 0,-1-1 0 0 0,-9 8 0 0 0,1-3 0 0 0,-1-1 0 0 0,0 0 0 0 0,-18 8 0 0 0,26-14 0 0 0,0 0 0 0 0,0-1 0 0 0,-1 0 0 0 0,1 0 0 0 0,-1 0 0 0 0,1-1 0 0 0,-1 0 0 0 0,1-1 0 0 0,-13 0 0 0 0,18 0-41 0 0,-1-1 0 0 0,0 1 0 0 0,1-1 0 0 0,-1 0 0 0 0,1 0 1 0 0,-1 0-1 0 0,1 0 0 0 0,0 0 0 0 0,-1 0 0 0 0,1-1 0 0 0,0 1 0 0 0,0-1 0 0 0,0 0 0 0 0,0 1 0 0 0,0-1 0 0 0,0 0 0 0 0,1 0 1 0 0,-1 0-1 0 0,1 0 0 0 0,-1-1 0 0 0,1 1 0 0 0,0 0 0 0 0,-1-1 0 0 0,1 1 0 0 0,1-1 0 0 0,-1 1 0 0 0,0-1 0 0 0,0 1 0 0 0,1-1 1 0 0,0 0-1 0 0,-1 1 0 0 0,1-1 0 0 0,0 1 0 0 0,0-1 0 0 0,1 0 0 0 0,-1 1 0 0 0,1-1 0 0 0,-1 0 0 0 0,1 1 0 0 0,0-1 0 0 0,-1 1 1 0 0,1-1-1 0 0,1 1 0 0 0,-1 0 0 0 0,0-1 0 0 0,1 1 0 0 0,2-4 0 0 0,5-3-534 0 0,1 1 0 0 0,0-1 0 0 0,0 2 1 0 0,1-1-1 0 0,0 1 0 0 0,0 1 0 0 0,16-7 0 0 0,7 0-2941 0 0,47-13 1 0 0,-34 13 2603 0 0,0 3 1 0 0,84-7 0 0 0,-121 17 1045 0 0,-8 0 562 0 0,-2 0 257 0 0,0 0 58 0 0,0 0 11 0 0,0 0 2 0 0,0 0 0 0 0,0 0 0 0 0,0 0 0 0 0,-1 2 0 0 0,0 3-693 0 0,-1 0 0 0 0,0-1 0 0 0,0 1 0 0 0,0 0 0 0 0,-1-1-1 0 0,1 1 1 0 0,-1-1 0 0 0,0 0 0 0 0,-6 7 0 0 0,3-5-318 0 0,1 1-1 0 0,-8 13 1 0 0,3 2 655 0 0,-10 35 1 0 0,2-5-9 0 0,17-49-660 0 0,0 0 0 0 0,0-1 0 0 0,1 1 0 0 0,-1 0 0 0 0,1 0 0 0 0,-1 0 0 0 0,1 0 0 0 0,0 4 0 0 0,4 12 0 0 0,2-13 0 0 0,-3-4 0 0 0,-3-2 0 0 0,0 1 0 0 0,0-1 0 0 0,1 0 0 0 0,-1 1 0 0 0,0-1 0 0 0,0 0 0 0 0,1 1 0 0 0,-1-1 0 0 0,0 0 0 0 0,1 1 0 0 0,-1-1 0 0 0,0 0 0 0 0,1 0 0 0 0,-1 0 0 0 0,1 1 0 0 0,-1-1 0 0 0,0 0 0 0 0,1 0 0 0 0,-1 0 0 0 0,1 0 0 0 0,-1 0 0 0 0,1 0 0 0 0,-1 1 0 0 0,1-1 0 0 0,-1 0 0 0 0,0 0 0 0 0,1-1 0 0 0,-1 1 0 0 0,1 0 0 0 0,-1 0 0 0 0,1 0 0 0 0,-1 0 0 0 0,0 0 0 0 0,1 0 0 0 0,-1 0 0 0 0,1-1 0 0 0,-1 1 0 0 0,0 0 0 0 0,1-1 0 0 0,0 1 0 0 0,4-2 0 0 0,-1 0 0 0 0,1-1 0 0 0,0 1 0 0 0,-1-1 0 0 0,1 0 0 0 0,-1-1 0 0 0,0 1 0 0 0,0-1 0 0 0,0 1 0 0 0,4-7 0 0 0,4-5 0 0 0,14-25 0 0 0,-21 32 0 0 0,-1-1 0 0 0,6-16 0 0 0,5-12 0 0 0,-2 11 0 0 0,-2 0 0 0 0,0-1 0 0 0,8-32 0 0 0,-19 59 1 0 0,0 0-1 0 0,0 0 0 0 0,0-1 1 0 0,0 1-1 0 0,0 0 1 0 0,0 0-1 0 0,0 0 0 0 0,0 0 1 0 0,0 0-1 0 0,0 0 1 0 0,0 0-1 0 0,0 0 1 0 0,0 0-1 0 0,0 0 0 0 0,0 0 1 0 0,0 0-1 0 0,0 0 1 0 0,0-1-1 0 0,0 1 1 0 0,0 0-1 0 0,0 0 0 0 0,0 0 1 0 0,0 0-1 0 0,0 0 1 0 0,0 0-1 0 0,0 0 1 0 0,0 0-1 0 0,0 0 0 0 0,0 0 1 0 0,0 0-1 0 0,0 0 1 0 0,0 0-1 0 0,0-1 1 0 0,0 1-1 0 0,0 0 0 0 0,0 0 1 0 0,0 0-1 0 0,0 0 1 0 0,0 0-1 0 0,0 0 1 0 0,0 0-1 0 0,-1 0 0 0 0,1 0 1 0 0,0 0-1 0 0,0 0 1 0 0,0 0-1 0 0,0 0 1 0 0,0 0-1 0 0,0 0 0 0 0,0 0 1 0 0,0 0-1 0 0,0 0 1 0 0,0 0-1 0 0,0 0 1 0 0,0 0-1 0 0,0 0 0 0 0,-1 0 1 0 0,1 0-1 0 0,0 0 1 0 0,-6 3 78 0 0,-4 6 259 0 0,9-7-343 0 0,0 1-1 0 0,0-1 1 0 0,0 0 0 0 0,0 1 0 0 0,0-1 0 0 0,0 1 0 0 0,1-1 0 0 0,0 1-1 0 0,-1-1 1 0 0,1 1 0 0 0,0 0 0 0 0,0-1 0 0 0,0 1 0 0 0,1 3-1 0 0,0-2-22 0 0,-1-1 0 0 0,1 1 0 0 0,0-1 0 0 0,0 0 0 0 0,0 1 0 0 0,0-1 0 0 0,1 0-1 0 0,-1 0 1 0 0,1 0 0 0 0,3 4 0 0 0,-2-4 28 0 0,0 0 0 0 0,0 0 0 0 0,1-1 0 0 0,-1 1 0 0 0,1-1 0 0 0,0 0 0 0 0,0 0 0 0 0,0 0 0 0 0,0 0 0 0 0,7 1 0 0 0,-10-2 0 0 0,1-1 0 0 0,-1 1 0 0 0,1-1 0 0 0,-1 0 0 0 0,0 1 0 0 0,1-1 0 0 0,-1 0 0 0 0,1 0 0 0 0,-1 0 0 0 0,0 0 0 0 0,1 0 0 0 0,-1 0 0 0 0,1 0 0 0 0,1-1 0 0 0,3 0 0 0 0,1 0 0 0 0,0 2 0 0 0,0-1 0 0 0,8 2 0 0 0,-14-2 0 0 0,-1 0 0 0 0,0 0 0 0 0,1 0 0 0 0,-1 0 0 0 0,0 0 0 0 0,1 0 0 0 0,-1 0 0 0 0,0 0 0 0 0,1 0 0 0 0,-1 1 0 0 0,1-1 0 0 0,-1 0 0 0 0,0 0 0 0 0,1 0 0 0 0,-1 0 0 0 0,0 0 0 0 0,1 1 0 0 0,-1-1 0 0 0,0 0 0 0 0,0 0 0 0 0,1 1 0 0 0,-1-1 0 0 0,0 0 0 0 0,0 0 0 0 0,1 1 0 0 0,-1-1 0 0 0,0 0 0 0 0,0 1 0 0 0,0-1 0 0 0,1 0 0 0 0,-1 1 0 0 0,0-1 0 0 0,0 0 0 0 0,0 1 0 0 0,0-1 0 0 0,0 0 0 0 0,0 1 0 0 0,0-1 0 0 0,0 0 0 0 0,0 1 0 0 0,0-1 0 0 0,0 1 0 0 0,0-1 0 0 0,0 0 0 0 0,0 1 0 0 0,0 0 0 0 0,-1 2 10 0 0,1 0-1 0 0,0 0 1 0 0,-1 0 0 0 0,0 0 0 0 0,0 0-1 0 0,0 0 1 0 0,0-1 0 0 0,0 1-1 0 0,-1 0 1 0 0,1 0 0 0 0,-1-1-1 0 0,1 1 1 0 0,-5 3 0 0 0,3-2 43 0 0,0 1 0 0 0,0-1 0 0 0,1 0 0 0 0,-3 7 0 0 0,0 0 132 0 0,0-1-1 0 0,0 0 0 0 0,-1 0 0 0 0,-1-1 0 0 0,1 1 0 0 0,-1-1 0 0 0,-16 14 0 0 0,6-4-66 0 0,17-19-118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0,3-7 0 0 0,6-9 0 0 0,0-6 0 0 0,-8 19 0 0 0,0-1 0 0 0,1 0 0 0 0,0 1 0 0 0,-1-1 0 0 0,1 1 0 0 0,4-5 0 0 0,11-10 0 0 0,1 1 0 0 0,0 1 0 0 0,39-26 0 0 0,0 0 0 0 0,-45 32 0 0 0,0 2 0 0 0,17-10 0 0 0,-24 15 0 0 0,0 1 0 0 0,0-1 0 0 0,1 1 0 0 0,-1 0 0 0 0,1 0 0 0 0,-1 1 0 0 0,1 0 0 0 0,11-1 0 0 0,-15 2 0 0 0,-1 0 0 0 0,1 0 0 0 0,-1 0 0 0 0,0 0 0 0 0,1 1 0 0 0,-1-1 0 0 0,1 1 0 0 0,-1-1 0 0 0,1 1 0 0 0,-1-1 0 0 0,2 2 0 0 0,2 4 0 0 0,-5-2 0 0 0,0-1 0 0 0,0 1 0 0 0,0 0 0 0 0,-1-1 0 0 0,0 1 0 0 0,0-1 0 0 0,0 1 0 0 0,0-1 0 0 0,-2 6 0 0 0,-2 4 0 0 0,-10 42 0 0 0,15-54 0 0 0,-1 0 0 0 0,1 0 0 0 0,0 0 0 0 0,0-1 0 0 0,0 1 0 0 0,0 0 0 0 0,0 0 0 0 0,0 0 0 0 0,0 0 0 0 0,0-1 0 0 0,1 1 0 0 0,-1 2 0 0 0,1-2 0 0 0,-1 0 0 0 0,0 1 0 0 0,1-1 0 0 0,-1 1 0 0 0,0-1 0 0 0,0 1 0 0 0,0-1 0 0 0,0 1 0 0 0,-1-1 0 0 0,1 1 0 0 0,0-1 0 0 0,0 0 0 0 0,-1 1 0 0 0,1-1 0 0 0,-1 1 0 0 0,0 1 0 0 0,-3 7 0 0 0,5-8 0 0 0,0-1 0 0 0,-1-1 0 0 0,1 1 0 0 0,-1-1 0 0 0,0 1 0 0 0,1 0 0 0 0,-1-1 0 0 0,0 1 0 0 0,0 0 0 0 0,1-1 0 0 0,-1 1 0 0 0,0 0 0 0 0,0 0 0 0 0,0-1 0 0 0,0 1 0 0 0,0 0 0 0 0,0-1 0 0 0,0 1 0 0 0,0 0 0 0 0,0 1 0 0 0,-1 1 0 0 0,0-3 0 0 0,1 1 0 0 0,0 0 0 0 0,0-1 0 0 0,-1 1 0 0 0,1 0 0 0 0,0-1 0 0 0,0 1 0 0 0,0 0 0 0 0,0-1 0 0 0,0 1 0 0 0,0 0 0 0 0,0 0 0 0 0,0-1 0 0 0,0 1 0 0 0,0 0 0 0 0,1-1 0 0 0,-1 1 0 0 0,0 0 0 0 0,0-1 0 0 0,1 1 0 0 0,-1 1 0 0 0,6 11 0 0 0,-3-10 0 0 0,-1-2 0 0 0,0 1 0 0 0,-2-1 0 0 0,1-1 0 0 0,0 1 0 0 0,-1-1 0 0 0,1 1 0 0 0,0 0 0 0 0,-1-1 0 0 0,1 1 0 0 0,0-1 0 0 0,0 0 0 0 0,0 1 0 0 0,0-1 0 0 0,-1 0 0 0 0,1 1 0 0 0,0-1 0 0 0,0 0 0 0 0,1 0 0 0 0,0 1 0 0 0,1 0 0 0 0,-1-1 0 0 0,1 0 0 0 0,-1 1 0 0 0,1-1 0 0 0,-1 0 0 0 0,0 0 0 0 0,1-1 0 0 0,-1 1 0 0 0,1 0 0 0 0,-1-1 0 0 0,1 1 0 0 0,-1-1 0 0 0,0 0 0 0 0,1 0 0 0 0,2-2 0 0 0,-1 1 0 0 0,0 0 0 0 0,0-1 0 0 0,0 1 0 0 0,0-1 0 0 0,-1 0 0 0 0,1-1 0 0 0,4-5 0 0 0,52-70 0 0 0,-49 65 0 0 0,-2-1 0 0 0,0 1 0 0 0,11-25 0 0 0,-10 18 0 0 0,13-19 0 0 0,-16 32 0 0 0,-7 8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0,-3 6 0 0 0,-5 7 0 0 0,0-2 0 0 0,1 1 0 0 0,-9 20 0 0 0,9-18 0 0 0,-15 24 0 0 0,8-15 0 0 0,-14 29 0 0 0,16-29 0 0 0,10-19 0 0 0,1 0 0 0 0,0-1 0 0 0,0 1 0 0 0,0 0 0 0 0,-1 6 0 0 0,2-6 0 0 0,-1-1 0 0 0,0 1 0 0 0,0 0 0 0 0,0-1 0 0 0,-2 4 0 0 0,4-7 0 0 0,-1 0 0 0 0,0 0 0 0 0,0 0 0 0 0,0 0 0 0 0,0-1 0 0 0,1 1 0 0 0,-1 0 0 0 0,0 0 0 0 0,0 0 0 0 0,0 0 0 0 0,1 0 0 0 0,-1 0 0 0 0,0 0 0 0 0,0 0 0 0 0,0 0 0 0 0,1 0 0 0 0,-1 0 0 0 0,0 0 0 0 0,0 0 0 0 0,1 0 0 0 0,-1 0 0 0 0,0 0 0 0 0,0 0 0 0 0,0 0 0 0 0,1 0 0 0 0,-1 0 0 0 0,0 0 0 0 0,0 0 0 0 0,0 0 0 0 0,1 0 0 0 0,-1 0 0 0 0,0 0 0 0 0,0 1 0 0 0,0-1 0 0 0,1 0 0 0 0,-1 0 0 0 0,0 0 0 0 0,0 0 0 0 0,0 0 0 0 0,0 1 0 0 0,0-1 0 0 0,0 0 0 0 0,1 0 0 0 0,-1 0 0 0 0,0 1 0 0 0,0-1 0 0 0,0 0 0 0 0,0 0 0 0 0,0 0 0 0 0,0 1 0 0 0,0-1 0 0 0,0 0 0 0 0,0 0 0 0 0,0 0 0 0 0,0 1 0 0 0,0-1 0 0 0,0 0 0 0 0,0 0 0 0 0,0 1 0 0 0,0-1 0 0 0,0 0 0 0 0,0 0 0 0 0,0 0 0 0 0,0 1 0 0 0,0-1 0 0 0,0 0 0 0 0,-1 0 0 0 0,1 1 0 0 0,7-4 0 0 0,0 1 0 0 0,0-1 0 0 0,0-1 0 0 0,0 1 0 0 0,-1-1 0 0 0,12-9 0 0 0,33-32 0 0 0,-40 35 0 0 0,3-5 0 0 0,16-21 0 0 0,-20 23 0 0 0,1 0 0 0 0,24-22 0 0 0,-27 28 0 0 0,-3 4 0 0 0,-1-1 0 0 0,0 1 0 0 0,0-1 0 0 0,0 0 0 0 0,0 0 0 0 0,0 0 0 0 0,-1-1 0 0 0,0 1 0 0 0,5-10 0 0 0,5-9 0 0 0,-8 18 0 0 0,-2 6 0 0 0,-3 4 0 0 0,0-3 0 0 0,0 0 0 0 0,0 0 0 0 0,-1-1 0 0 0,1 1 0 0 0,-1 0 0 0 0,1 0 0 0 0,-1-1 0 0 0,0 1 0 0 0,0-1 0 0 0,0 1 0 0 0,0-1 0 0 0,0 1 0 0 0,0-1 0 0 0,0 1 0 0 0,0-1 0 0 0,-1 0 0 0 0,1 0 0 0 0,-3 2 0 0 0,1 0 0 0 0,-1 1 0 0 0,1-1 0 0 0,0 1 0 0 0,0 0 0 0 0,0 0 0 0 0,-3 7 0 0 0,5-11 0 0 0,1 0 0 0 0,0 1 0 0 0,0-1 0 0 0,-1 0 0 0 0,1 1 0 0 0,0-1 0 0 0,0 0 0 0 0,-1 1 0 0 0,1-1 0 0 0,0 0 0 0 0,0 1 0 0 0,0-1 0 0 0,0 0 0 0 0,0 1 0 0 0,0-1 0 0 0,0 0 0 0 0,0 1 0 0 0,0-1 0 0 0,0 1 0 0 0,0-1 0 0 0,0 0 0 0 0,0 1 0 0 0,0-1 0 0 0,0 1 0 0 0,0-1 0 0 0,0 0 0 0 0,0 1 0 0 0,0-1 0 0 0,0 0 0 0 0,1 1 0 0 0,-1-1 0 0 0,0 0 0 0 0,0 1 0 0 0,0-1 0 0 0,1 0 0 0 0,-1 1 0 0 0,0-1 0 0 0,0 0 0 0 0,1 0 0 0 0,-1 1 0 0 0,0-1 0 0 0,1 0 0 0 0,-1 0 0 0 0,0 0 0 0 0,1 1 0 0 0,-1-1 0 0 0,1 0 0 0 0,0 1 0 0 0,13 7 0 0 0,-8-5 0 0 0,-5-2 0 0 0,0 0 0 0 0,0-1 0 0 0,-1 1 0 0 0,1 0 0 0 0,0-1 0 0 0,0 1 0 0 0,0-1 0 0 0,0 1 0 0 0,0-1 0 0 0,0 1 0 0 0,0-1 0 0 0,0 0 0 0 0,1 0 0 0 0,1 1 0 0 0,-1-1 0 0 0,1 0 0 0 0,0 0 0 0 0,-1 0 0 0 0,1 0 0 0 0,0 1 0 0 0,-1-1 0 0 0,5 2 0 0 0,-4-1 0 0 0,1-1 0 0 0,-1 1 0 0 0,1 0 0 0 0,-1 0 0 0 0,0 1 0 0 0,1-1 0 0 0,-1 1 0 0 0,0 0 0 0 0,0-1 0 0 0,0 1 0 0 0,0 1 0 0 0,-1-1 0 0 0,1 0 0 0 0,0 1 0 0 0,-1-1 0 0 0,0 1 0 0 0,3 3 0 0 0,-4-5 0 0 0,-1-1 0 0 0,1 1 0 0 0,-1 0 0 0 0,1-1 0 0 0,-1 1 0 0 0,0 0 0 0 0,1 0 0 0 0,-1 0 0 0 0,0-1 0 0 0,1 1 0 0 0,-1 0 0 0 0,0 0 0 0 0,0 0 0 0 0,0 0 0 0 0,0-1 0 0 0,0 1 0 0 0,0 0 0 0 0,0 0 0 0 0,0 0 0 0 0,0 0 0 0 0,0 0 0 0 0,0 0 0 0 0,-1 2 0 0 0,0 1 0 0 0,1 1 0 0 0,0-1 0 0 0,-1 0 0 0 0,0 0 0 0 0,0 0 0 0 0,0 0 0 0 0,-1-1 0 0 0,1 1 0 0 0,-1 0 0 0 0,0 0 0 0 0,0-1 0 0 0,0 1 0 0 0,-5 5 0 0 0,-4 2 0 0 0,1 0 0 0 0,-18 14 0 0 0,-2 2 0 0 0,27-25 51 0 0,0 0 0 0 0,1 0 1 0 0,-1 0-1 0 0,0 0 0 0 0,0-1 0 0 0,0 1 0 0 0,0-1 1 0 0,0 1-1 0 0,0-1 0 0 0,0 0 0 0 0,0-1 0 0 0,0 1 1 0 0,-1 0-1 0 0,1-1 0 0 0,0 0 0 0 0,-1 0 0 0 0,1 0 1 0 0,0 0-1 0 0,-4-1 0 0 0,5 1-18 0 0,0 0 0 0 0,0-1 0 0 0,0 1 0 0 0,0-1 0 0 0,0 0 0 0 0,0 0 0 0 0,0 1 0 0 0,0-1 0 0 0,0 0 0 0 0,0-1 0 0 0,0 1 0 0 0,1 0 0 0 0,-1-1 0 0 0,1 1 1 0 0,-1 0-1 0 0,1-1 0 0 0,-1 0 0 0 0,1 1 0 0 0,0-1 0 0 0,0 0 0 0 0,0 0 0 0 0,0 0 0 0 0,0 0 0 0 0,0 0 0 0 0,0 0 0 0 0,1 0 0 0 0,-1 0 0 0 0,1 0 0 0 0,-1 0 0 0 0,1-3 0 0 0,0 2-79 0 0,0 0-1 0 0,0 0 1 0 0,1 0 0 0 0,-1 0-1 0 0,1 0 1 0 0,0 0-1 0 0,0 0 1 0 0,0 1 0 0 0,0-1-1 0 0,0 0 1 0 0,1 1-1 0 0,2-5 1 0 0,26-30-938 0 0,-18 23 744 0 0,-3 4 224 0 0,0 1-1 0 0,0 1 1 0 0,0 0-1 0 0,1 0 1 0 0,1 0 0 0 0,-1 2-1 0 0,1-1 1 0 0,0 1-1 0 0,1 1 1 0 0,21-7-1 0 0,8 0 31 0 0,77-13-1 0 0,-95 22-24 0 0,9-2 11 0 0,-1 1 0 0 0,50 2 0 0 0,-66 4 64 0 0,-14-2 273 0 0,-1 0 138 0 0,0 0 33 0 0,0 2-65 0 0,0 6-416 0 0,-1-1 1 0 0,0 1 0 0 0,-1 0 0 0 0,0-1-1 0 0,-3 9 1 0 0,-5 18-29 0 0,8-26 1 0 0,-1 1 0 0 0,-1-1 0 0 0,1 0 0 0 0,-9 14 0 0 0,-8 18 0 0 0,19-36 0 0 0,-1 0 0 0 0,1-1 0 0 0,0 1 0 0 0,1 0 0 0 0,-1 0 0 0 0,1 0 0 0 0,0 0 0 0 0,0 0 0 0 0,0 5 0 0 0,2-6 0 0 0,-2-2 0 0 0,0 0 0 0 0,1 0 0 0 0,-1 0 0 0 0,0 0 0 0 0,0-1 0 0 0,1 1 0 0 0,-1 0 0 0 0,0 0 0 0 0,0 0 0 0 0,0 0 0 0 0,0 0 0 0 0,0 0 0 0 0,0 0 0 0 0,-1 0 0 0 0,1 0 0 0 0,0 1 0 0 0,0-2 0 0 0,-1 1 0 0 0,1-1 0 0 0,0 1 0 0 0,0-1 0 0 0,0 1 0 0 0,1-1 0 0 0,-1 1 0 0 0,0 0 0 0 0,0-1 0 0 0,0 1 0 0 0,0-1 0 0 0,0 1 0 0 0,1-1 0 0 0,-1 1 0 0 0,0-1 0 0 0,0 1 0 0 0,1-1 0 0 0,-1 0 0 0 0,0 1 0 0 0,1-1 0 0 0,-1 1 0 0 0,1-1 0 0 0,-1 0 0 0 0,0 1 0 0 0,1-1 0 0 0,-1 0 0 0 0,1 1 0 0 0,-1-1 0 0 0,1 0 0 0 0,-1 0 0 0 0,1 1 0 0 0,-1-1 0 0 0,1 0 0 0 0,-1 0 0 0 0,1 0 0 0 0,-1 0 0 0 0,1 0 0 0 0,-1 0 0 0 0,1 0 0 0 0,0 0 0 0 0,-1 0 0 0 0,1 0 0 0 0,-1 0 0 0 0,1 0 0 0 0,-1 0 0 0 0,2-1 0 0 0,-2 1 0 0 0,3 0 3 0 0,0-1-1 0 0,0 0 1 0 0,0 0-1 0 0,0 0 1 0 0,0 0-1 0 0,-1-1 1 0 0,1 1 0 0 0,0-1-1 0 0,-1 0 1 0 0,1 1-1 0 0,-1-1 1 0 0,4-4-1 0 0,2-2-57 0 0,-1 0-1 0 0,7-10 1 0 0,-3 1-933 0 0,-1-1 1 0 0,-1 1 0 0 0,7-21 0 0 0,-4 10-615 0 0,30-77-2419 0 0,-17 40 1974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3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19351 0 0,'-6'5'940'0'0,"-26"22"240"0"0,16-14-315 0 0,14-12 106 0 0,2-1 42 0 0,-1 2-127 0 0,-3 3-508 0 0,3-4 38 0 0,9-1 591 0 0,-3-1-937 0 0,-1 0 1 0 0,1 0-1 0 0,-1 0 1 0 0,1-1-1 0 0,-1 0 0 0 0,6-3 1 0 0,-5 2-283 0 0,0 1 1 0 0,0 0-1 0 0,-1 0 1 0 0,1 0 0 0 0,8-1-1 0 0,-3 3-833 0 0,1-1-1 0 0,-1 1 0 0 0,1 0 1 0 0,0 1-1 0 0,17 4 1 0 0,-5 1-1002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3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329 618 17503 0 0,'0'0'399'0'0,"0"0"60"0"0,0 0 21 0 0,7-5 86 0 0,-6 4-383 0 0,1 0-1 0 0,-1 0 1 0 0,0-1-1 0 0,1 1 1 0 0,-1 0 0 0 0,0-1-1 0 0,0 1 1 0 0,0-1-1 0 0,0 0 1 0 0,0 1-1 0 0,0-1 1 0 0,-1 0-1 0 0,1 1 1 0 0,0-1-1 0 0,-1 0 1 0 0,0 0 0 0 0,1 0-1 0 0,-1 0 1 0 0,0 1-1 0 0,0-1 1 0 0,0 0-1 0 0,0 0 1 0 0,0 0-1 0 0,0 0 1 0 0,-1 0 0 0 0,1 1-1 0 0,-1-1 1 0 0,1 0-1 0 0,-1 0 1 0 0,1 0-1 0 0,-1 1 1 0 0,0-1-1 0 0,0 0 1 0 0,0 1-1 0 0,0-1 1 0 0,0 1 0 0 0,-1-1-1 0 0,1 1 1 0 0,0 0-1 0 0,-1-1 1 0 0,1 1-1 0 0,0 0 1 0 0,-1 0-1 0 0,0 0 1 0 0,1 0 0 0 0,-4-1-1 0 0,0 1-93 0 0,1 1 0 0 0,-1 0 1 0 0,0 0-1 0 0,1 0 0 0 0,-1 0 0 0 0,0 1 0 0 0,1 0 1 0 0,-1 0-1 0 0,0 0 0 0 0,-6 3 0 0 0,-4 2 259 0 0,-23 13-1 0 0,2 1-347 0 0,-58 44 0 0 0,86-57 0 0 0,0-1 0 0 0,0 1 0 0 0,1 0 0 0 0,0 0 0 0 0,0 1 0 0 0,1 0 0 0 0,0 0 0 0 0,1 1 0 0 0,0 0 0 0 0,0 0 0 0 0,0 0 0 0 0,-3 11 0 0 0,8-9 0 0 0,0-10 0 0 0,1-1 0 0 0,-1 1 0 0 0,1-1 0 0 0,-1 1 0 0 0,1 0 0 0 0,0-1 0 0 0,-1 1 0 0 0,1-1 0 0 0,0 1 0 0 0,-1-1 0 0 0,1 0 0 0 0,0 1 0 0 0,-1-1 0 0 0,1 0 0 0 0,0 1 0 0 0,0-1 0 0 0,-1 0 0 0 0,1 0 0 0 0,0 1 0 0 0,0-1 0 0 0,0 0 0 0 0,-1 0 0 0 0,1 0 0 0 0,0 0 0 0 0,0 0 0 0 0,0 0 0 0 0,-1-1 0 0 0,1 1 0 0 0,0 0 0 0 0,1-1 0 0 0,27-9 0 0 0,-23 7 0 0 0,-6 3 0 0 0,26-11 0 0 0,-1 0 0 0 0,-1-2 0 0 0,31-20 0 0 0,-38 21 0 0 0,0-1 0 0 0,-1 0 0 0 0,0-2 0 0 0,25-29 0 0 0,-33 35 471 0 0,-1-1-1 0 0,-1 0 1 0 0,10-19 0 0 0,-32 38-306 0 0,1 1-165 0 0,0 1 0 0 0,1 1 0 0 0,0 0 0 0 0,-17 21 0 0 0,23-25 0 0 0,1 1 0 0 0,0 1 0 0 0,1-1 0 0 0,0 1 0 0 0,1 0 0 0 0,0 1 0 0 0,0-1 0 0 0,-4 15 0 0 0,9-23 0 0 0,-1 0 0 0 0,1 0 0 0 0,0-1 0 0 0,-1 1 0 0 0,1 0 0 0 0,0 0 0 0 0,0 0 0 0 0,0 0 0 0 0,0 0 0 0 0,1-1 0 0 0,-1 1 0 0 0,0 0 0 0 0,1 0 0 0 0,-1 0 0 0 0,1-1 0 0 0,0 1 0 0 0,0 0 0 0 0,1 2 0 0 0,-1-3 0 0 0,0 0 0 0 0,0 0 0 0 0,0 0 0 0 0,0 0 0 0 0,0-1 0 0 0,1 1 0 0 0,-1 0 0 0 0,0 0 0 0 0,0-1 0 0 0,1 1 0 0 0,-1-1 0 0 0,0 1 0 0 0,1-1 0 0 0,-1 0 0 0 0,1 1 0 0 0,-1-1 0 0 0,0 0 0 0 0,1 0 0 0 0,-1 0 0 0 0,1 0 0 0 0,-1 0 0 0 0,1 0 0 0 0,1-1 0 0 0,7-1 0 0 0,-1-1 0 0 0,0 0 0 0 0,0 0 0 0 0,0-1 0 0 0,-1 0 0 0 0,13-8 0 0 0,48-36 0 0 0,-56 38 0 0 0,12-9-138 0 0,-1 0-1 0 0,-2-1 1 0 0,0-2 0 0 0,-1 0-1 0 0,-1-1 1 0 0,-1-1 0 0 0,16-28-1 0 0,-27 39 314 0 0,-1 3-20 0 0,0-1 1 0 0,-1 0-1 0 0,-1 0 0 0 0,0-1 1 0 0,5-13-1 0 0,-10 24-155 0 0,0 1 0 0 0,0 0 0 0 0,0 0 0 0 0,0 0 0 0 0,0-1 0 0 0,0 1 0 0 0,0 0 0 0 0,0 0 0 0 0,0 0 0 0 0,0-1 0 0 0,-1 1 0 0 0,1 0 0 0 0,0 0 0 0 0,0 0 0 0 0,0 0 0 0 0,0-1 0 0 0,0 1 0 0 0,0 0 0 0 0,0 0 0 0 0,0 0 0 0 0,0 0 0 0 0,-1 0 0 0 0,1-1 0 0 0,0 1 0 0 0,0 0 0 0 0,0 0 0 0 0,0 0 0 0 0,-1 0 0 0 0,1 0 0 0 0,0 0 0 0 0,0 0 0 0 0,0 0 0 0 0,0 0 0 0 0,-1-1 0 0 0,1 1 0 0 0,0 0 0 0 0,0 0 0 0 0,0 0 0 0 0,0 0 0 0 0,-1 0 0 0 0,1 0 0 0 0,0 0 0 0 0,0 0 0 0 0,0 0 0 0 0,-1 0 0 0 0,1 1 0 0 0,0-1 0 0 0,0 0 0 0 0,0 0 0 0 0,0 0 0 0 0,-1 0 0 0 0,1 0 0 0 0,0 0 0 0 0,0 0 0 0 0,0 0 0 0 0,0 0 0 0 0,-1 0 0 0 0,1 1 0 0 0,0-1 0 0 0,0 0 0 0 0,0 0 0 0 0,0 0 0 0 0,0 1 0 0 0,-8 3 0 0 0,1 1 0 0 0,0 0 0 0 0,0 0 0 0 0,1 1 0 0 0,0 0 0 0 0,0 0 0 0 0,0 0 0 0 0,-8 12 0 0 0,-34 61 0 0 0,46-75 0 0 0,-15 26 0 0 0,-13 37 0 0 0,25-56 0 0 0,1 1 0 0 0,0 1 0 0 0,1-1 0 0 0,0 0 0 0 0,1 1 0 0 0,0 17 0 0 0,2-28-60 0 0,0 0 0 0 0,0 0 1 0 0,0 0-1 0 0,0 0 0 0 0,0-1 0 0 0,0 1 1 0 0,1 0-1 0 0,-1 0 0 0 0,1 0 0 0 0,0 0 0 0 0,-1 0 1 0 0,1-1-1 0 0,0 1 0 0 0,0 0 0 0 0,0-1 1 0 0,0 1-1 0 0,3 2 0 0 0,-3-3 2 0 0,0 0 0 0 0,1-1 0 0 0,-1 1 0 0 0,0 0 0 0 0,1-1 1 0 0,-1 1-1 0 0,1-1 0 0 0,-1 0 0 0 0,1 1 0 0 0,-1-1 0 0 0,1 0 0 0 0,-1 0 0 0 0,1 0 0 0 0,-1 0 0 0 0,1 0 0 0 0,-1 0 1 0 0,1-1-1 0 0,-1 1 0 0 0,1 0 0 0 0,-1-1 0 0 0,1 1 0 0 0,2-2 0 0 0,14-7-396 0 0,-1 0 0 0 0,1-1-1 0 0,-2-1 1 0 0,27-21 0 0 0,12-8-347 0 0,-2 5-1114 0 0,-1-3 1 0 0,-2-1-1 0 0,82-85 1 0 0,17-54-461 0 0,-68 77 2946 0 0,-80 100 75 0 0,-1 1 574 0 0,-11 8 1778 0 0,-6 7-2094 0 0,0 1-1 0 0,1 1 1 0 0,1 0 0 0 0,-16 24 0 0 0,-45 81 542 0 0,48-65-805 0 0,-40 118 1 0 0,1-3 140 0 0,46-124-782 0 0,-3-1 0 0 0,-1-1 0 0 0,-58 76 0 0 0,77-115 103 0 0,1 0 1 0 0,-1-1-1 0 0,0 0 1 0 0,0 0-1 0 0,0-1 0 0 0,-1 1 1 0 0,0-2-1 0 0,-10 7 1 0 0,15-11-33 0 0,0 0 0 0 0,0 0 1 0 0,0 0-1 0 0,0-1 0 0 0,0 1 0 0 0,0-1 1 0 0,0 1-1 0 0,0-1 0 0 0,1 0 0 0 0,-1 1 1 0 0,0-1-1 0 0,0 0 0 0 0,1 0 0 0 0,-3-2 1 0 0,1 1-24 0 0,0 1-48 0 0,0-1 0 0 0,1 0 0 0 0,-1 1 0 0 0,1-1 0 0 0,-1 0 0 0 0,1 0 0 0 0,-4-5 0 0 0,-2-1 0 0 0,4 4 0 0 0,1 1 0 0 0,0-1 0 0 0,0 0 0 0 0,0 0 0 0 0,0 0 0 0 0,1-1 0 0 0,-1 1 0 0 0,1-1 0 0 0,0 1 0 0 0,0-1 0 0 0,1 0 0 0 0,0 1 0 0 0,-1-1 0 0 0,2 0 0 0 0,-1 0 0 0 0,0 0 0 0 0,1 0 0 0 0,0 0 0 0 0,0 0 0 0 0,1 0 0 0 0,-1 0 0 0 0,3-9 0 0 0,0 5 0 0 0,1 0 0 0 0,-1 1 0 0 0,1-1 0 0 0,1 0 0 0 0,0 1 0 0 0,0 0 0 0 0,1 0 0 0 0,0 1 0 0 0,0 0 0 0 0,0 0 0 0 0,1 0 0 0 0,10-7 0 0 0,11-7 0 0 0,62-35 0 0 0,-59 37 0 0 0,10-2 0 0 0,76-29 0 0 0,-40 19 0 0 0,-39 15 0 0 0,63-19 0 0 0,-101 35 0 0 0,0 0 0 0 0,0 0 0 0 0,1 0 0 0 0,-1 0 0 0 0,0 0 0 0 0,0 0 0 0 0,0 0 0 0 0,1 0 0 0 0,-1 0 0 0 0,0-1 0 0 0,0 1 0 0 0,1 1 0 0 0,-1-1 0 0 0,0 0 0 0 0,0 0 0 0 0,1 0 0 0 0,-1 0 0 0 0,0 0 0 0 0,0 0 0 0 0,1 0 0 0 0,-1 0 0 0 0,0 0 0 0 0,0 0 0 0 0,0 0 0 0 0,1 1 0 0 0,-1-1 0 0 0,0 0 0 0 0,0 0 0 0 0,0 0 0 0 0,0 0 0 0 0,1 1 0 0 0,-1-1 0 0 0,0 0 0 0 0,0 0 0 0 0,0 0 0 0 0,0 1 0 0 0,0-1 0 0 0,0 0 0 0 0,0 0 0 0 0,1 0 0 0 0,-1 1 0 0 0,0-1 0 0 0,0 0 0 0 0,0 0 0 0 0,0 1 0 0 0,0-1 0 0 0,0 0 0 0 0,0 0 0 0 0,0 1 0 0 0,0-1 0 0 0,0 0 0 0 0,0 0 0 0 0,0 1 0 0 0,-1-1 0 0 0,1 0 0 0 0,0 0 0 0 0,0 0 0 0 0,0 1 0 0 0,0-1 0 0 0,0 0 0 0 0,0 0 0 0 0,0 0 0 0 0,-1 1 0 0 0,1-1 0 0 0,0 0 0 0 0,-6 12 0 0 0,0 0 0 0 0,0-1 0 0 0,-14 18 0 0 0,-9 14 0 0 0,27-39 0 0 0,-1 1 0 0 0,0 0 0 0 0,0 0 0 0 0,1 0 0 0 0,0 0 0 0 0,0 0 0 0 0,0 0 0 0 0,1 1 0 0 0,-1-1 0 0 0,1 1 0 0 0,0-1 0 0 0,0 7 0 0 0,1-11 0 0 0,0 0 0 0 0,0-1 0 0 0,1 1 0 0 0,-1 0 0 0 0,0 0 0 0 0,0-1 0 0 0,0 1 0 0 0,0 0 0 0 0,1 0 0 0 0,-1-1 0 0 0,0 1 0 0 0,1 0 0 0 0,-1-1 0 0 0,0 1 0 0 0,1 0 0 0 0,-1-1 0 0 0,1 1 0 0 0,-1-1 0 0 0,1 1 0 0 0,-1-1 0 0 0,1 1 0 0 0,-1-1 0 0 0,1 1 0 0 0,0-1 0 0 0,-1 1 0 0 0,1-1 0 0 0,0 0 0 0 0,-1 1 0 0 0,1-1 0 0 0,0 0 0 0 0,1 1 0 0 0,-1-1 0 0 0,1 0 0 0 0,0 1 0 0 0,0-1 0 0 0,0 0 0 0 0,0 0 0 0 0,0 0 0 0 0,-1 0 0 0 0,1 0 0 0 0,0 0 0 0 0,0 0 0 0 0,0 0 0 0 0,0-1 0 0 0,0 1 0 0 0,3-2 0 0 0,24-13 0 0 0,-19 10 0 0 0,12-8 0 0 0,-1-1 0 0 0,0-1 0 0 0,-1-1 0 0 0,-1 0 0 0 0,24-26 0 0 0,-39 37 0 0 0,0 0 0 0 0,-1 0 0 0 0,1 0 0 0 0,-1 0 0 0 0,0-1 0 0 0,0 1 0 0 0,0-1 0 0 0,-1 0 0 0 0,0 0 0 0 0,0 0 0 0 0,0 0 0 0 0,-1 0 0 0 0,0 0 0 0 0,0 0 0 0 0,-1-1 0 0 0,0 1 0 0 0,0-8 0 0 0,0 13 0 0 0,0 0 0 0 0,-1-1 0 0 0,1 1 0 0 0,0 0 0 0 0,0 0 0 0 0,-1 0 0 0 0,1 0 0 0 0,-1 0 0 0 0,1-1 0 0 0,-1 1 0 0 0,1 0 0 0 0,-1 0 0 0 0,0 0 0 0 0,1 0 0 0 0,-1 1 0 0 0,0-1 0 0 0,0 0 0 0 0,0 0 0 0 0,1 0 0 0 0,-1 0 0 0 0,0 1 0 0 0,0-1 0 0 0,-2 0 0 0 0,1 0 0 0 0,0 1 0 0 0,0-1 0 0 0,0 1 0 0 0,0 0 0 0 0,0 0 0 0 0,0 0 0 0 0,0 0 0 0 0,0 0 0 0 0,0 0 0 0 0,0 1 0 0 0,0-1 0 0 0,0 1 0 0 0,-2 0 0 0 0,-3 2 0 0 0,0 0 0 0 0,0 0 0 0 0,0 1 0 0 0,0 0 0 0 0,1 1 0 0 0,-8 5 0 0 0,-13 17 0 0 0,25-25 0 0 0,0 0 0 0 0,1 0 0 0 0,-1 0 0 0 0,1 0 0 0 0,0 0 0 0 0,0 0 0 0 0,0 0 0 0 0,0 1 0 0 0,0-1 0 0 0,0 0 0 0 0,0 1 0 0 0,1-1 0 0 0,-1 3 0 0 0,1-4 0 0 0,0-1 0 0 0,0 1 0 0 0,0-1 0 0 0,0 0 0 0 0,-1 1 0 0 0,1-1 0 0 0,0 1 0 0 0,0-1 0 0 0,1 0 0 0 0,-1 1 0 0 0,0-1 0 0 0,0 1 0 0 0,0-1 0 0 0,0 1 0 0 0,0-1 0 0 0,0 0 0 0 0,1 1 0 0 0,-1-1 0 0 0,0 0 0 0 0,0 1 0 0 0,0-1 0 0 0,1 0 0 0 0,-1 1 0 0 0,0-1 0 0 0,1 0 0 0 0,-1 1 0 0 0,0-1 0 0 0,0 0 0 0 0,1 0 0 0 0,-1 1 0 0 0,1-1 0 0 0,-1 0 0 0 0,0 0 0 0 0,1 0 0 0 0,-1 1 0 0 0,1-1 0 0 0,-1 0 0 0 0,0 0 0 0 0,1 0 0 0 0,0 0 0 0 0,-1 0 0 0 0,4 2 0 0 0,0-1 0 0 0,0 0 0 0 0,1 0 0 0 0,-1 0 0 0 0,0-1 0 0 0,0 1 0 0 0,1-1 0 0 0,-1 0 0 0 0,5 0 0 0 0,41-8 0 0 0,-29 4 0 0 0,81-20 0 0 0,-64 14 0 0 0,45-6 0 0 0,-77 15 0 0 0,-1 1 0 0 0,0 0 0 0 0,1 0 0 0 0,7 1 0 0 0,-3 3 0 0 0,-9-2 0 0 0,0-1 0 0 0,0 1 0 0 0,0 0 0 0 0,0-1 0 0 0,0 1 0 0 0,0 0 0 0 0,-1 0 0 0 0,1-1 0 0 0,-1 1 0 0 0,1 0 0 0 0,-1 0 0 0 0,0 0 0 0 0,0 0 0 0 0,0-1 0 0 0,0 1 0 0 0,0 0 0 0 0,0 0 0 0 0,0 0 0 0 0,-1 0 0 0 0,1 0 0 0 0,-1-1 0 0 0,0 3 0 0 0,-2 5 0 0 0,-1-1 0 0 0,0 0 0 0 0,-6 10 0 0 0,9-15 0 0 0,-9 12 0 0 0,0-2 0 0 0,-20 24 0 0 0,3-6 0 0 0,20-24 0 0 0,2-5 0 0 0,4-3 0 0 0,1-3 0 0 0,7-9 0 0 0,0 0 0 0 0,1 0 0 0 0,0 0 0 0 0,1 1 0 0 0,1 1 0 0 0,20-21 0 0 0,1-2 0 0 0,56-62 0 0 0,-72 82 0 0 0,1 0 0 0 0,0 1 0 0 0,1 0 0 0 0,21-11 0 0 0,-37 23 0 0 0,1 0 0 0 0,-1 0 0 0 0,0 0 0 0 0,0 1 0 0 0,1-1 0 0 0,-1 1 0 0 0,1-1 0 0 0,-1 1 0 0 0,1-1 0 0 0,-1 1 0 0 0,1 0 0 0 0,-1 0 0 0 0,1-1 0 0 0,-1 1 0 0 0,1 0 0 0 0,-1 0 0 0 0,1 1 0 0 0,-1-1 0 0 0,1 0 0 0 0,-1 0 0 0 0,0 1 0 0 0,1-1 0 0 0,-1 1 0 0 0,2 0 0 0 0,-1 1 0 0 0,0 0 0 0 0,-1-1 0 0 0,1 1 0 0 0,-1 0 0 0 0,0 0 0 0 0,0 0 0 0 0,1 0 0 0 0,-1 0 0 0 0,-1 0 0 0 0,1 0 0 0 0,0 0 0 0 0,0 0 0 0 0,-1 0 0 0 0,1 0 0 0 0,-1 4 0 0 0,4 39-352 0 0,-4-32 63 0 0,0 1-1 0 0,4 15 1 0 0,-3-26 249 0 0,-1 0-1 0 0,1 0 1 0 0,0 1-1 0 0,0-1 1 0 0,1 0 0 0 0,-1-1-1 0 0,1 1 1 0 0,-1 0-1 0 0,1 0 1 0 0,0-1-1 0 0,0 1 1 0 0,0-1-1 0 0,0 1 1 0 0,3 1-1 0 0,-4-3 30 0 0,1 0 0 0 0,-1 0-1 0 0,1 0 1 0 0,-1-1 0 0 0,1 1-1 0 0,-1-1 1 0 0,1 1 0 0 0,0-1-1 0 0,-1 0 1 0 0,1 1 0 0 0,0-1-1 0 0,-1 0 1 0 0,1 0 0 0 0,0 0-1 0 0,2-1 1 0 0,26-5 40 0 0,-25 4-42 0 0,2-1 30 0 0,0 1 0 0 0,0-2 0 0 0,0 1 1 0 0,0-1-1 0 0,-1 0 0 0 0,0 0 0 0 0,0-1 0 0 0,10-10 0 0 0,-11 11 149 0 0,-1-1-1 0 0,0 1 1 0 0,0-1 0 0 0,0 0-1 0 0,0-1 1 0 0,-1 1-1 0 0,0-1 1 0 0,0 1 0 0 0,-1-1-1 0 0,4-12 1 0 0,-5 17-164 0 0,-1-1-1 0 0,0 0 1 0 0,1 0-1 0 0,-1 0 1 0 0,0 0 0 0 0,0 0-1 0 0,-1 1 1 0 0,1-1-1 0 0,-1-2 1 0 0,1 3-2 0 0,0 1 0 0 0,0-1 0 0 0,0 1 0 0 0,0-1 0 0 0,-1 1 0 0 0,1-1 0 0 0,0 1 0 0 0,0-1 0 0 0,-1 1 0 0 0,1-1 0 0 0,-1 1 0 0 0,1-1 0 0 0,0 1 0 0 0,-1-1 0 0 0,1 1 0 0 0,-1 0 0 0 0,1-1 0 0 0,-1 1 0 0 0,1 0 0 0 0,-1-1 0 0 0,1 1 0 0 0,-1 0 0 0 0,1 0 0 0 0,-1 0 0 0 0,1-1 0 0 0,-1 1 0 0 0,0 0 0 0 0,1 0 0 0 0,-1 0 0 0 0,1 0 0 0 0,-1 0 0 0 0,1 0 0 0 0,-1 0 0 0 0,0 0 0 0 0,1 0 0 0 0,-1 0 0 0 0,1 0 0 0 0,-1 1 0 0 0,-1-1 0 0 0,-7 1 0 0 0,1 1 0 0 0,-1 0 0 0 0,1 0 0 0 0,0 1 0 0 0,-1 0 0 0 0,1 1 0 0 0,-14 8 0 0 0,8-4 0 0 0,1 1 0 0 0,0 1 0 0 0,-16 16 0 0 0,18-16 0 0 0,1 2 0 0 0,0-1 0 0 0,0 1 0 0 0,2 1 0 0 0,0 0 0 0 0,0 0 0 0 0,1 0 0 0 0,0 1 0 0 0,2 0 0 0 0,-1 1 0 0 0,-3 17 0 0 0,8-28 0 0 0,1 0 0 0 0,-1 1 0 0 0,1-1 0 0 0,0 0 0 0 0,0 0 0 0 0,1 6 0 0 0,-2-9 0 0 0,1-1 0 0 0,0 1 0 0 0,0-1 0 0 0,0 0 0 0 0,0 1 0 0 0,0-1 0 0 0,0 0 0 0 0,0 1 0 0 0,1-1 0 0 0,-1 1 0 0 0,0-1 0 0 0,0 0 0 0 0,0 1 0 0 0,0-1 0 0 0,0 0 0 0 0,0 1 0 0 0,1-1 0 0 0,-1 1 0 0 0,0-1 0 0 0,0 0 0 0 0,1 0 0 0 0,-1 1 0 0 0,0-1 0 0 0,0 0 0 0 0,1 1 0 0 0,-1-1 0 0 0,0 0 0 0 0,1 0 0 0 0,-1 0 0 0 0,0 1 0 0 0,1-1 0 0 0,-1 0 0 0 0,1 0 0 0 0,-1 0 0 0 0,0 0 0 0 0,1 0 0 0 0,-1 0 0 0 0,0 0 0 0 0,1 0 0 0 0,-1 0 0 0 0,1 0 0 0 0,-1 0 0 0 0,0 0 0 0 0,1 0 0 0 0,-1 0 0 0 0,5 1 0 0 0,0-1 0 0 0,0 0 0 0 0,0-1 0 0 0,0 1 0 0 0,0-1 0 0 0,0 0 0 0 0,0 0 0 0 0,0 0 0 0 0,0-1 0 0 0,-1 1 0 0 0,1-1 0 0 0,-1 0 0 0 0,6-4 0 0 0,9-5 0 0 0,27-23 0 0 0,-40 30 0 0 0,35-30 0 0 0,-1-2 0 0 0,-1-2 0 0 0,-3-1 0 0 0,-1-2 0 0 0,-1-1 0 0 0,42-73 0 0 0,-4-12 0 0 0,-102 152 0 0 0,-38 56 0 0 0,38-44 0 0 0,10-13 0 0 0,1 2 0 0 0,2 0 0 0 0,0 1 0 0 0,-16 40 0 0 0,29-58 0 0 0,0 0 0 0 0,1 1 0 0 0,1-1 0 0 0,-1 1 0 0 0,2 0 0 0 0,-1-1 0 0 0,1 1 0 0 0,1 19 0 0 0,0-26 0 0 0,1 0 0 0 0,-1 0 0 0 0,0 0 0 0 0,1 0 0 0 0,0 0 0 0 0,0 0 0 0 0,0 0 0 0 0,0 0 0 0 0,0 0 0 0 0,1 0 0 0 0,-1-1 0 0 0,1 1 0 0 0,0-1 0 0 0,-1 1 0 0 0,1-1 0 0 0,0 1 0 0 0,1-1 0 0 0,-1 0 0 0 0,0 0 0 0 0,1 0 0 0 0,-1 0 0 0 0,1-1 0 0 0,-1 1 0 0 0,1-1 0 0 0,0 1 0 0 0,0-1 0 0 0,0 0 0 0 0,0 0 0 0 0,0 0 0 0 0,0-1 0 0 0,5 2 0 0 0,3-2 0 0 0,-1 0 0 0 0,1 0 0 0 0,-1-1 0 0 0,0 0 0 0 0,1-1 0 0 0,-1 0 0 0 0,0 0 0 0 0,0-1 0 0 0,15-7 0 0 0,-4 1 0 0 0,-1-2 0 0 0,0 0 0 0 0,24-17 0 0 0,-23 10 0 0 0,0-1 0 0 0,-2-1 0 0 0,0-1 0 0 0,29-41 0 0 0,-43 55 0 0 0,-34 43 0 0 0,15-20 0 0 0,0 0 0 0 0,1 1 0 0 0,1 1 0 0 0,-14 28 0 0 0,25-44 0 0 0,-1 1 0 0 0,1 0 0 0 0,0 0 0 0 0,1-1 0 0 0,-1 1 0 0 0,1 0 0 0 0,-1 0 0 0 0,1 0 0 0 0,0 0 0 0 0,0 0 0 0 0,0 0 0 0 0,0 0 0 0 0,1 0 0 0 0,-1 0 0 0 0,2 5 0 0 0,-1-6 0 0 0,0-1 0 0 0,0 1 0 0 0,0-1 0 0 0,0 1 0 0 0,0-1 0 0 0,0 0 0 0 0,0 1 0 0 0,0-1 0 0 0,1 0 0 0 0,-1 0 0 0 0,0 0 0 0 0,1 0 0 0 0,-1 0 0 0 0,1 0 0 0 0,-1 0 0 0 0,1-1 0 0 0,-1 1 0 0 0,1-1 0 0 0,0 1 0 0 0,-1-1 0 0 0,1 1 0 0 0,0-1 0 0 0,-1 0 0 0 0,1 0 0 0 0,0 0 0 0 0,-1 0 0 0 0,5 0 0 0 0,-1-1 0 0 0,0-1 0 0 0,1 1 0 0 0,-1-1 0 0 0,0 0 0 0 0,0 0 0 0 0,0-1 0 0 0,-1 1 0 0 0,1-1 0 0 0,0 0 0 0 0,6-7 0 0 0,6-2 0 0 0,6-3 0 0 0,0-2 0 0 0,-1 0 0 0 0,-1-1 0 0 0,-1-2 0 0 0,0 0 0 0 0,-2-1 0 0 0,0 0 0 0 0,16-28 0 0 0,0 0 0 0 0,-24 36 0 0 0,0 0 0 0 0,-1-1 0 0 0,-1-1 0 0 0,0 1 0 0 0,8-24 0 0 0,-11 25 0 0 0,-5 13 0 0 0,1 0 0 0 0,-1 0 0 0 0,0 0 0 0 0,0 0 0 0 0,0-1 0 0 0,0 1 0 0 0,0 0 0 0 0,0 0 0 0 0,1 0 0 0 0,-1-1 0 0 0,0 1 0 0 0,0 0 0 0 0,0 0 0 0 0,0 0 0 0 0,0-1 0 0 0,0 1 0 0 0,0 0 0 0 0,0 0 0 0 0,0 0 0 0 0,0-1 0 0 0,0 1 0 0 0,0 0 0 0 0,0 0 0 0 0,0-1 0 0 0,0 1 0 0 0,0 0 0 0 0,0 0 0 0 0,0 0 0 0 0,0-1 0 0 0,-1 1 0 0 0,1 0 0 0 0,0 0 0 0 0,0 0 0 0 0,0-1 0 0 0,0 1 0 0 0,0 0 0 0 0,0 0 0 0 0,-1 0 0 0 0,1 0 0 0 0,0 0 0 0 0,0-1 0 0 0,0 1 0 0 0,-1 0 0 0 0,1 0 0 0 0,0 0 0 0 0,0 0 0 0 0,0 0 0 0 0,-1 0 0 0 0,1 0 0 0 0,0 0 0 0 0,0 0 0 0 0,0 0 0 0 0,-1 0 0 0 0,1 0 0 0 0,0 0 0 0 0,0 0 0 0 0,0 0 0 0 0,-1 0 0 0 0,1 0 0 0 0,0 0 0 0 0,0 0 0 0 0,-1 0 0 0 0,1 0 0 0 0,0 0 0 0 0,0 0 0 0 0,-1 0 0 0 0,-12 5 0 0 0,13-5 0 0 0,-13 7 0 0 0,1 1 0 0 0,-1 0 0 0 0,2 0 0 0 0,-1 1 0 0 0,1 1 0 0 0,1 0 0 0 0,-1 0 0 0 0,2 1 0 0 0,0 0 0 0 0,0 1 0 0 0,1 0 0 0 0,0 0 0 0 0,1 1 0 0 0,0 0 0 0 0,1 0 0 0 0,1 0 0 0 0,0 1 0 0 0,-5 26 0 0 0,9-35 0 0 0,1-1 0 0 0,-1 1 0 0 0,1 0 0 0 0,0 0 0 0 0,0 0 0 0 0,1 0 0 0 0,0-1 0 0 0,0 1 0 0 0,0 0 0 0 0,0-1 0 0 0,1 1 0 0 0,-1-1 0 0 0,1 1 0 0 0,4 6 0 0 0,-4-8 0 0 0,0 0 0 0 0,1 0 0 0 0,0 0 0 0 0,-1-1 0 0 0,1 1 0 0 0,0-1 0 0 0,0 1 0 0 0,0-1 0 0 0,1 0 0 0 0,-1 0 0 0 0,0 0 0 0 0,1-1 0 0 0,-1 1 0 0 0,1-1 0 0 0,0 0 0 0 0,0 0 0 0 0,-1 0 0 0 0,8 1 0 0 0,15 0 0 0 0,0-1 0 0 0,-1-1 0 0 0,1-1 0 0 0,0-1 0 0 0,-1-2 0 0 0,1 0 0 0 0,37-13 0 0 0,-48 12 0 0 0,0-2 0 0 0,-1 0 0 0 0,0 0 0 0 0,-1-2 0 0 0,1 1 0 0 0,18-18 0 0 0,-5 2 0 0 0,43-51 0 0 0,-51 50 0 0 0,-1 0 0 0 0,-1-1 0 0 0,18-36 0 0 0,31-88 0 0 0,-16 34 0 0 0,-37 89 0 0 0,8-30 0 0 0,-26 72 0 0 0,-16 40 0 0 0,-10 69 0 0 0,-53 183 0 0 0,84-305 0 0 0,-10 27 0 0 0,-1 0 0 0 0,-21 43 0 0 0,32-72 0 0 0,-1 0 0 0 0,1 1 0 0 0,0-1 0 0 0,0 1 0 0 0,0-1 0 0 0,0 1 0 0 0,-1-1 0 0 0,1 0 0 0 0,0 1 0 0 0,0-1 0 0 0,-1 0 0 0 0,1 1 0 0 0,0-1 0 0 0,-1 0 0 0 0,1 1 0 0 0,0-1 0 0 0,-1 0 0 0 0,1 0 0 0 0,0 1 0 0 0,-1-1 0 0 0,1 0 0 0 0,-1 0 0 0 0,1 0 0 0 0,0 1 0 0 0,-1-1 0 0 0,1 0 0 0 0,-1 0 0 0 0,1 0 0 0 0,-1 0 0 0 0,1 0 0 0 0,-1 0 0 0 0,1 0 0 0 0,0 0 0 0 0,-1 0 0 0 0,1 0 0 0 0,-1 0 0 0 0,1 0 0 0 0,-1-1 0 0 0,1 1 0 0 0,0 0 0 0 0,-1 0 0 0 0,1 0 0 0 0,-1 0 0 0 0,1-1 0 0 0,0 1 0 0 0,-1-1 0 0 0,-8-11 0 0 0,9 12 0 0 0,-4-10 0 0 0,0 1 0 0 0,1-2 0 0 0,0 1 0 0 0,1 0 0 0 0,0-1 0 0 0,0 1 0 0 0,1-1 0 0 0,1 1 0 0 0,1-18 0 0 0,0 5 0 0 0,2 1 0 0 0,1-1 0 0 0,9-29 0 0 0,-10 43 0 0 0,0 1 0 0 0,0 1 0 0 0,0-1 0 0 0,6-8 0 0 0,-9 15 0 0 0,0 1 0 0 0,0 0 0 0 0,0 0 0 0 0,0-1 0 0 0,0 1 0 0 0,0 0 0 0 0,1 0 0 0 0,-1-1 0 0 0,0 1 0 0 0,0 0 0 0 0,0-1 0 0 0,0 1 0 0 0,1 0 0 0 0,-1 0 0 0 0,0 0 0 0 0,0-1 0 0 0,0 1 0 0 0,1 0 0 0 0,-1 0 0 0 0,0 0 0 0 0,0 0 0 0 0,1-1 0 0 0,-1 1 0 0 0,0 0 0 0 0,1 0 0 0 0,-1 0 0 0 0,0 0 0 0 0,0 0 0 0 0,1 0 0 0 0,-1 0 0 0 0,0 0 0 0 0,1 0 0 0 0,-1 0 0 0 0,0 0 0 0 0,0 0 0 0 0,1 0 0 0 0,-1 0 0 0 0,0 0 0 0 0,1 0 0 0 0,-1 0 0 0 0,0 0 0 0 0,1 0 0 0 0,2 5 0 0 0,1 2 0 0 0,0 0 0 0 0,-1-1 0 0 0,6 15 0 0 0,-8-17 0 0 0,1 0 0 0 0,-1 1 0 0 0,1-1 0 0 0,0 0 0 0 0,0 0 0 0 0,0-1 0 0 0,1 1 0 0 0,-1 0 0 0 0,1-1 0 0 0,0 1 0 0 0,0-1 0 0 0,0 0 0 0 0,1 0 0 0 0,-1 0 0 0 0,6 3 0 0 0,1-1-1051 0 0,-1 0 1 0 0,1-1-1 0 0,20 6 0 0 0,-13-7-482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3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26719 0 0,'0'0'612'0'0,"0"0"84"0"0,0 0 37 0 0,0 0-89 0 0,3-1-345 0 0,-1 0-239 0 0,1-1 0 0 0,0 0 0 0 0,-1 1 0 0 0,1-1-1 0 0,-1 0 1 0 0,0-1 0 0 0,0 1 0 0 0,0 0 0 0 0,0 0 0 0 0,0-1 0 0 0,0 0 0 0 0,0 1 0 0 0,-1-1-1 0 0,0 0 1 0 0,1 0 0 0 0,-1 1 0 0 0,1-5 0 0 0,0 0 56 0 0,0 0 1 0 0,0 0-1 0 0,0 0 0 0 0,-1 0 0 0 0,0 0 1 0 0,-1 0-1 0 0,0-8 0 0 0,0 10-408 0 0,-1 0 1 0 0,0 0-1 0 0,0 0 1 0 0,0-1-1 0 0,-1 1 1 0 0,-3-7-1 0 0,1 5-1381 0 0,0 0 1 0 0,0 0-1 0 0,-9-10 0 0 0,5 7-8195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21 11975 0 0,'0'0'547'0'0,"0"0"-11"0"0,0-2-344 0 0,0-2-819 0 0,1-9 7761 0 0,0 11-6561 0 0,-1 2-49 0 0,0 0-11 0 0,0 0-1 0 0,0 0 0 0 0,0 0 0 0 0,0 0-68 0 0,-1 2-289 0 0,-2 18 102 0 0,0-1 1 0 0,-2 0 0 0 0,-1 0-1 0 0,0 0 1 0 0,-10 20-1 0 0,3-9 247 0 0,0-3-497 0 0,-1 0-1 0 0,-31 45 0 0 0,-1 1-9 0 0,40-64 3 0 0,-23 36 0 0 0,28-42 10 0 0,1-2-15 0 0,-1 0 1 0 0,1 0 0 0 0,-1 0-1 0 0,1 0 1 0 0,-1-1 0 0 0,0 1-1 0 0,1 0 1 0 0,-1-1 0 0 0,0 1-1 0 0,1 0 1 0 0,-1-1 0 0 0,0 1-1 0 0,0-1 1 0 0,0 1 0 0 0,0-1-1 0 0,-1 1 1 0 0,0 0-333 0 0,2-1-138 0 0,0 0-33 0 0,0 0-72 0 0,0 0-285 0 0,0 0-126 0 0,0 0-29 0 0,0-1-4 0 0,-2-2 353 0 0,0 0 0 0 0,1 0 0 0 0,-1-1 0 0 0,1 1 0 0 0,-1-7 0 0 0,1-1-5127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11975 0 0,'0'0'547'0'0,"0"0"-11"0"0,-1 0-344 0 0,0 0 23 0 0,0 0 1 0 0,0 0-1 0 0,0 0 0 0 0,0 0 0 0 0,0 0 1 0 0,0 0-1 0 0,0 0 0 0 0,0 0 1 0 0,0-1-1 0 0,0 1 0 0 0,0 0 1 0 0,0-1-1 0 0,0 1 0 0 0,0 0 0 0 0,1-1 1 0 0,-1 1-1 0 0,0-1 0 0 0,-1-1 1 0 0,2 2-36 0 0,-1-1 1 0 0,1 1-1 0 0,0-1 1 0 0,0 1-1 0 0,0-1 1 0 0,-1 0-1 0 0,1 1 1 0 0,0-1-1 0 0,0 1 1 0 0,0-1 0 0 0,0 0-1 0 0,0 1 1 0 0,0-1-1 0 0,0 0 1 0 0,0 1-1 0 0,0-1 1 0 0,0 1-1 0 0,1-1 1 0 0,-1 0-1 0 0,0 1 1 0 0,1-1-1 0 0,1-4 380 0 0,0 1-1 0 0,0 0 1 0 0,1 0-1 0 0,0 0 1 0 0,3-4-1 0 0,-4 7-793 0 0,2-5 555 0 0,0 1-1 0 0,1 0 1 0 0,0 0-1 0 0,0 0 1 0 0,0 1-1 0 0,1-1 1 0 0,10-5-1 0 0,-8 6-281 0 0,30-17 618 0 0,2 1-1 0 0,1 3 0 0 0,61-19 0 0 0,-92 34-656 0 0,0 0 0 0 0,1 1 0 0 0,-1 0 0 0 0,0 0 0 0 0,0 1 0 0 0,20 3 0 0 0,-28-3 0 0 0,1 1 0 0 0,-1-1 0 0 0,0 1 0 0 0,0-1 0 0 0,1 1 0 0 0,-1 0 0 0 0,0 0 0 0 0,0 0 0 0 0,0 0 0 0 0,0 0 0 0 0,2 2 0 0 0,-3-2 0 0 0,0 0 0 0 0,0 0 0 0 0,0 0 0 0 0,-1 1 0 0 0,1-1 0 0 0,0 0 0 0 0,0 0 0 0 0,-1 1 0 0 0,2 2 0 0 0,-1 0 0 0 0,2 3-5 0 0,-1 0 0 0 0,1-1 1 0 0,-2 1-1 0 0,1 0 0 0 0,-1 0 0 0 0,0 0 0 0 0,0 0 0 0 0,-1 0 1 0 0,0 1-1 0 0,0-1 0 0 0,-1 0 0 0 0,0 0 0 0 0,0 0 1 0 0,-1 0-1 0 0,0 0 0 0 0,0-1 0 0 0,0 1 0 0 0,-6 10 0 0 0,4-8-17 0 0,-1-1 0 0 0,0-1 0 0 0,0 1 0 0 0,-1-1 0 0 0,0 1 0 0 0,0-2 0 0 0,0 1-1 0 0,-1-1 1 0 0,0 0 0 0 0,0 0 0 0 0,-1 0 0 0 0,0-1 0 0 0,-14 7 0 0 0,8-6-385 0 0,-34 13-1631 0 0,16-11-2696 0 0,19-8-3454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17 17503 0 0,'0'0'399'0'0,"0"0"60"0"0,0 0 21 0 0,-1-2-59 0 0,0 1-400 0 0,1 0 0 0 0,-1 0 1 0 0,1 1-1 0 0,-1-1 0 0 0,1 0 0 0 0,-1 0 1 0 0,0 0-1 0 0,0 0 0 0 0,1 1 1 0 0,-1-1-1 0 0,0 0 0 0 0,0 1 0 0 0,0-1 1 0 0,0 1-1 0 0,0-1 0 0 0,0 1 0 0 0,0-1 1 0 0,0 1-1 0 0,0 0 0 0 0,0-1 1 0 0,0 1-1 0 0,0 0 0 0 0,-2 0 0 0 0,0 0 227 0 0,0 0 0 0 0,0 0 0 0 0,0 1 0 0 0,0-1 0 0 0,1 1 0 0 0,-1 0 0 0 0,0 0-1 0 0,-5 2 1 0 0,-2 3 342 0 0,1-1-1 0 0,0 1 1 0 0,-1 1 0 0 0,-8 8-1 0 0,2 1-390 0 0,0 1 0 0 0,-18 27 0 0 0,14-18-108 0 0,4-5 107 0 0,1 1-1 0 0,1 1 1 0 0,1 0-1 0 0,1 1 1 0 0,1 0 0 0 0,1 1-1 0 0,2 0 1 0 0,0 0-1 0 0,-4 28 1 0 0,10-46-198 0 0,-1 8 0 0 0,1-1 0 0 0,0 1 0 0 0,1 0 0 0 0,0-1 0 0 0,1 1 0 0 0,3 16 0 0 0,-3-17 14 0 0,0-11-27 0 0,0 1 0 0 0,0 0 0 0 0,0-1 0 0 0,1 1 0 0 0,1 5 0 0 0,-2-8-324 0 0,0-1-138 0 0,0 0-33 0 0,0 0-72 0 0,0 0-285 0 0,0 0-126 0 0,2-1-1394 0 0,6 0-5466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13823 0 0,'0'0'315'0'0,"0"0"45"0"0,0 0 21 0 0,0 0-49 0 0,1-2-220 0 0,-1 2-83 0 0,0-1 0 0 0,0 1 0 0 0,0-1 0 0 0,0 1 0 0 0,0-1 0 0 0,0 1 0 0 0,0-1 0 0 0,0 1 0 0 0,0-1 0 0 0,0 0 0 0 0,0 1 0 0 0,1-1 0 0 0,-1 1 0 0 0,0 0 0 0 0,0-1 0 0 0,1 1 0 0 0,-1-1 0 0 0,0 1 0 0 0,1-1 0 0 0,-1 1 0 0 0,1-1 0 0 0,0 0 204 0 0,0 0 736 0 0,-3-10 2754 0 0,3 10 2989 0 0,0 8-6708 0 0,0 0 0 0 0,0 0 1 0 0,-1 0-1 0 0,0 8 0 0 0,0-8-4 0 0,0 0-1 0 0,0 0 0 0 0,1 0 0 0 0,0 0 1 0 0,3 12-1 0 0,2-2 1 0 0,-5-11 0 0 0,1 1 0 0 0,0-1 0 0 0,1 0 0 0 0,0 0 0 0 0,0 0 0 0 0,0 0 0 0 0,1-1 0 0 0,-1 1 0 0 0,1-1 0 0 0,10 10 0 0 0,-12-13 0 0 0,-1-1 0 0 0,-1 0 0 0 0,1 0 0 0 0,0-1 0 0 0,0 1 0 0 0,0 0 0 0 0,1 0 0 0 0,-1-1 0 0 0,0 1 0 0 0,0 0 0 0 0,0-1 0 0 0,0 1 0 0 0,1-1 0 0 0,-1 0 0 0 0,0 1 0 0 0,1-1 0 0 0,-1 0 0 0 0,0 0 0 0 0,0 0 0 0 0,1 0 0 0 0,-1 0 0 0 0,0 0 0 0 0,1 0 0 0 0,-1 0 0 0 0,0 0 0 0 0,1-1 0 0 0,-1 1 0 0 0,2-1 0 0 0,0 0 0 0 0,1-1 0 0 0,-1 1 0 0 0,1-1 0 0 0,-1 0 0 0 0,0 0 0 0 0,0 0 0 0 0,0 0 0 0 0,0 0 0 0 0,0-1 0 0 0,0 1 0 0 0,-1-1 0 0 0,1 0 0 0 0,-1 0 0 0 0,0 0 0 0 0,0 0 0 0 0,0 0 0 0 0,0-1 0 0 0,2-4 0 0 0,-2 3 0 0 0,0 1 0 0 0,0-1 0 0 0,1 0 0 0 0,0 1 0 0 0,4-5 0 0 0,8-16 0 0 0,33-73 0 0 0,-45 90 0 0 0,-4 5 0 0 0,-2 7 0 0 0,-3 6 0 0 0,1 2 0 0 0,-1 1 0 0 0,0-1 0 0 0,-1 0 0 0 0,-15 18 0 0 0,18-24 0 0 0,1 0 0 0 0,0 0 0 0 0,0 1 0 0 0,0-1 0 0 0,-2 14 0 0 0,-3 4 0 0 0,-10 20 0 0 0,-64 152 0 0 0,35-105 0 0 0,44-82 0 0 0,3-9-13 0 0,0-1 0 0 0,1 1 0 0 0,-1 0-1 0 0,0 0 1 0 0,0 0 0 0 0,0 0 0 0 0,0 0 0 0 0,0 0 0 0 0,1 0-1 0 0,-1-1 1 0 0,0 1 0 0 0,0 0 0 0 0,0 0 0 0 0,0 0 0 0 0,1 0-1 0 0,-1 0 1 0 0,0 0 0 0 0,0 0 0 0 0,0 0 0 0 0,1 0 0 0 0,-1 0-1 0 0,0 0 1 0 0,0 0 0 0 0,0 0 0 0 0,1 0 0 0 0,-1 0 0 0 0,0 0-1 0 0,0 0 1 0 0,0 0 0 0 0,0 1 0 0 0,1-1 0 0 0,-1 0 0 0 0,0 0 0 0 0,0 0-1 0 0,0 0 1 0 0,0 0 0 0 0,0 0 0 0 0,1 0 0 0 0,-1 1 0 0 0,0-1-1 0 0,0 0 1 0 0,0 0 0 0 0,0 0 0 0 0,0 0 0 0 0,0 1 0 0 0,0-1-1 0 0,1 0 1 0 0,-1 0 0 0 0,0 0 0 0 0,0 0 0 0 0,0 1 0 0 0,0-1-1 0 0,0 0 1 0 0,0 0 0 0 0,0 0 0 0 0,0 1 0 0 0,0-1 0 0 0,0 0-1 0 0,0 0 1 0 0,0 0 0 0 0,0 0 0 0 0,0 1 0 0 0,6-7-1057 0 0,0 0 1 0 0,0 0-1 0 0,0 0 1 0 0,-1-1-1 0 0,1 0 1 0 0,3-8 0 0 0,-2 6-321 0 0,4-7-657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20 19351 0 0,'0'0'439'0'0,"0"0"62"0"0,0 0 33 0 0,0 0-65 0 0,1-1-309 0 0,14-7 722 0 0,-15 8-861 0 0,0 0 0 0 0,0 0 0 0 0,0 0 0 0 0,0 0 0 0 0,0 0 0 0 0,0 0-1 0 0,0 0 1 0 0,0 0 0 0 0,0 0 0 0 0,0 0 0 0 0,0 0 0 0 0,0 0 0 0 0,0 0-1 0 0,1 0 1 0 0,-1 0 0 0 0,0 0 0 0 0,0 0 0 0 0,0 0 0 0 0,0 0 0 0 0,0 0-1 0 0,0 0 1 0 0,0 0 0 0 0,0 0 0 0 0,0 0 0 0 0,0 0 0 0 0,0 0-1 0 0,0-1 1 0 0,0 1 0 0 0,0 0 0 0 0,0 0 0 0 0,0 0 0 0 0,0 0 0 0 0,0 0-1 0 0,0 0 1 0 0,0 0 0 0 0,0 0 0 0 0,1 0 0 0 0,-1 0 0 0 0,0 0 0 0 0,0 0-1 0 0,0 0 1 0 0,0 0 0 0 0,0 0 0 0 0,0 0 0 0 0,0-1 0 0 0,0 1-1 0 0,0 0 1 0 0,0 0 0 0 0,0 0 0 0 0,0 0 0 0 0,0 0 0 0 0,0 0 0 0 0,-1 0-1 0 0,1 0 1 0 0,0 0 0 0 0,0 0 0 0 0,0 0 0 0 0,0 0 0 0 0,0 0 0 0 0,0 0-1 0 0,0 0 1 0 0,0-1 0 0 0,0 1 0 0 0,0 0 0 0 0,0 0 0 0 0,0 0 0 0 0,0 0-1 0 0,-1-3 191 0 0,7-1 1408 0 0,-4 4-1203 0 0,-2 0 80 0 0,0 0 15 0 0,-1 1-68 0 0,-2 1-426 0 0,0 0-1 0 0,1 0 1 0 0,-1 1 0 0 0,1-1 0 0 0,0 1-1 0 0,-1-1 1 0 0,1 1 0 0 0,0 0 0 0 0,-1 4-1 0 0,-1-1-18 0 0,-1 1 153 0 0,0-1 1 0 0,0 0-1 0 0,-1 0 1 0 0,1-1-1 0 0,-1 1 1 0 0,-14 8-1 0 0,13-9-10 0 0,0 0 0 0 0,1 0 0 0 0,-1 1 1 0 0,1 0-1 0 0,0 0 0 0 0,-5 8 0 0 0,7-8-141 0 0,0-2 0 0 0,0 1 0 0 0,-1-1 0 0 0,1 1 0 0 0,-7 4 0 0 0,8-7 0 0 0,-3 5 0 0 0,8 1 0 0 0,-2-7 0 0 0,1 0 0 0 0,-1 0 0 0 0,1 0 0 0 0,0 0 0 0 0,-1 0 0 0 0,1 0 0 0 0,0 0 0 0 0,0 0 0 0 0,0-1 0 0 0,0 1 0 0 0,0 0 0 0 0,0 0 0 0 0,0-1 0 0 0,0 1 0 0 0,0-1 0 0 0,0 1 0 0 0,0-1 0 0 0,0 1 0 0 0,0-1 0 0 0,1 0 0 0 0,-1 0 0 0 0,0 1 0 0 0,0-1 0 0 0,0 0 0 0 0,1 0 0 0 0,-1 0 0 0 0,0 0 0 0 0,0 0 0 0 0,0 0 0 0 0,1-1 0 0 0,0 1 0 0 0,4-1 0 0 0,8 1-3 0 0,1-1 1 0 0,-1 0-1 0 0,1-1 1 0 0,21-7-1 0 0,-18 5-48 0 0,-16 4-286 0 0,17-5-1158 0 0,-11 4 983 0 0,-6 0 0 0 0,-2 1 0 0 0,0 0-204 0 0,0 0-857 0 0,0 0-379 0 0,0 0-80 0 0,0 0-15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15663 0 0,'0'0'356'0'0,"7"3"476"0"0,-2-3-657 0 0,-2 1-126 0 0,-1-1 1 0 0,1 0 0 0 0,0 0-1 0 0,0 0 1 0 0,-1 0-1 0 0,1 0 1 0 0,0 0 0 0 0,0-1-1 0 0,3-1 1 0 0,65-8 4815 0 0,-67 9-4265 0 0,-4 1-574 0 0,1 0 0 0 0,-1 0 0 0 0,1-1-1 0 0,-1 1 1 0 0,1 0 0 0 0,-1 0-1 0 0,0 0 1 0 0,1 0 0 0 0,-1 0 0 0 0,1 0-1 0 0,-1 1 1 0 0,1-1 0 0 0,-1 0 0 0 0,0 0-1 0 0,1 0 1 0 0,-1 0 0 0 0,1 0-1 0 0,-1 1 1 0 0,1-1 0 0 0,-1 0-125 0 0,1 0 1 0 0,0 1-1 0 0,-1-1 1 0 0,1 0-1 0 0,-1 0 1 0 0,0 0-1 0 0,1 1 1 0 0,-1-1 0 0 0,1 0-1 0 0,-1 1 1 0 0,1-1-1 0 0,-1 0 1 0 0,0 1-1 0 0,1-1 1 0 0,-1 0-1 0 0,1 1 1 0 0,-1-1-1 0 0,0 1 1 0 0,0-1-1 0 0,1 1 1 0 0,-1-1-1 0 0,0 1 1 0 0,0-1-1 0 0,0 1 1 0 0,1-1-1 0 0,-1 1 1 0 0,0-1 0 0 0,0 1-1 0 0,0-1 1 0 0,0 1-1 0 0,0-1 1 0 0,0 1-1 0 0,0-1 1 0 0,0 1-1 0 0,-1 0 1 0 0,1 1-644 0 0,1 9-4164 0 0,-1-1-252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62 8287 0 0,'-10'-2'180'0'0,"7"2"-113"0"0,0-1-1 0 0,0 1 1 0 0,0-1-1 0 0,0 0 1 0 0,0 0 0 0 0,0 0-1 0 0,0 0 1 0 0,1 0-1 0 0,-1-1 1 0 0,0 1 0 0 0,1-1-1 0 0,0 0 1 0 0,-4-3-1 0 0,5 4 1012 0 0,1 1 366 0 0,0 0 76 0 0,-1 0-1359 0 0,1-1 0 0 0,0 1 1 0 0,-1-1-1 0 0,1 1 0 0 0,0-1 0 0 0,-1 1 1 0 0,1-1-1 0 0,-1 1 0 0 0,1 0 1 0 0,0-1-1 0 0,-1 1 0 0 0,1 0 1 0 0,-1-1-1 0 0,1 1 0 0 0,-1 0 0 0 0,0-1 1 0 0,1 1-1 0 0,-1 0 0 0 0,1 0 1 0 0,-1 0-1 0 0,1 0 0 0 0,-1 0 1 0 0,0-1-1 0 0,1 1 0 0 0,-1 0 0 0 0,1 0 1 0 0,-2 1-1 0 0,-3-3 3322 0 0,11-2-2020 0 0,-4 4-1019 0 0,0-2-289 0 0,6-3-66 0 0,-6 4 282 0 0,-2 1 117 0 0,0 0 21 0 0,1-1 3 0 0,5-2-229 0 0,0 1-1 0 0,0-1 1 0 0,0 1 0 0 0,0 1-1 0 0,1-1 1 0 0,10 0 0 0 0,-14 1-268 0 0,-1 1 0 0 0,1-1 1 0 0,0 1-1 0 0,0 0 0 0 0,0-1 0 0 0,0 1 1 0 0,0 1-1 0 0,0-1 0 0 0,0 0 0 0 0,4 2 1 0 0,2 0-19 0 0,4-2 3 0 0,-7 0 0 0 0,1 0 0 0 0,-1 1 0 0 0,1 0 0 0 0,6 1 0 0 0,92 21 0 0 0,-96-21 0 0 0,20 12-2408 0 0,-27-14 1896 0 0,-2 0 0 0 0,-14 4-1835 0 0,8-2-1579 0 0,6-2 1879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68 13823 0 0,'0'0'630'0'0,"8"-5"211"0"0,24-28 1028 0 0,-23 26 126 0 0,-6 4-1416 0 0,0 1 1 0 0,-1-1-1 0 0,1 1 0 0 0,1 0 0 0 0,-1 0 1 0 0,0 0-1 0 0,0 0 0 0 0,1 1 1 0 0,5-3-1 0 0,-7 4-135 0 0,-2 0-217 0 0,0 0 161 0 0,0 0 100 0 0,0 0 21 0 0,0 0-66 0 0,1 2-294 0 0,-1 0-148 0 0,0-1 0 0 0,0 1 1 0 0,0 0-1 0 0,0 0 0 0 0,0 0 0 0 0,0 0 1 0 0,0 0-1 0 0,-1 0 0 0 0,1 0 0 0 0,-1 0 0 0 0,1 0 1 0 0,-1-1-1 0 0,0 1 0 0 0,0 0 0 0 0,-1 2 0 0 0,-6 16-4 0 0,6-13 3 0 0,-1 0 0 0 0,0 0 0 0 0,-1 0 0 0 0,0 0 0 0 0,0-1 0 0 0,0 1 0 0 0,-1-1 0 0 0,-6 6 0 0 0,-4 7 0 0 0,-19 20 334 0 0,27-32-196 0 0,0 0 0 0 0,0 1 1 0 0,1 0-1 0 0,0 0 0 0 0,0 1 0 0 0,1-1 1 0 0,-5 12-1 0 0,-13 52 470 0 0,12-48-608 0 0,9-22 0 0 0,1 0 0 0 0,0 0 0 0 0,-1 0 0 0 0,1 1 0 0 0,0-1 0 0 0,0 0 0 0 0,1 1 0 0 0,-1-1 0 0 0,0 1 0 0 0,1-1 0 0 0,-1 1 0 0 0,1-1 0 0 0,0 1 0 0 0,0-1 0 0 0,0 1 0 0 0,0 0 0 0 0,0-1 0 0 0,1 1 0 0 0,-1-1 0 0 0,1 1 0 0 0,0-1 0 0 0,-1 1 0 0 0,1-1 0 0 0,0 0 0 0 0,0 1 0 0 0,1-1 0 0 0,-1 0 0 0 0,0 0 0 0 0,1 0 0 0 0,-1 0 0 0 0,3 2 0 0 0,-1-1-59 0 0,-1-1 1 0 0,1 0-1 0 0,-1-1 1 0 0,1 1-1 0 0,0 0 1 0 0,0-1-1 0 0,0 1 0 0 0,-1-1 1 0 0,1 0-1 0 0,0 0 1 0 0,1 0-1 0 0,-1-1 0 0 0,0 1 1 0 0,0-1-1 0 0,0 1 1 0 0,6-1-1 0 0,-3 0-65 0 0,0 0-1 0 0,0-1 1 0 0,0 1-1 0 0,0-1 1 0 0,0-1-1 0 0,0 1 1 0 0,11-5-1 0 0,-12 3-419 0 0,0 0 0 0 0,0 0-1 0 0,0 0 1 0 0,0-1 0 0 0,-1 0-1 0 0,1 0 1 0 0,-1-1 0 0 0,0 1-1 0 0,0-1 1 0 0,0 0 0 0 0,-1 0 0 0 0,0 0-1 0 0,0 0 1 0 0,0 0 0 0 0,0-1-1 0 0,-1 1 1 0 0,2-10 0 0 0,-3 12 126 0 0,-1-1-1 0 0,0 1 1 0 0,-1 0-1 0 0,1 0 1 0 0,0 0 0 0 0,-1-1-1 0 0,0 1 1 0 0,-2-5 0 0 0,2 5 124 0 0,-6-17-1754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13823 0 0,'0'0'315'0'0,"0"0"45"0"0,0 0 21 0 0,0 0-49 0 0,2 1-220 0 0,2 1 130 0 0,1 0 1 0 0,-1-1-1 0 0,1 1 0 0 0,-1-1 0 0 0,1 0 0 0 0,-1 0 0 0 0,1-1 1 0 0,-1 1-1 0 0,1-1 0 0 0,0 0 0 0 0,4-1 0 0 0,12-1 462 0 0,24-6 1 0 0,-14 2-944 0 0,-14 4 226 0 0,9-2 752 0 0,36-10-1 0 0,-29 5-1030 0 0,-20 6-1279 0 0,0-1 1 0 0,18-7-1 0 0,-16 1-473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 10135 0 0,'22'-4'1270'0'0,"-20"4"-169"0"0,-2 0 359 0 0,0 0 63 0 0,3-2 314 0 0,6-1-85 0 0,-4 4 3097 0 0,5 9-4281 0 0,-9-9-509 0 0,1 0-1 0 0,-1 1 1 0 0,0-1 0 0 0,1 0-1 0 0,-1 1 1 0 0,0-1-1 0 0,0 1 1 0 0,0-1-1 0 0,0 1 1 0 0,0-1 0 0 0,-1 1-1 0 0,1 0 1 0 0,0-1-1 0 0,-1 1 1 0 0,1 0 0 0 0,-1 0-1 0 0,1 2 1 0 0,-1-1-57 0 0,1 0 0 0 0,0 0 0 0 0,0 0 0 0 0,0 0 0 0 0,0-1-1 0 0,1 1 1 0 0,-1 0 0 0 0,1-1 0 0 0,-1 0 0 0 0,3 3 0 0 0,10 19-6 0 0,-11-12 4 0 0,0 0 0 0 0,-1 0 0 0 0,-1 0 0 0 0,0 18 0 0 0,0-8 0 0 0,12 109 0 0 0,-12-120 0 0 0,0-1 0 0 0,-1 1 0 0 0,0 0 0 0 0,0 0 0 0 0,-1-1 0 0 0,0 1 0 0 0,-1 0 0 0 0,-1-1 0 0 0,1 1 0 0 0,-2-1 0 0 0,1 0 0 0 0,-2 0 0 0 0,1 0 0 0 0,-1-1 0 0 0,-1 1 0 0 0,1-1 0 0 0,-2 0 0 0 0,-10 12 0 0 0,-3 0 0 0 0,14-14 0 0 0,0 0 0 0 0,-1-1 0 0 0,0 1 0 0 0,0-1 0 0 0,0-1 0 0 0,-10 6 0 0 0,6-5 0 0 0,4-3 0 0 0,0 1 0 0 0,0 0 0 0 0,0 0 0 0 0,-7 7 0 0 0,13-10 0 0 0,1-1 0 0 0,-1 1 0 0 0,0-1 0 0 0,1 1 0 0 0,-1-1 0 0 0,0 1 0 0 0,0-1 0 0 0,1 1 0 0 0,-1-1 0 0 0,0 0 0 0 0,0 1 0 0 0,0-1 0 0 0,-1 0 0 0 0,-19 7 0 0 0,17-6-5 0 0,-5 3-244 0 0,0 0 0 0 0,-1-1-1 0 0,1-1 1 0 0,-14 3-1 0 0,22-5-1186 0 0,1 0-806 0 0,-2-1-3078 0 0,-6-3-1318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17503 0 0,'0'0'399'0'0,"0"0"60"0"0,0 0 21 0 0,0 0-59 0 0,6-6-260 0 0,5 3-21 0 0,-9 2 586 0 0,1 0 244 0 0,37-10 1662 0 0,-39 10-2088 0 0,1 1-28 0 0,6-2-252 0 0,-1 0 0 0 0,1 0 0 0 0,0 1 0 0 0,0 0 0 0 0,1 1 0 0 0,13 0 0 0 0,27-1 552 0 0,52-13-949 0 0,-100 13-563 0 0,-18 3-2495 0 0,14-2 2539 0 0,-1 0-301 0 0,-5 1-4535 0 0,-21 4 2929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5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11975 0 0,'0'0'547'0'0,"0"0"-11"0"0,0 0-203 0 0,2 0 419 0 0,4 1-195 0 0,-1 0 0 0 0,0-1-1 0 0,0 1 1 0 0,0-1 0 0 0,0 0-1 0 0,1 0 1 0 0,7-2 0 0 0,81-23 5796 0 0,-45 18-5736 0 0,-37 5-1266 0 0,-10 1-96 0 0,1 0-1 0 0,0 1 1 0 0,-1-1-1 0 0,1 1 1 0 0,0 0-1 0 0,0 0 1 0 0,0 0-1 0 0,-1 0 1 0 0,6 1-1 0 0,-8-1-6774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77 8287 0 0,'0'0'191'0'0,"0"0"26"0"0,0 0 9 0 0,0-1-34 0 0,0 0-194 0 0,1 1 1 0 0,-1-1 0 0 0,0 1-1 0 0,0-1 1 0 0,0 1-1 0 0,1-1 1 0 0,-1 1 0 0 0,0-1-1 0 0,0 1 1 0 0,0-1 0 0 0,0 1-1 0 0,0-1 1 0 0,0 1-1 0 0,0-1 1 0 0,0 1 0 0 0,0-1-1 0 0,0 1 1 0 0,-1-1 0 0 0,1 1-1 0 0,0-1 1 0 0,0 1-1 0 0,0-1 1 0 0,-1 1 0 0 0,1-1-1 0 0,0 1 1 0 0,0-1 0 0 0,-1 1-1 0 0,1-1 1 0 0,-1 1-1 0 0,1-1 27 0 0,0 1-1 0 0,0 0 0 0 0,-1 0 0 0 0,1 0 0 0 0,0 0 0 0 0,0 0 0 0 0,0 0 1 0 0,0-1-1 0 0,0 1 0 0 0,0 0 0 0 0,-1 0 0 0 0,1 0 0 0 0,0 0 0 0 0,0-1 0 0 0,0 1 1 0 0,0 0-1 0 0,0 0 0 0 0,0 0 0 0 0,0-1 0 0 0,0 1 0 0 0,0 0 0 0 0,0 0 0 0 0,0 0 1 0 0,0-1-1 0 0,0 1 0 0 0,0 0 0 0 0,0 0 0 0 0,0 0 0 0 0,0-1 0 0 0,0 1 1 0 0,0 0-1 0 0,0 0 0 0 0,0 0 0 0 0,0-1 0 0 0,1 1 0 0 0,-1 0 0 0 0,0 0 0 0 0,0 0 1 0 0,0-1-1 0 0,13-23 4650 0 0,-13 23-4642 0 0,0 1 0 0 0,0 0 0 0 0,0-1 0 0 0,0 1 0 0 0,0 0 0 0 0,0 0 0 0 0,0-1 0 0 0,0 1 0 0 0,0 0 0 0 0,0 0 0 0 0,0-1 0 0 0,0 1 0 0 0,0 0 0 0 0,0 0 0 0 0,-1-1 0 0 0,1 1 0 0 0,0 0 0 0 0,0 0 0 0 0,0-1 0 0 0,0 1 0 0 0,0 0 0 0 0,-1 0 0 0 0,1 0 0 0 0,0-1 0 0 0,0 1 1 0 0,-1 0-1 0 0,1 0 72 0 0,-1 0 1 0 0,1-1-1 0 0,0 1 1 0 0,0 0 0 0 0,-1 0-1 0 0,1-1 1 0 0,0 1-1 0 0,0 0 1 0 0,0-1 0 0 0,-1 1-1 0 0,1 0 1 0 0,0 0-1 0 0,0-1 1 0 0,0 1 0 0 0,0 0-1 0 0,-1-1 1 0 0,1 1-1 0 0,0 0 1 0 0,0-1 0 0 0,0 1-1 0 0,0-1 1 0 0,0 1-1 0 0,0 0 1 0 0,0-1 0 0 0,0 0-1 0 0,0 1-4 0 0,1 0 1 0 0,-1 0-1 0 0,0-1 0 0 0,0 1 0 0 0,0 0 0 0 0,0-1 0 0 0,0 1 0 0 0,0 0 1 0 0,0-1-1 0 0,0 1 0 0 0,0 0 0 0 0,0-1 0 0 0,0 1 0 0 0,0 0 0 0 0,0-1 0 0 0,0 1 1 0 0,0 0-1 0 0,0-1 0 0 0,0 1 0 0 0,0 0 0 0 0,0-1 0 0 0,-1 1 0 0 0,1 0 1 0 0,0 0-1 0 0,0-1 0 0 0,0 1 0 0 0,0 0 0 0 0,-1-1 0 0 0,1 1 0 0 0,0 0 1 0 0,-1-1-1 0 0,0 1 74 0 0,0 0 0 0 0,0-1 1 0 0,1 1-1 0 0,-1-1 0 0 0,0 1 0 0 0,0 0 1 0 0,0 0-1 0 0,0 0 0 0 0,0-1 1 0 0,0 1-1 0 0,-2 0 0 0 0,2 1-115 0 0,1-1-1 0 0,-1 0 1 0 0,0 0-1 0 0,1 1 1 0 0,-1-1-1 0 0,1 0 1 0 0,-1 0 0 0 0,1 1-1 0 0,-1-1 1 0 0,1 1-1 0 0,-1-1 1 0 0,1 1-1 0 0,-1-1 1 0 0,1 1-1 0 0,-1-1 1 0 0,1 1-1 0 0,0-1 1 0 0,-1 1 0 0 0,1-1-1 0 0,0 1 1 0 0,-1 1-1 0 0,-3 11 614 0 0,-1 6-669 0 0,0-1-1 0 0,-1 0 1 0 0,-1 0 0 0 0,-1-1-1 0 0,-17 28 1 0 0,13-18-3 0 0,10-22 0 0 0,0 0 0 0 0,0 1 0 0 0,-1-2 0 0 0,1 1 0 0 0,-7 7 0 0 0,4-6 0 0 0,1 1 0 0 0,0-1 0 0 0,0 1 0 0 0,0-1 0 0 0,1 1 0 0 0,-4 10 0 0 0,7-16 0 0 0,-1 1 0 0 0,1-1 0 0 0,-1 1 0 0 0,0-1 0 0 0,0 1 0 0 0,0 0 0 0 0,1-1 0 0 0,-1 0 0 0 0,-1 1 0 0 0,1-1 0 0 0,0 0 0 0 0,0 1 0 0 0,-3 1 0 0 0,-7 8 0 0 0,14-21-837 0 0,7-8-153 0 0,-3 7 1461 0 0,2 0-2013 0 0,0-1-1 0 0,-2 0 1 0 0,1 0 0 0 0,8-22-1 0 0,-7 8-1013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55 11975 0 0,'-1'0'267'0'0,"-6"0"-2"0"0,4 0-188 0 0,0 0-1 0 0,-1 0 1 0 0,1 0-1 0 0,0 0 1 0 0,0-1 0 0 0,0 1-1 0 0,0-1 1 0 0,0 0-1 0 0,0 0 1 0 0,0 0-1 0 0,-3-2 1 0 0,5 3 643 0 0,-2-2-88 0 0,1 0-1 0 0,-1 1 1 0 0,0-1 0 0 0,1 1-1 0 0,-1 0 1 0 0,0-1 0 0 0,-3 0-1 0 0,-34-4 2557 0 0,39 6-2672 0 0,1 0-72 0 0,0 0-217 0 0,0 0 161 0 0,24-5 1217 0 0,20-3-1605 0 0,75-6 0 0 0,-43 13 0 0 0,-20 2 0 0 0,-45-1 0 0 0,-2 1-64 0 0,-7-1-273 0 0,-4 1 207 0 0,1 0 1 0 0,0 0-1 0 0,-1 0 1 0 0,1 0-1 0 0,-1 1 0 0 0,1-1 1 0 0,0 0-1 0 0,-2 3 1 0 0,-2 2-336 0 0,1-3-414 0 0,1 0 0 0 0,-1-1 0 0 0,0 0 0 0 0,0 1 0 0 0,-7 2 0 0 0,-1 0-5943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1-220 0 0,14 2 801 0 0,0 0 1 0 0,0-1-1 0 0,0-1 0 0 0,31-1 0 0 0,-23-1 308 0 0,35-5-884 0 0,-35 6-337 0 0,-16 3 0 0 0,-2-1 0 0 0,1 1-129 0 0,-6-3-551 0 0,-1 0-269 0 0,0 0-1154 0 0,0 0-4380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13823 0 0,'0'0'315'0'0,"4"0"45"0"0,-3 1-270 0 0,0-1-71 0 0,0 1 1 0 0,0-1-1 0 0,0 0 0 0 0,0 0 0 0 0,0 1 0 0 0,0-1 0 0 0,0 0 0 0 0,0 0 1 0 0,0 0-1 0 0,0 0 0 0 0,0 0 0 0 0,0 0 0 0 0,0-1 0 0 0,0 1 1 0 0,0 0-1 0 0,0 0 0 0 0,0-1 0 0 0,0 1 0 0 0,0-1 0 0 0,0 1 0 0 0,0-1 1 0 0,0 1-1 0 0,0-1 0 0 0,0 1 0 0 0,0-1 0 0 0,-1 0 0 0 0,1 1 1 0 0,0-1-1 0 0,-1 0 0 0 0,1 0 0 0 0,0 0 0 0 0,-1 0 0 0 0,1 0 0 0 0,-1 1 1 0 0,1-1-1 0 0,-1 0 0 0 0,0 0 0 0 0,1-2 0 0 0,-1 0 299 0 0,1 1 0 0 0,-1 0 0 0 0,0-1 0 0 0,0 1 0 0 0,0 0 0 0 0,-1-1 0 0 0,1 1-1 0 0,0 0 1 0 0,-1-1 0 0 0,0 1 0 0 0,1 0 0 0 0,-2-3 0 0 0,0 3 111 0 0,1-1 0 0 0,1 0 1 0 0,-1 0-1 0 0,0 0 0 0 0,1 0 0 0 0,-1 0 1 0 0,1-4-1 0 0,0 6-401 0 0,0 1 0 0 0,0-1 0 0 0,1 1 1 0 0,-1-1-1 0 0,0 1 0 0 0,0-1 0 0 0,0 1 0 0 0,1-1 1 0 0,-1 1-1 0 0,0 0 0 0 0,1-1 0 0 0,-1 1 0 0 0,0-1 1 0 0,1 1-1 0 0,-1 0 0 0 0,0-1 0 0 0,1 1 0 0 0,-1 0 1 0 0,1-1-1 0 0,-1 1 0 0 0,1 0 0 0 0,-1 0 0 0 0,0 0 1 0 0,1-1-1 0 0,-1 1 0 0 0,1 0 0 0 0,-1 0 0 0 0,1 0 0 0 0,0 0 71 0 0,0 0 0 0 0,-1-1-1 0 0,1 1 1 0 0,-1 0-1 0 0,1 0 1 0 0,0-1-1 0 0,-1 1 1 0 0,1 0 0 0 0,-1-1-1 0 0,1 1 1 0 0,-1 0-1 0 0,1-1 1 0 0,-1 1-1 0 0,1-1 1 0 0,-1 1 0 0 0,1-1-1 0 0,-2 0 57 0 0,-3-3-138 0 0,8 34-17 0 0,-4-25 0 0 0,1-1 0 0 0,-1 1 0 0 0,0-1 0 0 0,0 1 0 0 0,-1 4 0 0 0,1-5 0 0 0,0-1 0 0 0,-1 1 0 0 0,1-1 0 0 0,1 1 0 0 0,-1 0 0 0 0,0-1 0 0 0,1 1 0 0 0,0-1 0 0 0,1 4 0 0 0,4 13 0 0 0,-5-11 0 0 0,-1-8 0 0 0,0 0 0 0 0,0-1 0 0 0,0 1 0 0 0,0 0 0 0 0,0 0 0 0 0,0-1 0 0 0,0 1 0 0 0,0 0 0 0 0,0-1 0 0 0,0 1 0 0 0,1 0 0 0 0,-1-1 0 0 0,0 1 0 0 0,0 0 0 0 0,1-1 0 0 0,-1 1 0 0 0,0 0 0 0 0,1-1 0 0 0,-1 1 0 0 0,1-1 0 0 0,-1 1 0 0 0,0-1 0 0 0,1 1 0 0 0,-1-1 0 0 0,1 1 0 0 0,0-1 0 0 0,-1 1 0 0 0,1-1 0 0 0,-1 0 0 0 0,1 1 0 0 0,0-1 0 0 0,-1 0 0 0 0,1 1 0 0 0,0-1 0 0 0,-1 0 0 0 0,1 0 0 0 0,0 0 0 0 0,-1 0 0 0 0,1 0 0 0 0,1 0 0 0 0,1 1 0 0 0,13 2 0 0 0,-11-6 0 0 0,-3 1 0 0 0,18-8 231 0 0,-13 8 5 0 0,-1-1 0 0 0,0 0-1 0 0,8-6 1 0 0,-13 8-189 0 0,1-1 1 0 0,0 1-1 0 0,0-1 0 0 0,-1 1 0 0 0,1-1 1 0 0,-1 0-1 0 0,0 0 0 0 0,1 0 0 0 0,-1 0 1 0 0,0 0-1 0 0,0 0 0 0 0,0 0 0 0 0,-1 0 1 0 0,2-3-1 0 0,-1 0-37 0 0,0-1 0 0 0,1 1 1 0 0,0-1-1 0 0,0 1 0 0 0,0 0 1 0 0,0 0-1 0 0,1 0 0 0 0,0 0 1 0 0,0 0-1 0 0,0 1 0 0 0,1-1 1 0 0,0 1-1 0 0,0 0 0 0 0,0 0 1 0 0,5-4-1 0 0,-6 7-10 0 0,-1-2 0 0 0,2-9 0 0 0,-4 12 0 0 0,0 0 0 0 0,0 0 0 0 0,1-1 0 0 0,-1 1 0 0 0,0 0 0 0 0,0 0 0 0 0,0-1 0 0 0,0 1 0 0 0,0 0 0 0 0,0-1 0 0 0,0 1 0 0 0,0 0 0 0 0,0 0 0 0 0,0-1 0 0 0,0 1 0 0 0,0 0 0 0 0,0 0 0 0 0,0-1 0 0 0,0 1 0 0 0,0 0 0 0 0,-1 0 0 0 0,1-1 0 0 0,0 1 0 0 0,0 0 0 0 0,0 0 0 0 0,0-1 0 0 0,0 1 0 0 0,-1 0 0 0 0,1 0 0 0 0,0 0 0 0 0,0-1 0 0 0,0 1 0 0 0,-1 0 0 0 0,1 0 0 0 0,0 0 0 0 0,0 0 0 0 0,0 0 0 0 0,-1-1 0 0 0,1 1 0 0 0,0 0 0 0 0,0 0 0 0 0,-1 0 0 0 0,1 0 0 0 0,0 0 0 0 0,-1 0 0 0 0,1 0 0 0 0,0 0 0 0 0,0 0 0 0 0,-1 0 0 0 0,1 0 0 0 0,0 0 0 0 0,0 0 0 0 0,-1 0 0 0 0,1 0 0 0 0,-1 0 0 0 0,-15 3 0 0 0,9 3 0 0 0,-24 26 0 0 0,23-26 0 0 0,1 2 0 0 0,0-1 0 0 0,1 1 0 0 0,-11 16 0 0 0,-16 37 0 0 0,-26 68 0 0 0,56-120 0 0 0,1-1 0 0 0,0 1 0 0 0,1-1 0 0 0,-1 14 0 0 0,2-12 0 0 0,-2-1 0 0 0,-1-4-22 0 0,2-5-48 0 0,1-5-239 0 0,1 4 205 0 0,1-1 1 0 0,-1 1-1 0 0,1-1 1 0 0,0 1-1 0 0,0-1 1 0 0,-1 1-1 0 0,1 0 1 0 0,0 0-1 0 0,0 0 0 0 0,2-1 1 0 0,2-1-321 0 0,-3-6-1031 0 0,-2 5-461 0 0,-1 1-3971 0 0,3-4-1195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41 13823 0 0,'0'0'315'0'0,"2"-1"45"0"0,1 1-211 0 0,-2 0-126 0 0,-1 0 0 0 0,1 0 0 0 0,0 0 0 0 0,0-1 0 0 0,-1 1 0 0 0,1 0 0 0 0,0 0 0 0 0,0-1 0 0 0,-1 1 0 0 0,1 0 0 0 0,0-1 0 0 0,-1 1-1 0 0,1-1 1 0 0,-1 1 0 0 0,1-1 0 0 0,0 1 0 0 0,-1-1 0 0 0,1 1 0 0 0,-1-1 0 0 0,1 0 0 0 0,-1 1 0 0 0,0-1 0 0 0,1 0 0 0 0,-1 1 0 0 0,0-1 0 0 0,1 0-1 0 0,-1 1 1 0 0,0-1 0 0 0,1-1 0 0 0,-1 1 65 0 0,1 0 1 0 0,0-1-1 0 0,0 1 0 0 0,0 0 0 0 0,0 0 0 0 0,0 0 0 0 0,0 1 1 0 0,0-1-1 0 0,0 0 0 0 0,1 0 0 0 0,-1 1 0 0 0,2-2 0 0 0,3-2 594 0 0,-5 3 332 0 0,-1 1 8 0 0,0 0 2 0 0,-1-6 629 0 0,-1 6 2021 0 0,-8 12-3670 0 0,0 1 0 0 0,1 1 1 0 0,-14 27-1 0 0,2 19-4 0 0,4-29 0 0 0,9-16 0 0 0,0-1 0 0 0,1 1 0 0 0,-10 29 0 0 0,15-38 0 0 0,0 0 0 0 0,0-1 0 0 0,-1 1 0 0 0,0-1 0 0 0,-7 9 0 0 0,6-8 0 0 0,0 0 0 0 0,1 0 0 0 0,-6 12 0 0 0,4-5 6 0 0,3-10-10 0 0,1 0 0 0 0,-1 0 0 0 0,1 0 0 0 0,0 0 1 0 0,0 0-1 0 0,0 0 0 0 0,1 1 0 0 0,-1-1 0 0 0,1 0 0 0 0,0 1 0 0 0,-1-1 0 0 0,2 0 1 0 0,-1 1-1 0 0,0-1 0 0 0,1 0 0 0 0,-1 0 0 0 0,2 5 0 0 0,-1-6-333 0 0,11-2-646 0 0,-7 0 578 0 0,1-1-1 0 0,0 1 1 0 0,-1-1-1 0 0,0 0 1 0 0,1-1 0 0 0,-1 1-1 0 0,0-1 1 0 0,1 0-1 0 0,-1 0 1 0 0,0 0-1 0 0,8-6 1 0 0,2-3-1130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5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15663 0 0,'0'0'356'0'0,"0"0"50"0"0,0 0 20 0 0,-2 1-42 0 0,-5 0-112 0 0,6-1 463 0 0,1 0 234 0 0,0 0 45 0 0,1 1-799 0 0,1-1 0 0 0,-1 1 0 0 0,1-1 0 0 0,0 1 1 0 0,-1-1-1 0 0,0 1 0 0 0,1 0 0 0 0,-1 0 0 0 0,1 0 1 0 0,0 1-1 0 0,0 0 46 0 0,0-1 1 0 0,-1 0-1 0 0,1 0 0 0 0,0 0 1 0 0,0 0-1 0 0,0 0 1 0 0,0 0-1 0 0,0 0 0 0 0,3 0 1 0 0,27 4 150 0 0,-30-4-30 0 0,-2-1 114 0 0,1 0 15 0 0,4 2-349 0 0,30 3 284 0 0,-33-4-446 0 0,4 0 0 0 0,0 1 0 0 0,18-4 0 0 0,-9 0-313 0 0,0 0 0 0 0,-1-2 0 0 0,22-6 0 0 0,-36 10 289 0 0,0 0 0 0 0,0 0 0 0 0,0 0 0 0 0,0 0 0 0 0,0 0 0 0 0,0 0 1 0 0,0 0-1 0 0,0 0 0 0 0,0 0 0 0 0,0 0 0 0 0,0 0 0 0 0,1 0 0 0 0,-1 0 0 0 0,0 0 0 0 0,0 0 0 0 0,0-1 0 0 0,0 1 0 0 0,0 0 0 0 0,0 0 0 0 0,0 0 1 0 0,0 0-1 0 0,0 0 0 0 0,0 0 0 0 0,0 0 0 0 0,0 0 0 0 0,0 0 0 0 0,0 0 0 0 0,0 0 0 0 0,0 0 0 0 0,0-1 0 0 0,0 1 0 0 0,0 0 0 0 0,0 0 0 0 0,0 0 0 0 0,1 0 1 0 0,-1 0-1 0 0,0 0 0 0 0,-1 0 0 0 0,1 0 0 0 0,0 0 0 0 0,0 0 0 0 0,0-1 0 0 0,0 1 0 0 0,0 0 0 0 0,0 0 0 0 0,0 0 0 0 0,0 0 0 0 0,0 0 0 0 0,0 0 0 0 0,0 0 1 0 0,0 0-1 0 0,0 0 0 0 0,0 0 0 0 0,0 0 0 0 0,0 0 0 0 0,0 0 0 0 0,0-1 0 0 0,0 1 0 0 0,0 0 0 0 0,-6-10-1491 0 0,5 7-18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15663 0 0,'6'2'66'0'0,"2"1"911"0"0,-8-3-958 0 0,0 1 0 0 0,0-1 0 0 0,0 0 0 0 0,0 0 0 0 0,0 0 0 0 0,0 1 0 0 0,0-1 0 0 0,0 0 0 0 0,-1 0 0 0 0,1 1 0 0 0,0-1 0 0 0,0 0-1 0 0,0 0 1 0 0,0 0 0 0 0,-1 0 0 0 0,1 1 0 0 0,0-1 0 0 0,0 0 0 0 0,0 0 0 0 0,-1 0 0 0 0,1 0 0 0 0,0 0 0 0 0,0 0 0 0 0,0 1 0 0 0,-1-1 0 0 0,1 0 0 0 0,0 0 0 0 0,0 0-1 0 0,-1 0 1 0 0,1 0 0 0 0,0 0 0 0 0,-1 0 0 0 0,-6 3 531 0 0,0 1-1 0 0,0 0 1 0 0,0 0-1 0 0,0 1 1 0 0,1 0-1 0 0,-12 11 1 0 0,18-15-518 0 0,0-1 1 0 0,-1 0 0 0 0,1 1-1 0 0,0-1 1 0 0,-1 1-1 0 0,1-1 1 0 0,0 0-1 0 0,0 1 1 0 0,-1-1 0 0 0,1 1-1 0 0,0-1 1 0 0,0 1-1 0 0,0-1 1 0 0,0 1 0 0 0,-1-1-1 0 0,1 1 1 0 0,0-1-1 0 0,0 1 1 0 0,0-1-1 0 0,0 1 1 0 0,0-1 0 0 0,0 1-1 0 0,1-1 1 0 0,-1 1-1 0 0,0 0 1 0 0,0-1 0 0 0,0 0-1 0 0,0 1 1 0 0,1-1-1 0 0,-1 1 1 0 0,0-1-1 0 0,0 1 1 0 0,1-1 0 0 0,-1 1-1 0 0,0-1 1 0 0,1 0-1 0 0,-1 1 1 0 0,0-1 0 0 0,1 1-1 0 0,-1-1 1 0 0,1 0-1 0 0,0 1 1 0 0,-1-1-1 0 0,1 1 0 0 0,-1-1 0 0 0,1 0 0 0 0,-1 1 1 0 0,1-1-1 0 0,-1 1 0 0 0,0-1 0 0 0,1 1 0 0 0,-1-1 0 0 0,0 1 1 0 0,1-1-1 0 0,-1 1 0 0 0,0-1 0 0 0,0 1 0 0 0,1 0 0 0 0,-1-1 1 0 0,0 1-1 0 0,0 0 0 0 0,0-1 0 0 0,0 1 0 0 0,0-1 0 0 0,0 1 1 0 0,0 0-1 0 0,0-1 0 0 0,0 2 0 0 0,-8 12 655 0 0,-3 5 162 0 0,10-16-821 0 0,0 0 0 0 0,1 0 0 0 0,-1 0 0 0 0,0 1 0 0 0,1-1 0 0 0,0 0 0 0 0,0 0 0 0 0,0 0 0 0 0,0 0 0 0 0,0 1 0 0 0,1-1 0 0 0,-1 0 0 0 0,1 0 0 0 0,0 0 0 0 0,0 0 0 0 0,0 0 0 0 0,0 0 0 0 0,1 0 0 0 0,-1 0 0 0 0,1-1 0 0 0,3 6 0 0 0,-4-6-28 0 0,0-1 0 0 0,0 1 0 0 0,-1-1 0 0 0,1 1 0 0 0,0 0 0 0 0,-1-1 0 0 0,0 1 0 0 0,1 0 0 0 0,-1-1 0 0 0,0 1 0 0 0,0 0 0 0 0,0 0 0 0 0,0-1 0 0 0,0 1 0 0 0,0 0 0 0 0,-1-1 0 0 0,1 1 0 0 0,0 0 0 0 0,-2 3 0 0 0,-1 18 0 0 0,2-19 0 0 0,7 21 0 0 0,-6-25 0 0 0,1 8-64 0 0,-1-6-273 0 0,0-2-138 0 0,0 0-33 0 0,0 0-4 0 0,0 0 0 0 0,-16-10-1536 0 0,-22-23 0 0 0,35 30 1976 0 0,0-1-1 0 0,1 1 1 0 0,-1 1 0 0 0,0-1-1 0 0,-1 0 1 0 0,1 1-1 0 0,0 0 1 0 0,-1-1 0 0 0,0 1-1 0 0,1 1 1 0 0,-1-1 0 0 0,0 0-1 0 0,0 1 1 0 0,0 0-1 0 0,0 0 1 0 0,-7-1 0 0 0,10 2 175 0 0,0 1 1 0 0,0-1 0 0 0,0 0 0 0 0,1 0 0 0 0,-1 1 0 0 0,0-1 0 0 0,0 0-1 0 0,0 1 1 0 0,0-1 0 0 0,1 1 0 0 0,-1-1 0 0 0,0 1 0 0 0,0 0 0 0 0,1-1-1 0 0,-1 1 1 0 0,0 0 0 0 0,1-1 0 0 0,-1 1 0 0 0,1 0 0 0 0,-1 0 0 0 0,1 0-1 0 0,-1-1 1 0 0,1 1 0 0 0,0 0 0 0 0,-1 0 0 0 0,1 0 0 0 0,0 0 0 0 0,0 0-1 0 0,0 0 1 0 0,-1 0 0 0 0,1 0 0 0 0,0 0 0 0 0,0 0 0 0 0,1 1 0 0 0,-1 0-117 0 0,-1-2 15 0 0,1 1-1 0 0,0 0 1 0 0,0-1 0 0 0,0 1-1 0 0,0-1 1 0 0,0 1-1 0 0,0-1 1 0 0,0 1 0 0 0,0-1-1 0 0,0 1 1 0 0,0-1-1 0 0,0 1 1 0 0,0-1-1 0 0,0 1 1 0 0,1-1 0 0 0,-1 1-1 0 0,0-1 1 0 0,0 1-1 0 0,0-1 1 0 0,1 1 0 0 0,-1-1-1 0 0,0 1 1 0 0,1-1-1 0 0,-1 1 1 0 0,0-1 0 0 0,1 0-1 0 0,-1 1 1 0 0,1-1-1 0 0,-1 0 1 0 0,1 1 0 0 0,-1-1-1 0 0,0 0 1 0 0,2 1-1 0 0,-1-1 33 0 0,20 15 825 0 0,-19-14-350 0 0,-2-1-66 0 0,3 1-294 0 0,32 7-133 0 0,-12-5-16 0 0,-17-5 0 0 0,-1 0 0 0 0,5 1 0 0 0,-7 1 0 0 0,0 0 0 0 0,0 0 0 0 0,0-1 0 0 0,0 1 0 0 0,0-1 0 0 0,0 0 0 0 0,-1 1 0 0 0,1-1 0 0 0,0-1 0 0 0,0 1 0 0 0,-1 0 0 0 0,1-1 0 0 0,3-2 0 0 0,5-5-367 0 0,1-1 0 0 0,1 1 1 0 0,15-8-1 0 0,-6 4-959 0 0,-2 0 303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17503 0 0,'0'0'399'0'0,"0"0"60"0"0,0 0 21 0 0,0 0-59 0 0,1 1-276 0 0,40 5 1483 0 0,-6 0 2347 0 0,-31-5-3866 0 0,-1-1 1 0 0,1 1-1 0 0,0 0 1 0 0,0 0-1 0 0,-1 1 1 0 0,1-1-1 0 0,-1 1 1 0 0,1-1-1 0 0,-1 1 1 0 0,0 0-1 0 0,1 1 0 0 0,-1-1 1 0 0,3 3-1 0 0,-4-3-49 0 0,-1 1 0 0 0,1-1-1 0 0,0 1 1 0 0,-1-1-1 0 0,1 1 1 0 0,-1-1 0 0 0,0 1-1 0 0,0 0 1 0 0,0 0-1 0 0,0-1 1 0 0,0 1 0 0 0,-1 0-1 0 0,1 0 1 0 0,-1 0-1 0 0,0 0 1 0 0,0 0-1 0 0,0 4 1 0 0,-2 6 53 0 0,0 0 0 0 0,0-1 0 0 0,-1 1 0 0 0,-1 0 0 0 0,0-1 1 0 0,-1 0-1 0 0,-7 14 0 0 0,-1-1 123 0 0,-1-2 0 0 0,-24 31 0 0 0,25-39-1117 0 0,0 0 0 0 0,-1-1 0 0 0,-1 0 0 0 0,-21 15 0 0 0,25-22-143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113 324 5063 0 0,'0'0'390'0'0,"0"0"-32"0"0,0 0 800 0 0,0 0 378 0 0,2-1 80 0 0,12-10 592 0 0,-9 6-1528 0 0,0 1 0 0 0,0 0 0 0 0,1 0 1 0 0,8-4-1 0 0,-1 1 419 0 0,-1 0 0 0 0,0-1 1 0 0,0 0-1 0 0,11-12 0 0 0,-10 10-609 0 0,6-6 401 0 0,-1 0 0 0 0,31-35-1 0 0,-41 40-507 0 0,-1 1 0 0 0,0-1-1 0 0,0 0 1 0 0,-1 0 0 0 0,0-1-1 0 0,-1 0 1 0 0,4-15 0 0 0,-6 16-234 0 0,-3 1-133 0 0,0-1-16 0 0,-2 4 0 0 0,-6 13 0 0 0,4-2 0 0 0,0 0 0 0 0,1 1 0 0 0,-1-1 0 0 0,1 1 0 0 0,0 0 0 0 0,1 0 0 0 0,-1 0 0 0 0,-1 7 0 0 0,-2 5 0 0 0,-3 23 0 0 0,2-6 0 0 0,-69 239-77 0 0,51-196-51 0 0,-55 109 0 0 0,70-166-162 0 0,-5 9-450 0 0,-12 34-1 0 0,26-60 586 0 0,1-3 25 0 0,0 0 15 0 0,0 0 3 0 0,0 0 7 0 0,0 0 27 0 0,2 0 69 0 0,-1-1 0 0 0,0 1-1 0 0,1 0 1 0 0,-1-1-1 0 0,0 1 1 0 0,1-1 0 0 0,-1 0-1 0 0,0 1 1 0 0,0-1-1 0 0,0 0 1 0 0,1 0 0 0 0,-1 0-1 0 0,0 1 1 0 0,0-1-1 0 0,0 0 1 0 0,0 0-1 0 0,-1-1 1 0 0,2 0 0 0 0,14-24-56 0 0,-15 24 48 0 0,10-19-4 0 0,-2 0-1 0 0,0 0 0 0 0,-2-1 0 0 0,10-40 1 0 0,-15 47 32 0 0,1-1 0 0 0,-2 1 0 0 0,0-1 0 0 0,-1 1 0 0 0,-1 0 0 0 0,0-1 0 0 0,-1 1 0 0 0,-5-17 0 0 0,7 30 8 0 0,-1-1 0 0 0,0 1 0 0 0,1-1 0 0 0,-1 1 0 0 0,0-1-1 0 0,0 1 1 0 0,-1 0 0 0 0,1 0 0 0 0,0 0 0 0 0,-1-1 0 0 0,1 1 0 0 0,-1 1 0 0 0,0-1 0 0 0,0 0 0 0 0,0 0-1 0 0,0 1 1 0 0,0-1 0 0 0,0 1 0 0 0,0-1 0 0 0,0 1 0 0 0,0 0 0 0 0,-1 0 0 0 0,1 0 0 0 0,-1 0-1 0 0,1 0 1 0 0,-1 1 0 0 0,1-1 0 0 0,-1 1 0 0 0,-3-1 0 0 0,1 1 42 0 0,-1 1 1 0 0,1-1-1 0 0,0 1 1 0 0,-1 0-1 0 0,1 0 1 0 0,0 1-1 0 0,0 0 1 0 0,0 0 0 0 0,0 0-1 0 0,0 0 1 0 0,0 1-1 0 0,1 0 1 0 0,-5 3-1 0 0,-18 15 134 0 0,11-8-171 0 0,14-9-3 0 0,0 1-13 0 0,-5 8-8 0 0,7-12 0 0 0,-1 0 0 0 0,1 0 0 0 0,0 0 0 0 0,0 0 0 0 0,0 0 0 0 0,1 0 0 0 0,-1 0 0 0 0,0 0 0 0 0,0 0 0 0 0,0 0 0 0 0,1 0 0 0 0,0 1 0 0 0,-1-1 0 0 0,0 0 0 0 0,1 0 0 0 0,-1 0 0 0 0,1 0 0 0 0,-1-1 0 0 0,1 1 0 0 0,0 0 0 0 0,-1 0 0 0 0,1 0 0 0 0,0-1 0 0 0,1 2 0 0 0,1 0 0 0 0,1-1 0 0 0,-1 1 0 0 0,1-1 0 0 0,-1 0 0 0 0,1 0 0 0 0,0 0 0 0 0,0-1 0 0 0,-1 1 0 0 0,9-1 0 0 0,34-2 0 0 0,73-18 64 0 0,-95 17-69 0 0,1 0-452 0 0,24-7-1 0 0,-45 9-966 0 0,5-3-432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42 3679 0 0,'0'0'284'0'0,"-1"-2"-186"0"0,-1-16 3060 0 0,1 16 409 0 0,1 0 178 0 0,0-5-339 0 0,0 5-1570 0 0,0 2-688 0 0,-1-6 39 0 0,0 4-427 0 0,0 2 3835 0 0,0 3-4561 0 0,-3 11 34 0 0,0 1 0 0 0,1-1 1 0 0,1 1-1 0 0,1 0 0 0 0,0 0 1 0 0,1 24-1 0 0,2-12-68 0 0,-2-22 0 0 0,0 1 0 0 0,0-1 0 0 0,1 1 0 0 0,0-1 0 0 0,0 1 0 0 0,0-1 0 0 0,0 0 0 0 0,1 1 0 0 0,2 4 0 0 0,4 1 0 0 0,1-2 0 0 0,3-2 0 0 0,-10-7 0 0 0,1 1 0 0 0,-1-1 0 0 0,1 0 0 0 0,-1 0 0 0 0,1 0 0 0 0,-1 0 0 0 0,1 0 0 0 0,4-1 0 0 0,6-3 0 0 0,-9 0 9 0 0,1 0 0 0 0,0 0 0 0 0,-1 0 0 0 0,0-1 0 0 0,0 0 0 0 0,0 0 0 0 0,4-6 0 0 0,6-8 36 0 0,-6 7 28 0 0,0 0 0 0 0,-1-1-1 0 0,0 1 1 0 0,-1-1 0 0 0,0-1-1 0 0,-1 1 1 0 0,3-16 0 0 0,-7 28 52 0 0,-1 1 3 0 0,0 0 0 0 0,0 0-4 0 0,0 0-16 0 0,0 0-4 0 0,0 0 0 0 0,-13 10 73 0 0,7-5-163 0 0,0 0 0 0 0,0 1 0 0 0,1 0 0 0 0,0 0 0 0 0,0 0-1 0 0,-5 10 1 0 0,-21 44-19 0 0,12-20 8 0 0,-10 22-88 0 0,-26 79-1 0 0,32-78-415 0 0,22-61 309 0 0,0 3-1285 0 0,0-4-2450 0 0,4-13-5 0 0,6-4-3308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45 14023 0 0,'0'0'639'0'0,"0"-2"-10"0"0,3-7-402 0 0,-2 1-51 0 0,6-15 4764 0 0,-7 21-4016 0 0,0 2-11 0 0,0 0-65 0 0,0 0-269 0 0,0 0-119 0 0,0 0-20 0 0,0 0-31 0 0,0 0-101 0 0,0 0-41 0 0,0 0-10 0 0,-2 1-20 0 0,-5 7-155 0 0,0 1 1 0 0,1 0-1 0 0,0 0 0 0 0,0 0 0 0 0,-5 13 0 0 0,-21 53-8 0 0,30-69-70 0 0,-44 114 49 0 0,-15 39 30 0 0,54-140-149 0 0,1 0 0 0 0,-3 21 0 0 0,-5 14-189 0 0,13-53 190 0 0,1 0 0 0 0,0 0 1 0 0,0 0-1 0 0,-1 0 0 0 0,1-1 1 0 0,0 1-1 0 0,0 0 0 0 0,0 0 1 0 0,0 0-1 0 0,0 0 0 0 0,0 0 0 0 0,0 0 1 0 0,0 0-1 0 0,0 0 0 0 0,0-1 1 0 0,1 1-1 0 0,-1 1 0 0 0,1-1 8 0 0,-1-1 0 0 0,1 1-1 0 0,-1-1 1 0 0,0 1 0 0 0,1-1-1 0 0,-1 0 1 0 0,1 1 0 0 0,-1-1-1 0 0,1 0 1 0 0,-1 1 0 0 0,1-1-1 0 0,-1 0 1 0 0,1 1 0 0 0,0-1-1 0 0,-1 0 1 0 0,1 0 0 0 0,-1 0-1 0 0,1 0 1 0 0,0 0 0 0 0,2 1-213 0 0,0-1 0 0 0,0-1 0 0 0,1 1 0 0 0,-1 0 1 0 0,0-1-1 0 0,5-1 0 0 0,8-5-1009 0 0,0-3-37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3679 0 0,'-2'1'167'0'0,"-3"3"721"0"0,0 0-1 0 0,1 1 1 0 0,0-1 0 0 0,-8 10-1 0 0,-1 2 6240 0 0,8-10-2337 0 0,0 6-3481 0 0,2-4-524 0 0,-12 20 1381 0 0,-18 50 0 0 0,20-40-1892 0 0,2 0-1 0 0,-9 56 0 0 0,11-40-273 0 0,7-43 0 0 0,3 7 293 0 0,1-14-1154 0 0,1-13-771 0 0,-4 0 1237 0 0,0-1 0 0 0,0 1-1 0 0,-1 0 1 0 0,0-1 0 0 0,0 1 0 0 0,-8-16-1 0 0,-1-2-337 0 0,9 21 644 0 0,-1 0 1 0 0,1 0-1 0 0,-1 0 0 0 0,0 1 1 0 0,0 0-1 0 0,-1-1 1 0 0,-5-6-1 0 0,8 11 52 0 0,1 1 189 0 0,0 0 88 0 0,0 0 16 0 0,-11 0 1491 0 0,-6 13-200 0 0,18-13-1538 0 0,-1 0 0 0 0,0 0 0 0 0,0 0 0 0 0,0 0 0 0 0,1 0 0 0 0,-1 0 0 0 0,0 0 1 0 0,0 0-1 0 0,0 0 0 0 0,0 0 0 0 0,0 0 0 0 0,1 0 0 0 0,-1 0 0 0 0,0 0 0 0 0,0 1 0 0 0,0-1 0 0 0,0 0 0 0 0,1 0 0 0 0,-1 0 0 0 0,0 0 0 0 0,0 0 0 0 0,0 0 0 0 0,0 1 0 0 0,0-1 0 0 0,0 0 0 0 0,0 0 1 0 0,0 0-1 0 0,0 0 0 0 0,1 0 0 0 0,-1 1 0 0 0,0-1 0 0 0,0 1 3 0 0,0-1 0 0 0,0 1 0 0 0,1-1 0 0 0,-1 0 0 0 0,0 1 0 0 0,0-1 1 0 0,1 1-1 0 0,-1-1 0 0 0,0 0 0 0 0,1 1 0 0 0,-1-1 0 0 0,1 0 0 0 0,-1 1 0 0 0,0-1 0 0 0,1 0 0 0 0,-1 0 1 0 0,1 1-1 0 0,-1-1 0 0 0,1 0 0 0 0,-1 0 0 0 0,1 0 0 0 0,13 4 4 0 0,-1-1 0 0 0,1-1-1 0 0,0-1 1 0 0,-1 0 0 0 0,1 0 0 0 0,0-2 0 0 0,0 1-1 0 0,0-2 1 0 0,-1 0 0 0 0,1-1 0 0 0,20-6-1 0 0,-1 2-422 0 0,-3 0-1801 0 0,-10-1-3802 0 0,-4-1-1350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 10591 0 0,'0'0'819'0'0,"2"-1"-263"0"0,6 0 1437 0 0,0 1 0 0 0,0 0-1 0 0,8 1 1 0 0,-10-1-1300 0 0,0 1 0 0 0,-1 0 0 0 0,0 0 0 0 0,11 5-1 0 0,-12-5-554 0 0,0 1 0 0 0,0 1 0 0 0,0-1 0 0 0,-1 0 0 0 0,1 1-1 0 0,-1 0 1 0 0,1 0 0 0 0,-1 0 0 0 0,0 0 0 0 0,0 0-1 0 0,-1 1 1 0 0,1-1 0 0 0,-1 1 0 0 0,1-1 0 0 0,-1 1 0 0 0,2 7-1 0 0,0-1-69 0 0,-2-1-1 0 0,0 0 0 0 0,0 0 1 0 0,0 1-1 0 0,-1 0 0 0 0,-1-1 1 0 0,0 1-1 0 0,0-1 1 0 0,-2 15-1 0 0,-3 7 147 0 0,-15 47 0 0 0,11-47-103 0 0,-2 0 1 0 0,-2 0-1 0 0,-19 35 1 0 0,21-46-232 0 0,-2-1 0 0 0,0 0-1 0 0,-1-1 1 0 0,0 0 0 0 0,-26 23 0 0 0,33-35-469 0 0,-1-1 0 0 0,1 0 0 0 0,-1-1 0 0 0,-9 5-1 0 0,11-6-496 0 0,5-3-918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18799 0 0,'0'0'862'0'0,"0"0"-18"0"0,2 0-543 0 0,1 0-200 0 0,0-1 1 0 0,0 1-1 0 0,0 0 0 0 0,0 0 1 0 0,1 0-1 0 0,4 1 1 0 0,5-1 1318 0 0,16-1 277 0 0,32 1 0 0 0,-19 1-1444 0 0,-34-1-152 0 0,-2 1-84 0 0,13 4 69 0 0,-10-3-202 0 0,-7-2-548 0 0,-2 0-228 0 0,0 0-980 0 0,0 0-3952 0 0,0 0-1692 0 0</inkml:trace>
  <inkml:trace contextRef="#ctx0" brushRef="#br0" timeOffset="1">1 93 9671 0 0,'0'0'748'0'0,"0"2"-492"0"0,1 7-9 0 0,0-7 60 0 0,0 0 0 0 0,0 0 0 0 0,0 0 0 0 0,0 0 0 0 0,0 0 0 0 0,0 0 0 0 0,1 0 0 0 0,-1-1 0 0 0,1 1 0 0 0,-1 0 0 0 0,3 1 0 0 0,-1 0 217 0 0,1 0-37 0 0,0 0 0 0 0,0 1 0 0 0,1-1 0 0 0,-1-1 0 0 0,1 1 0 0 0,0-1 1 0 0,0 1-1 0 0,0-1 0 0 0,0-1 0 0 0,0 1 0 0 0,0-1 0 0 0,6 1 0 0 0,7 0 315 0 0,0 0 0 0 0,19-2 0 0 0,-32 0-608 0 0,1 0-530 0 0,0 0 1 0 0,-1-1-1 0 0,1 0 1 0 0,-1 0-1 0 0,9-3 0 0 0,-12 3-7609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5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50 1839 0 0,'0'0'346'0'0,"0"0"776"0"0,0 0 338 0 0,0 0 68 0 0,0 0-121 0 0,0 0-544 0 0,0 0-242 0 0,0 0-49 0 0,0 0-15 0 0,0 0-18 0 0,0 0-10 0 0,0 0-1 0 0,0 0-2 0 0,0 0-13 0 0,0 0-8 0 0,1-1-1 0 0,3-6 10 0 0,-2 6 39 0 0,-2-1 20 0 0,3-7 500 0 0,-2 5 564 0 0,-1 0-1 0 0,1-1 1 0 0,-1 1 0 0 0,-1-8-1 0 0,-10 21-1281 0 0,6-2-311 0 0,-1 1 0 0 0,1-1 0 0 0,0 1 0 0 0,1 1 0 0 0,0-1 0 0 0,-6 17 0 0 0,0 1-6 0 0,-58 128 37 0 0,54-117-75 0 0,11-27 0 0 0,0-1 0 0 0,-1 1 0 0 0,-9 16 0 0 0,6-17 13 0 0,-1-3 54 0 0,7-5 14 0 0,1-1 7 0 0,0 0 4 0 0,0 0-12 0 0,-3-11-2 0 0,4 0-36 0 0,2 6-34 0 0,0 1-1 0 0,0-1 1 0 0,0 1-1 0 0,1-1 1 0 0,0 1-1 0 0,0 1 1 0 0,0-1-1 0 0,0 0 1 0 0,9-5-1 0 0,0 4-7 0 0,0 4 0 0 0,-11 1 0 0 0,0 1 0 0 0,0-1 0 0 0,0 1 0 0 0,0 0 0 0 0,0-1 0 0 0,0 1 0 0 0,0 0 0 0 0,0 0 0 0 0,0 0 0 0 0,0 0 0 0 0,0 1 0 0 0,-1-1 0 0 0,1 0 0 0 0,2 4 0 0 0,-1-2 0 0 0,0 1 0 0 0,0 0 0 0 0,-1 0 0 0 0,1 0 0 0 0,-1 1 0 0 0,2 5 0 0 0,0 1 0 0 0,-1 0 0 0 0,0 0 0 0 0,-1 1 0 0 0,0-1 0 0 0,-1 12 0 0 0,0-2 0 0 0,0-10 0 0 0,0 0 0 0 0,-1 0 0 0 0,-1 0 0 0 0,-3 19 0 0 0,0-11 0 0 0,-1-1 0 0 0,0 1 0 0 0,-2-1 0 0 0,0-1 0 0 0,-11 20 0 0 0,12-27 2 0 0,-65 107 120 0 0,62-102-76 0 0,-12 29 0 0 0,11-24 5 0 0,8-14-38 0 0,0 0 0 0 0,0 0 0 0 0,1 0 0 0 0,-1 1 1 0 0,1 8-1 0 0,-2 3-3 0 0,2-5 38 0 0,2-10-47 0 0,0 0 0 0 0,-1 0 1 0 0,1 0-1 0 0,0 0 0 0 0,1 0 0 0 0,-1 0 0 0 0,0-1 0 0 0,1 1 0 0 0,0-1 1 0 0,0 1-1 0 0,-1-1 0 0 0,5 4 0 0 0,-2-1-2 0 0,1-1 1 0 0,1 0-1 0 0,-1 1 1 0 0,11 5-1 0 0,-14-9 1 0 0,1 1 0 0 0,0 0 0 0 0,0 0 0 0 0,0-1 0 0 0,0 0 0 0 0,0 0 0 0 0,0 0 0 0 0,1 0 0 0 0,5 1 0 0 0,1-1 0 0 0,2 1 31 0 0,-1-1 0 0 0,1 0 0 0 0,0-1 0 0 0,0-1 0 0 0,0 0 0 0 0,0 0 0 0 0,0-1 0 0 0,11-4 0 0 0,4 1 5 0 0,-15 1 6 0 0,-1-1-19 0 0,-9 4 37 0 0,-2 1-15 0 0,0 0-199 0 0,-16-1-1419 0 0,4-1-1089 0 0,3 2-2152 0 0,-2 2-2924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5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3679 0 0,'0'0'284'0'0,"0"0"-5"0"0,0 0 673 0 0,0 0 316 0 0,0 0 63 0 0,0 0-41 0 0,0 0-215 0 0,0 0-92 0 0,0 0-21 0 0,0 0-60 0 0,0 0-249 0 0,-3-7 168 0 0,3 3 2995 0 0,0-4-3304 0 0,0 6 0 0 0,0 2 0 0 0,0 0 0 0 0,0 0 0 0 0,0 0 0 0 0,0 0 0 0 0,0 0 0 0 0,0 0 0 0 0,0 0-68 0 0,0 0-217 0 0,0 0 161 0 0,0 0 100 0 0,0 0 21 0 0,0 0-66 0 0,2 2-294 0 0,7 6-133 0 0,5 7-16 0 0,-12-10 0 0 0,-1 0 0 0 0,18 29 0 0 0,-8-15 0 0 0,-1 1 0 0 0,0 0 0 0 0,-1 0 0 0 0,8 33 0 0 0,-6 14 0 0 0,-10-63 0 0 0,0 0 0 0 0,-1 0 0 0 0,0 0 0 0 0,0 0 0 0 0,0 5 0 0 0,-1 1 0 0 0,2 2 0 0 0,-4 2 0 0 0,1-6 0 0 0,1-16 0 0 0,-1-3 0 0 0,2 7-250 0 0,-1 1 1 0 0,1 0-1 0 0,-1 0 0 0 0,0-1 0 0 0,0 1 1 0 0,0 0-1 0 0,-3-3 0 0 0,2 0-545 0 0,-4-2-2096 0 0,4 6 911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48 11975 0 0,'0'0'267'0'0,"0"0"42"0"0,0 0 17 0 0,0 0-28 0 0,2 0-196 0 0,29-8 2168 0 0,-5 1 1572 0 0,-24 6-2972 0 0,-2 1 122 0 0,0 0 28 0 0,0 0-133 0 0,0 0-866 0 0,0 0 1 0 0,1 0 0 0 0,-1-1-1 0 0,0 1 1 0 0,1 0-1 0 0,-1 0 1 0 0,0 0-1 0 0,1 0 1 0 0,-1-1 0 0 0,1 1-1 0 0,-1 0 1 0 0,0 0-1 0 0,1 0 1 0 0,-1 0-1 0 0,1 0 1 0 0,-1 0-1 0 0,0 0 1 0 0,1 0 0 0 0,-1 0-1 0 0,1 0 1 0 0,7-1 2436 0 0,-8 1-2421 0 0,0-1 0 0 0,0 1 1 0 0,0 0-1 0 0,0 0 0 0 0,0 0 1 0 0,0-1-1 0 0,0 1 0 0 0,0 0 1 0 0,0 0-1 0 0,0-1 0 0 0,-1 1 1 0 0,1 0-1 0 0,0 0 0 0 0,0 0 1 0 0,0-1-1 0 0,0 1 0 0 0,0 0 1 0 0,0 0-1 0 0,0 0 0 0 0,-1-1 1 0 0,1 1-1 0 0,0 0 0 0 0,0 0 0 0 0,0 0 1 0 0,-1 0-1 0 0,1 0 0 0 0,0 0 1 0 0,0-1-1 0 0,0 1 0 0 0,-1 0 1 0 0,1 0-1 0 0,0 0 0 0 0,0 0 1 0 0,0 0-1 0 0,-1 0 0 0 0,1 0 1 0 0,-5-3-24 0 0,0 0-1 0 0,0 0 1 0 0,0 1 0 0 0,0 0 0 0 0,-1 0-1 0 0,1 0 1 0 0,0 1 0 0 0,-1 0 0 0 0,0 0 0 0 0,1 0-1 0 0,-11 0 1 0 0,-4 0-14 0 0,-22 2 0 0 0,24 1 0 0 0,-28-1 0 0 0,29-1 0 0 0,1 0 0 0 0,-28 5 0 0 0,-61 10 0 0 0,10-1 0 0 0,57-10 0 0 0,31-2 0 0 0,11 6 0 0 0,-2-5 0 0 0,1 0 0 0 0,0-1 0 0 0,0 1 0 0 0,0-1 0 0 0,1 1 0 0 0,-1-1 0 0 0,0 0 0 0 0,1 0 0 0 0,4 1 0 0 0,37 11 0 0 0,-29-9 0 0 0,3 0 0 0 0,20 6 0 0 0,-1 1 0 0 0,63 31 0 0 0,-89-36 0 0 0,-3 2 0 0 0,-8-7 0 0 0,1 1 0 0 0,-1-1 0 0 0,0 1 0 0 0,0-1 0 0 0,0 1 0 0 0,0 0 0 0 0,0 0 0 0 0,-1-1 0 0 0,1 1 0 0 0,-1 0 0 0 0,0 0 0 0 0,0-1 0 0 0,0 1 0 0 0,0 0 0 0 0,0 0 0 0 0,-1 0 0 0 0,1-1 0 0 0,-1 1 0 0 0,0 0 0 0 0,1 0 0 0 0,-1-1 0 0 0,-1 1 0 0 0,1-1 0 0 0,0 1 0 0 0,-3 2 0 0 0,-3 6 0 0 0,-1-1 0 0 0,-1 0 0 0 0,0 0 0 0 0,-13 10 0 0 0,3-2 0 0 0,0 0 0 0 0,0-2 0 0 0,-1 0 0 0 0,-1-1 0 0 0,-26 13 0 0 0,9-7 0 0 0,-67 24 0 0 0,-21 9 0 0 0,103-43 0 0 0,8-4 0 0 0,0 2 0 0 0,-16 12 0 0 0,30-21 0 0 0,1 0 0 0 0,0 0 0 0 0,-1 0 0 0 0,1 1 0 0 0,0-1 0 0 0,-1 0 0 0 0,1 0 0 0 0,0 1 0 0 0,0-1 0 0 0,-1 0 0 0 0,1 0 0 0 0,0 1 0 0 0,0-1 0 0 0,-1 0 0 0 0,1 1 0 0 0,0-1 0 0 0,0 0 0 0 0,0 1 0 0 0,0-1 0 0 0,0 1 0 0 0,-1-1 0 0 0,1 1 0 0 0,1 0 0 0 0,0 1 0 0 0,-1-1 0 0 0,1 1 0 0 0,0-1 0 0 0,0 1 0 0 0,0-1 0 0 0,0 0 0 0 0,0 1 0 0 0,1-1 0 0 0,-1 0 0 0 0,0 0 0 0 0,0 0 0 0 0,1 0 0 0 0,-1 0 0 0 0,1 0 0 0 0,-1-1 0 0 0,1 1 0 0 0,-1 0 0 0 0,2 0 0 0 0,35 12 0 0 0,-28-11 0 0 0,-1-1 0 0 0,1 0 0 0 0,19 0 0 0 0,7 0 0 0 0,151 9 0 0 0,-109-13 0 0 0,-29 0 0 0 0,-24 1 0 0 0,0-2 0 0 0,43-10 0 0 0,-39 7 0 0 0,42-5 0 0 0,-3 10 1883 0 0,-69 3-1734 0 0,-3 7-133 0 0,-7 10-16 0 0,2-8-57 0 0,4-10-132 0 0,3 0 34 0 0,-29 2-5693 0 0,31-2 4313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5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27 5983 0 0,'0'0'464'0'0,"0"0"-73"0"0,0 0 829 0 0,0 0 393 0 0,0 0 78 0 0,0-2-80 0 0,-2-15 611 0 0,2 15-1235 0 0,0 2-3 0 0,0 0 27 0 0,0 0 11 0 0,0 0 2 0 0,0 0-69 0 0,0 0-290 0 0,0 0-121 0 0,0 0-28 0 0,-1-1-72 0 0,-1 1-437 0 0,1-1 0 0 0,0 0 0 0 0,0 1 0 0 0,-1-1 0 0 0,1 1-1 0 0,0-1 1 0 0,-1 1 0 0 0,1 0 0 0 0,-1 0 0 0 0,1-1 0 0 0,0 1 0 0 0,-1 0 0 0 0,1 0-1 0 0,-1 0 1 0 0,1 0 0 0 0,0 1 0 0 0,-1-1 0 0 0,1 0 0 0 0,0 1 0 0 0,-1-1 0 0 0,1 1-1 0 0,-3 0 1 0 0,0 2 7 0 0,-13 4 100 0 0,1 2 0 0 0,-30 20 0 0 0,23-14 475 0 0,-15 11-74 0 0,-39 36 0 0 0,48-37-717 0 0,21-19 187 0 0,-2 1-2 0 0,8-6-67 0 0,2-1-6 0 0,0 0 9 0 0,0 0-22 0 0,0 0-94 0 0,0 0-40 0 0,14-5-282 0 0,80-45-3919 0 0,-77 41 2932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3223 0 0,'0'0'583'0'0,"0"0"1238"0"0,0 0 547 0 0,2-1 110 0 0,26-12 5352 0 0,-26 12-7054 0 0,-1 0-9 0 0,60-39 2562 0 0,-60 38-3197 0 0,1 0 0 0 0,-1 0-1 0 0,1 0 1 0 0,-1 0 0 0 0,0 0 0 0 0,0 0 0 0 0,0 0-1 0 0,0 0 1 0 0,1-3 0 0 0,2-5 182 0 0,-2 5-11 0 0,1-1-1 0 0,-1 1 0 0 0,0 0 1 0 0,2-11-1 0 0,-4 14-126 0 0,0-2 33 0 0,-6-8 166 0 0,6 12-372 0 0,0-1 1 0 0,-1 1-1 0 0,1 0 0 0 0,-1 0 1 0 0,1 0-1 0 0,-1-1 0 0 0,1 1 0 0 0,-1 0 1 0 0,1 0-1 0 0,-1 0 0 0 0,0 0 1 0 0,1 0-1 0 0,-1 0 0 0 0,1 0 1 0 0,-1 0-1 0 0,1 0 0 0 0,-1 0 0 0 0,1 0 1 0 0,-2 1-1 0 0,1-1 6 0 0,-10 1 33 0 0,9 0-41 0 0,0-1 0 0 0,0 0 0 0 0,-1 1 0 0 0,1 0 0 0 0,0-1 0 0 0,0 1 0 0 0,0 0 0 0 0,0 0 0 0 0,0 0 0 0 0,0 0 0 0 0,0 0 0 0 0,-2 2-1 0 0,-1 1-1 0 0,-9 7 1 0 0,11-7 0 0 0,2 0 0 0 0,-12 10 0 0 0,10-8 0 0 0,-3 7 0 0 0,3 0 0 0 0,2-8 0 0 0,0-4 0 0 0,1 1 0 0 0,0 0 0 0 0,0 0 0 0 0,0 0 0 0 0,0-1 0 0 0,0 1 0 0 0,1 0 0 0 0,-1 0 0 0 0,1 0 0 0 0,0 2 0 0 0,0 0 0 0 0,-1 0 0 0 0,1-1-1 0 0,0 1 1 0 0,0 0 0 0 0,0-1-1 0 0,0 1 1 0 0,0-1 0 0 0,1 0 0 0 0,0 1-1 0 0,2 3 1 0 0,-1-3-8 0 0,0-1-34 0 0,8 6 32 0 0,-10-7 10 0 0,0-1 0 0 0,1 0-1 0 0,-1 0 1 0 0,0-1 0 0 0,0 1 0 0 0,1 0 0 0 0,-1 0 0 0 0,1 0 0 0 0,-1-1 0 0 0,1 1-1 0 0,1 0 1 0 0,13 4-10 0 0,-8-1-2 0 0,-3-2 7 0 0,0-1-1 0 0,0 1 1 0 0,1-1 0 0 0,-1 0 0 0 0,0 0 0 0 0,0-1 0 0 0,11 1 0 0 0,-7-1-439 0 0,1 0-1 0 0,-1-1 0 0 0,12-1 1 0 0,-14 1-249 0 0,0-1-1 0 0,0 0 1 0 0,0 0-1 0 0,0-1 1 0 0,-1 0 0 0 0,1 0-1 0 0,-1 0 1 0 0,1-1 0 0 0,-1 0-1 0 0,0 0 1 0 0,-1 0 0 0 0,1-1-1 0 0,8-9 1 0 0,-5 3-4942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5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5063 0 0,'0'0'390'0'0,"0"0"-42"0"0,0 0 754 0 0,0 0 361 0 0,0 0 69 0 0,0 0-39 0 0,0 0-233 0 0,-2-2-106 0 0,2 2-926 0 0,0 0 1 0 0,0 0 0 0 0,0 0-1 0 0,-1-1 1 0 0,1 1-1 0 0,0 0 1 0 0,0 0 0 0 0,0 0-1 0 0,0-1 1 0 0,0 1 0 0 0,-1 0-1 0 0,1 0 1 0 0,0 0-1 0 0,0-1 1 0 0,0 1 0 0 0,0 0-1 0 0,0 0 1 0 0,0-1 0 0 0,0 1-1 0 0,0 0 1 0 0,0 0-1 0 0,0-1 1 0 0,0 1 0 0 0,0 0-1 0 0,0-1 1 0 0,0 1 0 0 0,0 0-1 0 0,0 0 1 0 0,0-1 0 0 0,0 1-1 0 0,8-5 2010 0 0,15-1-2656 0 0,-19 5 1089 0 0,-2 1-322 0 0,1-1-146 0 0,9-2-100 0 0,-7 1-77 0 0,-1 1-1 0 0,1 0 1 0 0,0 0-1 0 0,-1 0 1 0 0,1 1 0 0 0,0 0-1 0 0,0 0 1 0 0,0 0-1 0 0,-1 0 1 0 0,6 2-1 0 0,60 8 90 0 0,-57-6-346 0 0,-10-4-62 0 0,-3 0-10 0 0,0 0-189 0 0,0 0-789 0 0,0 0-344 0 0,0 0-65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5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0,'0'0'528'0'0,"0"0"-121"0"0,0 0 756 0 0,0 0 370 0 0,0 0 71 0 0,0 0-64 0 0,0 0-339 0 0,3 1-147 0 0,6 4-29 0 0,-7-3-48 0 0,9 2 573 0 0,2 2-137 0 0,-11-5-845 0 0,18 16 1288 0 0,-16-13-1795 0 0,0 0 0 0 0,0-1 0 0 0,-1 1 0 0 0,1 1 0 0 0,-1-1 0 0 0,0 1 0 0 0,-1-1 0 0 0,1 1 1 0 0,-1 0-1 0 0,0 0 0 0 0,0 0 0 0 0,0 0 0 0 0,-1 0 0 0 0,0 0 0 0 0,0 0 0 0 0,0 1 0 0 0,0-1 0 0 0,-1 0 0 0 0,0 1 0 0 0,-1 5 0 0 0,3 52 106 0 0,-1-22-128 0 0,0-36 3 0 0,2 7-31 0 0,0 0 0 0 0,-2-12-64 0 0,-1 0 0 0 0,0 1 0 0 0,1-1 1 0 0,-1 0-1 0 0,0 1 0 0 0,1-1 0 0 0,-1 0 0 0 0,1 1 0 0 0,-1-1 1 0 0,1 0-1 0 0,-1 0 0 0 0,0 1 0 0 0,1-1 0 0 0,-1 0 1 0 0,1 0-1 0 0,-1 0 0 0 0,1 0 0 0 0,-1 0 0 0 0,1 0 0 0 0,-1 0 1 0 0,1 0-1 0 0,-1 0 0 0 0,1 0 0 0 0,-1 0 0 0 0,1 0 1 0 0,-1 0-1 0 0,1 0 0 0 0,-1 0 0 0 0,1 0 0 0 0,0-1 0 0 0,4-21-4396 0 0,-5 9-2499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6:5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55 8751 0 0,'0'0'399'0'0,"0"0"-4"0"0,2-1-253 0 0,3-2 604 0 0,0 0-1 0 0,0 0 1 0 0,7-7-1 0 0,3-1 4975 0 0,-14 10-5425 0 0,0 0 0 0 0,0 1 1 0 0,-1-1-1 0 0,1 0 0 0 0,0 0 1 0 0,-1 1-1 0 0,1-1 0 0 0,0 0 1 0 0,-1 0-1 0 0,1 0 0 0 0,-1 0 0 0 0,0 0 1 0 0,1 0-1 0 0,-1 0 0 0 0,0 0 1 0 0,1 0-1 0 0,-1 0 0 0 0,0 0 1 0 0,0 0-1 0 0,0 0 0 0 0,0-2 1 0 0,0 1-72 0 0,0 2-7 0 0,-3 1-190 0 0,1 0 0 0 0,0 0 0 0 0,-1 0 0 0 0,1 0 1 0 0,0 0-1 0 0,0 1 0 0 0,0-1 0 0 0,-1 1 0 0 0,2-1 0 0 0,-1 1 0 0 0,0 0 0 0 0,0 0 0 0 0,0 0 0 0 0,1 0 1 0 0,-3 3-1 0 0,-3 3 32 0 0,2-2-53 0 0,-1 0-6 0 0,2-1 1 0 0,-1 1-1 0 0,1 0 1 0 0,0 0-1 0 0,0 0 1 0 0,0 0-1 0 0,1 1 1 0 0,0 0 0 0 0,-2 8-1 0 0,-2 1-31 0 0,5-10-70 0 0,3 1 50 0 0,-1 2-42 0 0,0-6-116 0 0,0-1-51 0 0,4 6-11 0 0,-4-6-104 0 0,3-1-430 0 0,-1 0-4 0 0,0 0 1 0 0,0 0-1 0 0,0 0 1 0 0,0-1-1 0 0,1 1 0 0 0,-1-1 1 0 0,0 0-1 0 0,0 0 0 0 0,5 0 1 0 0,7-2-5910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0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 3223 0 0,'0'0'560'0'0,"0"0"1142"0"0,0 0 496 0 0,0 0 105 0 0,0 0-180 0 0,0 0-850 0 0,0 0-374 0 0,0 0-71 0 0,0 0-23 0 0,0 0-25 0 0,0 0-11 0 0,0 0-1 0 0,0 0-24 0 0,0 0-101 0 0,0 0-47 0 0,0 0-11 0 0,1-1-18 0 0,3-7 393 0 0,-4 8-503 0 0,0 0-29 0 0,0 0-117 0 0,0 0-50 0 0,0 0-6 0 0,0 0-21 0 0,0 0-60 0 0,-1 1-22 0 0,-16 20 121 0 0,-23 36-1 0 0,33-46-193 0 0,1 1 0 0 0,0 0-1 0 0,1 0 1 0 0,1 1 0 0 0,-5 18-1 0 0,-2 10-25 0 0,8-28-42 0 0,6 1-11 0 0,2 0 0 0 0,3-3 0 0 0,4-2 0 0 0,-8-7 2 0 0,-3-1-3 0 0,1 0 0 0 0,-1 0 0 0 0,1 0-1 0 0,-1-1 1 0 0,1 1 0 0 0,0 0-1 0 0,-1-1 1 0 0,1 0 0 0 0,0 1-1 0 0,-1-1 1 0 0,1 0 0 0 0,2 0-1 0 0,-1 1-26 0 0,-1 0 0 0 0,1-1 0 0 0,-1 1-1 0 0,1-1 1 0 0,-1 0 0 0 0,1 0 0 0 0,-1 0-1 0 0,1 0 1 0 0,-1 0 0 0 0,6-1 0 0 0,-3 0-62 0 0,-3 0-63 0 0,1 1-45 0 0,0-1-1 0 0,-1 1 0 0 0,1-1 1 0 0,0 0-1 0 0,5-2 1 0 0,-7 2 141 0 0,1 0-412 0 0,-2 1-358 0 0,3-5-506 0 0,-2 5 1156 0 0,-1 0 1 0 0,1-1-1 0 0,-1 1 0 0 0,0 0 1 0 0,1-1-1 0 0,-1 1 0 0 0,0 0 1 0 0,1-1-1 0 0,-1 1 0 0 0,0 0 1 0 0,0-1-1 0 0,1 1 0 0 0,-1-1 1 0 0,0 1-1 0 0,0 0 0 0 0,0-1 1 0 0,1 1-1 0 0,-1-1 0 0 0,0 0 1 0 0,1-1-470 0 0,0-10-3280 0 0,-2-5-1156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4607 0 0,'0'0'354'0'0,"0"0"92"0"0,0 0 1258 0 0,0 0 579 0 0,0 0 110 0 0,0 0-189 0 0,0 0-902 0 0,3-1-396 0 0,22-4 1743 0 0,45-4 0 0 0,-24 6-1550 0 0,-27 1-732 0 0,-1 1 1 0 0,0 1-1 0 0,0 0 1 0 0,26 5 0 0 0,-44-5-367 0 0,11 2-80 0 0,0 0 0 0 0,-1 1 0 0 0,17 6 0 0 0,-25-8-332 0 0,0 0-1086 0 0,7 5-467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54 10135 0 0,'0'0'231'0'0,"0"0"29"0"0,0 0 19 0 0,0 0 105 0 0,7-4 1388 0 0,13-7 3342 0 0,-18 10-4159 0 0,-2 1-290 0 0,5-6 144 0 0,-5 4 4137 0 0,-7 4-4913 0 0,0 0 0 0 0,0 0-1 0 0,1 0 1 0 0,-1 1 0 0 0,0 0 0 0 0,1 1 0 0 0,0-1 0 0 0,0 1-1 0 0,0 0 1 0 0,0 1 0 0 0,1-1 0 0 0,-1 1 0 0 0,-7 9 0 0 0,5-3 142 0 0,5-7-56 0 0,-1 0 1 0 0,1 1-1 0 0,0-1 0 0 0,0 1 0 0 0,1 0 0 0 0,-1 0 0 0 0,1 0 0 0 0,0 0 1 0 0,0 1-1 0 0,1-1 0 0 0,-2 9 0 0 0,1-3-119 0 0,1-7 0 0 0,0 0 0 0 0,1 1 0 0 0,0-1 0 0 0,0 0 0 0 0,0 0 0 0 0,1 0 0 0 0,1 7 0 0 0,-2 2 0 0 0,5-1 0 0 0,-3-10 0 0 0,0 1 0 0 0,0-1 0 0 0,0 0 0 0 0,0 0 0 0 0,1 0 0 0 0,-1 0 0 0 0,1-1 0 0 0,-1 1 0 0 0,1-1 0 0 0,0 1 0 0 0,0-1 0 0 0,3 1 0 0 0,22 6 0 0 0,-15-9 0 0 0,-6-1 0 0 0,6 0 0 0 0,-1 0 0 0 0,0-1 0 0 0,0 0 0 0 0,0-1 0 0 0,0 0 0 0 0,13-8 0 0 0,-22 10 0 0 0,1 0 0 0 0,-1 0 0 0 0,1 0 0 0 0,-1 0 0 0 0,0-1 0 0 0,0 1 0 0 0,0-1 0 0 0,0 0 0 0 0,-1 0 0 0 0,1 0 0 0 0,-1 0 0 0 0,1 0 0 0 0,-1-1 0 0 0,0 1 0 0 0,0-1 0 0 0,-1 1 0 0 0,1-1 0 0 0,-1 0 0 0 0,0 0 0 0 0,0 1 0 0 0,0-1 0 0 0,0 0 0 0 0,0-6 0 0 0,-4-55 0 0 0,2 58 0 0 0,0-1 0 0 0,-1 1 0 0 0,0 0 0 0 0,0-1 0 0 0,-1 1 0 0 0,-4-11 0 0 0,6 16 78 0 0,0 0 0 0 0,-1 0 0 0 0,1 0 0 0 0,0 0 0 0 0,-1 0 1 0 0,1 0-1 0 0,-1 0 0 0 0,1 0 0 0 0,-1 1 0 0 0,0-1 0 0 0,0 1 0 0 0,-3-3 0 0 0,-1-1 347 0 0,4 5-489 0 0,1 0-1 0 0,-1-1 1 0 0,0 1 0 0 0,1 0 0 0 0,-1 0-1 0 0,0 0 1 0 0,1 0 0 0 0,-1 0 0 0 0,0 0-1 0 0,1 0 1 0 0,-1 1 0 0 0,0-1-1 0 0,1 1 1 0 0,-3 0 0 0 0,-4 1-532 0 0,2-1-1129 0 0,-1 0 1 0 0,1 0-1 0 0,-12 4 1 0 0,15-4-834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 8287 0 0,'0'0'382'0'0,"0"0"-8"0"0,0 0-102 0 0,0 0 463 0 0,2-1 234 0 0,0 0-563 0 0,0-1 692 0 0,1 0 0 0 0,-1 0 0 0 0,1 0-1 0 0,-1 1 1 0 0,1-1 0 0 0,0 1 0 0 0,0-1 0 0 0,4 0 0 0 0,0 7-877 0 0,-6-3-118 0 0,1 0 0 0 0,-1 1-1 0 0,0-1 1 0 0,0 0 0 0 0,-1 0 0 0 0,1 0 0 0 0,0 1-1 0 0,-1-1 1 0 0,0 0 0 0 0,1 1 0 0 0,-1-1-1 0 0,0 0 1 0 0,0 3 0 0 0,-5 33 598 0 0,3-32-849 0 0,-1 7 148 0 0,-7 7 0 0 0,7-16 0 0 0,1 0 0 0 0,-7 8 0 0 0,-5-1 0 0 0,6-3 0 0 0,-2-3 0 0 0,0-2-201 0 0,8-3-850 0 0,-7 4-1533 0 0,4-3-3260 0 0,-3-1-148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72 145 11975 0 0,'0'0'267'0'0,"5"-5"368"0"0,5-5-80 0 0,0-1 1 0 0,-2 0 0 0 0,1 0 0 0 0,-1-1 0 0 0,-1 0-1 0 0,10-21 1 0 0,-5 2 2516 0 0,-12 30-2560 0 0,4-7 1536 0 0,-12 29-1144 0 0,-48 112-688 0 0,23-72 304 0 0,15-28 244 0 0,-25 61 0 0 0,40-83-764 0 0,3 1 0 0 0,2 0 0 0 0,2 1 0 0 0,3-4 0 0 0,4-1 0 0 0,-8-5 0 0 0,1 0 0 0 0,14 1 0 0 0,-11-2 0 0 0,-5-2 0 0 0,1 1 0 0 0,0-1 0 0 0,-1 0 0 0 0,1 0 0 0 0,-1 0 0 0 0,1 0 0 0 0,0 0 0 0 0,-1-1 0 0 0,1 1 0 0 0,4-2 0 0 0,-2 2 0 0 0,17-6 0 0 0,-17 5-193 0 0,-1-1-1 0 0,1 1 0 0 0,0-1 1 0 0,-1 0-1 0 0,0 0 1 0 0,1 0-1 0 0,-1 0 0 0 0,0-1 1 0 0,5-4-1 0 0,-6 5 154 0 0,-1 1-19 0 0,-1 0-1 0 0,1 0 0 0 0,-1 0 1 0 0,1 0-1 0 0,-1-1 1 0 0,0 1-1 0 0,0 0 0 0 0,0 0 1 0 0,0-1-1 0 0,0 1 1 0 0,0-1-1 0 0,0 1 0 0 0,1-4 1 0 0,0 1-837 0 0,3-10-3943 0 0,-2 6-1640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59 11975 0 0,'0'0'267'0'0,"0"-2"42"0"0,1-1-239 0 0,0 1 0 0 0,0-1 0 0 0,0 1-1 0 0,0 0 1 0 0,1 0 0 0 0,-1-1 0 0 0,0 1-1 0 0,1 0 1 0 0,2-3 0 0 0,10-12 1254 0 0,-13 15 120 0 0,4-8 4489 0 0,-4 8-2980 0 0,-2 10-2306 0 0,-8 49-636 0 0,-20 64-1 0 0,-25 53-14 0 0,46-149 4 0 0,-82 214 0 0 0,78-209 0 0 0,11-29-101 0 0,0 2-236 0 0,1-1 1 0 0,-1 0-1 0 0,0 0 1 0 0,0-1-1 0 0,0 1 1 0 0,0 0-1 0 0,-2 2 1 0 0,3-4-687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53 13823 0 0,'0'0'315'0'0,"0"0"45"0"0,0 0 21 0 0,1-1-49 0 0,7-9-179 0 0,-4 6 13 0 0,0-1 0 0 0,0 0 0 0 0,-1 0 0 0 0,5-8 0 0 0,-7 11 803 0 0,-1 2 45 0 0,0 0 8 0 0,0 0 2 0 0,2-4 348 0 0,0 0 2583 0 0,-4 28-3951 0 0,-1 1 0 0 0,-2-1 0 0 0,0 0 0 0 0,-15 38 0 0 0,2-1-7 0 0,-33 102 3 0 0,4-26 1440 0 0,47-136-997 0 0,2-2-429 0 0,-1 0 0 0 0,1 0 0 0 0,0 0-1 0 0,0-1 1 0 0,0 1 0 0 0,-1-1 0 0 0,1 1 0 0 0,-1-1 0 0 0,1 0 0 0 0,-1 0 0 0 0,2-2 0 0 0,-1 1-16 0 0,65-76 2 0 0,-5 11 0 0 0,-26 30 0 0 0,-17 17 0 0 0,43-35 0 0 0,-52 49 0 0 0,0 0 0 0 0,0 0 0 0 0,1 1 0 0 0,0 0 0 0 0,0 1 0 0 0,0 0 0 0 0,13-3 0 0 0,-10 5 0 0 0,-2 3 0 0 0,-11 1 37 0 0,1-1-1 0 0,-1 1 1 0 0,0 0-1 0 0,1 0 1 0 0,-1 0 0 0 0,0 0-1 0 0,0 0 1 0 0,1 0-1 0 0,-1 1 1 0 0,0-1-1 0 0,0 0 1 0 0,0 0 0 0 0,-1 1-1 0 0,1-1 1 0 0,0 1-1 0 0,0-1 1 0 0,-1 1-1 0 0,1-1 1 0 0,-1 1 0 0 0,1-1-1 0 0,-1 1 1 0 0,1-1-1 0 0,-1 1 1 0 0,0 0-1 0 0,0-1 1 0 0,0 1-1 0 0,0 2 1 0 0,0 2 134 0 0,0 0-1 0 0,-1 1 1 0 0,0-1 0 0 0,0 1-1 0 0,-3 10 1 0 0,0-7-171 0 0,-1 1 0 0 0,0 0 0 0 0,-1-1 0 0 0,0 0 0 0 0,-1-1 0 0 0,0 1 0 0 0,-15 14 0 0 0,-63 53 0 0 0,85-77 0 0 0,-15 13-80 0 0,-2-2 0 0 0,1 0-1 0 0,-1 0 1 0 0,-30 12 0 0 0,45-22-395 0 0,2-1-33 0 0,0 0 65 0 0,-1-2 294 0 0,1 1 148 0 0,-1 0 0 0 0,0 0 1 0 0,1 0-1 0 0,-1 0 0 0 0,1-1 0 0 0,0 1 0 0 0,-1 0 1 0 0,1 0-1 0 0,0 0 0 0 0,0-1 0 0 0,-1 1 0 0 0,1 0 1 0 0,0 0-1 0 0,0-1 0 0 0,1 1 0 0 0,-1 0 0 0 0,0 0 1 0 0,0-1-1 0 0,1 1 0 0 0,-1 0 0 0 0,0 0 0 0 0,1-1 1 0 0,-1 1-1 0 0,2-1 0 0 0,1-2 2 0 0,0 1-1 0 0,0 0 1 0 0,1 0-1 0 0,-1 0 1 0 0,1 0 0 0 0,5-3-1 0 0,-7 4 0 0 0,-1 1 0 0 0,0 1 0 0 0,0-1 0 0 0,0 0 0 0 0,-1 1 0 0 0,1-1 0 0 0,0 1 0 0 0,0-1 0 0 0,0 1 0 0 0,0-1 0 0 0,0 1 0 0 0,0 0 0 0 0,0 0 0 0 0,1-1 0 0 0,-1 1 0 0 0,2 0 0 0 0,8-1 0 0 0,-9 2 0 0 0,0-1 0 0 0,1 1 0 0 0,-1 0 0 0 0,0 0 0 0 0,0 0 0 0 0,0 0 0 0 0,0 1 0 0 0,0-1 0 0 0,2 3 0 0 0,4 6 0 0 0,-1 18 0 0 0,-5-18 0 0 0,0 0 0 0 0,0-1 0 0 0,1 0 0 0 0,1 1 0 0 0,6 13 0 0 0,-9-19 0 0 0,0-3 0 0 0,-1 0 0 0 0,0 0 0 0 0,1 0 0 0 0,-1 0 0 0 0,1 0 0 0 0,0 0 0 0 0,-1 0 0 0 0,1 0 0 0 0,0 0 0 0 0,0 0 0 0 0,-1-1 0 0 0,1 1 0 0 0,0 0 0 0 0,2 0 0 0 0,6 6 0 0 0,-7-7-113 0 0,-1 1 0 0 0,1-1-1 0 0,-1 0 1 0 0,1 0 0 0 0,0 0 0 0 0,-1 0-1 0 0,1 0 1 0 0,-1 0 0 0 0,1-1 0 0 0,-1 1-1 0 0,1 0 1 0 0,-1-1 0 0 0,1 1-1 0 0,-1-1 1 0 0,1 1 0 0 0,-1-1 0 0 0,1 0-1 0 0,-1 0 1 0 0,2-1 0 0 0,3-3-999 0 0,0 1 0 0 0,9-12 0 0 0,-15 15 1046 0 0,13-12-1979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11975 0 0,'0'0'267'0'0,"0"0"42"0"0,0 0 17 0 0,0 0-28 0 0,0 0 12 0 0,0 0 778 0 0,0 0 356 0 0,0 0 76 0 0,0 0-191 0 0,0 0-860 0 0,0 0-306 0 0,14 2 1202 0 0,92 5 1291 0 0,-85-5-2656 0 0,23 0 0 0 0,-3-1-56 0 0,20 0-729 0 0,-21-5-4904 0 0,-21-1 3153 0 0,-2-2-22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65 2759 0 0,'0'0'107'0'0,"0"0"-19"0"0,1-1-11 0 0,4-5-61 0 0,0 0-16 0 0,-2-2 0 0 0,1 3 71 0 0,-3 4 294 0 0,-1-1 237 0 0,0 1-1 0 0,-1 0 0 0 0,1-1 0 0 0,0 1 1 0 0,-1 0-1 0 0,1 0 0 0 0,-1-1 0 0 0,1 1 1 0 0,-1 0-1 0 0,1 0 0 0 0,-1 0 0 0 0,0 0 1 0 0,-1-1-1 0 0,1 0 353 0 0,0 1-1 0 0,1 0 1 0 0,-1 0 0 0 0,0-1 0 0 0,0 1 0 0 0,1 0 0 0 0,-1-1 0 0 0,1 1 0 0 0,-1-1-1 0 0,1 1 1 0 0,-1-3 0 0 0,3 5-799 0 0,12 4-138 0 0,-12-4-16 0 0,13 10-2 0 0,5 2 1 0 0,-16-9 0 0 0,5 5 0 0 0,-2 1 0 0 0,-3-1 72 0 0,-3-7 299 0 0,-1 1-328 0 0,-1 1 0 0 0,1-1 0 0 0,-1 0 0 0 0,0 0 0 0 0,0 0 0 0 0,0 0 0 0 0,-1 0 0 0 0,1 0 1 0 0,-1 0-1 0 0,1-1 0 0 0,-1 1 0 0 0,0 0 0 0 0,0-1 0 0 0,0 0 0 0 0,-1 1 0 0 0,1-1 0 0 0,0 0 0 0 0,-4 3 0 0 0,-7 4 209 0 0,-1 0 0 0 0,-19 9 0 0 0,23-12-221 0 0,-6 3-28 0 0,-89 40-70 0 0,128-55-1746 0 0,-18 5 1206 0 0,0 0 1 0 0,0 0 0 0 0,0-1-1 0 0,6-2 1 0 0,2-4-1021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96 102 13823 0 0,'0'0'1062'0'0,"1"-2"-693"0"0,30-27-1969 0 0,-30 28 2371 0 0,-1 1 77 0 0,0 0 2 0 0,0 0-48 0 0,0 0-24 0 0,0 0-2 0 0,0 0-34 0 0,0 0-148 0 0,0 0-67 0 0,0 0-14 0 0,0 0-1 0 0,0 0 0 0 0,0 0 0 0 0,-11 3 512 0 0,7-1-943 0 0,0 0-1 0 0,0 0 1 0 0,0 1-1 0 0,1-1 1 0 0,-1 1-1 0 0,0 0 1 0 0,1 0 0 0 0,0 0-1 0 0,0 0 1 0 0,-3 4-1 0 0,-5 7 446 0 0,-11 20 0 0 0,6-10-312 0 0,10-16-214 0 0,4-5 0 0 0,0 1 0 0 0,-1-1 0 0 0,1 1 0 0 0,0-1 0 0 0,1 1 0 0 0,-1 0 0 0 0,1 0 0 0 0,0 0 0 0 0,0 0 0 0 0,0 0 0 0 0,0 0 0 0 0,0 6 0 0 0,1 2 0 0 0,6-2 0 0 0,-4-8 43 0 0,0 0-1 0 0,0 0 1 0 0,1-1 0 0 0,-1 1-1 0 0,1-1 1 0 0,0 1 0 0 0,-1-1-1 0 0,1 0 1 0 0,0 0 0 0 0,0-1-1 0 0,0 1 1 0 0,-1 0 0 0 0,1-1-1 0 0,0 0 1 0 0,0 0 0 0 0,0 1-1 0 0,0-2 1 0 0,0 1 0 0 0,0 0-1 0 0,0-1 1 0 0,0 1 0 0 0,0-1-1 0 0,4-2 1 0 0,5-1 162 0 0,0-1 0 0 0,-1 0-1 0 0,0-1 1 0 0,13-9 0 0 0,-15 8-100 0 0,1 0 0 0 0,-1-1 0 0 0,-1 0 0 0 0,1-1 0 0 0,-2 0 0 0 0,1 0-1 0 0,-1 0 1 0 0,-1-1 0 0 0,1 0 0 0 0,-2 0 0 0 0,1-1 0 0 0,-1 0 0 0 0,-1 0 0 0 0,0 0 0 0 0,3-16 0 0 0,-7 24-86 0 0,1 0 0 0 0,-1 1 0 0 0,1-1 0 0 0,-1 0 0 0 0,0 0 1 0 0,0 0-1 0 0,-1 0 0 0 0,1 0 0 0 0,-1 1 0 0 0,1-1 0 0 0,-1 0 0 0 0,0 0 1 0 0,0 1-1 0 0,0-1 0 0 0,0 0 0 0 0,0 1 0 0 0,-1-1 0 0 0,-2-2 1 0 0,3 3-21 0 0,-1 0 1 0 0,0 1-1 0 0,0-1 1 0 0,-1 1-1 0 0,1-1 1 0 0,0 1-1 0 0,0 0 1 0 0,-1 0-1 0 0,1 0 1 0 0,0 0-1 0 0,-1 1 1 0 0,1-1-1 0 0,-1 0 1 0 0,1 1-1 0 0,-1 0 1 0 0,1 0-1 0 0,-1-1 1 0 0,1 1-1 0 0,-1 1 1 0 0,-4 0-1 0 0,-15 2-360 0 0,0 1 0 0 0,-33 11 0 0 0,16 1-7768 0 0,15-4-659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 13823 0 0,'0'0'315'0'0,"0"0"45"0"0,0 0 21 0 0,0 0-49 0 0,3-2-220 0 0,20-13 773 0 0,-16 12 548 0 0,0 1 2769 0 0,-6 2-4121 0 0,0 0 1 0 0,0 1-1 0 0,0-1 0 0 0,0 0 0 0 0,0 1 1 0 0,0-1-1 0 0,0 1 0 0 0,0-1 0 0 0,0 1 1 0 0,0-1-1 0 0,0 1 0 0 0,0 0 0 0 0,0-1 1 0 0,-1 1-1 0 0,1 0 0 0 0,0 0 0 0 0,0 0 1 0 0,-1-1-1 0 0,1 1 0 0 0,0 0 0 0 0,-1 0 1 0 0,1 0-1 0 0,-1 0 0 0 0,1 0 0 0 0,-1 0 1 0 0,0 1-1 0 0,1-1 0 0 0,-1 0 0 0 0,0 0 1 0 0,0 0-1 0 0,0 1 0 0 0,1 1 4 0 0,-1 0 1 0 0,0 0-1 0 0,0-1 0 0 0,0 1 0 0 0,0 0 0 0 0,0 0 1 0 0,0-1-1 0 0,-1 1 0 0 0,0 0 0 0 0,1-1 1 0 0,-1 1-1 0 0,-2 4 0 0 0,-1 1-97 0 0,-1 0-1 0 0,1-1 1 0 0,-1 0-1 0 0,-1 0 1 0 0,1 0-1 0 0,-1-1 1 0 0,0 1 0 0 0,-1-1-1 0 0,0-1 1 0 0,0 1-1 0 0,0-1 1 0 0,-14 7-1 0 0,1 1-210 0 0,-2-4-760 0 0,20-9 267 0 0,2 0-857 0 0,0 0-379 0 0,1-2-80 0 0,3-8-15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10135 0 0,'0'0'778'0'0,"0"0"-285"0"0,0 0 683 0 0,0 0 352 0 0,0 0 68 0 0,0 0-109 0 0,0 0-530 0 0,0 0-233 0 0,0 0-48 0 0,1-2-21 0 0,5-6 76 0 0,0 1 1 0 0,1 0-1 0 0,0 1 1 0 0,11-9 0 0 0,-9 8-394 0 0,-1 0 1 0 0,0 0 0 0 0,-1-1 0 0 0,8-9-1 0 0,2-2 126 0 0,-15 17-411 0 0,1 0 0 0 0,-1-1 0 0 0,0 1 0 0 0,0 0 0 0 0,0-1 0 0 0,0 1-1 0 0,-1-1 1 0 0,1 0 0 0 0,-1 0 0 0 0,0 1 0 0 0,2-6 0 0 0,-2 4-5 0 0,0 1 0 0 0,1 0 0 0 0,-1-1 0 0 0,1 1 0 0 0,-1 0 0 0 0,1 0 0 0 0,3-3 0 0 0,-5 6-44 0 0,0-1 0 0 0,1 1-1 0 0,-1 0 1 0 0,0 0 0 0 0,0 0 0 0 0,1 0-1 0 0,-1-1 1 0 0,0 1 0 0 0,0 0 0 0 0,0 0 0 0 0,0 0-1 0 0,1-1 1 0 0,-1 1 0 0 0,0 0 0 0 0,0 0-1 0 0,0-1 1 0 0,0 1 0 0 0,0 0 0 0 0,0 0-1 0 0,0-1 1 0 0,1 1 0 0 0,-1 0 0 0 0,0 0 0 0 0,0-1-1 0 0,0 1 1 0 0,0 0 0 0 0,0-1 0 0 0,0 1-1 0 0,0 0 1 0 0,0 0 0 0 0,-1-1 0 0 0,1 1-1 0 0,0 0 1 0 0,0-1 0 0 0,0 1 0 0 0,-1 0 3 0 0,1 0-1 0 0,0 0 1 0 0,-1 0 0 0 0,1 0 0 0 0,-1 0 0 0 0,1 0 0 0 0,-1 1-1 0 0,1-1 1 0 0,-1 0 0 0 0,1 0 0 0 0,0 1 0 0 0,-1-1-1 0 0,1 0 1 0 0,0 0 0 0 0,-1 1 0 0 0,1-1 0 0 0,0 0-1 0 0,-1 1 1 0 0,1-1 0 0 0,-15 16-11 0 0,9-10-3 0 0,0 0 0 0 0,0 1 0 0 0,0 0 0 0 0,1 0 0 0 0,0 1 0 0 0,-7 14 0 0 0,5-8-16 0 0,-10 23-93 0 0,14-31 85 0 0,2-3 27 0 0,0 0 0 0 0,0-1 0 0 0,0 1 0 0 0,1 0 0 0 0,-1 0 0 0 0,1 0 0 0 0,0-1 0 0 0,0 1 0 0 0,0 0 0 0 0,0 5 0 0 0,0 3-49 0 0,0-10 47 0 0,0-1 1 0 0,0 1-1 0 0,1 0 0 0 0,-1 0 1 0 0,0-1-1 0 0,0 1 0 0 0,0 0 0 0 0,1-1 1 0 0,-1 1-1 0 0,0 0 0 0 0,1-1 1 0 0,-1 1-1 0 0,1 0 0 0 0,-1-1 0 0 0,1 1 1 0 0,-1-1-1 0 0,1 1 0 0 0,-1 0 1 0 0,1-1-1 0 0,-1 0 0 0 0,1 1 0 0 0,0-1 1 0 0,-1 1-1 0 0,1-1 0 0 0,1 1 1 0 0,18 3-50 0 0,-10-5 29 0 0,-1 0 0 0 0,1 0 0 0 0,-1-1 0 0 0,0-1 0 0 0,0 0-1 0 0,0 0 1 0 0,12-6 0 0 0,-13 5 22 0 0,1 0 4 0 0,0-1 0 0 0,-1 0 0 0 0,1 0 0 0 0,-1-1 0 0 0,12-11 0 0 0,33-37 0 0 0,-45 43 21 0 0,0 0-1 0 0,0-1 1 0 0,-2 1-1 0 0,1-1 1 0 0,-1 0-1 0 0,-1-1 1 0 0,0 0-1 0 0,-1 1 1 0 0,4-24-1 0 0,-7 34 48 0 0,-3 1 20 0 0,1 1-81 0 0,0-1-1 0 0,0 1 0 0 0,0-1 0 0 0,0 1 0 0 0,0-1 1 0 0,0 1-1 0 0,-1 0 0 0 0,1 0 0 0 0,0-1 0 0 0,0 1 1 0 0,0 0-1 0 0,0 0 0 0 0,0 0 0 0 0,-1 0 0 0 0,1 0 1 0 0,0 1-1 0 0,0-1 0 0 0,0 0 0 0 0,0 1 1 0 0,0-1-1 0 0,0 0 0 0 0,0 1 0 0 0,-1-1 0 0 0,1 1 1 0 0,0 0-1 0 0,1-1 0 0 0,-1 1 0 0 0,0 0 0 0 0,0-1 1 0 0,0 1-1 0 0,0 0 0 0 0,1 0 0 0 0,-1 0 0 0 0,-1 1 1 0 0,-1 1 25 0 0,-4 5-28 0 0,0 0 1 0 0,1 0-1 0 0,0 0 1 0 0,0 1 0 0 0,0 0-1 0 0,1 0 1 0 0,1 0-1 0 0,0 1 1 0 0,0 0-1 0 0,1 0 1 0 0,0 0 0 0 0,0 0-1 0 0,-1 15 1 0 0,2-9-76 0 0,2-13 35 0 0,-1 0 0 0 0,1 0 0 0 0,0 1 1 0 0,0-1-1 0 0,0 0 0 0 0,1 4 0 0 0,-1-5 20 0 0,0-1-1 0 0,1 0 0 0 0,-1 1 1 0 0,1-1-1 0 0,0 0 1 0 0,0 0-1 0 0,-1 1 1 0 0,1-1-1 0 0,0 0 1 0 0,0 0-1 0 0,0 0 1 0 0,0 0-1 0 0,0 0 0 0 0,0 0 1 0 0,0 0-1 0 0,1-1 1 0 0,-1 1-1 0 0,2 1 1 0 0,0-1-27 0 0,1 1 0 0 0,-1-1 0 0 0,1 0 0 0 0,0 0 0 0 0,0 0 0 0 0,0 0 0 0 0,-1-1 0 0 0,1 1 0 0 0,0-1 0 0 0,0 0 0 0 0,0 0 0 0 0,0-1 0 0 0,0 1 0 0 0,4-2 0 0 0,6-1-32 0 0,0-1 0 0 0,18-8 0 0 0,-25 9 66 0 0,1-1 3 0 0,-1 0-1 0 0,1 0 1 0 0,-1-1 0 0 0,0 0-1 0 0,-1 0 1 0 0,1 0 0 0 0,-1-1-1 0 0,0 0 1 0 0,0 0 0 0 0,-1-1-1 0 0,0 0 1 0 0,0 0 0 0 0,4-7-1 0 0,4-11 17 0 0,0 0 0 0 0,13-42-1 0 0,-20 50 100 0 0,-1 0-1 0 0,0 0 1 0 0,-1-1 0 0 0,-1 1-1 0 0,1-22 1 0 0,-4 37-5 0 0,0 2 0 0 0,0 0 0 0 0,0 0 0 0 0,0 0-3 0 0,0 0-11 0 0,0 0-9 0 0,-2 1-1 0 0,-4 4-72 0 0,0 1-1 0 0,0 0 1 0 0,1 0 0 0 0,-1 0 0 0 0,1 1-1 0 0,1-1 1 0 0,-1 1 0 0 0,1 0-1 0 0,0 1 1 0 0,1-1 0 0 0,-4 12-1 0 0,-3 13-38 0 0,-9 47 0 0 0,17-70 21 0 0,-7 49-117 0 0,6-30-37 0 0,2-26 152 0 0,1-1 0 0 0,0 1 0 0 0,0 0 0 0 0,0 0 0 0 0,0-1 0 0 0,0 1 0 0 0,0 0 0 0 0,0 0 0 0 0,1-1 0 0 0,-1 1 0 0 0,1 0 0 0 0,-1 0 0 0 0,1-1 0 0 0,0 1 0 0 0,0-1 0 0 0,0 1 0 0 0,-1-1-1 0 0,1 1 1 0 0,1-1 0 0 0,-1 1 0 0 0,0-1 0 0 0,0 0 0 0 0,0 1 0 0 0,2 0 0 0 0,7 1 0 0 0,4-1 12 0 0,4-1 0 0 0,-13-3 0 0 0,-1 0 0 0 0,9-1 0 0 0,-10 2 0 0 0,0 0 0 0 0,0 1 0 0 0,0-1 0 0 0,0-1 0 0 0,-1 1 0 0 0,1 0 0 0 0,0-1 0 0 0,-1 1 0 0 0,1-1 0 0 0,-1 0 0 0 0,1 0 0 0 0,2-3 0 0 0,3-3 0 0 0,3-2 122 0 0,0-1-1 0 0,-1 0 1 0 0,0-1-1 0 0,-1 0 1 0 0,13-23-1 0 0,-7 12-6 0 0,-14 21-32 0 0,-1 2-10 0 0,0 0-1 0 0,0 0 1 0 0,0 0 6 0 0,0 0 0 0 0,-15 18 58 0 0,6-4-137 0 0,-13 30 0 0 0,-7 17 0 0 0,21-44 0 0 0,8-13 0 0 0,1 0 0 0 0,-1 8 0 0 0,2-2-11 0 0,-2-9 9 0 0,1 0-1 0 0,-1-1 1 0 0,0 1-1 0 0,0-1 1 0 0,1 1-1 0 0,-1 0 1 0 0,0-1 0 0 0,1 1-1 0 0,-1-1 1 0 0,1 1-1 0 0,-1-1 1 0 0,1 1-1 0 0,-1-1 1 0 0,1 0-1 0 0,-1 1 1 0 0,1-1-1 0 0,-1 0 1 0 0,1 1-1 0 0,1-1 1 0 0,-1 1-2 0 0,10 4 4 0 0,-6-4 0 0 0,0-1 0 0 0,0 0 0 0 0,-1 0 0 0 0,1 0 0 0 0,0-1 0 0 0,0 1 0 0 0,0-1 0 0 0,-1 0 0 0 0,1-1 0 0 0,0 1 0 0 0,-1-1 0 0 0,1 0 0 0 0,4-2 0 0 0,8-6 0 0 0,30-22 0 0 0,-32 21 0 0 0,-2 2 49 0 0,-1-1 1 0 0,0 0-1 0 0,-1 0 0 0 0,0-1 1 0 0,0-1-1 0 0,-2 0 0 0 0,1 0 1 0 0,-1-1-1 0 0,-1 0 0 0 0,-1-1 1 0 0,7-14-1 0 0,-2 6 144 0 0,-10 20-157 0 0,0-1-1 0 0,-1 1 1 0 0,1-1-1 0 0,-1 1 1 0 0,0-1-1 0 0,0 1 1 0 0,0-1-1 0 0,0 0 1 0 0,0 1 0 0 0,0-7-1 0 0,-1 7 105 0 0,0 2-17 0 0,0 0-10 0 0,0 0-1 0 0,0 0-1 0 0,0 0-6 0 0,0 0-1 0 0,-8 5-52 0 0,0 1-1 0 0,0 0 1 0 0,1 0-1 0 0,-9 8 1 0 0,13-10-38 0 0,-40 44-14 0 0,39-44 0 0 0,2-2 0 0 0,1 0 0 0 0,-1-1 0 0 0,1 1 0 0 0,-1 0 0 0 0,1 1 0 0 0,0-1 0 0 0,0 0 0 0 0,0 0 0 0 0,0 0 0 0 0,0 1 0 0 0,-1 2 0 0 0,-1 6 0 0 0,7 0 0 0 0,-2-9-4 0 0,-1-1 0 0 0,1 1 0 0 0,0 0 0 0 0,0-1-1 0 0,0 0 1 0 0,0 1 0 0 0,0-1 0 0 0,0 0 0 0 0,0 0 0 0 0,0 0 0 0 0,1 0 0 0 0,-1-1-1 0 0,0 1 1 0 0,1 0 0 0 0,2-1 0 0 0,3 1-13 0 0,0 0 0 0 0,17-1 0 0 0,-19-1 15 0 0,0 1 1 0 0,0 0-1 0 0,0 0 1 0 0,0 1-1 0 0,-1-1 1 0 0,12 4-1 0 0,-1-1 2 0 0,-10-3 0 0 0,16 6 0 0 0,-8-2 0 0 0,-2 3 0 0 0,-2 1 0 0 0,-9-6 5 0 0,-1-1 0 0 0,1 0 1 0 0,0 1-1 0 0,-1-1 0 0 0,1 1 0 0 0,-1-1 0 0 0,0 1 0 0 0,1-1 1 0 0,-1 1-1 0 0,0 0 0 0 0,0-1 0 0 0,0 1 0 0 0,0-1 0 0 0,0 1 1 0 0,0 1-1 0 0,-4 8 96 0 0,4-9-56 0 0,-1 0 0 0 0,0-1 0 0 0,1 1 0 0 0,-1 0 0 0 0,0-1-1 0 0,0 1 1 0 0,0-1 0 0 0,-1 1 0 0 0,1-1 0 0 0,0 1 0 0 0,0-1 0 0 0,-1 0 0 0 0,1 1 0 0 0,-1-1 0 0 0,1 0-1 0 0,-1 0 1 0 0,0 0 0 0 0,1-1 0 0 0,-1 1 0 0 0,0 0 0 0 0,0 0 0 0 0,1-1 0 0 0,-4 1 0 0 0,-12 6-504 0 0,11-4 457 0 0,4-2 5 0 0,1 0-1 0 0,-1-1 1 0 0,1 1 0 0 0,-1 0-1 0 0,1-1 1 0 0,-1 1 0 0 0,1-1 0 0 0,-1 1-1 0 0,0-1 1 0 0,1 0 0 0 0,-1 0-1 0 0,-2 0 1 0 0,-17 1 12 0 0,-17 0 25 0 0,37-1-112 0 0,-1 0 0 0 0,1 0 0 0 0,-1 0 0 0 0,1 0 0 0 0,-1-1 0 0 0,1 1 0 0 0,-1 0 0 0 0,1-1 0 0 0,-1 0 0 0 0,1 1 0 0 0,-1-1 0 0 0,1 0 0 0 0,0 1 0 0 0,-1-1 0 0 0,-1-2 0 0 0,-15-15-1455 0 0,11 7-476 0 0,1-2-486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2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15407 0 0,'0'0'704'0'0,"0"0"-14"0"0,0-2-446 0 0,0-16 1586 0 0,0 16-840 0 0,0 2-14 0 0,0 0-95 0 0,-1-2-45 0 0,-17-17 4093 0 0,17 18-4646 0 0,1 1-90 0 0,0 0-38 0 0,0 0-10 0 0,0 0-14 0 0,0 0-53 0 0,0 0-187 0 0,0 0-743 0 0,0 0-281 0 0,0 0-46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74 175 2759 0 0,'0'0'126'0'0,"-2"0"-5"0"0,-5-2 268 0 0,5 1 1499 0 0,2 1 651 0 0,0-2 128 0 0,1-6-1588 0 0,0-1 0 0 0,0 0 0 0 0,1 0 0 0 0,0 1 1 0 0,0-1-1 0 0,6-11 0 0 0,-3 7 69 0 0,4-29 1364 0 0,-6 19-1040 0 0,-2 21-1024 0 0,-2-2 38 0 0,0-7 1260 0 0,1 11-1730 0 0,0 0 0 0 0,0 0 0 0 0,0 0 0 0 0,0 0-1 0 0,0 0 1 0 0,0-1 0 0 0,0 1 0 0 0,0 0 0 0 0,0 0-1 0 0,-1 0 1 0 0,1 0 0 0 0,0 0 0 0 0,0 0 0 0 0,0 0-1 0 0,0-1 1 0 0,0 1 0 0 0,0 0 0 0 0,0 0 0 0 0,-1 0 0 0 0,1 0-1 0 0,0 0 1 0 0,0 0 0 0 0,0 0 0 0 0,0 0 0 0 0,0 0-1 0 0,0 0 1 0 0,-1 0 0 0 0,1 0 0 0 0,0 0 0 0 0,0 0-1 0 0,0 0 1 0 0,0 0 0 0 0,0 0 0 0 0,-1 0 0 0 0,1 0-1 0 0,0 0 1 0 0,0 0 0 0 0,0 0 0 0 0,0 0 0 0 0,0 0-1 0 0,0 0 1 0 0,-1 0 0 0 0,1 0 0 0 0,0 0 0 0 0,0 0 0 0 0,0 0-1 0 0,0 0 1 0 0,0 1 0 0 0,0-1 0 0 0,0 0 0 0 0,-1 0-1 0 0,1 0 1 0 0,0 0 0 0 0,0 0 0 0 0,0 0 0 0 0,0 0-1 0 0,0 1 1 0 0,0-1 0 0 0,0 0 0 0 0,0 0 0 0 0,0 0-1 0 0,0 0 1 0 0,0 0 0 0 0,-1 1-12 0 0,1 0 0 0 0,-1 0 0 0 0,1-1 0 0 0,0 1 0 0 0,-1 0 0 0 0,1 0 0 0 0,0 0 0 0 0,0-1 0 0 0,0 1 0 0 0,-1 0 0 0 0,1 0 0 0 0,0 0 0 0 0,0-1 0 0 0,0 1 0 0 0,0 0-1 0 0,0 0 1 0 0,1 1 0 0 0,-1 2 1 0 0,-1 15 18 0 0,-2 0 0 0 0,0-1 0 0 0,-1 1 0 0 0,-1 0 0 0 0,0-1 0 0 0,-12 26 0 0 0,7-20 12 0 0,1 1-1 0 0,-8 40 0 0 0,13-41-3 0 0,1-11 25 0 0,1-1 0 0 0,-1 22 0 0 0,3-33-46 0 0,0-1 0 0 0,0 0 1 0 0,0 1-1 0 0,0-1 0 0 0,0 1 1 0 0,0-1-1 0 0,0 0 0 0 0,1 1 0 0 0,-1-1 1 0 0,0 0-1 0 0,0 1 0 0 0,0-1 1 0 0,1 0-1 0 0,-1 1 0 0 0,0-1 1 0 0,0 0-1 0 0,1 1 0 0 0,-1-1 0 0 0,0 0 1 0 0,1 0-1 0 0,-1 1 0 0 0,0-1 1 0 0,1 0-1 0 0,-1 0 0 0 0,0 0 1 0 0,1 1-1 0 0,-1-1 0 0 0,1 0 1 0 0,-1 0-1 0 0,0 0 0 0 0,1 0 0 0 0,-1 0 1 0 0,1 0-1 0 0,-1 0 0 0 0,0 0 1 0 0,1 0-1 0 0,-1 0 0 0 0,1 0 1 0 0,-1 0-1 0 0,0 0 0 0 0,1 0 0 0 0,0-1 1 0 0,17-4 235 0 0,-17 5-253 0 0,38-12 134 0 0,-26 8-63 0 0,10-10 2 0 0,-20 12-65 0 0,0 0 1 0 0,1 0 0 0 0,-1 1 0 0 0,0-1 0 0 0,1 1-1 0 0,0 0 1 0 0,4-1 0 0 0,1 0-2 0 0,1-1 0 0 0,-1 1 0 0 0,1 1 0 0 0,0 0 0 0 0,-1 0 0 0 0,21 2 0 0 0,-28-1 0 0 0,2 0 0 0 0,8 2 0 0 0,-1 1 0 0 0,-2-2 0 0 0,6 4 0 0 0,14 5 0 0 0,-17-6 0 0 0,-3-1-25 0 0,-7-3-97 0 0,-2 0-2 0 0,0 0 11 0 0,0 0-18 0 0,0 0-79 0 0,0 0-41 0 0,0 0-5 0 0,-2 0-101 0 0,-55-1-5530 0 0,44-1 3659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2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27 107 1375 0 0,'0'0'66'0'0,"-2"-1"-8"0"0,-3-6 293 0 0,-5-1 3974 0 0,10 8-3757 0 0,-1-1 1 0 0,0 1-1 0 0,1-1 0 0 0,-1 1 0 0 0,1-1 1 0 0,-1 1-1 0 0,0-1 0 0 0,1 0 1 0 0,-1 1-1 0 0,1-1 0 0 0,0 0 1 0 0,-1 1-1 0 0,1-1 0 0 0,-1 0 0 0 0,1 1 1 0 0,0-1-1 0 0,0 0 0 0 0,-1 0 1 0 0,1 1-1 0 0,0-1 0 0 0,0 0 1 0 0,0-1-1 0 0,0 1-500 0 0,0 1 0 0 0,0-1 0 0 0,0 1 0 0 0,0-1 0 0 0,0 0 0 0 0,0 1 0 0 0,0-1 0 0 0,0 1-1 0 0,0-1 1 0 0,0 0 0 0 0,0 1 0 0 0,1-1 0 0 0,-1 1 0 0 0,0-1 0 0 0,0 0 0 0 0,1 1 0 0 0,-1-1 0 0 0,0 1 0 0 0,1-1 0 0 0,0 0 0 0 0,14-8 730 0 0,57-17 982 0 0,-25 13-1219 0 0,-32 11-516 0 0,9 0-23 0 0,9-2-43 0 0,-26 0 216 0 0,-2 3-4411 0 0,-5 1 2226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2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7367 0 0,'0'0'568'0'0,"0"0"-122"0"0,0 0 875 0 0,0 0 424 0 0,1-2 82 0 0,2-3-1311 0 0,-1 1 0 0 0,1-1-1 0 0,0 1 1 0 0,1-1 0 0 0,-1 1 0 0 0,1 0 0 0 0,-1 0-1 0 0,1 0 1 0 0,1 1 0 0 0,-1 0 0 0 0,0-1 0 0 0,1 2-1 0 0,0-1 1 0 0,-1 0 0 0 0,1 1 0 0 0,6-2 0 0 0,0 0-214 0 0,0 0 0 0 0,0 1 0 0 0,0 1 0 0 0,1 0 0 0 0,-1 1 1 0 0,18-1-1 0 0,-23 3-265 0 0,-1-1-1 0 0,1 1 1 0 0,0 0 0 0 0,-1 1 0 0 0,11 3 0 0 0,-13-4-22 0 0,0 0-7 0 0,0 0 1 0 0,0 0 0 0 0,0 0-1 0 0,0 0 1 0 0,0 0-1 0 0,0 1 1 0 0,-1-1-1 0 0,1 1 1 0 0,4 3 0 0 0,-1 0-26 0 0,0 0 0 0 0,0 0 0 0 0,11 5 0 0 0,-16-9-159 0 0,-1-1-30 0 0,0 0-9 0 0,0 0-146 0 0,5 3-902 0 0,-1-2-109 0 0,-3 1-2724 0 0,-1-2 2084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2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76 15199 0 0,'0'0'696'0'0,"-1"-1"-13"0"0,-12-9 533 0 0,-1 0 0 0 0,-27-14 0 0 0,19 12 380 0 0,16 9-1383 0 0,-1 0 0 0 0,1 0 0 0 0,-1 1 0 0 0,0 0 1 0 0,0 0-1 0 0,1 1 0 0 0,-1 0 0 0 0,0 0 0 0 0,0 1 0 0 0,0 0 0 0 0,0 0 1 0 0,0 0-1 0 0,-12 3 0 0 0,12-1-188 0 0,1 0 0 0 0,-1 1 0 0 0,1 0 0 0 0,0 0 0 0 0,0 0 1 0 0,-8 7-1 0 0,-29 26-43 0 0,42-35 21 0 0,-7 7-3 0 0,0 1 0 0 0,5 3-12 0 0,3-11 7 0 0,0 0 0 0 0,0 1-1 0 0,0-1 1 0 0,0 0 0 0 0,0 1 0 0 0,0-1-1 0 0,0 0 1 0 0,1 1 0 0 0,-1-1 0 0 0,0 0 0 0 0,1 0-1 0 0,0 2 1 0 0,22 25-142 0 0,-23-27 143 0 0,14 11-57 0 0,6 3 57 0 0,13 13 4 0 0,-26-23 0 0 0,-1 0 0 0 0,0 1 0 0 0,9 11 0 0 0,-8-5 0 0 0,-6-8 0 0 0,0 0 0 0 0,0-1 0 0 0,-1 1 0 0 0,1 0 0 0 0,-1 0 0 0 0,0 0 0 0 0,0 0 0 0 0,-1 0 0 0 0,1 0 0 0 0,-1 0 0 0 0,-1 6 0 0 0,-3 5 0 0 0,-9 22 0 0 0,8-24 16 0 0,0-1 0 0 0,-2-1 0 0 0,-10 15 0 0 0,-6 7 44 0 0,18-23-47 0 0,-1-1-1 0 0,0-1 0 0 0,-9 9 1 0 0,8-9 24 0 0,0 0 0 0 0,-8 13 0 0 0,10-17 24 0 0,6-4-53 0 0,0 1 0 0 0,-1-1 0 0 0,1 0 0 0 0,0 0 0 0 0,0 0-1 0 0,-1 0 1 0 0,1 0 0 0 0,0 0 0 0 0,0 1 0 0 0,-1-1 0 0 0,1 0-1 0 0,0 0 1 0 0,0 0 0 0 0,0 1 0 0 0,0-1 0 0 0,-1 0 0 0 0,1 0 0 0 0,0 0-1 0 0,0 1 1 0 0,0-1 0 0 0,0 0 0 0 0,0 0 0 0 0,0 1 0 0 0,0-1-1 0 0,0 0 1 0 0,0 1 0 0 0,0-1 0 0 0,0 0 0 0 0,0 0 0 0 0,0 1-1 0 0,4 6 4 0 0,8-4-11 0 0,1-1 0 0 0,0-2 0 0 0,1 0 0 0 0,-3 4 12 0 0,-9-3 48 0 0,0-1-15 0 0,4 0-283 0 0,0-1-1 0 0,-1 1 0 0 0,1-1 0 0 0,0-1 1 0 0,9-3-1 0 0,2-2-2862 0 0,-15 6 1445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21191 0 0,'0'0'480'0'0,"0"0"67"0"0,0 0 31 0 0,0 0-56 0 0,2-1-269 0 0,110-18 3183 0 0,-82 14-3230 0 0,-11 1-105 0 0,-1 1-1 0 0,1 1 1 0 0,37 1-1 0 0,-45 2-100 0 0,-10-1 0 0 0,-1 0 0 0 0,0 0 0 0 0,0 0 0 0 0,1 0 0 0 0,-1 0 0 0 0,0 0 0 0 0,1 0 0 0 0,-1 0 0 0 0,0 0 0 0 0,0 0 0 0 0,1 0 0 0 0,-1 0 0 0 0,0 1 0 0 0,0-1 0 0 0,1 0 0 0 0,-1 0 0 0 0,0 0 0 0 0,0 0 0 0 0,1 0 0 0 0,-1 0 0 0 0,0 1 0 0 0,0-1 0 0 0,0 0 0 0 0,1 0 0 0 0,-1 0 0 0 0,0 1 0 0 0,0-1 0 0 0,0 0 0 0 0,0 0 0 0 0,0 1 0 0 0,1-1 0 0 0,-1 0 0 0 0,0 0 0 0 0,0 1 0 0 0,0-1 0 0 0,0 0 0 0 0,0 0 0 0 0,0 1 0 0 0,0-1 0 0 0,0 0 0 0 0,0 0 0 0 0,0 1 0 0 0,0-1 0 0 0,0 0 0 0 0,0 1 0 0 0,0-1 0 0 0,0 0 0 0 0,0 0 0 0 0,0 1 0 0 0,0-1 0 0 0,0 0 0 0 0,-1 0 0 0 0,1 1 0 0 0,0-1 0 0 0,0 0 0 0 0,0 0 0 0 0,0 0 0 0 0,-1 1 0 0 0,1-1 0 0 0,0 0 0 0 0,0 0 0 0 0,0 0 0 0 0,-1 1 0 0 0,1-1 0 0 0,0 0 0 0 0,-1 0 0 0 0,-1 3-84 0 0,-1 0 0 0 0,0 0 0 0 0,0 0 0 0 0,0 0-1 0 0,0-1 1 0 0,0 1 0 0 0,-1-1 0 0 0,-6 4 0 0 0,-34 12-1199 0 0,24-10 915 0 0,-148 68-1264 0 0,153-68 1632 0 0,6 0 0 0 0,9-8 0 0 0,0 1 0 0 0,-1-1 0 0 0,1 1 0 0 0,0-1 0 0 0,0 0 0 0 0,-1 1 0 0 0,1-1 0 0 0,0 1 0 0 0,0-1 0 0 0,0 1 0 0 0,0-1 0 0 0,0 1 0 0 0,0-1 0 0 0,0 1 0 0 0,0-1 0 0 0,0 1 0 0 0,0-1 0 0 0,0 1 0 0 0,1 1 18 0 0,-1-1 0 0 0,1 0 0 0 0,0 0 0 0 0,0 0 1 0 0,0 0-1 0 0,0 0 0 0 0,0 0 0 0 0,0 0 0 0 0,0 0 0 0 0,0 0 0 0 0,0 0 0 0 0,1 0 0 0 0,-1-1 0 0 0,0 1 0 0 0,1 0 0 0 0,-1-1 0 0 0,0 1 1 0 0,1-1-1 0 0,-1 0 0 0 0,1 1 0 0 0,-1-1 0 0 0,2 0 0 0 0,37 2 1198 0 0,-34-2-1021 0 0,8-1-183 0 0,1-1 1 0 0,-1-1 0 0 0,-1 0-1 0 0,1-1 1 0 0,0-1 0 0 0,-1 0-1 0 0,18-9 1 0 0,-1-1-919 0 0,-11 4-6228 0 0,-9 5-386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3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54 5063 0 0,'0'0'390'0'0,"-1"-2"-252"0"0,-1-4 250 0 0,0-2 8095 0 0,2 8 2017 0 0,-1 3-6612 0 0,1 3-6911 0 0,-3 8 3127 0 0,1-1-60 0 0,0 0 0 0 0,0 0 0 0 0,1 1 0 0 0,1 18 0 0 0,0-29-44 0 0,1 0 0 0 0,-1 0 0 0 0,0 0 0 0 0,1 0 0 0 0,0 0 0 0 0,-1 0 0 0 0,1 0 0 0 0,1 0 0 0 0,1 4 0 0 0,1 0 0 0 0,3 6 0 0 0,2-4 0 0 0,2-2 0 0 0,2-5 0 0 0,-9-2 0 0 0,0 0 0 0 0,0-1 0 0 0,0 0 0 0 0,6-2 0 0 0,1-3 0 0 0,-7 3 0 0 0,-1 0 0 0 0,0 0 0 0 0,0-1 0 0 0,-1 0 0 0 0,5-6 0 0 0,7-10 0 0 0,-7 11 27 0 0,-1-1-1 0 0,0-1 1 0 0,0 1 0 0 0,-1-1-1 0 0,0 0 1 0 0,-1 0 0 0 0,4-15-1 0 0,9-22 505 0 0,-16 46-355 0 0,-1-8 936 0 0,-6 17-1075 0 0,0 0 0 0 0,0 1 0 0 0,1-1 1 0 0,0 1-1 0 0,1 0 0 0 0,-7 16 0 0 0,-17 59-29 0 0,15-40-4 0 0,-22 85-4 0 0,19-61-11 0 0,16-65-45 0 0,0-2-30 0 0,0 0-38 0 0,0 0 2 0 0,0 0 9 0 0,0 0-8 0 0,0 0-41 0 0,0 0-19 0 0,0 0-3 0 0,0 0-23 0 0,0 0-95 0 0,0-11-405 0 0,1 4-762 0 0,0 1-1 0 0,1-1 1 0 0,3-10 0 0 0,0 4-6046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3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 5063 0 0,'0'0'390'0'0,"-2"-2"-252"0"0,-6-4 220 0 0,5 3 921 0 0,0 1 1 0 0,0-1-1 0 0,0 1 0 0 0,-1 0 1 0 0,1 0-1 0 0,-5-1 1 0 0,6 2 48 0 0,2 1-428 0 0,0 0-90 0 0,0 0-35 0 0,0 0-106 0 0,0 0-42 0 0,0 0-10 0 0,-1 1-57 0 0,1-1-534 0 0,-1 0 0 0 0,1 0 0 0 0,0 0 0 0 0,0 0-1 0 0,0 0 1 0 0,0 1 0 0 0,-1-1 0 0 0,1 0 0 0 0,0 0 0 0 0,0 0 0 0 0,0 0-1 0 0,0 0 1 0 0,0 0 0 0 0,0 0 0 0 0,-1 1 0 0 0,1-1 0 0 0,0 0 0 0 0,0 0-1 0 0,0 0 1 0 0,0 0 0 0 0,0 0 0 0 0,0 1 0 0 0,0-1 0 0 0,0 0 0 0 0,0 0-1 0 0,0 0 1 0 0,0 0 0 0 0,0 1 0 0 0,0-1 0 0 0,0 0 0 0 0,0 0 0 0 0,0 0-1 0 0,0 1 1 0 0,0-1 0 0 0,0 0 0 0 0,0 0 0 0 0,0 0 0 0 0,0 0 0 0 0,0 1-1 0 0,0-1 1 0 0,0 0 0 0 0,0 0 0 0 0,0 0 0 0 0,0 0 0 0 0,0 0-1 0 0,1 1 1 0 0,-1-1 0 0 0,0 0 0 0 0,0 0 0 0 0,0 0 0 0 0,0 0 0 0 0,0 0-1 0 0,1 0 1 0 0,-1 0 0 0 0,0 1 0 0 0,16 7 436 0 0,23 5 20 0 0,-21-10-115 0 0,1 0 1 0 0,0-2-1 0 0,-1 0 0 0 0,25-3 1 0 0,24 1-213 0 0,-57 0-155 0 0,-8 1 0 0 0,1-1 0 0 0,0 1 0 0 0,-1 0 0 0 0,1 0 0 0 0,0 0 0 0 0,-1 1 0 0 0,1-1 0 0 0,0 0 0 0 0,3 2 0 0 0,5 2 0 0 0,-9-3 57 0 0,-1 0-1 0 0,0 0 1 0 0,1 0 0 0 0,-1 0-1 0 0,0 0 1 0 0,0 0 0 0 0,0 1-1 0 0,1-1 1 0 0,-1 0 0 0 0,-1 1-1 0 0,1-1 1 0 0,0 0 0 0 0,0 1-1 0 0,0-1 1 0 0,-1 1 0 0 0,1 0-1 0 0,0 2 1 0 0,0 0 71 0 0,-1-1-1 0 0,1 1 1 0 0,-1-1-1 0 0,0 1 1 0 0,0 0-1 0 0,-1-1 1 0 0,0 5-1 0 0,1-5-127 0 0,0 0 0 0 0,-1 0 0 0 0,1 1 0 0 0,-1-1 0 0 0,0 0 0 0 0,0 0 0 0 0,0 0 0 0 0,0 0 0 0 0,0-1 0 0 0,-4 6 0 0 0,0 0 0 0 0,-12 24 0 0 0,8-15 0 0 0,1-1 0 0 0,0 1 0 0 0,-6 21 0 0 0,-9 31 0 0 0,15-47 0 0 0,0 1 0 0 0,2-1 0 0 0,0 1 0 0 0,-2 25 0 0 0,7-19 0 0 0,1 1 0 0 0,6 44 0 0 0,-4-47 0 0 0,-1-19 0 0 0,-4 0 0 0 0,-6-2 0 0 0,-2-1 0 0 0,4-3 0 0 0,-9-2 0 0 0,5 0 0 0 0,0-2 0 0 0,-5-2 46 0 0,5-2-284 0 0,9 5-765 0 0,2 1-371 0 0,0 0-918 0 0,0 0-3525 0 0,0 0-1505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3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60 19351 0 0,'0'0'886'0'0,"-2"0"-21"0"0,-6-2-480 0 0,7 1 33 0 0,1 1 77 0 0,0 0 16 0 0,1-2 1 0 0,2-1-336 0 0,0 1 1 0 0,0-1-1 0 0,0 0 0 0 0,1 1 1 0 0,-1 0-1 0 0,1-1 0 0 0,-1 1 1 0 0,1 1-1 0 0,0-1 0 0 0,-1 0 1 0 0,7-1-1 0 0,5 0 653 0 0,28-3 1 0 0,-19 3-429 0 0,65-7-385 0 0,-83 9-16 0 0,4 0 0 0 0,0 0 0 0 0,1 0 0 0 0,-1 1 0 0 0,0 0 0 0 0,20 4 0 0 0,-20-3-133 0 0,-8-1-563 0 0,-2 0-258 0 0,0 0-56 0 0,-1 2-81 0 0,0 2 461 0 0,-1-1 0 0 0,0 0 0 0 0,0 1 0 0 0,0-1 0 0 0,-5 5 0 0 0,-9 6-5482 0 0,4-7 120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3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2-81 0 0,2 0 383 0 0,0 1 0 0 0,0 0 0 0 0,1-1 0 0 0,-1 0 0 0 0,1 0 0 0 0,0 0 0 0 0,0-1 0 0 0,-1 0 0 0 0,11 2 0 0 0,48 2 2988 0 0,-49-4-2679 0 0,57-2 1737 0 0,-68 1-2616 0 0,0 0-1 0 0,-1 0 1 0 0,1 0-1 0 0,-1 0 1 0 0,1-1-1 0 0,-1 1 1 0 0,4-2-1 0 0,23-6 45 0 0,-16 6-108 0 0,-4 0-201 0 0,-7 2-850 0 0,-2 0-377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4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25 201 8287 0 0,'0'0'382'0'0,"2"-2"-8"0"0,0 1-260 0 0,13-14-80 0 0,-8 6 1270 0 0,-1-1 0 0 0,0 0 0 0 0,5-13 0 0 0,-5 12-608 0 0,-6 9 328 0 0,5-12 1140 0 0,-9-37 1424 0 0,3 43-2748 0 0,1 7-804 0 0,0 1-1 0 0,0-1 1 0 0,0 1-1 0 0,0-1 1 0 0,0 1 0 0 0,0-1-1 0 0,0 0 1 0 0,0 1-1 0 0,0-1 1 0 0,0 1-1 0 0,-1-1 1 0 0,1 1 0 0 0,0-1-1 0 0,0 1 1 0 0,-1 0-1 0 0,1-1 1 0 0,0 1 0 0 0,-1-1-1 0 0,1 1 1 0 0,0 0-1 0 0,-1-1 1 0 0,0 0-23 0 0,0 0 0 0 0,0 0 1 0 0,0 0-1 0 0,0 0 0 0 0,0 0 0 0 0,0 0 1 0 0,0-1-1 0 0,1 1 0 0 0,-1 0 0 0 0,0 0 1 0 0,1-1-1 0 0,-1-1 0 0 0,-2-1 275 0 0,2 3 200 0 0,1 1 21 0 0,0 0-66 0 0,0-2-294 0 0,-2-6-61 0 0,1 6 283 0 0,1 2 117 0 0,0 0 21 0 0,0 0-66 0 0,0 1-439 0 0,0-1 0 0 0,0 0 0 0 0,0 0-1 0 0,0 0 1 0 0,0 0 0 0 0,0 1 0 0 0,0-1 0 0 0,0 0 0 0 0,0 0 0 0 0,0 0 0 0 0,0 0 0 0 0,0 1 0 0 0,0-1 0 0 0,0 0 0 0 0,0 0-1 0 0,0 0 1 0 0,0 0 0 0 0,0 0 0 0 0,0 1 0 0 0,0-1 0 0 0,0 0 0 0 0,0 0 0 0 0,0 0 0 0 0,0 0 0 0 0,1 0 0 0 0,-1 1 0 0 0,0-1 0 0 0,0 0-1 0 0,0 0 1 0 0,0 0 0 0 0,0 0 0 0 0,0 0 0 0 0,0 0 0 0 0,1 0 0 0 0,-1 1 0 0 0,0-1 0 0 0,5 3 19 0 0,4 14-26 0 0,-8-13 3 0 0,1-1 0 0 0,-1 1 0 0 0,0 0 0 0 0,0-1 0 0 0,-1 1 0 0 0,1 0 0 0 0,-1-1 0 0 0,1 1 0 0 0,-1 0 0 0 0,0 0 0 0 0,-1-1 0 0 0,1 1 0 0 0,-2 6 0 0 0,-3 28 0 0 0,2-7 0 0 0,2-22 0 0 0,-5 19 0 0 0,6-20 0 0 0,-1-6 0 0 0,1 1 0 0 0,0-1 0 0 0,-1 0 0 0 0,1 1 0 0 0,-1-1 0 0 0,0 0 0 0 0,0 1 0 0 0,0-1 0 0 0,0 0 0 0 0,0 0 0 0 0,0 0 0 0 0,-3 2 0 0 0,-11 17 0 0 0,8-12 0 0 0,-2-1 0 0 0,0-1 0 0 0,1-3-64 0 0,6-3-273 0 0,2-1-138 0 0,0 0-33 0 0,0 0 65 0 0,0-2 294 0 0,1 0-7 0 0,0 0 1 0 0,-1-1-1 0 0,1 1 0 0 0,0 0 1 0 0,0-1-1 0 0,0 1 0 0 0,3-3 1 0 0,-2 2-1965 0 0,-1-3-3761 0 0,-1 6-1201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10135 0 0,'0'0'231'0'0,"0"0"29"0"0,0 0 19 0 0,-1 1 105 0 0,-8 10 5304 0 0,7-7-5906 0 0,2-2 730 0 0,0-2 0 0 0,0 0 0 0 0,0 0 0 0 0,0 0 0 0 0,0 0 0 0 0,1 2 0 0 0,1 0-305 0 0,0 0 0 0 0,0 0 0 0 0,0-1 0 0 0,0 1 0 0 0,1 0 0 0 0,-1-1 0 0 0,1 1 0 0 0,-1-1 0 0 0,1 0 0 0 0,-1 0 0 0 0,1 0 0 0 0,0 0 0 0 0,0 0 0 0 0,5 0 0 0 0,7 1 678 0 0,24 1 0 0 0,-25-3-553 0 0,29 0-323 0 0,81-11 1 0 0,-75 5-12 0 0,4-2 2 0 0,-24 4 0 0 0,44-2 0 0 0,-45 6 23 0 0,43-8 0 0 0,-61 7 3 0 0,-9 1 83 0 0,0 0 0 0 0,0 0 0 0 0,-1-1 0 0 0,1 1 0 0 0,0 0-1 0 0,0 0 1 0 0,-1 0 0 0 0,1 0 0 0 0,0 1 0 0 0,0-1 0 0 0,-1 0 0 0 0,1 0 0 0 0,0 0 0 0 0,0 1-1 0 0,-1-1 1 0 0,1 0 0 0 0,0 1 0 0 0,-5 8-93 0 0,-4-1-16 0 0,-21 5-1384 0 0,27-12 804 0 0,2-1-285 0 0,0 0-126 0 0,0 0-893 0 0,0 0-3634 0 0,0 0-1564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5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0,0 0 110 0 0,0 0 22 0 0,0 0 71 0 0,0 0 286 0 0,0 0 124 0 0,0 0 30 0 0,0 0-65 0 0,0 0-290 0 0,0 0-121 0 0,0 0-28 0 0,0 0-72 0 0,2 0-289 0 0,15 5-133 0 0,-14-3 1 0 0,-1 0 21 0 0,-1 0 327 0 0,-1-2 117 0 0,13 5 1557 0 0,2 0-941 0 0,-5-1-1088 0 0,0 4-16 0 0,2 8 0 0 0,-11-11 0 0 0,-1-1 0 0 0,8 30 0 0 0,-7-28 0 0 0,0-3 0 0 0,-1 0 0 0 0,1 0 0 0 0,-1 0 0 0 0,0 0 0 0 0,0 0 0 0 0,0 0 0 0 0,-1 0 0 0 0,0 4 0 0 0,0 2 0 0 0,5 68 0 0 0,-2-43 403 0 0,-2-19 8 0 0,1 0 1 0 0,0 0-1 0 0,7 28 0 0 0,-1-27-411 0 0,-2-7 0 0 0,3-4 0 0 0,0-4-1101 0 0,-5-1 278 0 0,-7 0 312 0 0,-18-1-998 0 0,20 1 997 0 0,2 0 0 0 0,0 0 0 0 0,0 0-136 0 0,0 0-572 0 0,-2-1-869 0 0,-2 0 1027 0 0,1-1-4263 0 0,-1-5-667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7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 13823 0 0,'0'0'315'0'0,"0"0"45"0"0,0 0 21 0 0,0 0-49 0 0,0 0-81 0 0,0 0 481 0 0,0 0 237 0 0,0 0 45 0 0,0 0 8 0 0,0 0 2 0 0,0 0 0 0 0,0 0 0 0 0,0 0-137 0 0,-9-5 403 0 0,-18 4-99 0 0,18 3-909 0 0,1 0 1 0 0,-1 1-1 0 0,1 1 0 0 0,0 0 1 0 0,0 0-1 0 0,-14 10 0 0 0,-56 33-282 0 0,-29 8 0 0 0,100-52 0 0 0,-1 0-2020 0 0,1-1-5696 0 0,7-2 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2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 11975 0 0,'0'0'267'0'0,"0"0"42"0"0,0 0 17 0 0,0 0-28 0 0,-2-4-317 0 0,1 4 3376 0 0,2 0 3632 0 0,1 7-6988 0 0,-1 0 0 0 0,0 0 1 0 0,0 0-1 0 0,0 0 0 0 0,-1 0 0 0 0,1 0 1 0 0,-2 0-1 0 0,1 0 0 0 0,-1 0 0 0 0,0-1 1 0 0,-1 1-1 0 0,1 0 0 0 0,-1 0 0 0 0,-3 6 1 0 0,0-1-3 0 0,-1-1 1 0 0,0 0 0 0 0,0-1 0 0 0,-1 0 0 0 0,0 0 0 0 0,-1 0-1 0 0,-11 10 1 0 0,10-10 0 0 0,5-5 0 0 0,0-1 0 0 0,-1 0 0 0 0,1 0 0 0 0,-1 0 0 0 0,0 0 0 0 0,0-1 0 0 0,-1 0 0 0 0,-10 5 0 0 0,-8-1-269 0 0,23-8-28 0 0,-1 1 0 0 0,1 0 1 0 0,0-1-1 0 0,0 1 0 0 0,-1-1 0 0 0,1 0 1 0 0,0 1-1 0 0,0-1 0 0 0,0 0 0 0 0,0 0 1 0 0,0 1-1 0 0,0-1 0 0 0,0 0 0 0 0,0 0 1 0 0,0 0-1 0 0,1 0 0 0 0,-2-2 1 0 0,-2-6-1750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2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8287 0 0,'0'0'382'0'0,"0"0"-8"0"0,-4-1-265 0 0,2 0 4818 0 0,-7-4-2844 0 0,14 7 1834 0 0,-3 0-3459 0 0,0-1-1 0 0,0 1 0 0 0,0 0 1 0 0,-1 0-1 0 0,1 0 0 0 0,0 0 0 0 0,-1 1 1 0 0,1-1-1 0 0,-1 0 0 0 0,0 1 1 0 0,2 3-1 0 0,28 97-457 0 0,-23-76 0 0 0,6 49 0 0 0,-12-58 0 0 0,1-5 0 0 0,-2-6 0 0 0,0 1 0 0 0,0 0 0 0 0,0 0 0 0 0,-1 0 0 0 0,0 0 0 0 0,-1 0 0 0 0,-2 10 0 0 0,3-12 0 0 0,-6 17 0 0 0,3-16-64 0 0,2-6-273 0 0,1-1-138 0 0,0 0-33 0 0,0 0-72 0 0,0 0-285 0 0,0 0-126 0 0,0 0-802 0 0,0 0-3252 0 0,0 0-1393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159 141 19351 0 0,'0'0'439'0'0,"0"0"62"0"0,0 0 33 0 0,0 0-65 0 0,0-2-309 0 0,2-5-3 0 0,-2 6 568 0 0,0 1 246 0 0,0 0 42 0 0,0 0-59 0 0,0 0-289 0 0,0 0-121 0 0,0 0-28 0 0,0 0-72 0 0,-1 1-289 0 0,-9 10 53 0 0,0-1 0 0 0,-1 0 0 0 0,-18 13 0 0 0,19-17-54 0 0,1 1 0 0 0,0 1 0 0 0,1 0 1 0 0,0 0-1 0 0,0 0 0 0 0,0 1 0 0 0,-8 14 0 0 0,12-17-154 0 0,1-1 0 0 0,0-1 0 0 0,1 0 0 0 0,0 0 0 0 0,0 1 0 0 0,0-1 0 0 0,1 1 0 0 0,-1-1 0 0 0,1 1 0 0 0,-1 6 0 0 0,5 0 0 0 0,-2-9 0 0 0,1 0 0 0 0,-1 0 0 0 0,1 0 0 0 0,0-1 0 0 0,-1 1 0 0 0,1 0 0 0 0,0-1 0 0 0,0 1 0 0 0,0-1 0 0 0,0 0 0 0 0,0 0 0 0 0,0 0 0 0 0,1 0 0 0 0,-1 0 0 0 0,0 0 0 0 0,1 0 0 0 0,-1-1 0 0 0,0 1 0 0 0,1-1 0 0 0,-1 0 0 0 0,1 0 0 0 0,-1 0 0 0 0,0 0 0 0 0,5 0 0 0 0,2-1 0 0 0,0-1 0 0 0,0 0 0 0 0,-1 0 0 0 0,1 0 0 0 0,12-6 0 0 0,0-2 0 0 0,0 0 0 0 0,24-17 0 0 0,-34 19 0 0 0,-1 1 0 0 0,0-2 0 0 0,0 1 0 0 0,0-1 0 0 0,12-17 0 0 0,-18 20 2 0 0,0 1 0 0 0,-1-1 0 0 0,0 0 0 0 0,0 0 0 0 0,0-1 0 0 0,-1 1 0 0 0,0-1 0 0 0,0 1 0 0 0,-1-1 0 0 0,1 0 0 0 0,-1 1 0 0 0,-1-1 0 0 0,0 0 0 0 0,0 0-1 0 0,0 1 1 0 0,-1-9 0 0 0,0 11-9 0 0,0-1 0 0 0,0 0 1 0 0,-1 0-1 0 0,0 1 0 0 0,1-1 0 0 0,-1 1 0 0 0,-1 0 0 0 0,1-1 0 0 0,-1 1 0 0 0,1 0 0 0 0,-1 0 0 0 0,0 1 0 0 0,-1-1 0 0 0,1 1 0 0 0,-1-1 0 0 0,1 1 0 0 0,-1 0 0 0 0,0 0 0 0 0,0 1 0 0 0,-1-1 1 0 0,1 1-1 0 0,0 0 0 0 0,-6-2 0 0 0,-7-1-709 0 0,0 1-1 0 0,0 1 1 0 0,0 0 0 0 0,-1 2 0 0 0,-21-1-1 0 0,-11 2-8492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 10135 0 0,'0'0'464'0'0,"0"0"-9"0"0,0 0-155 0 0,0 0 443 0 0,0 0 227 0 0,0 0 44 0 0,-6-5 566 0 0,2 5 6261 0 0,0 1-7755 0 0,0 1 0 0 0,0 0 0 0 0,0 1 1 0 0,0-1-1 0 0,1 1 0 0 0,-1 0 0 0 0,1-1 0 0 0,-1 2 0 0 0,1-1 1 0 0,-4 6-1 0 0,-12 10 193 0 0,0 1 0 0 0,-2-2 1 0 0,-38 27-1 0 0,-62 42-279 0 0,112-80-64 0 0,7-6-273 0 0,2-1-138 0 0,0 0-33 0 0,0 0-208 0 0,0 0-857 0 0,2-1-379 0 0,9-8-967 0 0,5-3-3561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 10135 0 0,'0'0'464'0'0,"0"0"-9"0"0,0 0-155 0 0,0 0 443 0 0,0 0 227 0 0,0 0 44 0 0,0 0 8 0 0,0 0 2 0 0,0 0 0 0 0,0 0 0 0 0,0 0-69 0 0,0 0-290 0 0,0 0-121 0 0,0 0-28 0 0,-14-7 1532 0 0,-4 10-1945 0 0,2 1-1 0 0,-1 1 1 0 0,0 1 0 0 0,1 0-1 0 0,-24 14 1 0 0,30-13-103 0 0,3 5 0 0 0,1-2 0 0 0,3 3 0 0 0,7-1 0 0 0,4-2 0 0 0,-1-6 0 0 0,0-1 0 0 0,14 5 0 0 0,-20-8 0 0 0,36 11 0 0 0,-23-7 0 0 0,-1 0 0 0 0,15 6 0 0 0,-16-3 0 0 0,-3 3 0 0 0,-8 3 0 0 0,-3 0 0 0 0,0-10 0 0 0,0 0 0 0 0,-1 0 0 0 0,1 0 0 0 0,-1 0 0 0 0,0 0 0 0 0,1-1 0 0 0,-2 0 0 0 0,1 1 0 0 0,0-1 0 0 0,0 0 0 0 0,-7 2 0 0 0,-9 8 0 0 0,12-7 0 0 0,1-1 0 0 0,-1 0 0 0 0,0 0 0 0 0,0 0 0 0 0,0-1 0 0 0,0 0 0 0 0,0-1 0 0 0,-9 3 0 0 0,2-1 0 0 0,6-1-4 0 0,4-2-18 0 0,0 0 1 0 0,-1 0-1 0 0,1 0 1 0 0,0 0-1 0 0,-7 0 1 0 0,-14-2-3412 0 0,23 1-1611 0 0,2 0-1394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11975 0 0,'0'0'547'0'0,"0"0"-11"0"0,0 0-203 0 0,0 0 419 0 0,0 0 220 0 0,0 0 42 0 0,0 0 8 0 0,0 0 2 0 0,-7 5 1979 0 0,-1 9-2534 0 0,2 1 0 0 0,0 0 0 0 0,1 0 0 0 0,-7 30 0 0 0,-4 15-473 0 0,-10 17 40 0 0,-50 101 0 0 0,50-117 1924 0 0,32-79-1953 0 0,0-1-1 0 0,2-23 0 0 0,4-12-9 0 0,-4 23 262 0 0,1 1 519 0 0,4-36 0 0 0,-13 64-980 0 0,-3-4-428 0 0,1 3 615 0 0,-2 7 420 0 0,2-1-337 0 0,-13 16 130 0 0,11-14-172 0 0,0 0-1 0 0,1-1 1 0 0,-1 1-1 0 0,1 1 1 0 0,0-1-1 0 0,0 0 1 0 0,1 1 0 0 0,0 0-1 0 0,0-1 1 0 0,0 1-1 0 0,0 0 1 0 0,1 0-1 0 0,0 0 1 0 0,0 0 0 0 0,1 7-1 0 0,0-1-25 0 0,5 0 0 0 0,-3-10 0 0 0,0 0 0 0 0,0 0 0 0 0,0-1 0 0 0,0 1 0 0 0,0-1 0 0 0,0 1 0 0 0,1-1 0 0 0,-1 0 0 0 0,0 0 0 0 0,1 0 0 0 0,-1 0 0 0 0,1 0 0 0 0,-1-1 0 0 0,1 1 0 0 0,-1-1 0 0 0,1 0 0 0 0,-1 1 0 0 0,1-1 0 0 0,0 0 0 0 0,-1-1 0 0 0,1 1 0 0 0,-1 0 0 0 0,4-2 0 0 0,8 0 0 0 0,0-2 0 0 0,24-8 0 0 0,-34 11 0 0 0,112-51 0 0 0,-31 12 0 0 0,-76 37 0 0 0,-36 27 0 0 0,-53 48 0 0 0,69-60 0 0 0,-1 0 0 0 0,2 1 0 0 0,0 1 0 0 0,-12 20 0 0 0,17-23 0 0 0,4 0 0 0 0,1-10 0 0 0,0 0 0 0 0,0 0 0 0 0,1 0 0 0 0,-1 0 0 0 0,0 0 0 0 0,1 0 0 0 0,-1 0 0 0 0,1 0 0 0 0,-1 0 0 0 0,1-1 0 0 0,0 1 0 0 0,-1 0 0 0 0,1 0 0 0 0,0 0 0 0 0,-1-1 0 0 0,1 1 0 0 0,0 0 0 0 0,0-1 0 0 0,0 1 0 0 0,-1-1 0 0 0,1 1 0 0 0,0-1 0 0 0,0 1 0 0 0,1-1 0 0 0,1 1 0 0 0,-1-1 0 0 0,1 1 0 0 0,-1-1 0 0 0,0 0 0 0 0,1 0 0 0 0,-1 0 0 0 0,1-1 0 0 0,-1 1 0 0 0,0 0 0 0 0,3-2 0 0 0,4-1 0 0 0,0 0 0 0 0,0-1 0 0 0,-1 0 0 0 0,12-7 0 0 0,5-6 0 0 0,40-34 0 0 0,-60 46 102 0 0,-1 0 1 0 0,0 0-1 0 0,0-1 1 0 0,0 1-1 0 0,0-1 0 0 0,-1 0 1 0 0,0 0-1 0 0,-1 0 1 0 0,3-7-1 0 0,-1 1 103 0 0,-1 0 0 0 0,0 0-1 0 0,-1 0 1 0 0,1-13 0 0 0,-3 22-205 0 0,0 1 0 0 0,1-1 0 0 0,-1 0 0 0 0,-1 1 0 0 0,1-1 0 0 0,0 1 0 0 0,-1-1 0 0 0,1 1 0 0 0,-2-5 0 0 0,2 7 0 0 0,0-1 0 0 0,-1 1 0 0 0,1-1 0 0 0,0 1 0 0 0,0-1 0 0 0,0 1 0 0 0,-1-1 0 0 0,1 1 0 0 0,0 0 0 0 0,0-1 0 0 0,-1 1 0 0 0,1-1 0 0 0,0 1 0 0 0,-1 0 0 0 0,1-1 0 0 0,-1 1 0 0 0,1 0 0 0 0,0 0 0 0 0,-1-1 0 0 0,1 1 0 0 0,-1 0 0 0 0,1 0 0 0 0,-1-1 0 0 0,1 1 0 0 0,-1 0 0 0 0,0 0 0 0 0,-5 3 0 0 0,6-3 0 0 0,-27 11 0 0 0,17-3 0 0 0,7 4 0 0 0,1 2 0 0 0,2-13 0 0 0,1 1 0 0 0,0 0 0 0 0,-1-1 0 0 0,1 1 0 0 0,0 0 0 0 0,0-1 0 0 0,0 1 0 0 0,0-1 0 0 0,1 1 0 0 0,-1-1 0 0 0,0 0 0 0 0,1 0 0 0 0,-1 1 0 0 0,0-1 0 0 0,1 0 0 0 0,0 0 0 0 0,-1 0 0 0 0,1-1 0 0 0,0 1 0 0 0,-1 0 0 0 0,1-1 0 0 0,0 1 0 0 0,2 0 0 0 0,4 1 0 0 0,-1 0 0 0 0,0-1 0 0 0,1 0 0 0 0,11 1 0 0 0,89-4 0 0 0,-95 2 0 0 0,0 4 0 0 0,-1 3 0 0 0,-4 2 0 0 0,-6-5 0 0 0,-1-1 0 0 0,1 1 0 0 0,-1 0 0 0 0,0 0 0 0 0,0 0 0 0 0,-1 0 0 0 0,1 0 0 0 0,-1 0 0 0 0,1 0 0 0 0,-1 0 0 0 0,0 0 0 0 0,-1 0 0 0 0,1 0 0 0 0,-1 0 0 0 0,0 0 0 0 0,-2 7 0 0 0,-2 3 0 0 0,-1-1 0 0 0,0 1 0 0 0,-9 14 0 0 0,13-24 0 0 0,-11 12 0 0 0,10-13 0 0 0,-16 10 0 0 0,9-8 0 0 0,9-5 0 0 0,1 1 0 0 0,-1-1 0 0 0,1 0 0 0 0,-1 0 0 0 0,1 0 0 0 0,-1 0 0 0 0,0 0 0 0 0,1 0 0 0 0,-1 0 0 0 0,1 0 0 0 0,-1 0 0 0 0,1 0 0 0 0,-1 0 0 0 0,1-1 0 0 0,-1 1 0 0 0,0 0 0 0 0,0-1 0 0 0,1 1 0 0 0,-1-1 0 0 0,1 0 0 0 0,-1 0 0 0 0,1 1 0 0 0,-1-1 0 0 0,1 0 0 0 0,-1 0 0 0 0,1 0 0 0 0,0 0 0 0 0,-1 0 0 0 0,1 0 0 0 0,0 0 0 0 0,0 0 0 0 0,0 0 0 0 0,0 0 0 0 0,0 0 0 0 0,0 0 0 0 0,0 0 0 0 0,0 0 0 0 0,0 0 0 0 0,0 1 0 0 0,1-1 0 0 0,-1 0 0 0 0,1-2 0 0 0,10-26 0 0 0,-9 22 0 0 0,10-17 0 0 0,0 0 0 0 0,1 1 0 0 0,1 1 0 0 0,1 0 0 0 0,29-31 0 0 0,-40 48 0 0 0,0 0 0 0 0,0 1 0 0 0,1 0 0 0 0,7-6 0 0 0,0 4 0 0 0,-1 4 0 0 0,-8 2 12 0 0,1 2 5 0 0,7 8-179 0 0,-10-9-534 0 0,-1-1-258 0 0,0 0-56 0 0,0 0-149 0 0,10 7-4594 0 0,-10-7 3706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0,3 1-136 0 0,12 1 509 0 0,0 0 1 0 0,0-1-1 0 0,1-1 0 0 0,-1 0 0 0 0,1-1 0 0 0,21-4 0 0 0,0 0-333 0 0,-28 4-461 0 0,-5 0 0 0 0,-1 1 0 0 0,1 0 0 0 0,-1 0 0 0 0,1 0 0 0 0,0 0 0 0 0,-1 1 0 0 0,1-1 0 0 0,-1 1 0 0 0,1 0 0 0 0,5 2 0 0 0,0 0-64 0 0,-7-2-273 0 0,-2-1-138 0 0,0 0-33 0 0,-8 11-3733 0 0,-3-5 2209 0 0,-2 1-15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0-203 0 0,0 0 419 0 0,0 0 220 0 0,3 2 42 0 0,8 2-358 0 0,0-1 0 0 0,1 0 0 0 0,0-1 1 0 0,-1 0-1 0 0,1 0 0 0 0,0-1 0 0 0,0-1 0 0 0,0 0 1 0 0,0-1-1 0 0,13-2 0 0 0,16 1-484 0 0,-28 0-172 0 0,-1-1 0 0 0,5-3-283 0 0,-15 6-50 0 0,2 0-1844 0 0,-4 0 1154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0,'0'0'547'0'0,"0"0"-11"0"0,1 0-344 0 0,16-17 3553 0 0,-17 17-3327 0 0,1-1-1 0 0,-1 0 1 0 0,1 1-1 0 0,-1-1 1 0 0,1 1-1 0 0,0-1 1 0 0,-1 0-1 0 0,1 1 1 0 0,0-1-1 0 0,-1 1 1 0 0,1 0 0 0 0,0-1-1 0 0,0 1 1 0 0,-1 0-1 0 0,3-1 1 0 0,11 3 345 0 0,-11-1-669 0 0,0 0 0 0 0,1 0 0 0 0,-1 0 0 0 0,0 1 0 0 0,0-1 0 0 0,0 1 1 0 0,0 0-1 0 0,2 2 0 0 0,24 15 187 0 0,-24-17-281 0 0,12 10 0 0 0,47 30 0 0 0,-39-25-17 0 0,-12-6 106 0 0,-11-10 282 0 0,-1 9 626 0 0,-1-8-949 0 0,0 0 0 0 0,-1 1 0 0 0,1-1-1 0 0,-1 0 1 0 0,1 1 0 0 0,-1-1 0 0 0,0 0 0 0 0,1 0 0 0 0,-1 0 0 0 0,0 0-1 0 0,-1 0 1 0 0,-1 3 0 0 0,-19 20 49 0 0,-2 1 723 0 0,16-15-634 0 0,-2 1 0 0 0,1-2 0 0 0,-2 1 1 0 0,1-1-1 0 0,-18 13 0 0 0,-29 21-250 0 0,56-44-273 0 0,1 0-138 0 0,0 0-33 0 0,0 0-72 0 0,12-8-1276 0 0,0-1 836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44 285 8287 0 0,'0'0'191'0'0,"0"0"26"0"0,0 0 9 0 0,0 0 42 0 0,0 0 158 0 0,0 0 72 0 0,-1-1 12 0 0,0-3-112 0 0,-1 1-1 0 0,1 0 0 0 0,1 0 0 0 0,-1 0 0 0 0,0-1 0 0 0,1 1 1 0 0,-1 0-1 0 0,1-1 0 0 0,0 1 0 0 0,0 0 0 0 0,2-7 1 0 0,0-3 841 0 0,7-21 0 0 0,-6 25-896 0 0,-1 3 278 0 0,1 0 0 0 0,0 0 1 0 0,7-10-1 0 0,2-6 526 0 0,3-7-40 0 0,-7 13-770 0 0,-1 0 1 0 0,9-23-1 0 0,-7 14 1252 0 0,-32 116-1573 0 0,-13 36-16 0 0,-2 6 0 0 0,29-106 0 0 0,4-11 0 0 0,0 0 0 0 0,-12 22 0 0 0,13-28 0 0 0,5-10 0 0 0,-1 1 0 0 0,1 0 0 0 0,-1 0 0 0 0,0-1 0 0 0,1 1 0 0 0,0-1 0 0 0,-1 1 0 0 0,1 0 0 0 0,-1-1 0 0 0,1 1 0 0 0,0-1 0 0 0,-1 1 0 0 0,2 0 0 0 0,3 1 0 0 0,-1 0 0 0 0,1 0 0 0 0,0 0 0 0 0,-1 0 0 0 0,1-1 0 0 0,0 0 0 0 0,0 0 0 0 0,0 0 0 0 0,0 0 0 0 0,7-1 0 0 0,7-1 0 0 0,27-3 0 0 0,-22 1 0 0 0,65-12 0 0 0,-47 9 0 0 0,-42 4-156 0 0,-5-2-249 0 0,-13-7-771 0 0,1 1 120 0 0,9 3-1248 0 0,-1 0 0 0 0,-12-14 0 0 0,11 10 257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11975 0 0,'0'0'267'0'0,"0"0"42"0"0,0 0 17 0 0,0 0-28 0 0,0 0-126 0 0,0 0 204 0 0,0 0 111 0 0,0 0 22 0 0,0 0 71 0 0,0 0 286 0 0,0 0 124 0 0,2 0 30 0 0,4 2-554 0 0,-4-1-390 0 0,1 0 0 0 0,0-1 0 0 0,0 1-1 0 0,0-1 1 0 0,0 0 0 0 0,0 1 0 0 0,0-2 0 0 0,-1 1-1 0 0,7-1 1 0 0,9 0 339 0 0,0-2-1 0 0,1 0 0 0 0,-1-1 1 0 0,31-12-1 0 0,-34 9-414 0 0,-12 4 0 0 0,-1-1 0 0 0,8-4 0 0 0,2-3-173 0 0,-12 7 38 0 0,0 2 42 0 0,1 0-382 0 0,-7-11-3785 0 0,-1 1 71 0 0,-1 0-190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11975 0 0,'0'0'267'0'0,"0"0"42"0"0,0 0 17 0 0,0 0-28 0 0,3 1-196 0 0,15 0 576 0 0,0 0-1 0 0,-1-1 1 0 0,1-1 0 0 0,35-6 0 0 0,-30 4-65 0 0,-8 1-138 0 0,31-4 293 0 0,71 0 0 0 0,-115 6-1464 0 0,10 3-1268 0 0,-10-3 941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75 15663 0 0,'-8'-9'1188'0'0,"0"2"-734"0"0,0 0 0 0 0,-1 1 0 0 0,0 0-1 0 0,1 1 1 0 0,-2 0 0 0 0,1 0 0 0 0,-1 1 0 0 0,1 0 0 0 0,-1 0-1 0 0,-11-1 1 0 0,8 2-80 0 0,-1 1-1 0 0,1 1 0 0 0,-1 0 1 0 0,-17 1-1 0 0,25 1-206 0 0,-1-1 1 0 0,0 1-1 0 0,1 1 0 0 0,-1 0 1 0 0,1-1-1 0 0,0 2 1 0 0,-1-1-1 0 0,1 1 0 0 0,0 0 1 0 0,-10 7-1 0 0,8-4-151 0 0,-1 0-16 0 0,4 4 0 0 0,5-6-52 0 0,0-1-1 0 0,-1 1 1 0 0,1-1-1 0 0,0 1 1 0 0,1-1 0 0 0,-1 0-1 0 0,1 1 1 0 0,-1-1-1 0 0,1 1 1 0 0,0-1-1 0 0,0 0 1 0 0,1 0 0 0 0,-1 0-1 0 0,1 0 1 0 0,-1 0-1 0 0,1 0 1 0 0,0 0 0 0 0,4 5-1 0 0,5 4-279 0 0,-1 0 0 0 0,22 17 0 0 0,-24-22 332 0 0,1 0 0 0 0,-2 1 0 0 0,1 0 0 0 0,-1 0 0 0 0,9 15 0 0 0,-13-19 0 0 0,-1 1 0 0 0,0 0 0 0 0,0 0 0 0 0,0 0 0 0 0,0 0 0 0 0,-1 0 0 0 0,0 0 0 0 0,0 0 0 0 0,0 1 0 0 0,-1-1 0 0 0,1 0 0 0 0,-1 0 0 0 0,-2 9 0 0 0,1-3 0 0 0,-2 0 0 0 0,1 0 0 0 0,-1 0 0 0 0,-1-1 0 0 0,0 1 0 0 0,-1-1 0 0 0,0 0 0 0 0,0 0 0 0 0,-1 0 0 0 0,0-1 0 0 0,-1 0 0 0 0,0 0 0 0 0,-1-1 0 0 0,1 0 0 0 0,-2 0 0 0 0,-16 13 0 0 0,-30 23-26 0 0,-24 16 1436 0 0,68-51-967 0 0,11-9-436 0 0,0 0 0 0 0,-1 0 0 0 0,1 1 0 0 0,0-1 0 0 0,-1 0 0 0 0,1 1 1 0 0,0-1-1 0 0,0 0 0 0 0,-1 1 0 0 0,1-1 0 0 0,0 0 0 0 0,0 1 0 0 0,0-1 0 0 0,-1 0 0 0 0,1 1 1 0 0,0-1-1 0 0,0 1 0 0 0,0-1 0 0 0,0 1 0 0 0,0 0 0 0 0,0-1-6 0 0,0 1 0 0 0,1 0 0 0 0,-1-1 0 0 0,0 1 0 0 0,1-1 1 0 0,-1 1-1 0 0,1-1 0 0 0,-1 1 0 0 0,1 0 0 0 0,-1-1 0 0 0,1 0 0 0 0,-1 1 0 0 0,1-1 0 0 0,0 1 0 0 0,12 4-1 0 0,1-3 0 0 0,-5-3-464 0 0,-1 0-1 0 0,1 0 0 0 0,-1-1 1 0 0,1 0-1 0 0,-1-1 1 0 0,15-6-1 0 0,-22 8 309 0 0,0 1-1 0 0,-1 0 1 0 0,1-1 0 0 0,0 1-1 0 0,-1-1 1 0 0,1 1 0 0 0,-1-1-1 0 0,1 1 1 0 0,0-1 0 0 0,-1 1-1 0 0,0-1 1 0 0,1 1 0 0 0,-1-1-1 0 0,1 0 1 0 0,0 0 0 0 0,1-2-340 0 0,7-9-1039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15663 0 0,'0'0'356'0'0,"0"0"50"0"0,1-1 20 0 0,21-35 245 0 0,-21 34-648 0 0,22-30 4177 0 0,-20 29-3778 0 0,-1 1 0 0 0,1-1 0 0 0,0 1 0 0 0,0 0 0 0 0,0 0 0 0 0,0 0 0 0 0,1 0 0 0 0,4-1 0 0 0,13-6-14 0 0,-13 5-78 0 0,0 0-1 0 0,0 1 1 0 0,0 1 0 0 0,14-4-1 0 0,195-9 986 0 0,-64 6-566 0 0,-96 3-749 0 0,1-3 0 0 0,58-17 0 0 0,-96 21 0 0 0,-1-1 0 0 0,19-10 0 0 0,-32 13 0 0 0,0 0 0 0 0,0 0 0 0 0,0-1 0 0 0,-1 1 0 0 0,1-1 0 0 0,-1-1 0 0 0,0 1 0 0 0,-1-1 0 0 0,1 0 0 0 0,4-6 0 0 0,-5 2 0 0 0,-4 6 21 0 0,0 1 1 0 0,0-1-1 0 0,0 1 0 0 0,0-1 1 0 0,0 1-1 0 0,0 0 0 0 0,0-1 1 0 0,-1 1-1 0 0,1-1 0 0 0,-1 1 1 0 0,0 0-1 0 0,0 0 0 0 0,0-1 1 0 0,-2-2-1 0 0,1 1 80 0 0,-1 0-1 0 0,0 0 1 0 0,0 0-1 0 0,-1 1 1 0 0,1 0-1 0 0,-8-7 1 0 0,2 4 70 0 0,0 1-1 0 0,-1-1 1 0 0,1 1 0 0 0,-1 1-1 0 0,-20-7 1 0 0,14 7-171 0 0,1 2 0 0 0,-1-1 0 0 0,0 2 0 0 0,0 0 0 0 0,0 1 0 0 0,1 0 0 0 0,-1 2 0 0 0,-24 4 0 0 0,22-2 0 0 0,-1 0 0 0 0,1 2 0 0 0,1 0 0 0 0,-1 1 0 0 0,1 1 0 0 0,-30 19 0 0 0,39-22 0 0 0,0 1 0 0 0,0 1 0 0 0,0 0 0 0 0,1 0 0 0 0,0 0 0 0 0,1 1 0 0 0,-1 0 0 0 0,2 0 0 0 0,-1 0 0 0 0,1 1 0 0 0,0 0 0 0 0,-3 9 0 0 0,4-6 0 0 0,0 0 0 0 0,1 0 0 0 0,0 0 0 0 0,1 0 0 0 0,1 1 0 0 0,0-1 0 0 0,0 1 0 0 0,1-1 0 0 0,2 17 0 0 0,1-7 0 0 0,0 0 0 0 0,-1 1 0 0 0,-1 24 0 0 0,-1-41 0 0 0,-1 0 0 0 0,1 1 0 0 0,-1-1 0 0 0,-1 0 0 0 0,1 0 0 0 0,-1 0 0 0 0,0-1 0 0 0,0 1 0 0 0,-1 0 0 0 0,0-1 0 0 0,0 1 0 0 0,-6 7 0 0 0,5-9 0 0 0,-1 1 0 0 0,1-1 0 0 0,-1 0 0 0 0,0 0 0 0 0,-1-1 0 0 0,1 1 0 0 0,-1-1 0 0 0,1 0 0 0 0,-1-1 0 0 0,0 0 0 0 0,0 0 0 0 0,0 0 0 0 0,-11 2 0 0 0,-1-2 0 0 0,0 0 0 0 0,1 0 0 0 0,-30-3 0 0 0,39 0-161 0 0,-1-1 1 0 0,1 0-1 0 0,0 0 1 0 0,-1-1-1 0 0,1 0 1 0 0,0 0-1 0 0,1-1 1 0 0,-1 0-1 0 0,1 0 1 0 0,0-1-1 0 0,0 0 1 0 0,0 0-1 0 0,0-1 1 0 0,-8-10-1 0 0,12 13-107 0 0,1 1 1 0 0,0-1-1 0 0,1 0 0 0 0,-1 1 1 0 0,0-1-1 0 0,1 0 0 0 0,0 0 1 0 0,0 0-1 0 0,-1 0 0 0 0,2 0 0 0 0,-1-1 1 0 0,0 1-1 0 0,1 0 0 0 0,-1 0 1 0 0,1 0-1 0 0,0-1 0 0 0,0 1 1 0 0,0 0-1 0 0,1 0 0 0 0,-1-1 1 0 0,2-4-1 0 0,4-2-1267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0,'0'0'356'0'0,"0"-2"50"0"0,0 0-346 0 0,0 0-1 0 0,0 0 1 0 0,0 0 0 0 0,0 0 0 0 0,1 0 0 0 0,-1 0 0 0 0,1 0 0 0 0,-1 1 0 0 0,1-1 0 0 0,0 0 0 0 0,-1 0 0 0 0,1 0-1 0 0,0 0 1 0 0,0 1 0 0 0,2-3 0 0 0,6-9 189 0 0,-9 9 339 0 0,0 4-553 0 0,0-1-1 0 0,0 1 0 0 0,0 0 0 0 0,0 0 0 0 0,0-1 0 0 0,0 1 1 0 0,0 0-1 0 0,0-1 0 0 0,0 1 0 0 0,0 0 0 0 0,0 0 0 0 0,0-1 1 0 0,0 1-1 0 0,0 0 0 0 0,1 0 0 0 0,-1-1 0 0 0,0 1 0 0 0,0 0 1 0 0,0 0-1 0 0,0-1 0 0 0,0 1 0 0 0,1 0 0 0 0,-1 0 0 0 0,0-1 1 0 0,0 1-1 0 0,0 0 0 0 0,1 0 0 0 0,-1 0 0 0 0,7-9 1461 0 0,4-3 774 0 0,-7 13-1742 0 0,-1 9-510 0 0,-2 0-17 0 0,-1 0 0 0 0,-1-1 0 0 0,1 1 0 0 0,-2 0 0 0 0,1 0 0 0 0,-1-1 0 0 0,-6 16 0 0 0,4-9 0 0 0,-5 24 0 0 0,7-26 0 0 0,1-9 0 0 0,0-1 0 0 0,1 1 0 0 0,0 0 0 0 0,-1 0 0 0 0,2 0 0 0 0,-1-1 0 0 0,0 1 0 0 0,3 9 0 0 0,2-2 0 0 0,5-4 0 0 0,3-4 0 0 0,-8-3 0 0 0,-2-1 0 0 0,0 0 0 0 0,0 0 0 0 0,0 0 0 0 0,0 0 0 0 0,0-1 0 0 0,0 1 0 0 0,0-1 0 0 0,0 0 0 0 0,0 0 0 0 0,4-2 0 0 0,4-2 0 0 0,-1 0 0 0 0,0-1 0 0 0,-1 0 0 0 0,1-1 0 0 0,-1 0 0 0 0,14-13 0 0 0,-16 12 181 0 0,0 0-1 0 0,0 0 1 0 0,-1-1 0 0 0,8-14 0 0 0,18-40 927 0 0,-27 53-1072 0 0,6-14 36 0 0,-11 22 299 0 0,0 2 117 0 0,-18 15 613 0 0,-8 14-1097 0 0,2 2 0 0 0,0 1 0 0 0,-22 41 0 0 0,32-48-20 0 0,1 0 0 0 0,1 1 0 0 0,-17 52 0 0 0,27-71-500 0 0,2 2-100 0 0,1-1-304 0 0,-1-6 179 0 0,0-2-230 0 0,7-11-6423 0 0,-2-2 312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3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 13823 0 0,'0'0'630'0'0,"0"0"-13"0"0,0 0-252 0 0,0 0 391 0 0,0 0 216 0 0,0 0 42 0 0,0 0 8 0 0,0 0 2 0 0,0 0 0 0 0,2 2 0 0 0,0-1-928 0 0,0 0 0 0 0,1 0 0 0 0,-1 1 0 0 0,1-1 0 0 0,0-1 0 0 0,-1 1 0 0 0,1 0 0 0 0,0-1 0 0 0,-1 1 0 0 0,1-1 0 0 0,0 0 0 0 0,-1 0 0 0 0,1 0 0 0 0,5-1 0 0 0,9-1 375 0 0,20-6-1 0 0,-22 5 280 0 0,4-2-614 0 0,-14 3-130 0 0,1 0 0 0 0,-1 1 0 0 0,1 0-1 0 0,8-1 1 0 0,-12 2-6 0 0,-1 0 0 0 0,1 1 0 0 0,-1-1 0 0 0,1 0 0 0 0,-1 1 0 0 0,0-1 0 0 0,1 0 0 0 0,-1 1 0 0 0,1 0 0 0 0,-1-1 0 0 0,0 1 0 0 0,0 0 0 0 0,1 0 0 0 0,-1 0 0 0 0,0-1 0 0 0,0 1 0 0 0,0 0 0 0 0,0 1 0 0 0,0-1 0 0 0,0 0 0 0 0,0 0 0 0 0,-1 0 0 0 0,1 0 0 0 0,0 1 0 0 0,-1-1 0 0 0,1 0 0 0 0,-1 1 0 0 0,1-1 0 0 0,-1 1 0 0 0,1-1 0 0 0,-1 3 0 0 0,0-4 0 0 0,2 8 0 0 0,-1-1 0 0 0,0 0 0 0 0,-1 1 0 0 0,1-1 0 0 0,-1 0 0 0 0,-1 1 0 0 0,-2 13 0 0 0,-17 54 0 0 0,9-38 0 0 0,-55 234 0 0 0,61-250 0 0 0,4-14 0 0 0,-1 0 0 0 0,0 1 0 0 0,0-1 0 0 0,-1 0 0 0 0,0 0 0 0 0,0 0 0 0 0,-1-1 0 0 0,-5 8 0 0 0,8-10 0 0 0,0-3 0 0 0,1 0 0 0 0,0 0 0 0 0,-1 0 0 0 0,0 0 0 0 0,1 0 0 0 0,-1-1 0 0 0,1 1 0 0 0,-1 0 0 0 0,0 0 0 0 0,0 0 0 0 0,1-1 0 0 0,-1 1 0 0 0,0 0 0 0 0,0-1 0 0 0,0 1 0 0 0,0 0 0 0 0,-2 0 0 0 0,-6 4 0 0 0,-1 0 0 0 0,-1-3 72 0 0,9-3-7 0 0,0 1 0 0 0,-1-1 0 0 0,1 1 1 0 0,0-1-1 0 0,0 0 0 0 0,0 0 0 0 0,0 0 0 0 0,0 0 0 0 0,0 0 0 0 0,0 0 0 0 0,0-1 1 0 0,0 1-1 0 0,0-1 0 0 0,1 1 0 0 0,-3-4 0 0 0,-1 0 169 0 0,1-1-1 0 0,0 0 1 0 0,-6-10-1 0 0,-15-27-297 0 0,24 41-273 0 0,-9-7-1294 0 0,8 2 876 0 0,2 6-2707 0 0,0 1 1927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19351 0 0,'0'0'439'0'0,"0"0"62"0"0,0 0 33 0 0,2-2-65 0 0,6-4-331 0 0,0-1 1 0 0,-1 0-1 0 0,0 0 1 0 0,0-1-1 0 0,0 0 1 0 0,-1 0-1 0 0,9-16 1 0 0,-3 8 917 0 0,25-27-1 0 0,5-6 927 0 0,-15 16-878 0 0,-27 33-1096 0 0,0 0 0 0 0,0 0-1 0 0,0 0 1 0 0,-1 0 0 0 0,1 0 0 0 0,0 0-1 0 0,0 0 1 0 0,-1 0 0 0 0,1 0 0 0 0,0 0 0 0 0,0 0-1 0 0,-1 0 1 0 0,1 0 0 0 0,0 0 0 0 0,0 0-1 0 0,0 0 1 0 0,-1-1 0 0 0,1 1 0 0 0,0 0 0 0 0,0 0-1 0 0,0 0 1 0 0,-1 0 0 0 0,1 0 0 0 0,0-1-1 0 0,0 1 1 0 0,0 0 0 0 0,0 0 0 0 0,-1 0 0 0 0,1 0-1 0 0,0-1 1 0 0,0 1 0 0 0,0 0 0 0 0,0 0-1 0 0,0 0 1 0 0,0-1 0 0 0,0 1 0 0 0,0 0-1 0 0,0 0 1 0 0,-1-1 0 0 0,1 1 0 0 0,0 0 0 0 0,0 0-1 0 0,0-1 1 0 0,0 1 0 0 0,0 0 0 0 0,1 0-1 0 0,-1 0 1 0 0,0-1 0 0 0,0 1 0 0 0,0 0 0 0 0,0 0-1 0 0,0-1 1 0 0,0 1 0 0 0,0 0 0 0 0,0 0-1 0 0,0 0 1 0 0,1-1 0 0 0,-1 1 0 0 0,-4 2 75 0 0,1-1 1 0 0,-1 1-1 0 0,1 0 1 0 0,-1 0-1 0 0,1 1 1 0 0,0-1-1 0 0,0 1 1 0 0,0-1-1 0 0,0 1 1 0 0,-3 4-1 0 0,-23 31 604 0 0,12-1-687 0 0,5-10 0 0 0,10-21-166 0 0,0-1 0 0 0,0 1 0 0 0,0-1 0 0 0,1 1 0 0 0,0 0 0 0 0,0 0 0 0 0,1 0 0 0 0,-1-1 0 0 0,1 1-1 0 0,2 11 1 0 0,-1-13 17 0 0,6 5 133 0 0,-5-7 16 0 0,1 0 0 0 0,0-1 0 0 0,0 1 0 0 0,-1-1 0 0 0,1 0 0 0 0,0 0 0 0 0,0 0 0 0 0,0 0 0 0 0,0 0 0 0 0,0-1 0 0 0,0 0 0 0 0,0 1 0 0 0,0-1 0 0 0,1 0 0 0 0,-1 0 0 0 0,0-1 0 0 0,0 1 0 0 0,0 0 0 0 0,0-1 0 0 0,0 0 0 0 0,4-1 0 0 0,8-4 0 0 0,-1 0 0 0 0,0 0 0 0 0,13-9 0 0 0,-19 11 0 0 0,12-7 282 0 0,-1-1 1 0 0,0-1-1 0 0,-1-1 0 0 0,0 0 0 0 0,-1-1 1 0 0,24-27-1 0 0,-31 27-276 0 0,0-1 0 0 0,12-24 1 0 0,-7 11-10 0 0,-8 16 3 0 0,-7 13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 0 0 0 0,-9 6 0 0 0,-12 11 0 0 0,15-12 0 0 0,1 1 0 0 0,-1 0 0 0 0,1 0 0 0 0,0 0 0 0 0,1 0 0 0 0,-1 1 0 0 0,-5 11 0 0 0,4-6 0 0 0,6 0 0 0 0,8-2 0 0 0,-6-9 0 0 0,-1 0 0 0 0,1 0 0 0 0,0 0 0 0 0,0 0 0 0 0,0 0 0 0 0,0 0 0 0 0,-1-1 0 0 0,1 1 0 0 0,0-1 0 0 0,0 1 0 0 0,0-1 0 0 0,3 1 0 0 0,30 6 0 0 0,-25-3 0 0 0,-7-3 0 0 0,-1 0 0 0 0,0 0 0 0 0,0 0 0 0 0,0 0 0 0 0,-1 0 0 0 0,1 1 0 0 0,0-1 0 0 0,0 1 0 0 0,-1-1 0 0 0,1 1 0 0 0,-1 0 0 0 0,1 0 0 0 0,-1-1 0 0 0,0 1 0 0 0,0 0 0 0 0,0 0 0 0 0,0 0 0 0 0,0 0 0 0 0,0 1 0 0 0,0-1 0 0 0,0 4 0 0 0,0-2 0 0 0,-1 0 0 0 0,0 0 0 0 0,0 0 0 0 0,-1 0 0 0 0,1 0 0 0 0,-1-1 0 0 0,0 1 0 0 0,0 0 0 0 0,-1 4 0 0 0,-2 3 0 0 0,-4 4 0 0 0,-4 2 0 0 0,4-7 0 0 0,7-8-231 0 0,0-1 0 0 0,0 0 0 0 0,0 0-1 0 0,0 1 1 0 0,-1-1 0 0 0,1 0 0 0 0,0 0 0 0 0,-1 0-1 0 0,1 0 1 0 0,-3 1 0 0 0,2 1-1951 0 0,2-4-673 0 0,-4-5-5333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4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10135 0 0,'0'0'231'0'0,"0"0"29"0"0,0 0 19 0 0,0 0 105 0 0,0 0 410 0 0,0 0 184 0 0,0 0 40 0 0,0 0 6 0 0,0 0 0 0 0,2-1 0 0 0,3-1-590 0 0,0 1-1 0 0,-1-1 1 0 0,1-1-1 0 0,-1 1 1 0 0,1 0-1 0 0,-1-1 1 0 0,0 0-1 0 0,0 0 1 0 0,0 0 0 0 0,-1-1-1 0 0,4-4 1 0 0,9-10 910 0 0,13-20 0 0 0,-17 22-991 0 0,16-24 253 0 0,35-73 1 0 0,-17 31 384 0 0,-37 66-977 0 0,2-2-13 0 0,16-39 0 0 0,-25 54 147 0 0,-1 2-3 0 0,-1 0 0 0 0,1-1 0 0 0,-1 1 0 0 0,1 0 0 0 0,-1-1 0 0 0,1 1 0 0 0,-1-1-1 0 0,0 1 1 0 0,0 0 0 0 0,1-1 0 0 0,-1 1 0 0 0,0-2 0 0 0,0 2-145 0 0,-1 1 1 0 0,1 0-1 0 0,0-1 0 0 0,0 1 1 0 0,0 0-1 0 0,0-1 0 0 0,0 1 1 0 0,-1 0-1 0 0,1-1 0 0 0,0 1 1 0 0,0 0-1 0 0,0 0 0 0 0,-1-1 0 0 0,1 1 1 0 0,0 0-1 0 0,0 0 0 0 0,-1 0 1 0 0,1-1-1 0 0,0 1 0 0 0,-1 0 1 0 0,1 0-1 0 0,0 0 0 0 0,0 0 1 0 0,-1 0-1 0 0,1 0 0 0 0,0-1 1 0 0,-1 1-1 0 0,1 0 0 0 0,0 0 1 0 0,-1 0-1 0 0,1 0 0 0 0,0 0 0 0 0,-1 0 1 0 0,1 0-1 0 0,0 0 0 0 0,-1 0 1 0 0,1 1-1 0 0,0-1 0 0 0,-1 0 1 0 0,1 0-1 0 0,0 0 0 0 0,-1 0 1 0 0,1 0-1 0 0,0 1 0 0 0,0-1 1 0 0,-1 0-1 0 0,1 0 0 0 0,0 0 1 0 0,-1 1-1 0 0,1-1 0 0 0,0 0 0 0 0,-12 6 0 0 0,1 3 0 0 0,-6 8 0 0 0,15-12 0 0 0,-11 12 0 0 0,2 1 0 0 0,-11 20 0 0 0,3-3 0 0 0,-6 5 0 0 0,3-6 0 0 0,2 0 0 0 0,-28 66 0 0 0,39-69 0 0 0,9-18 0 0 0,0-9 0 0 0,10 17 0 0 0,-8-18 0 0 0,-1-1 0 0 0,1 0 0 0 0,0 0 0 0 0,0 0 0 0 0,0 0 0 0 0,0 0 0 0 0,0 0 0 0 0,0 0 0 0 0,3 1 0 0 0,14 8 13 0 0,-12-10-21 0 0,-1 0-61 0 0,3 1 6 0 0,-1-1 0 0 0,1 0-1 0 0,0 0 1 0 0,0-1 0 0 0,0 0 0 0 0,-1-1-1 0 0,1 1 1 0 0,0-2 0 0 0,0 1 0 0 0,-1-1-1 0 0,1-1 1 0 0,-1 1 0 0 0,0-2 0 0 0,1 1-1 0 0,8-6 1 0 0,-5 2-39 0 0,1-2 1 0 0,-2 1-1 0 0,1-1 0 0 0,-1-1 0 0 0,0 0 0 0 0,-1-1 1 0 0,0 0-1 0 0,11-16 0 0 0,1-6 503 0 0,-21 31 74 0 0,-1 2 33 0 0,0 0-65 0 0,-1 2-294 0 0,-11 16-145 0 0,1 0 0 0 0,0 0 0 0 0,-12 33 0 0 0,20-45-3 0 0,-2 8 13 0 0,2 3-93 0 0,2-14-258 0 0,1-3-138 0 0,1 1-33 0 0,0 0 404 0 0,-1 0 0 0 0,0-1 0 0 0,1 1 1 0 0,-1-1-1 0 0,0 1 0 0 0,1-1 0 0 0,-1 1 0 0 0,1-1 0 0 0,-1 1 0 0 0,1-1 1 0 0,-1 1-1 0 0,1-1 0 0 0,-1 1 0 0 0,1-1 0 0 0,-1 0 0 0 0,1 1 0 0 0,-1-1 0 0 0,1 0 1 0 0,0 0-1 0 0,-1 1 0 0 0,1-1 0 0 0,-1 0 0 0 0,1 0 0 0 0,0 0 0 0 0,-1 0 1 0 0,1 0-1 0 0,0 0 0 0 0,-1 0 0 0 0,1 0 0 0 0,0 0 0 0 0,-1 0 0 0 0,1 0 0 0 0,0 0 1 0 0,-1-1-1 0 0,1 1 0 0 0,-1 0 0 0 0,1 0 0 0 0,1-1 0 0 0,1-1-543 0 0,0-1-1 0 0,0 1 1 0 0,0-1 0 0 0,0 1-1 0 0,3-5 1 0 0,-5 6 474 0 0,9-9-7335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17503 0 0,'-13'2'384'0'0,"2"3"88"0"0,11-5 8 0 0,-8 8 8 0 0,8-8-392 0 0,-6 14-96 0 0,-7-1 0 0 0,2-4 0 0 0,1-1 0 0 0,2 0 0 0 0,-1 0 0 0 0,-1 0 0 0 0,-1 0-384 0 0,11-8-104 0 0,0 0-24 0 0,0 0 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4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15663 0 0,'0'0'356'0'0,"0"0"50"0"0,0 0 20 0 0,0 0-42 0 0,-1 2-250 0 0,-7 12 767 0 0,-1-1 0 0 0,-14 16 1 0 0,1 0 868 0 0,-65 107-137 0 0,55-82-588 0 0,-55 71 1 0 0,79-117-1046 0 0,1 2 0 0 0,1-1 0 0 0,0 1 0 0 0,0 0 0 0 0,-7 19 0 0 0,11-24 0 0 0,-1 1 0 0 0,0-1 0 0 0,0 1 0 0 0,-1-1 0 0 0,1 0 0 0 0,-1 0 0 0 0,-1 0 0 0 0,-5 5 0 0 0,-29 35 0 0 0,40-47 3 0 0,4-4 70 0 0,0-1 1 0 0,0 0-1 0 0,-1 0 0 0 0,0 0 0 0 0,7-15 1 0 0,-7 11 73 0 0,0-1 0 0 0,1 1 0 0 0,1 0 1 0 0,10-16-1 0 0,33-39 625 0 0,-30 42-675 0 0,-15 16-97 0 0,-11 8 0 0 0,-7 6 0 0 0,8-2 0 0 0,-1 1 0 0 0,1 0 0 0 0,0 0 0 0 0,1 0 0 0 0,-1 1 0 0 0,1 0 0 0 0,0 0 0 0 0,1 0 0 0 0,-1 0 0 0 0,1 1 0 0 0,0 0 0 0 0,1 0 0 0 0,-4 11 0 0 0,4-6 0 0 0,7 15 0 0 0,0-17 0 0 0,-2-8 0 0 0,0-1 0 0 0,0 1 0 0 0,0-1 0 0 0,0 0 0 0 0,0 0 0 0 0,1 0 0 0 0,-1 0 0 0 0,0 0 0 0 0,1 0 0 0 0,-1-1 0 0 0,1 1 0 0 0,-1-1 0 0 0,1 1 0 0 0,-1-1 0 0 0,1 0 0 0 0,0 0 0 0 0,-1 0 0 0 0,5-1 0 0 0,6-2 0 0 0,-1 1 0 0 0,19-7 0 0 0,-21 6 0 0 0,110-45 0 0 0,-108 45 171 0 0,-1-2 0 0 0,0 0 1 0 0,-1 0-1 0 0,1 0 0 0 0,-1-2 0 0 0,0 1 0 0 0,-1-1 0 0 0,1-1 0 0 0,-1 1 1 0 0,14-18-1 0 0,-15 14-22 0 0,-2 0-133 0 0,-2 2 56 0 0,-27 17 1296 0 0,18-5-1311 0 0,-1 1-1 0 0,1 0 1 0 0,0 0 0 0 0,0 1-1 0 0,0-1 1 0 0,-6 8-1 0 0,-23 35 148 0 0,26-37-196 0 0,0 4-469 0 0,-1 1-1 0 0,-8 21 1 0 0,17-35 432 0 0,0 0 1 0 0,0-1-1 0 0,-1 1 0 0 0,1 0 0 0 0,0-1 1 0 0,0 1-1 0 0,0 0 0 0 0,0-1 0 0 0,0 1 1 0 0,0 0-1 0 0,1-1 0 0 0,-1 1 1 0 0,0 0-1 0 0,0-1 0 0 0,0 1 0 0 0,1 0 1 0 0,-1-1-1 0 0,1 2 0 0 0,0 0-17 0 0,4 9 30 0 0,6-3 16 0 0,-7-6 0 0 0,-1-1 0 0 0,0 1 0 0 0,1-1 0 0 0,-1 0 0 0 0,1 0 0 0 0,-1-1 0 0 0,1 1 0 0 0,-1-1 0 0 0,1 0 0 0 0,0 0 0 0 0,-1 0 0 0 0,1 0 0 0 0,0 0 0 0 0,-1-1 0 0 0,7-1 0 0 0,3-3 0 0 0,-1 1 0 0 0,1-2 0 0 0,11-6 0 0 0,19-9 0 0 0,46-21 0 0 0,-75 36 0 0 0,-3 3 64 0 0,-9 3 273 0 0,-2 0 138 0 0,0 2 33 0 0,-1 3-475 0 0,0-1-1 0 0,0 1 1 0 0,0-1-1 0 0,-1 0 1 0 0,1 1-1 0 0,-1-1 1 0 0,0 0-1 0 0,-1 0 1 0 0,-2 4-1 0 0,-31 35 187 0 0,7-8-155 0 0,22-24-64 0 0,7-10 0 0 0,0-1 0 0 0,0 1 0 0 0,0-1 0 0 0,0 0 0 0 0,0 1 0 0 0,0-1 0 0 0,0 0 0 0 0,-1 1 0 0 0,1-1 0 0 0,0 1 0 0 0,0-1 0 0 0,1 0 0 0 0,-1 1 0 0 0,0-1 0 0 0,0 1 0 0 0,0-1 0 0 0,0 0 0 0 0,0 1 0 0 0,0-1 0 0 0,0 0 0 0 0,1 1 0 0 0,-1-1 0 0 0,0 0 0 0 0,0 1 0 0 0,0-1 0 0 0,1 1 0 0 0,0-1 0 0 0,1 1 0 0 0,-1-1 0 0 0,0 1 0 0 0,1-1 0 0 0,-1 0 0 0 0,0 0 0 0 0,1 0 0 0 0,-1 0 0 0 0,0 0 0 0 0,1 0 0 0 0,-1 0 0 0 0,1 0 0 0 0,1-1 0 0 0,23-5 0 0 0,-20 5 0 0 0,82-30 0 0 0,-15 5 0 0 0,152-36 0 0 0,-185 54 0 0 0,-39 7 0 0 0,0 1 0 0 0,-1 0 0 0 0,1 0 0 0 0,0 0 0 0 0,0-1 0 0 0,0 1 0 0 0,0 0 0 0 0,0 0 0 0 0,0 0 0 0 0,-1 0 0 0 0,1 1 0 0 0,0-1 0 0 0,2 0 0 0 0,-2 1 0 0 0,0 0 0 0 0,0 0 0 0 0,0 0 0 0 0,0 0 0 0 0,-1 1 0 0 0,1-1 0 0 0,0 0 0 0 0,0 0 0 0 0,-1 0 0 0 0,1 1 0 0 0,-1-1 0 0 0,1 0 0 0 0,-1 1 0 0 0,0-1 0 0 0,1 1 0 0 0,-1-1 0 0 0,0 0 0 0 0,0 1 0 0 0,0-1 0 0 0,0 1 0 0 0,0-1 0 0 0,0 3 0 0 0,-7 35 0 0 0,7-37 0 0 0,-17 58 0 0 0,16-60 0 0 0,1 1 0 0 0,0-1 0 0 0,0 1 0 0 0,0 0 0 0 0,0-1 0 0 0,-1 1 0 0 0,1-1 0 0 0,0 1 0 0 0,0-1 0 0 0,0 1 0 0 0,0 0 0 0 0,0-1 0 0 0,1 1 0 0 0,-1-1 0 0 0,0 1 0 0 0,0 0 0 0 0,1 0-7 0 0,0-1 0 0 0,0 1 0 0 0,0-1 0 0 0,0 0 1 0 0,0 1-1 0 0,0-1 0 0 0,0 0 0 0 0,0 0 0 0 0,0 0 0 0 0,0 0 0 0 0,0 0 0 0 0,-1 0 1 0 0,1 0-1 0 0,0 0 0 0 0,0 0 0 0 0,0 0 0 0 0,0 0 0 0 0,0-1 0 0 0,0 1 0 0 0,0 0 1 0 0,0-1-1 0 0,0 1 0 0 0,0-1 0 0 0,0 1 0 0 0,-1-1 0 0 0,1 1 0 0 0,1-2 0 0 0,3-1-152 0 0,-1 0 0 0 0,1 0 0 0 0,7-9 0 0 0,-10 9-523 0 0,1 0 1 0 0,-1 0 0 0 0,0-1 0 0 0,3-6 0 0 0,-5 9 348 0 0,5-9-9563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4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5 340 6447 0 0,'0'0'142'0'0,"0"0"22"0"0,0 0 13 0 0,0-2-20 0 0,-1-8 967 0 0,0 1 0 0 0,1-17 0 0 0,1 18-304 0 0,1 0-1 0 0,-1 0 0 0 0,6-14 1 0 0,-1 2 162 0 0,-5 17-684 0 0,0 0-1 0 0,1 0 1 0 0,-1 0-1 0 0,0 0 1 0 0,1 0-1 0 0,3-4 1 0 0,-1 2 136 0 0,-1 0 0 0 0,0 0 0 0 0,-1-1 1 0 0,1 1-1 0 0,2-10 0 0 0,0 4-483 0 0,1-4 603 0 0,-3-24 1005 0 0,-4 30-1559 0 0,0 7 130 0 0,1 0-1 0 0,0 0 0 0 0,0 0 1 0 0,0 1-1 0 0,0-1 0 0 0,0 0 1 0 0,0 0-1 0 0,0 0 1 0 0,0 1-1 0 0,2-4 0 0 0,-1-4 237 0 0,-4-24-107 0 0,2 26-259 0 0,-1-1 0 0 0,1 3 72 0 0,1 4 299 0 0,0 1 117 0 0,0 0 21 0 0,0 0-66 0 0,-1 3-285 0 0,-11 21-151 0 0,11-21-7 0 0,-2 15 0 0 0,-3 93 0 0 0,-12 58 250 0 0,11-117-57 0 0,7-49-183 0 0,-6 39 389 0 0,2 0 0 0 0,1 1-1 0 0,5 50 1 0 0,2-47-399 0 0,4 38 0 0 0,-6-73 0 0 0,-2 0 0 0 0,0 16 0 0 0,2 17 0 0 0,9 77 0 0 0,-6-68 0 0 0,-2 65 0 0 0,-3-115 0 0 0,-1 12 0 0 0,0-1 0 0 0,-4 16 0 0 0,2-15 0 0 0,1-1 0 0 0,0 17 0 0 0,1-7 0 0 0,1-3 0 0 0,0-1 0 0 0,5 32 0 0 0,-3-48 0 0 0,-2 20 0 0 0,-1-5 0 0 0,2 1 0 0 0,2 22 0 0 0,1-10 0 0 0,4 107 0 0 0,-6-63 0 0 0,1-37 0 0 0,-2-24 0 0 0,-1 27 0 0 0,0-27 0 0 0,0 0 0 0 0,1 0 0 0 0,4 15 0 0 0,0 12 0 0 0,-2-6 0 0 0,0-3 0 0 0,-2 59 0 0 0,3-33 0 0 0,2 26 1506 0 0,-1-43-964 0 0,-5-39-545 0 0,5 103-1986 0 0,-6-93 2389 0 0,0 0 0 0 0,-4 16 0 0 0,-1 13 392 0 0,4-27-792 0 0,1-11 0 0 0,1 0 0 0 0,-1 0 0 0 0,1 0 0 0 0,0 0 0 0 0,1 7 0 0 0,0-1 0 0 0,0 0 0 0 0,-2 20 0 0 0,1 9 0 0 0,0 8 0 0 0,-1-30 0 0 0,2 28 0 0 0,0-36 0 0 0,-1 0 0 0 0,0 0 0 0 0,-1 9 0 0 0,-4 0 0 0 0,1 3 0 0 0,3-13 0 0 0,-1 4 0 0 0,-3 3 0 0 0,2 14 0 0 0,2-27 0 0 0,1 0 0 0 0,0-1 0 0 0,-1 1 0 0 0,1 0 0 0 0,-1 0 0 0 0,0 0 0 0 0,0 0 0 0 0,1 0 0 0 0,-3 3 0 0 0,1-3 0 0 0,0 1 0 0 0,1 0 0 0 0,-1 1 0 0 0,1-1 0 0 0,0 0 0 0 0,0 0 0 0 0,0 1 0 0 0,1-1 0 0 0,-2 7 0 0 0,10-52-4203 0 0,-6 16 2670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68 108 13823 0 0,'-7'1'201'0'0,"1"1"-7"0"0,0-1 0 0 0,0 1 0 0 0,0 0 1 0 0,1 1-1 0 0,-1 0 0 0 0,1 0 0 0 0,-1 0 0 0 0,-7 6 0 0 0,12-8 293 0 0,1-1 22 0 0,0 0 71 0 0,0 0 286 0 0,0 0 124 0 0,0 0 30 0 0,0 0-65 0 0,0 0-290 0 0,0 0-121 0 0,0 0-28 0 0,22-13 1532 0 0,-19 11-1882 0 0,16-2 356 0 0,-8 2-151 0 0,-9 2 117 0 0,1 0 21 0 0,-1-1-203 0 0,22 2-4 0 0,-10 1-302 0 0,1 1 0 0 0,-1-2 0 0 0,2 1 0 0 0,-9-1 0 0 0,14 4 0 0 0,11 2 0 0 0,-27-5 0 0 0,-3-1 0 0 0,0-1 0 0 0,0 1 0 0 0,0-1 0 0 0,0 1 0 0 0,0-1 0 0 0,0 1 0 0 0,0-1 0 0 0,0 0 0 0 0,0 0 0 0 0,4-1 0 0 0,49-1 72 0 0,-39 1 201 0 0,0-1 0 0 0,-1 0-1 0 0,1-1 1 0 0,18-7 0 0 0,25-4 339 0 0,-32 8-612 0 0,-17 4 0 0 0,0 0 0 0 0,0 1 0 0 0,0 0 0 0 0,0 0 0 0 0,18 2 0 0 0,-23 0 0 0 0,14-1 0 0 0,-7-1 0 0 0,-3 1 0 0 0,-1-1 0 0 0,0 0 0 0 0,0 0 0 0 0,15-4 0 0 0,-20 3 0 0 0,17-1 0 0 0,31-2 0 0 0,-40 4 0 0 0,-1 2 0 0 0,9 5 0 0 0,-14-4 0 0 0,17 1 0 0 0,8-1 0 0 0,-12-4 0 0 0,22-1 0 0 0,-26 4 0 0 0,-7-1 0 0 0,1 1 0 0 0,-1-2 0 0 0,0 1 0 0 0,11-3 0 0 0,14-3 0 0 0,1 3 0 0 0,3-2 0 0 0,44-4 0 0 0,-42 6 0 0 0,-29 2 0 0 0,-1 1 0 0 0,1 0 0 0 0,0 0 0 0 0,0 1 0 0 0,0 0 0 0 0,-1 1 0 0 0,14 4 0 0 0,-2 2 0 0 0,-16-7 0 0 0,12 2 0 0 0,-12-2 0 0 0,17 1 0 0 0,-14-1 0 0 0,0-1 0 0 0,1-1 0 0 0,-1 1 0 0 0,0-1 0 0 0,10-3 0 0 0,-3 1 0 0 0,11-2 0 0 0,4 1 0 0 0,-19 2 0 0 0,25-2 0 0 0,-4 2 0 0 0,-22 2 0 0 0,36 0 0 0 0,4 0 27 0 0,43 0 18 0 0,-76 0-47 0 0,1-1-1 0 0,0-1 1 0 0,0 0-1 0 0,-1-1 1 0 0,32-11-1 0 0,-6 3 2 0 0,37-5 1108 0 0,-79 16-1119 0 0,8-2 195 0 0,-1 1 0 0 0,0-1 0 0 0,14 0 0 0 0,-4 1-32 0 0,-5 3-136 0 0,-4-1-16 0 0,5 2 1 0 0,0 0 0 0 0,36 7 0 0 0,-20-5 0 0 0,-20-3 0 0 0,22 4 0 0 0,-13-3 0 0 0,-10-2 0 0 0,-1 1 0 0 0,1-1 0 0 0,-1-1 0 0 0,1 0 0 0 0,12-1 0 0 0,-9 1 0 0 0,25-3 0 0 0,52-10 0 0 0,-78 11 0 0 0,-7 2 0 0 0,1-1 0 0 0,0 1 0 0 0,-1 0 0 0 0,1 0 0 0 0,-1 0 0 0 0,1 1 0 0 0,-1-1 0 0 0,1 1 0 0 0,3 0 0 0 0,24 4 0 0 0,-14-2 0 0 0,0 0 0 0 0,16 5 0 0 0,-29-5 0 0 0,1-1 0 0 0,15-1 0 0 0,5 1 0 0 0,58 0 0 0 0,-19-5 0 0 0,-53 3 0 0 0,7-1 0 0 0,-15 0 0 0 0,-2 0 0 0 0,0 0 0 0 0,1 1 0 0 0,-1-1 0 0 0,0 1 0 0 0,0 0 0 0 0,0-1 0 0 0,0 1 0 0 0,1 0 0 0 0,-1 0 0 0 0,0 0 0 0 0,0 0 0 0 0,1 0 0 0 0,-1 0 0 0 0,2 0 0 0 0,2-1 0 0 0,0 1 0 0 0,0 0 0 0 0,-1 0 0 0 0,1 0 0 0 0,0 0 0 0 0,8 2 0 0 0,23 4 0 0 0,-31-6 0 0 0,14 5 0 0 0,-13-4 0 0 0,1 0 0 0 0,1 0 0 0 0,0 0 0 0 0,0-1 0 0 0,10-1 0 0 0,11 1 0 0 0,-6 0 0 0 0,24-2 0 0 0,-25 0 0 0 0,27 1 0 0 0,-22 1 0 0 0,33-3 0 0 0,-46 1 0 0 0,1 1 0 0 0,17-1 0 0 0,93 4 0 0 0,-70 1 0 0 0,-1-3 0 0 0,0-1 0 0 0,60-11 0 0 0,123-13 0 0 0,-161 19 0 0 0,-35 4 0 0 0,44 3 0 0 0,-14 1 0 0 0,91-8 0 0 0,-140 6 0 0 0,1 0 0 0 0,25 5 0 0 0,25 1 0 0 0,-54-5 0 0 0,33 6 0 0 0,-33-4 0 0 0,34 2 0 0 0,71-3 0 0 0,-35 3 0 0 0,-48-2 0 0 0,16 4 0 0 0,-37-3 0 0 0,35 0 0 0 0,-36-4 0 0 0,111 3 0 0 0,-122-3 0 0 0,-1 0 0 0 0,1 0 0 0 0,8-3 0 0 0,-9 2 0 0 0,1 0 0 0 0,-1 0 0 0 0,10 1 0 0 0,2 0 0 0 0,32-2 0 0 0,-27 0 0 0 0,121-3 0 0 0,-139 4 0 0 0,17 5 0 0 0,-14-1 0 0 0,38 11 0 0 0,-30-11 0 0 0,-2 1 0 0 0,-6 0 0 0 0,-5-2-513 0 0,-8-3-693 0 0,-8-3-1278 0 0,2-4 951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19351 0 0,'0'0'439'0'0,"0"0"62"0"0,0 0 33 0 0,-2-3 95 0 0,-3 4-472 0 0,4-1 568 0 0,1 0 246 0 0,0 0 42 0 0,0 0-127 0 0,43 1 305 0 0,58 8-1 0 0,-78-5-774 0 0,1 0-1 0 0,-2 2 0 0 0,1 1 0 0 0,24 10 0 0 0,-42-15-415 0 0,0 1 0 0 0,0-1 0 0 0,-1 1 0 0 0,1 0 0 0 0,-1 1 0 0 0,5 3 0 0 0,7 9 0 0 0,-15-13 0 0 0,-1 1 0 0 0,1 0 0 0 0,0 0 0 0 0,0 0 0 0 0,0 1 0 0 0,-1-1 0 0 0,0 0 0 0 0,0 1 0 0 0,0-1 0 0 0,0 0 0 0 0,-1 1 0 0 0,1-1 0 0 0,-1 0 0 0 0,0 0 0 0 0,-1 1 0 0 0,1-1 0 0 0,-3 5 0 0 0,-4 7 0 0 0,0-1 0 0 0,-16 22 0 0 0,16-26 0 0 0,-25 39 1024 0 0,-70 81 0 0 0,94-122-1024 0 0,1 1 0 0 0,-10 14 0 0 0,17-20-90 0 0,7-5-133 0 0,6-7-340 0 0,19-19-2828 0 0,49-56 1 0 0,-45 43 1343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94 17503 0 0,'0'0'803'0'0,"0"-1"-18"0"0,5-12 175 0 0,-1 0 0 0 0,2 1 0 0 0,-1 0 0 0 0,12-17 0 0 0,-16 28-714 0 0,0 0 1 0 0,0 0-1 0 0,0 0 0 0 0,0-1 0 0 0,0 1 0 0 0,0 0 0 0 0,0 1 1 0 0,0-1-1 0 0,0 0 0 0 0,1 0 0 0 0,-1 0 0 0 0,2 0 1 0 0,-2 1-178 0 0,-1 0 0 0 0,0 0 0 0 0,1 0 0 0 0,-1 0 0 0 0,1 0 0 0 0,-1 0 0 0 0,1 0 0 0 0,-1 0 0 0 0,0 0 0 0 0,1 0 0 0 0,-1 0 0 0 0,1 1 0 0 0,-1-1 0 0 0,0 0 0 0 0,1 0 0 0 0,-1 0 0 0 0,0 1 0 0 0,1-1 0 0 0,-1 0 0 0 0,0 0 0 0 0,1 1 0 0 0,-1-1 0 0 0,0 0 0 0 0,0 1 0 0 0,1-1 0 0 0,-1 1 0 0 0,0-1 0 0 0,0 0 0 0 0,0 1 0 0 0,1-1 1 0 0,-1 0-1 0 0,0 1 0 0 0,0-1 0 0 0,0 1 0 0 0,0-1 0 0 0,0 1 0 0 0,1 4-67 0 0,0 0 1 0 0,0 0-1 0 0,-1-1 0 0 0,0 1 1 0 0,0 0-1 0 0,0 0 1 0 0,-1 0-1 0 0,-1 5 0 0 0,-10 39-6 0 0,10-43 4 0 0,-53 156 1069 0 0,2-10-90 0 0,42-117-979 0 0,-12 39 0 0 0,22-67 0 0 0,0 0 0 0 0,0 0 0 0 0,0 0 0 0 0,0 0 0 0 0,1 0 0 0 0,1 1 0 0 0,-1-1 0 0 0,2 7 0 0 0,-1-12 0 0 0,-1 0 0 0 0,1-1 0 0 0,-1 1 0 0 0,1 0 0 0 0,0-1 0 0 0,-1 1 0 0 0,1-1 0 0 0,0 1 0 0 0,0-1 0 0 0,0 0 0 0 0,0 1 0 0 0,0-1 0 0 0,1 0 0 0 0,-1 0 0 0 0,0 1 0 0 0,1-1 0 0 0,-1 0 0 0 0,0 0 0 0 0,1-1 0 0 0,-1 1 0 0 0,1 0 0 0 0,0 0 0 0 0,-1-1 0 0 0,1 1 0 0 0,-1-1 0 0 0,1 1 0 0 0,0-1 0 0 0,0 0 0 0 0,-1 0 0 0 0,1 0 0 0 0,0 0 0 0 0,-1 0 0 0 0,1 0 0 0 0,0 0 0 0 0,0 0 0 0 0,2-2 0 0 0,4 1 0 0 0,0-2 0 0 0,0 1 0 0 0,0-1 0 0 0,-1 0 0 0 0,1-1 0 0 0,11-7 0 0 0,6-6-914 0 0,-2 0 0 0 0,30-29 0 0 0,-40 33 330 0 0,0 0-1 0 0,-1-1 1 0 0,0-1-1 0 0,-2 0 0 0 0,10-17 1 0 0,-18 28 113 0 0,1 0 0 0 0,-1-1 0 0 0,-1 1 1 0 0,1-1-1 0 0,1-8 0 0 0,-3 12 323 0 0,1 0 1 0 0,-1 0-1 0 0,0-1 0 0 0,0 1 1 0 0,0 0-1 0 0,0 0 0 0 0,0 0 0 0 0,0-1 1 0 0,-1 1-1 0 0,1 0 0 0 0,0 0 1 0 0,-1 0-1 0 0,1 0 0 0 0,-1 0 1 0 0,1 0-1 0 0,-1 0 0 0 0,1-1 1 0 0,-1 1-1 0 0,0 1 0 0 0,1-1 1 0 0,-1 0-1 0 0,0 0 0 0 0,0 0 1 0 0,0 0-1 0 0,1 0 0 0 0,-1 1 1 0 0,0-1-1 0 0,0 0 0 0 0,0 1 1 0 0,0-1-1 0 0,-2 0 0 0 0,-10-3-800 0 0,0 0 1 0 0,0 1-1 0 0,0 1 0 0 0,0 0 0 0 0,-26 0 0 0 0,5 2-1981 0 0,-44 6 0 0 0,38 0 6649 0 0,0 2 1 0 0,-56 18-1 0 0,70-16-1069 0 0,24-9-1594 0 0,2-1-29 0 0,15-4 599 0 0,144-47 198 0 0,-75 21-533 0 0,19-2-3477 0 0,-91 28 1162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95 11975 0 0,'0'0'547'0'0,"1"-2"-11"0"0,12-34 1521 0 0,-12 31-1087 0 0,1-1 1 0 0,0 1-1 0 0,4-9 0 0 0,-2 5 257 0 0,-3 7-272 0 0,6-9 191 0 0,-4 7 2152 0 0,-2 22-3013 0 0,-1 1-1 0 0,-1-1 1 0 0,0 0 0 0 0,-1 1 0 0 0,-2-1-1 0 0,-7 27 1 0 0,2-17-285 0 0,-24 49 0 0 0,20-49 0 0 0,-13 39 0 0 0,20-49 0 0 0,-1 0 0 0 0,-11 19 0 0 0,1-2 0 0 0,13-24 0 0 0,4-11 0 0 0,0-1 0 0 0,0 1 0 0 0,0 0 0 0 0,0 0 0 0 0,0 0 0 0 0,1 0 0 0 0,-1 0 0 0 0,0 0 0 0 0,0 0 0 0 0,0 0 0 0 0,0 0 0 0 0,1 0 0 0 0,-1 0 0 0 0,0 0 0 0 0,0-1 0 0 0,0 1 0 0 0,0 0 0 0 0,0 0 0 0 0,1 0 0 0 0,-1 0 0 0 0,0 0 0 0 0,0 1 0 0 0,0-1 0 0 0,0 0 0 0 0,1 0 0 0 0,-1 0 0 0 0,0 0 0 0 0,0 0 0 0 0,0 0 0 0 0,0 0 0 0 0,1 0 0 0 0,-1 0 0 0 0,0 0 0 0 0,0 0 0 0 0,0 0 0 0 0,0 1 0 0 0,0-1 0 0 0,0 0 0 0 0,1 0 0 0 0,-1 0 0 0 0,0 0 0 0 0,0 0 0 0 0,0 0 0 0 0,0 1 0 0 0,0-1 0 0 0,0 0 0 0 0,0 0 0 0 0,0 0 0 0 0,0 0 0 0 0,0 1 0 0 0,0-1 0 0 0,0 0 0 0 0,0 0 0 0 0,0 0 0 0 0,0 0 0 0 0,0 1 0 0 0,0-1 0 0 0,0 0 0 0 0,0 0 0 0 0,0 0 0 0 0,0 0 0 0 0,0 1 0 0 0,0-1 0 0 0,0 0 0 0 0,0 0 0 0 0,0 0 0 0 0,12-8 0 0 0,-11 7 0 0 0,4-3 0 0 0,0 0 0 0 0,-1 0 0 0 0,0-1 0 0 0,0 1 0 0 0,5-9 0 0 0,10-10 0 0 0,69-85 0 0 0,-79 98 16 0 0,83-83 1051 0 0,-80 82-932 0 0,0 1 1 0 0,1 1 0 0 0,1 0-1 0 0,-1 0 1 0 0,1 2-1 0 0,17-8 1 0 0,-20 13-120 0 0,-10 3-16 0 0,0-1 0 0 0,-1 0 0 0 0,1 1 0 0 0,-1-1 0 0 0,1 0 0 0 0,-1 1 0 0 0,1-1 0 0 0,-1 1 0 0 0,1-1 0 0 0,-1 1 0 0 0,0-1 0 0 0,1 1 0 0 0,-1-1 0 0 0,0 1 0 0 0,1 1 0 0 0,1 0 0 0 0,-1 1 0 0 0,0 0 0 0 0,0 0 0 0 0,0 0 0 0 0,-1 0 0 0 0,1-1 0 0 0,-1 1 0 0 0,1 0 0 0 0,-1 0 0 0 0,0 0 0 0 0,0 0 0 0 0,-1 0 0 0 0,1 0 0 0 0,-2 6 0 0 0,-1 0 0 0 0,0-1 0 0 0,0 1 0 0 0,-8 12 0 0 0,3-6 0 0 0,3-8 0 0 0,0 0 0 0 0,0 0 0 0 0,0-1 0 0 0,-1 0 0 0 0,0 0 0 0 0,0 0 0 0 0,-1-1 0 0 0,0 0 0 0 0,0 0 0 0 0,0-1 0 0 0,-9 5 0 0 0,0 1 0 0 0,14-8 0 0 0,0-1 0 0 0,-1 1 0 0 0,1-1 0 0 0,0 1 0 0 0,-1-1 0 0 0,1 0 0 0 0,-1 0 0 0 0,1 0 0 0 0,-4 1 0 0 0,-28 5 0 0 0,32-6 0 0 0,1-1 0 0 0,0 1 0 0 0,-1-1 0 0 0,1 0 0 0 0,-1 0 0 0 0,1 1 0 0 0,-1-1 0 0 0,1 0 0 0 0,-1 0 0 0 0,1-1 0 0 0,-1 1 0 0 0,1 0 0 0 0,-1 0 0 0 0,1-1 0 0 0,0 1 0 0 0,-3-2 0 0 0,3 1 0 0 0,4 2 0 0 0,0 1 0 0 0,-1 0 0 0 0,1-1 0 0 0,-1 2 0 0 0,0-1 0 0 0,0 0 0 0 0,3 4 0 0 0,0 1 0 0 0,0 0 0 0 0,0 1 0 0 0,5 12 0 0 0,-2-4 0 0 0,14 21 0 0 0,-20-34 0 0 0,-1 0 0 0 0,1-1 0 0 0,0 1 0 0 0,0 0 0 0 0,1-1 0 0 0,2 3 0 0 0,0-1 0 0 0,3 1-64 0 0,-7-5-5 0 0,-1 0 0 0 0,1 0 0 0 0,0 0-1 0 0,-1 0 1 0 0,1 0 0 0 0,0 0 0 0 0,0-1 0 0 0,-1 1-1 0 0,1 0 1 0 0,-1 0 0 0 0,1-1 0 0 0,0 1 0 0 0,-1-1 0 0 0,1 1-1 0 0,-1 0 1 0 0,1-1 0 0 0,-1 1 0 0 0,1-1 0 0 0,-1 1 0 0 0,1-1-1 0 0,-1 0 1 0 0,1 1 0 0 0,-1-1 0 0 0,0 1 0 0 0,1-1-1 0 0,-1 0 1 0 0,1 0 0 0 0,-1-1-285 0 0,1 0 0 0 0,0 0 0 0 0,-1 0 0 0 0,0 0 0 0 0,1 0 0 0 0,-1 0 0 0 0,0 0 0 0 0,0 0 0 0 0,0 0 0 0 0,0 0 0 0 0,-1-3 0 0 0,-4-20-1181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210 423 11975 0 0,'0'0'267'0'0,"0"0"42"0"0,0 0 17 0 0,0 0-28 0 0,1-2-196 0 0,35-78 2750 0 0,5 4 535 0 0,39-95 0 0 0,-78 165-3204 0 0,0 1-150 0 0,0 0 1 0 0,-1 0-1 0 0,1 0 0 0 0,-1-1 1 0 0,0 1-1 0 0,0 0 0 0 0,0-1 1 0 0,-1 1-1 0 0,0 0 0 0 0,0-1 1 0 0,0 1-1 0 0,-2-8 0 0 0,0 4 39 0 0,2 7 299 0 0,0 2 117 0 0,0 0 21 0 0,0 0-66 0 0,-8 11-278 0 0,7-10-165 0 0,0 1 0 0 0,0-1 0 0 0,0 0 0 0 0,0 1 0 0 0,0-1 0 0 0,1 1 0 0 0,-1-1 0 0 0,0 1 0 0 0,0-1 0 0 0,1 1 0 0 0,-1-1 0 0 0,1 1 0 0 0,-1 2 0 0 0,1 3 0 0 0,-82 379-1557 0 0,54-177 2423 0 0,19-134-1934 0 0,6-52 1504 0 0,1-1 0 0 0,2 1-1 0 0,1 25 1 0 0,3-36-420 0 0,-4-12-16 0 0,0 0 0 0 0,1 0 0 0 0,-1 1 0 0 0,0-1 0 0 0,1 0 0 0 0,-1 0 0 0 0,0 0 0 0 0,1 0 0 0 0,-1 1 0 0 0,0-1 0 0 0,1 0 0 0 0,-1 0 0 0 0,0 0 0 0 0,1 0 0 0 0,-1 0 0 0 0,1 0 0 0 0,-1 0 0 0 0,0 0 0 0 0,1 0 0 0 0,-1 0 0 0 0,0 0 0 0 0,1 0 0 0 0,-1 0 0 0 0,1 0 0 0 0,-1 0 0 0 0,0 0 0 0 0,1-1 0 0 0,9-8 0 0 0,4-18 0 0 0,-13 26 0 0 0,4-13 0 0 0,-1 1 0 0 0,0 0 0 0 0,0-1 0 0 0,-2 0 0 0 0,0 0 0 0 0,0 1 0 0 0,-1-1 0 0 0,-1 0 0 0 0,0 0 0 0 0,-3-15 0 0 0,2 22 0 0 0,0-1 0 0 0,-1 1 0 0 0,0 0 0 0 0,0 0 0 0 0,-1 0 0 0 0,0 1 0 0 0,0-1 0 0 0,-1 1 0 0 0,0-1 0 0 0,0 1 0 0 0,-7-8 0 0 0,9 11 0 0 0,-1 0 0 0 0,1 0 0 0 0,-1 0 0 0 0,0 1 0 0 0,0-1 0 0 0,0 1 0 0 0,0 0 0 0 0,0 0 0 0 0,0 0 0 0 0,-1 1 0 0 0,1-1 0 0 0,-1 1 0 0 0,1-1 0 0 0,-1 1 0 0 0,1 0 0 0 0,-1 1 0 0 0,0-1 0 0 0,1 1 0 0 0,-1-1 0 0 0,0 1 0 0 0,0 0 0 0 0,1 0 0 0 0,-1 1 0 0 0,-4 0 0 0 0,-2 2 0 0 0,0 1 0 0 0,0 0 0 0 0,0 0 0 0 0,1 1 0 0 0,-1 0 0 0 0,-15 13 0 0 0,2 1 0 0 0,-25 26 0 0 0,39-35 0 0 0,8-10 0 0 0,1 1 0 0 0,-1 0 0 0 0,1 0 0 0 0,0-1 0 0 0,-1 1 0 0 0,1 0 0 0 0,0 0 0 0 0,0 0 0 0 0,-1 0 0 0 0,1 0 0 0 0,0-1 0 0 0,0 1 0 0 0,0 1 0 0 0,0-1 0 0 0,1 0 0 0 0,-1 0 0 0 0,0-1 0 0 0,0 1 0 0 0,1 0 0 0 0,-1-1 0 0 0,0 1 0 0 0,1 0 0 0 0,-1-1 0 0 0,1 1 0 0 0,-1-1 0 0 0,1 1 0 0 0,-1 0 0 0 0,1-1 0 0 0,0 1 0 0 0,2 1 0 0 0,0 0 0 0 0,-1 0 0 0 0,1-1 0 0 0,0 1 0 0 0,0-1 0 0 0,0 0 0 0 0,0 0 0 0 0,0 0 0 0 0,0 0 0 0 0,0-1 0 0 0,0 1 0 0 0,1-1 0 0 0,-1 0 0 0 0,0 1 0 0 0,0-2 0 0 0,0 1 0 0 0,6-1 0 0 0,3-2 0 0 0,0 0 0 0 0,-1 0 0 0 0,15-7 0 0 0,-6 2 0 0 0,8-4-133 0 0,43-25-1 0 0,-2 1-428 0 0,-42 20-1079 0 0,-12 6-5063 0 0,-13 9-378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39 13823 0 0,'0'0'315'0'0,"0"0"45"0"0,0 0 21 0 0,0 0-49 0 0,-2-1-220 0 0,-15-1-29 0 0,15 1 282 0 0,-1 1 303 0 0,3 0-628 0 0,-1 0 0 0 0,1 0 0 0 0,-1-1 0 0 0,1 1 0 0 0,-1 0 0 0 0,1 0 0 0 0,-1 0 0 0 0,1 0 0 0 0,-1 0 0 0 0,0 0 0 0 0,1 0 0 0 0,-1 0 0 0 0,1 0 0 0 0,-1 0 0 0 0,1 0 0 0 0,-1 1 0 0 0,1-1 0 0 0,-1 0 0 0 0,1 0 0 0 0,-1 1 0 0 0,-4 5 296 0 0,1 0-1 0 0,0 0 1 0 0,0 1-1 0 0,0 0 1 0 0,1 0-1 0 0,-3 11 1 0 0,-12 49 1317 0 0,13-48-1479 0 0,-2 19-166 0 0,-4 65 0 0 0,7-47-8 0 0,2-21 1440 0 0,2-33-997 0 0,1-2-435 0 0,-1 0-1 0 0,1-1 1 0 0,-1 1 0 0 0,1 0 0 0 0,0 0 0 0 0,-1 0 0 0 0,1-1-1 0 0,-1 1 1 0 0,1 0 0 0 0,-1-1 0 0 0,1 1 0 0 0,-1 0-1 0 0,0-1 1 0 0,1 1 0 0 0,-1-1 0 0 0,1 1 0 0 0,-1-1 0 0 0,0 1-1 0 0,1-1 1 0 0,-1 1 0 0 0,0-1 0 0 0,1 0 0 0 0,5-15-35 0 0,-3 9 39 0 0,2-6-12 0 0,0 4 0 0 0,-1 0 0 0 0,-1-1 0 0 0,0 0 0 0 0,3-14 0 0 0,-4 16 33 0 0,1-9-317 0 0,-1 0 1 0 0,0-1 0 0 0,-1 0-1 0 0,-2-34 1 0 0,-1 32-52 0 0,2 15 129 0 0,-1-1 1 0 0,1 1-1 0 0,-1 0 1 0 0,0-1-1 0 0,-1 1 1 0 0,-2-8-1 0 0,2 10 151 0 0,0 0 0 0 0,0 0 0 0 0,0 1 0 0 0,0-1-1 0 0,0 0 1 0 0,0 1 0 0 0,-1 0 0 0 0,1 0 0 0 0,-1 0 0 0 0,1 0 0 0 0,-1 0 0 0 0,0 0 0 0 0,0 0-1 0 0,0 1 1 0 0,-4-2 0 0 0,-4-1 172 0 0,9 2 73 0 0,-1 1 0 0 0,0 0 0 0 0,1 0 0 0 0,-1 0 0 0 0,0 0 0 0 0,0 0 0 0 0,0 1 0 0 0,-5-1 0 0 0,4 2-18 0 0,1 1-185 0 0,-10-3 91 0 0,11 1 293 0 0,2 0 117 0 0,0 0 21 0 0,0 0-66 0 0,2 1-294 0 0,1 1-120 0 0,0-1-1 0 0,0 0 1 0 0,1 1 0 0 0,-1-1-1 0 0,0 0 1 0 0,0 0 0 0 0,1-1-1 0 0,-1 1 1 0 0,0-1 0 0 0,1 1-1 0 0,-1-1 1 0 0,0 0 0 0 0,1 0-1 0 0,-1-1 1 0 0,7 0 0 0 0,69-4 1560 0 0,-60 1-1572 0 0,28-9 0 0 0,35-21-200 0 0,-74 31 147 0 0,-6 2-1015 0 0,-3-9-1899 0 0,0 7 1416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15663 0 0,'0'0'356'0'0,"0"0"50"0"0,0 0 20 0 0,0 0-42 0 0,-1 3-250 0 0,-1 2-92 0 0,0 0 0 0 0,-1-1 0 0 0,1 1 1 0 0,-1-1-1 0 0,0 0 0 0 0,-4 5 0 0 0,-14 21 1109 0 0,1 6-59 0 0,-24 52 456 0 0,21-29-1580 0 0,-27 112 0 0 0,42-133 234 0 0,2 1 0 0 0,1-1 0 0 0,3 1 1 0 0,2 48-1 0 0,0-75 307 0 0,0-9-134 0 0,0-3-577 0 0,1 1-248 0 0,0 0 386 0 0,-1-1 1 0 0,1 1-1 0 0,-1-1 1 0 0,1 0-1 0 0,-1 1 1 0 0,1-1 0 0 0,-1 1-1 0 0,1-1 1 0 0,0 0-1 0 0,-1 0 1 0 0,1 1-1 0 0,0-1 1 0 0,-1 0-1 0 0,1 0 1 0 0,0 0-1 0 0,-1 0 1 0 0,1 0-1 0 0,0 0 1 0 0,-1 0-1 0 0,1 0 1 0 0,0 0-1 0 0,-1 0 1 0 0,1 0 0 0 0,0 0-1 0 0,-1 0 1 0 0,1 0-1 0 0,0-1 1 0 0,-1 1-1 0 0,1 0 1 0 0,0 0-1 0 0,-1-1 1 0 0,1 1-1 0 0,0-1 1 0 0,22-19-1590 0 0,-21 18 1509 0 0,12-13-880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 15663 0 0,'-12'-4'1188'0'0,"-8"2"-600"0"0,18 2-208 0 0,0 0 316 0 0,1-1-591 0 0,1 1 0 0 0,0 0 0 0 0,0 0 0 0 0,-1 0 0 0 0,1 0 0 0 0,0 0 0 0 0,-1 0 0 0 0,1 0 0 0 0,0 0 0 0 0,-1 0 0 0 0,1 0 0 0 0,0 0 0 0 0,0 0 0 0 0,-1 0 0 0 0,1 0 0 0 0,0 0 0 0 0,-1 0 0 0 0,1 1 0 0 0,0-1 0 0 0,0 0 0 0 0,-1 0 0 0 0,1 0 0 0 0,0 0 0 0 0,0 1 0 0 0,-1-1 0 0 0,1 0 0 0 0,-1 1 0 0 0,-3 10-89 0 0,4 3 56 0 0,0 2 1888 0 0,1-16-1960 0 0,-1 0 1 0 0,0-1-1 0 0,0 1 0 0 0,0 0 0 0 0,0 0 1 0 0,0 0-1 0 0,1 0 0 0 0,-1-1 0 0 0,0 1 1 0 0,0 0-1 0 0,0 0 0 0 0,1 0 0 0 0,-1 0 0 0 0,0 0 1 0 0,0 0-1 0 0,0 0 0 0 0,1-1 0 0 0,-1 1 1 0 0,0 0-1 0 0,0 0 0 0 0,0 0 0 0 0,1 0 1 0 0,-1 0-1 0 0,0 0 0 0 0,0 0 0 0 0,1 0 1 0 0,-1 0-1 0 0,0 0 0 0 0,0 0 0 0 0,1 0 1 0 0,-1 1-1 0 0,0-1 0 0 0,0 0 0 0 0,0 0 0 0 0,1 0 1 0 0,-1 0-1 0 0,0 0 0 0 0,0 0 0 0 0,0 0 1 0 0,1 1-1 0 0,-1-1 0 0 0,0 0 0 0 0,0 0 1 0 0,0 0-1 0 0,0 0 0 0 0,0 1 0 0 0,1-1 1 0 0,-1 0-1 0 0,0 0 0 0 0,0 0 0 0 0,0 1 1 0 0,0-1-1 0 0,0 0 0 0 0,0 0 0 0 0,0 0 0 0 0,0 1 1 0 0,0-1-1 0 0,0 0 0 0 0,0 0 0 0 0,0 1 1 0 0,0-1-1 0 0,0 0 0 0 0,0 0 0 0 0,0 0 1 0 0,0 1-1 0 0,0-1 0 0 0,15-8 41 0 0,-13 6-72 0 0,7-7-1021 0 0,-8 8-4374 0 0,-1 1-1890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112 185 8287 0 0,'0'0'191'0'0,"0"0"26"0"0,0 0 9 0 0,0 0 110 0 0,0 0 444 0 0,0 0 196 0 0,0 0 42 0 0,-1-2-63 0 0,-18-18 2306 0 0,18 19-2749 0 0,1 1 0 0 0,-1-1 0 0 0,-17-6 512 0 0,17 6-512 0 0,1 1 0 0 0,0 0 0 0 0,0 0 0 0 0,-2-2-256 0 0,0-1 0 0 0,1 1 0 0 0,-1 1 0 0 0,0-1 0 0 0,0 0 0 0 0,0 0 0 0 0,-3-1 0 0 0,0 0 113 0 0,-17-13-50 0 0,20 15 52 0 0,0 1 117 0 0,-8-3 21 0 0,8 3-66 0 0,0-1-294 0 0,2 1-149 0 0,0 0 1 0 0,0-1-1 0 0,0 1 1 0 0,0 0-1 0 0,0 0 0 0 0,0 0 1 0 0,-1 0-1 0 0,1 0 0 0 0,0-1 1 0 0,0 1-1 0 0,0 0 0 0 0,0 0 1 0 0,0 0-1 0 0,-1 0 1 0 0,1 0-1 0 0,0 0 0 0 0,0 0 1 0 0,0 0-1 0 0,0 0 0 0 0,-1 0 1 0 0,1 0-1 0 0,0 0 0 0 0,0 0 1 0 0,0 0-1 0 0,-1 0 1 0 0,1 0-1 0 0,0 0 0 0 0,0 0 1 0 0,0 0-1 0 0,0 0 0 0 0,-1 0 1 0 0,1 0-1 0 0,0 0 0 0 0,0 0 1 0 0,0 0-1 0 0,0 0 0 0 0,-1 0 1 0 0,1 0-1 0 0,0 0 1 0 0,0 0-1 0 0,0 1 0 0 0,0-1 1 0 0,0 0-1 0 0,-1 0 0 0 0,1 0 1 0 0,0 0-1 0 0,0 0 0 0 0,0 1 1 0 0,0-1-1 0 0,0 0 1 0 0,0 0-1 0 0,0 0 0 0 0,0 0 1 0 0,-1 1-1 0 0,3 7-4 0 0,-2-8 4 0 0,4 32 0 0 0,3 19 0 0 0,3-4 0 0 0,-9-44 0 0 0,0 1 0 0 0,-1-1 0 0 0,2 0 0 0 0,-1 1 0 0 0,0-1 0 0 0,1 0 0 0 0,-1 0 0 0 0,4 4 0 0 0,0 1 0 0 0,8 13 0 0 0,-4-16 0 0 0,-3-1 0 0 0,-4-3 0 0 0,-1 1 0 0 0,1-1 0 0 0,0 0 0 0 0,-1 0 0 0 0,1 1 0 0 0,0-1 0 0 0,0 0 0 0 0,0 0 0 0 0,0 0 0 0 0,0-1 0 0 0,0 1 0 0 0,0-1 0 0 0,3 1 0 0 0,2 0 0 0 0,18 1 65 0 0,-14-6 140 0 0,-6 1-32 0 0,3 0-90 0 0,0-1 1 0 0,0-1-1 0 0,-1 1 1 0 0,0-1-1 0 0,1-1 1 0 0,-2 1-1 0 0,1-1 1 0 0,-1-1-1 0 0,0 1 1 0 0,10-15-1 0 0,-5 5 89 0 0,-1-1 0 0 0,-1 0-1 0 0,14-36 1 0 0,-9 7-172 0 0,-9 28 0 0 0,0 1 0 0 0,1 0 0 0 0,12-21 0 0 0,-14 26 0 0 0,-1 3 72 0 0,-5 18 625 0 0,-3 9-857 0 0,-1 1 0 0 0,-15 32 0 0 0,-36 65 887 0 0,-13 24 305 0 0,-26 53-1032 0 0,93-187 0 0 0,-15 34 0 0 0,-23 74 0 0 0,40-106 0 0 0,5-7 0 0 0,4-7 0 0 0,-8 6 0 0 0,20-18 0 0 0,-1-2 0 0 0,18-22 0 0 0,-34 39 0 0 0,-1 0 0 0 0,4-13 0 0 0,-5 15 1 0 0,-1 1-1 0 0,0-1 1 0 0,0 1 0 0 0,1-1-1 0 0,-1 1 1 0 0,0-1 0 0 0,0 1-1 0 0,0-1 1 0 0,0 1 0 0 0,0-1-1 0 0,0 0 1 0 0,0 1 0 0 0,0-1-1 0 0,0 1 1 0 0,0-1 0 0 0,0 1-1 0 0,0-1 1 0 0,0 1 0 0 0,0-1-1 0 0,0 1 1 0 0,-1-1 0 0 0,1 1-1 0 0,-1-2 1 0 0,-4 1-60 0 0,5 1 38 0 0,-7 0-722 0 0,-4 2-4788 0 0,7-1 2641 0 0,-7-1-5898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71 6447 0 0,'0'0'142'0'0,"0"0"22"0"0,0 0 13 0 0,2 0-20 0 0,10-5-125 0 0,-4-4 43 0 0,11-16 2842 0 0,-17 23-2405 0 0,-2 2 68 0 0,5-10 1276 0 0,-5 9-1587 0 0,1 1-1 0 0,-1-1 0 0 0,0 0 0 0 0,1 0 1 0 0,-1 0-1 0 0,0 0 0 0 0,0 0 0 0 0,0 1 0 0 0,0-1 1 0 0,0 0-1 0 0,0 0 0 0 0,0 0 0 0 0,0 0 1 0 0,0-1-1 0 0,-1 1-136 0 0,1 1 0 0 0,0 0 1 0 0,0-1-1 0 0,0 1 0 0 0,-1 0 1 0 0,1-1-1 0 0,0 1 0 0 0,0 0 0 0 0,-1 0 1 0 0,1-1-1 0 0,0 1 0 0 0,0 0 1 0 0,-1 0-1 0 0,1 0 0 0 0,0-1 0 0 0,-1 1 1 0 0,1 0-1 0 0,0 0 0 0 0,-1 0 0 0 0,1 0 1 0 0,0 0-1 0 0,-1 0 0 0 0,1 0 1 0 0,-1 0-1 0 0,0 0-73 0 0,-1 0 1 0 0,1 0 0 0 0,0 0-1 0 0,-1 1 1 0 0,1-1-1 0 0,0 1 1 0 0,0-1-1 0 0,-1 1 1 0 0,1-1 0 0 0,0 1-1 0 0,0-1 1 0 0,0 1-1 0 0,0 0 1 0 0,0 0 0 0 0,0 0-1 0 0,0 0 1 0 0,0 0-1 0 0,-1 1 1 0 0,-11 19 336 0 0,0 1-1 0 0,2 0 1 0 0,0 0 0 0 0,-14 48 0 0 0,17-46-378 0 0,-2 6-18 0 0,1 1 0 0 0,2 1 0 0 0,-7 61 0 0 0,14-89 13 0 0,-2 10 298 0 0,2 0 1 0 0,-1 0 0 0 0,2 0-1 0 0,0 0 1 0 0,3 18 0 0 0,0-22-163 0 0,3 1-133 0 0,-5-10-16 0 0,0 0 0 0 0,0 0 0 0 0,0 0 0 0 0,0 0 0 0 0,0 0 0 0 0,0-1 0 0 0,0 1 0 0 0,0 0 0 0 0,4-1 0 0 0,8 2 0 0 0,1-4 0 0 0,-4-3-64 0 0,-9 3-93 0 0,-1 1 0 0 0,0-1 0 0 0,0 0-1 0 0,0 0 1 0 0,0 1 0 0 0,0-1 0 0 0,0 0 0 0 0,0 0 0 0 0,-1 0-1 0 0,1 0 1 0 0,-1 0 0 0 0,1 0 0 0 0,-1 0 0 0 0,0 0-1 0 0,0 0 1 0 0,0-3 0 0 0,-4-35-2744 0 0,3 36 2674 0 0,-1-11-863 0 0,-13-57-2946 0 0,13 66 3629 0 0,0 0 0 0 0,0-1 0 0 0,-1 1 1 0 0,0 0-1 0 0,0 0 0 0 0,0 0 0 0 0,-1 1 0 0 0,-6-9 0 0 0,9 13 390 0 0,-1-1-1 0 0,0 1 1 0 0,1-1-1 0 0,-1 1 1 0 0,0 0-1 0 0,0 0 0 0 0,1 0 1 0 0,-1 0-1 0 0,0 0 1 0 0,0 0-1 0 0,0 1 1 0 0,0-1-1 0 0,0 1 0 0 0,0-1 1 0 0,-1 1-1 0 0,1 0 1 0 0,0-1-1 0 0,0 1 1 0 0,0 0-1 0 0,0 1 1 0 0,0-1-1 0 0,0 0 0 0 0,0 1 1 0 0,-1-1-1 0 0,1 1 1 0 0,0-1-1 0 0,0 1 1 0 0,-1 1-1 0 0,-3 1 606 0 0,1-1 0 0 0,-1 2 0 0 0,1-1 1 0 0,0 1-1 0 0,1-1 0 0 0,-1 1 0 0 0,1 1 0 0 0,-6 5 0 0 0,0 8 583 0 0,8-12-770 0 0,1-4 111 0 0,1 0 0 0 0,2 20 1024 0 0,-2-19-1024 0 0,8 8 512 0 0,-7-9-810 0 0,0-1-92 0 0,0 1-1 0 0,0-1 0 0 0,1 1 1 0 0,-1-1-1 0 0,0 0 0 0 0,0 0 1 0 0,1 0-1 0 0,-1 0 0 0 0,0 1 1 0 0,1-2-1 0 0,2 3 0 0 0,-1-3-73 0 0,0 1 1 0 0,0-1-1 0 0,0 1 0 0 0,0-1 0 0 0,1 0 0 0 0,-1 0 1 0 0,0-1-1 0 0,0 1 0 0 0,6-2 0 0 0,3-1-69 0 0,1-2 1 0 0,-1 1-1 0 0,0-1 0 0 0,0-1 0 0 0,10-7 0 0 0,-7 5-255 0 0,22-16-2105 0 0,-21 13-5125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17503 0 0,'0'0'399'0'0,"0"0"60"0"0,0 0 21 0 0,0 0-59 0 0,3 1-276 0 0,0 0 41 0 0,0 0 0 0 0,0 0 0 0 0,0 1-1 0 0,0-1 1 0 0,0 1 0 0 0,0 0 0 0 0,-1 0 0 0 0,1 0 0 0 0,-1 0-1 0 0,1 0 1 0 0,-1 0 0 0 0,0 1 0 0 0,1-1 0 0 0,-1 1-1 0 0,0 0 1 0 0,-1 0 0 0 0,1 0 0 0 0,-1 0 0 0 0,1 0-1 0 0,-1 0 1 0 0,1 4 0 0 0,4 13-187 0 0,-1 0 0 0 0,-1 1-1 0 0,-1-1 1 0 0,1 41 0 0 0,-5-16 41 0 0,-7 54 1 0 0,6-83 208 0 0,-1 1 1 0 0,0-1 0 0 0,-1 0-1 0 0,-1 0 1 0 0,-1 0 0 0 0,0-1-1 0 0,-12 21 1 0 0,12-28-250 0 0,0 1 0 0 0,-1-1 0 0 0,0-1 0 0 0,-15 13 0 0 0,21-19-117 0 0,1 0 0 0 0,-1-1 0 0 0,0 1 0 0 0,0-1 0 0 0,1 1 0 0 0,-1-1 1 0 0,0 1-1 0 0,0-1 0 0 0,0 1 0 0 0,0-1 0 0 0,0 0 0 0 0,0 1 0 0 0,0-1 0 0 0,0 0 0 0 0,0 0 0 0 0,0 0 0 0 0,0 0 0 0 0,0 0 0 0 0,0 0 0 0 0,0 0 0 0 0,0 0 0 0 0,1 0 0 0 0,-1-1 1 0 0,0 1-1 0 0,0 0 0 0 0,0 0 0 0 0,0-1 0 0 0,0 1 0 0 0,0-1 0 0 0,0 1 0 0 0,0-1 0 0 0,1 1 0 0 0,-1-1 0 0 0,0 0 0 0 0,0 1 0 0 0,1-1 0 0 0,-1 0 0 0 0,1 1 0 0 0,-1-1 1 0 0,0 0-1 0 0,1 0 0 0 0,-1 0 0 0 0,0-1 0 0 0,0 1-348 0 0,-6-11-1581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8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169 143 13823 0 0,'0'0'630'0'0,"1"-2"-13"0"0,62-87 3516 0 0,-62 87-3847 0 0,0 1 1 0 0,0-1-1 0 0,0 1 0 0 0,0-1 0 0 0,-1 1 1 0 0,1-1-1 0 0,0 0 0 0 0,-1 1 0 0 0,1-1 1 0 0,-1 0-1 0 0,1-1 0 0 0,-2 3-235 0 0,1 0 0 0 0,0 0-1 0 0,0 0 1 0 0,0-1 0 0 0,0 1 0 0 0,0 0-1 0 0,0 0 1 0 0,0 0 0 0 0,0 0 0 0 0,0 0-1 0 0,0 0 1 0 0,0 0 0 0 0,-1 0-1 0 0,1-1 1 0 0,0 1 0 0 0,0 0 0 0 0,0 0-1 0 0,0 0 1 0 0,0 0 0 0 0,0 0 0 0 0,-1 0-1 0 0,1 0 1 0 0,0 0 0 0 0,0 0 0 0 0,0 0-1 0 0,0 0 1 0 0,0 0 0 0 0,0 0 0 0 0,-1 0-1 0 0,1 0 1 0 0,0 0 0 0 0,0 0-1 0 0,0 0 1 0 0,0 0 0 0 0,0 0 0 0 0,0 0-1 0 0,-1 0 1 0 0,1 0 0 0 0,0 0 0 0 0,-12 7 848 0 0,-5 6-899 0 0,1 0 0 0 0,1 1 0 0 0,-22 25 0 0 0,-36 53 0 0 0,67-85 0 0 0,0 1-2 0 0,-48 69 76 0 0,54-76 297 0 0,0-1 117 0 0,0 0 21 0 0,0 0-66 0 0,12-3-278 0 0,-1-1-165 0 0,1-1 0 0 0,0 0 0 0 0,-1-1 0 0 0,0 0 0 0 0,-1-1 0 0 0,1 0 0 0 0,9-9 0 0 0,0 1 0 0 0,94-82 0 0 0,3-2 0 0 0,-108 93 0 0 0,0 1 0 0 0,0 0 0 0 0,14-6 0 0 0,-22 11-1 0 0,-1-1 1 0 0,1 1-1 0 0,-1 0 0 0 0,0 0 1 0 0,1 0-1 0 0,-1-1 0 0 0,1 1 1 0 0,-1 0-1 0 0,1 0 0 0 0,-1 0 1 0 0,1 0-1 0 0,-1 0 0 0 0,1 0 1 0 0,-1 0-1 0 0,1 0 0 0 0,-1 0 1 0 0,1 0-1 0 0,-1 0 0 0 0,1 0 1 0 0,-1 0-1 0 0,1 1 0 0 0,-1-1 0 0 0,1 0 1 0 0,-1 0-1 0 0,1 1 0 0 0,1 5 59 0 0,-2-6-26 0 0,3 7 171 0 0,-2 0 0 0 0,1 1 0 0 0,-1-1 0 0 0,0 0 1 0 0,0 0-1 0 0,-1 1 0 0 0,-1 12 0 0 0,1-9-548 0 0,0 0 0 0 0,2 18 1 0 0,-1-21 438 0 0,1 0 1 0 0,0-1-1 0 0,0 1 1 0 0,1-1 0 0 0,0 0-1 0 0,0 1 1 0 0,8 10-1 0 0,-9-15-208 0 0,-1-1 0 0 0,1 0 0 0 0,-1 0 0 0 0,1 0 0 0 0,0-1 1 0 0,0 1-1 0 0,0 0 0 0 0,0-1 0 0 0,0 1 0 0 0,0-1 0 0 0,1 0 0 0 0,-1 1 0 0 0,0-1 0 0 0,1 0 0 0 0,-1-1 0 0 0,1 1 0 0 0,-1 0 0 0 0,1-1 0 0 0,-1 1 0 0 0,1-1 0 0 0,0 0 0 0 0,-1 0 0 0 0,1 0 0 0 0,-1 0 0 0 0,1 0 0 0 0,0-1 0 0 0,3 0 0 0 0,6-4-906 0 0,0-2-4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59:0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50 6447 0 0,'0'0'142'0'0,"0"0"22"0"0,0 0 13 0 0,0 0 123 0 0,0 0 468 0 0,0 0 205 0 0,0 0 41 0 0,0 0-61 0 0,0 0-288 0 0,0 0-121 0 0,0 0-28 0 0,0 0-4 0 0,0 0 0 0 0,0 0 0 0 0,0 0 0 0 0,0 0 0 0 0,0 0 0 0 0,0 0 0 0 0,0 0 0 0 0,0 0-68 0 0,-1 1-217 0 0,1 0-79 0 0,-5 4-29 0 0,5-5-45 0 0,-1 0 0 0 0,0 0 1 0 0,1 0-1 0 0,-1 0 0 0 0,0 0 1 0 0,1-1-1 0 0,-1 1 1 0 0,1 0-1 0 0,-1 0 0 0 0,0-1 1 0 0,1 1-1 0 0,-1 0 0 0 0,1-1 1 0 0,-1 1-1 0 0,1 0 1 0 0,-1-1-1 0 0,1 1 0 0 0,0-1 1 0 0,-1 1-1 0 0,1-1 0 0 0,-1 1 1 0 0,0-2-1 0 0,-2-3 14 0 0,3 4 283 0 0,0 1 117 0 0,0 0 21 0 0,-1-1-66 0 0,-1-6-294 0 0,-2 1-133 0 0,2 1 56 0 0,1-1 1092 0 0,1 5-1054 0 0,0 1 0 0 0,0-1 0 0 0,0 0 0 0 0,0 1 0 0 0,0-1 0 0 0,0 1 0 0 0,0-1 0 0 0,-1 0 0 0 0,1 1 0 0 0,0-1 0 0 0,0 1 0 0 0,-1-1 0 0 0,1 1 0 0 0,0-1 0 0 0,-1 1 0 0 0,1-1 0 0 0,0 1 0 0 0,-1-1 0 0 0,1 1 0 0 0,-1-1 0 0 0,1 1 0 0 0,-1-1 0 0 0,1 1 0 0 0,-1 0 0 0 0,0-1 0 0 0,-4-2-38 0 0,8 29 1904 0 0,-1-16-1976 0 0,0-5 0 0 0,-2-4 0 0 0,0-1 0 0 0,0 1 0 0 0,1-1 0 0 0,-1 1 0 0 0,0-1 0 0 0,0 0 0 0 0,0 1 0 0 0,0-1 0 0 0,1 1 0 0 0,-1-1 0 0 0,0 0 0 0 0,0 1 0 0 0,1-1 0 0 0,-1 1 0 0 0,0-1 0 0 0,0 0 0 0 0,1 1 0 0 0,-1-1 0 0 0,1 0 0 0 0,-1 0 0 0 0,0 1 0 0 0,1-1 0 0 0,-1 0 0 0 0,1 0 0 0 0,-1 1 0 0 0,10 4 0 0 0,-9-5 0 0 0,10 6 0 0 0,-8-6 0 0 0,18 6 0 0 0,-13-2 0 0 0,-3 3 0 0 0,1 0 0 0 0,3 1 0 0 0,-1-2 0 0 0,-2 0 0 0 0,25 22 0 0 0,-23-21 0 0 0,0-1-5 0 0,-5-4-8 0 0,19 8 103 0 0,-20-9-13 0 0,1 1 191 0 0,-1-1 0 0 0,1 1 0 0 0,-1 0 0 0 0,0 0 0 0 0,0 0 0 0 0,4 4 0 0 0,-5-5-309 0 0,0 0-296 0 0,-1-1-138 0 0,0 0-33 0 0,4 2 95 0 0,10 11 218 0 0,15 9 2123 0 0,-27-21-2265 0 0,-2-1-138 0 0,0 0-33 0 0,0 0 133 0 0,0 0 577 0 0,0 0 248 0 0,0 0 50 0 0,0 0-126 0 0,0 0-576 0 0,0 0-248 0 0,0 0-50 0 0,0 4 525 0 0,1 0 873 0 0,5 9-436 0 0,-2-5-462 0 0,7 2 0 0 0,-3 0 0 0 0,0 1 0 0 0,-1 1 0 0 0,0-1 0 0 0,-1 1 0 0 0,3-2 0 0 0,1-1 0 0 0,3-2 0 0 0,2-2 0 0 0,4 3 0 0 0,-15-7 0 0 0,28 6 0 0 0,-19-3 0 0 0,-2 2 0 0 0,0 0 0 0 0,1 2 0 0 0,1-2 0 0 0,-1-1 0 0 0,0 0 0 0 0,2-2 0 0 0,0 2 0 0 0,-1 3 0 0 0,-1-1 0 0 0,-1 1 0 0 0,3 0 0 0 0,0-3 0 0 0,-2 1 0 0 0,-2 1 0 0 0,0 3 0 0 0,-1 0 0 0 0,-1 0 0 0 0,3-2 0 0 0,1 1 0 0 0,-1 0 0 0 0,-1 1 0 0 0,-1 3 0 0 0,2-3 0 0 0,-1 0 0 0 0,-2 1 0 0 0,3-1 0 0 0,-2-1 0 0 0,2-2 0 0 0,2-2 0 0 0,0 0 0 0 0,1 0 0 0 0,1-2 0 0 0,-1-1 0 0 0,0 0 0 0 0,0 3 0 0 0,1-1 0 0 0,3 2 0 0 0,-15-4 0 0 0,1 1 0 0 0,14 1 0 0 0,-4-3 0 0 0,1 0 0 0 0,-1 0 0 0 0,0 4 0 0 0,-1-1 0 0 0,1 0 0 0 0,1 0 0 0 0,-2-2 0 0 0,1 0 0 0 0,-2-2 0 0 0,0 4 0 0 0,0 0 0 0 0,1-2 0 0 0,0 2 0 0 0,0 0 0 0 0,-1 0 0 0 0,0 0 0 0 0,0-1 0 0 0,8 3 0 0 0,-4 3 0 0 0,18 3 0 0 0,-23-8 0 0 0,-1 3 0 0 0,0 0 0 0 0,13 3 0 0 0,-13-6 0 0 0,2-2 0 0 0,1-2 0 0 0,0 2 0 0 0,-2 4 0 0 0,-1 1 0 0 0,1-1 0 0 0,0 1 0 0 0,2-1 0 0 0,-1-4 0 0 0,1-3 0 0 0,1 1 0 0 0,0 1 0 0 0,0 0 0 0 0,0 2 0 0 0,0 0 0 0 0,0-1 0 0 0,5-1 0 0 0,-15-2 0 0 0,24 2 0 0 0,-16 1 0 0 0,1-2 0 0 0,-1 2 0 0 0,1 1 0 0 0,7 5 0 0 0,-20-8 0 0 0,34 6 0 0 0,-15-1 0 0 0,-17-5 0 0 0,2-1 0 0 0,26 2 0 0 0,-14-1 0 0 0,-12-1 0 0 0,-4 0 0 0 0,1 0 0 0 0,0 1 0 0 0,0-1 0 0 0,0 0 0 0 0,0 1 0 0 0,0-1 0 0 0,0 1 0 0 0,0 0 0 0 0,0-1 0 0 0,0 1 0 0 0,0 0 0 0 0,0 0 0 0 0,1-1 0 0 0,-1 1 0 0 0,0 0 0 0 0,0 0 0 0 0,1 1 0 0 0,11-2 0 0 0,0 1 0 0 0,-2 0 0 0 0,1 2 0 0 0,0 1 0 0 0,1 0 0 0 0,25 6 0 0 0,-25-7 0 0 0,-1-3 0 0 0,1-1 0 0 0,0 4 0 0 0,-1 3 0 0 0,0 1 0 0 0,0-1 0 0 0,1-3 0 0 0,1-3 0 0 0,1 0 0 0 0,-1 0 0 0 0,-1 1 0 0 0,1 0 0 0 0,-2 0 0 0 0,1 0 0 0 0,-1 0 0 0 0,2-1 0 0 0,-1-1 0 0 0,1 1 0 0 0,-1 0 0 0 0,0 0 0 0 0,1 0 0 0 0,-1 1 0 0 0,-1 0 0 0 0,1 0 0 0 0,0 1 0 0 0,1 2 0 0 0,1-2 0 0 0,-1 1 0 0 0,-1-1 0 0 0,0-1 0 0 0,0-1 0 0 0,1 3 0 0 0,0 1 0 0 0,-1-1 0 0 0,-1-3 0 0 0,1-1 0 0 0,1 2 0 0 0,-1-1 0 0 0,0 0 0 0 0,0-1 0 0 0,1 1 0 0 0,-1 1 0 0 0,-1 2 0 0 0,1 0 0 0 0,0 1 0 0 0,-2-1 0 0 0,0-3 0 0 0,1 1 0 0 0,0-2 0 0 0,0-2 0 0 0,1 3 0 0 0,-1 0 0 0 0,-1 0 0 0 0,0 0 0 0 0,2 0 0 0 0,-1 1 0 0 0,0 3 0 0 0,0 2 0 0 0,-2 0 0 0 0,7 6 72 0 0,-15-10 299 0 0,-2-1 117 0 0,0 0 21 0 0,0 0-134 0 0,20 12-2070 0 0,-16-10 1841 0 0,0 1 0 0 0,0-1 0 0 0,1 0 0 0 0,-1-1 0 0 0,0 1 0 0 0,1-1 0 0 0,4 1 0 0 0,4 1-1145 0 0,11-3 2325 0 0,-6-1-2278 0 0,4 1 780 0 0,-19 0 622 0 0,-3 0 50 0 0,2 0-58 0 0,10 3-293 0 0,1 2-133 0 0,-1-2-16 0 0,1-1 0 0 0,7 4 0 0 0,-19-6 0 0 0,29-2 0 0 0,8 2 0 0 0,12 0 0 0 0,-47-1 0 0 0,22 4 0 0 0,2 2 0 0 0,27-1 0 0 0,-48-2 0 0 0,-2-1 0 0 0,-1 0 0 0 0,1 0 0 0 0,0 0 0 0 0,-1-1 0 0 0,1 1 0 0 0,-1-1 0 0 0,1 0 0 0 0,3 0 0 0 0,13-3 0 0 0,0 3 0 0 0,6-5 0 0 0,-17 5 0 0 0,-1-1 0 0 0,0 0 0 0 0,0 0 0 0 0,0 0 0 0 0,0-1 0 0 0,4 0 0 0 0,2 2 0 0 0,-5-2 0 0 0,0-1 0 0 0,-1 2 0 0 0,27-5 0 0 0,-26 5 0 0 0,0 1 0 0 0,-1 0 0 0 0,1 0 0 0 0,1-1 0 0 0,-1 1 0 0 0,1 0 0 0 0,-1 0 0 0 0,0 0 0 0 0,0 0 0 0 0,4 1 0 0 0,-10 0 0 0 0,17 0 0 0 0,9-3 0 0 0,-20 0 0 0 0,1 0 0 0 0,-7 1 0 0 0,21-2 0 0 0,3 1 0 0 0,0-3 0 0 0,-17 3 0 0 0,-1 0 0 0 0,0 1 0 0 0,-10 0-33 0 0,1 1-1 0 0,0 0 1 0 0,0 0 0 0 0,0 0-1 0 0,0 0 1 0 0,0 0 0 0 0,0 0-1 0 0,0 0 1 0 0,0 0 0 0 0,0-1-1 0 0,0 1 1 0 0,0 0-1 0 0,0 0 1 0 0,0 0 0 0 0,0 0-1 0 0,-1 0 1 0 0,1 0 0 0 0,0 0-1 0 0,0-1 1 0 0,0 1 0 0 0,0 0-1 0 0,0 0 1 0 0,0 0 0 0 0,0 0-1 0 0,1 0 1 0 0,-1 0 0 0 0,0-1-1 0 0,0 1 1 0 0,0 0 0 0 0,0 0-1 0 0,0 0 1 0 0,0 0 0 0 0,0 0-1 0 0,0 0 1 0 0,0 0-1 0 0,0-1 1 0 0,0 1 0 0 0,0 0-1 0 0,0 0 1 0 0,0 0 0 0 0,1 0-1 0 0,-1 0 1 0 0,0 0 0 0 0,0 0-1 0 0,0 0 1 0 0,0 0 0 0 0,0 0-1 0 0,0 0 1 0 0,1 0 0 0 0,-15-4-5393 0 0,13 3 3787 0 0,-9-1-8229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1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180 193 11975 0 0,'2'-7'323'0'0,"0"0"0"0"0,0 0 0 0 0,0 0 0 0 0,7-11 0 0 0,3-10 2216 0 0,-5 10-936 0 0,-6 17-1449 0 0,0-1-1 0 0,0 0 1 0 0,0 0-1 0 0,0 0 1 0 0,-1 0 0 0 0,1 0-1 0 0,-1 0 1 0 0,1 0-1 0 0,-1-1 1 0 0,0 1 0 0 0,0 0-1 0 0,0 0 1 0 0,0 0-1 0 0,0 0 1 0 0,0 0 0 0 0,-1-3-1 0 0,8-8 1383 0 0,6-13 547 0 0,-13 25-1595 0 0,0 1 21 0 0,1-1-66 0 0,7-20-206 0 0,-7 19 134 0 0,-1 2 117 0 0,0 0 21 0 0,0 0-66 0 0,-1 3-422 0 0,1 0-1 0 0,-1 0 1 0 0,0-1 0 0 0,0 1 0 0 0,0 0 0 0 0,0-1 0 0 0,-3 5 0 0 0,-2 6-23 0 0,-56 140 2 0 0,0 1 0 0 0,17-36 0 0 0,-17 53 0 0 0,57-151 0 0 0,5-12 0 0 0,6-7 0 0 0,2-6 0 0 0,-1 0 0 0 0,-1-1 0 0 0,1 2 0 0 0,0 0 0 0 0,1 0 0 0 0,0 0 0 0 0,10-3 0 0 0,-16 7 0 0 0,0-1 0 0 0,0 1 0 0 0,0 0 0 0 0,1-1 0 0 0,-1 1 0 0 0,0 1 0 0 0,0-1 0 0 0,3 0 0 0 0,14 2 0 0 0,-5-3 0 0 0,26 2 0 0 0,-31-2 0 0 0,13 1 0 0 0,-2 3 0 0 0,-10-1 0 0 0,-10-2 0 0 0,1 0 0 0 0,0 0 0 0 0,0 0 0 0 0,0 0 0 0 0,-1 0 0 0 0,1 0 0 0 0,0 0 0 0 0,0 1 0 0 0,-1-1 0 0 0,1 0 0 0 0,0 1 0 0 0,-1-1 0 0 0,1 0 0 0 0,0 1 0 0 0,-1-1 0 0 0,1 1 0 0 0,-1-1 0 0 0,2 2 0 0 0,2 0 0 0 0,21 3 0 0 0,-18-3-64 0 0,-6-2-273 0 0,-1 0-138 0 0,0 0-33 0 0,10-11-4370 0 0,-5 3-1158 0 0,-3 0-602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10135 0 0,'0'0'464'0'0,"0"0"-9"0"0,1-1-155 0 0,1 0-370 0 0,0-1 762 0 0,1 1 0 0 0,-1-1 0 0 0,1 0 0 0 0,-1 1 0 0 0,0-1-1 0 0,4-4 1 0 0,-4 3-154 0 0,1 0 1 0 0,-1 1-1 0 0,1-1 0 0 0,0 1 0 0 0,0 0 1 0 0,5-4-1 0 0,0 0-94 0 0,-6 5 72 0 0,-2 1-4 0 0,0 0 0 0 0,0 0 0 0 0,0 0 0 0 0,0 0 0 0 0,0 0 0 0 0,0 0 0 0 0,0 0 0 0 0,0 0 0 0 0,0 0 0 0 0,0 0 0 0 0,0 0 0 0 0,2 1-68 0 0,-1-1-436 0 0,0 0 1 0 0,0 0-1 0 0,0 0 0 0 0,0 0 1 0 0,0 0-1 0 0,0 0 0 0 0,0 1 0 0 0,0-1 1 0 0,0 0-1 0 0,0 1 0 0 0,0-1 1 0 0,0 1-1 0 0,0-1 0 0 0,0 1 0 0 0,0-1 1 0 0,0 1-1 0 0,-1 0 0 0 0,1-1 0 0 0,0 1 1 0 0,0 1-1 0 0,2 1-10 0 0,4 4 2 0 0,0 0 0 0 0,0 1 0 0 0,-1-1 0 0 0,0 2 0 0 0,10 16 0 0 0,19 50 0 0 0,-25-52 0 0 0,-3-7 382 0 0,-2 1 0 0 0,7 30 0 0 0,-8-26 61 0 0,10 25 0 0 0,11 42-427 0 0,-23-76-16 0 0,-2-2 0 0 0,-3-2-64 0 0,2-6-273 0 0,-8-3-1238 0 0,8 1 1535 0 0,-1 0 0 0 0,1-1-1 0 0,0 1 1 0 0,-1-1 0 0 0,1 0-1 0 0,0 1 1 0 0,-1-1 0 0 0,1 0 0 0 0,0 0-1 0 0,0 0 1 0 0,0 0 0 0 0,0 0 0 0 0,0 0-1 0 0,-1-2 1 0 0,-4-2-303 0 0,1 0-551 0 0,-1 0-1 0 0,1 0 0 0 0,-1 0 1 0 0,-8-12-1 0 0,7 8-1201 0 0,-2-1-5412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1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4 133 11975 0 0,'0'0'547'0'0,"0"0"-11"0"0,-2-5 200 0 0,1 2 3761 0 0,1-13 115 0 0,0 14-4168 0 0,1 1-289 0 0,-1 0-154 0 0,0 0-1 0 0,1 0 1 0 0,0 0 0 0 0,-1 0 0 0 0,1 1-1 0 0,-1-1 1 0 0,1 0 0 0 0,0 0 0 0 0,0 1 0 0 0,-1-1-1 0 0,1 0 1 0 0,0 1 0 0 0,0-1 0 0 0,0 1 0 0 0,0-1-1 0 0,-1 1 1 0 0,1 0 0 0 0,0-1 0 0 0,0 1-1 0 0,2-1 1 0 0,1 0 0 0 0,5-3 255 0 0,0 0 0 0 0,0 1 0 0 0,0 0 0 0 0,0 1 0 0 0,1 0 0 0 0,-1 0 0 0 0,19 0 0 0 0,-7-1-256 0 0,-2-2 0 0 0,38-6 0 0 0,-55 11-101 0 0,0 0 1 0 0,-1-1-1 0 0,1 1 0 0 0,0 0 0 0 0,0-1 1 0 0,-1 1-1 0 0,1-1 0 0 0,-1 1 0 0 0,1-1 1 0 0,0 0-1 0 0,-1 0 0 0 0,1 0 0 0 0,-1 1 1 0 0,0-2-1 0 0,2 0 0 0 0,8-7-263 0 0,-10 9 148 0 0,-1-1 0 0 0,1 0 0 0 0,-1 1 0 0 0,1-1 0 0 0,-1 0 0 0 0,1 1 0 0 0,-1-1 1 0 0,0 0-1 0 0,0 1 0 0 0,1-1 0 0 0,-1 0 0 0 0,0 1 0 0 0,0-1 0 0 0,0 0 0 0 0,1 0 0 0 0,-1 0 0 0 0,0 1 0 0 0,0-1 0 0 0,0 0 0 0 0,-1 0 0 0 0,1 1 0 0 0,0-1 0 0 0,0-1 0 0 0,-1-2-283 0 0,1-4-1547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1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0,'0'0'315'0'0,"0"0"45"0"0,0 0 21 0 0,0 0-49 0 0,0 0-81 0 0,0 0 481 0 0,0 0 237 0 0,0 0 45 0 0,8-5 604 0 0,-4 3-1281 0 0,1 1-1 0 0,0-1 1 0 0,0 1-1 0 0,5-1 1 0 0,18-6 1088 0 0,-21 5-1198 0 0,1 1 1 0 0,0 0-1 0 0,0 0 0 0 0,0 0 1 0 0,0 1-1 0 0,9 0 0 0 0,-7 1-12 0 0,-1-1-1 0 0,1-1 1 0 0,-1 0 0 0 0,10-3-1 0 0,43-14-278 0 0,-57 17-266 0 0,-1 1-1 0 0,1 1 1 0 0,-1-1 0 0 0,1 1 0 0 0,-1-1-1 0 0,6 2 1 0 0,-4-1-967 0 0,-4 0-655 0 0,1 1-80 0 0,13 3-15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1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11975 0 0,'0'0'267'0'0,"0"0"42"0"0,0 0 17 0 0,0 0-28 0 0,5-3 679 0 0,-1 1 0 0 0,1-1-1 0 0,6-5 1 0 0,3-13 135 0 0,0 0 0 0 0,-2-1 0 0 0,0 0 1 0 0,13-38-1 0 0,-12 31-408 0 0,7-24 323 0 0,23-90 1 0 0,-32 94 78 0 0,7-63 1 0 0,-18 106-1107 0 0,-14 38 0 0 0,-22 119 0 0 0,15-49 0 0 0,-28 114 0 0 0,47-207 0 0 0,-19 90 0 0 0,21-99 0 0 0,0 0 0 0 0,0 0 0 0 0,0 0 0 0 0,0 0 0 0 0,0 0 0 0 0,0-1 0 0 0,1 1 0 0 0,-1 0 0 0 0,0 0 0 0 0,0 0 0 0 0,0 0 0 0 0,0 0 0 0 0,0 0 0 0 0,1 0 0 0 0,-1 0 0 0 0,0 0 0 0 0,0 0 0 0 0,0 0 0 0 0,0 0 0 0 0,0 0 0 0 0,1 0 0 0 0,-1 0 0 0 0,0 0 0 0 0,0 0 0 0 0,0 0 0 0 0,0 0 0 0 0,1 0 0 0 0,-1 0 0 0 0,0 0 0 0 0,0 0 0 0 0,0 1 0 0 0,0-1 0 0 0,0 0 0 0 0,0 0 0 0 0,1 0 0 0 0,-1 0 0 0 0,0 0 0 0 0,0 0 0 0 0,0 0 0 0 0,0 1 0 0 0,0-1 0 0 0,0 0 0 0 0,0 0 0 0 0,0 0 0 0 0,0 0 0 0 0,0 0 0 0 0,1 0 0 0 0,-1 1 0 0 0,0-1 0 0 0,0 0 0 0 0,0 0 0 0 0,0 0 0 0 0,0 0 0 0 0,0 1 0 0 0,0-1 0 0 0,0 0 0 0 0,0 0 0 0 0,0 0 0 0 0,0 0 0 0 0,0 1 0 0 0,8-10 0 0 0,45-64 0 0 0,-35 48 0 0 0,0 1 0 0 0,25-27 0 0 0,65-49 0 0 0,-102 93 0 0 0,14-11 0 0 0,-19 16 0 0 0,2-1 0 0 0,10 0 0 0 0,1 3 0 0 0,-10 3 0 0 0,-3-2 0 0 0,9 9 0 0 0,-10-5 0 0 0,0-4 0 0 0,0 1 0 0 0,0 0 0 0 0,0-1 0 0 0,0 1 0 0 0,-1 0 0 0 0,1 0 0 0 0,0-1 0 0 0,-1 1 0 0 0,1 0 0 0 0,-1 0 0 0 0,0-1 0 0 0,1 1 0 0 0,-1-1 0 0 0,0 1 0 0 0,0-1 0 0 0,0 1 0 0 0,0-1 0 0 0,0 1 0 0 0,-1-1 0 0 0,1 0 0 0 0,-2 2 0 0 0,1-2 0 0 0,1 1 0 0 0,0-1 0 0 0,-1 1 0 0 0,1-1 0 0 0,0 1 0 0 0,0 0 0 0 0,-1-1 0 0 0,2 1 0 0 0,-1 0 0 0 0,0 0 0 0 0,0 0 0 0 0,0-1 0 0 0,0 4 0 0 0,0 1-4 0 0,0 0 1 0 0,0 0-1 0 0,-1 0 1 0 0,-2 8-1 0 0,3-12 12 0 0,-1 1-1 0 0,1-1 1 0 0,-1 0-1 0 0,0 1 1 0 0,1-1-1 0 0,-1 0 1 0 0,0 0-1 0 0,0 0 1 0 0,0 0-1 0 0,0 0 1 0 0,-5 2-1 0 0,-11 12 888 0 0,-2 1 170 0 0,9-9-1046 0 0,9-6-22 0 0,2-2 2 0 0,0 0-1 0 0,0 0 0 0 0,-1 1 1 0 0,1-1-1 0 0,0 0 1 0 0,0 0-1 0 0,0 0 1 0 0,0 0-1 0 0,0 0 1 0 0,-1 1-1 0 0,1-1 1 0 0,0 0-1 0 0,0 0 1 0 0,0 0-1 0 0,-1 0 1 0 0,1 0-1 0 0,0 0 1 0 0,0 0-1 0 0,0 0 0 0 0,-1 0 1 0 0,1 0-1 0 0,0 0 1 0 0,0 0-1 0 0,0 0 1 0 0,-1 0-1 0 0,1 0 1 0 0,0 0-1 0 0,0 0 1 0 0,-1 0-1 0 0,1 0 1 0 0,0 0-1 0 0,0 0 1 0 0,0 0-1 0 0,-1 0 1 0 0,1 0-1 0 0,0 0 1 0 0,0 0-1 0 0,0-1 0 0 0,0 1 1 0 0,-1 0-1 0 0,1 0 1 0 0,0 0-1 0 0,0 0 1 0 0,0 0-1 0 0,0-1 1 0 0,0 1-1 0 0,-1 0 1 0 0,1 0-1 0 0,0 0 1 0 0,0-1-1 0 0,0 1 1 0 0,0 0-1 0 0,0 0 1 0 0,0 0-1 0 0,0-1 1 0 0,0 1-1 0 0,0 0 0 0 0,0 0 1 0 0,0-1-1 0 0,0-7-307 0 0,1 4 112 0 0,0 0 0 0 0,1 0 0 0 0,-1 0 0 0 0,1 0 1 0 0,0 0-1 0 0,0 0 0 0 0,4-6 0 0 0,1 4 181 0 0,-7 6 16 0 0,1-1 0 0 0,-1 1 0 0 0,0 0 0 0 0,1 0 0 0 0,-1 0 0 0 0,0 0 0 0 0,1 0 0 0 0,-1 0 0 0 0,0 0 0 0 0,1 0 0 0 0,-1 0 0 0 0,1 0 0 0 0,-1 0 0 0 0,0 0 0 0 0,1 1 0 0 0,-1-1 0 0 0,0 0 0 0 0,0 0 0 0 0,1 0 0 0 0,-1 0 0 0 0,0 1 0 0 0,1-1 0 0 0,-1 0 0 0 0,2 2 0 0 0,-1-1 0 0 0,0 1 0 0 0,0-1 0 0 0,0 1 0 0 0,0 0 0 0 0,0-1 0 0 0,0 1 0 0 0,0 0 0 0 0,0 0 0 0 0,-1 0 0 0 0,1 0 0 0 0,-1 0 0 0 0,0 0 0 0 0,1-1 0 0 0,-1 5 0 0 0,-2 34 0 0 0,0-16 0 0 0,3-12 0 0 0,0 1 0 0 0,7 23 0 0 0,-3-12 0 0 0,-5-20 0 0 0,0-3 0 0 0,0 0 0 0 0,0 0 0 0 0,0 0 0 0 0,0 1 0 0 0,1-1 0 0 0,-1 0 0 0 0,0 0 0 0 0,1 0 0 0 0,-1 0 0 0 0,1 0 0 0 0,-1 0 0 0 0,1 0 0 0 0,-1 0 0 0 0,2 1 0 0 0,5 6 0 0 0,4-5 0 0 0,-7-2 0 0 0,1-1 0 0 0,-1 0 0 0 0,1 0 0 0 0,0 0 0 0 0,-1 0 0 0 0,1-1 0 0 0,-1 0 0 0 0,1 0 0 0 0,-1 0 0 0 0,1-1 0 0 0,-1 1 0 0 0,1-1 0 0 0,-1 0 0 0 0,6-5 0 0 0,7-3 0 0 0,-1-2 0 0 0,17-15 0 0 0,-12 9 0 0 0,7-7 0 0 0,-2-1 0 0 0,30-39 0 0 0,-40 47 0 0 0,11-27 0 0 0,-26 45 0 0 0,-1 0 0 0 0,0 0 0 0 0,0 0 0 0 0,0 0 0 0 0,0 1 0 0 0,0-1 0 0 0,0 0 0 0 0,0 0 0 0 0,0 0 0 0 0,0 0 0 0 0,0 0 0 0 0,0 0 0 0 0,0 0 0 0 0,0 0 0 0 0,0 0 0 0 0,1 0 0 0 0,-1 1 0 0 0,0-1 0 0 0,0 0 0 0 0,0 0 0 0 0,0 0 0 0 0,0 0 0 0 0,0 0 0 0 0,0 0 0 0 0,1 0 0 0 0,-1 0 0 0 0,0 0 0 0 0,0 0 0 0 0,0 0 0 0 0,0 0 0 0 0,0 0 0 0 0,0 0 0 0 0,0 0 0 0 0,1 0 0 0 0,-1 0 0 0 0,0 0 0 0 0,0 0 0 0 0,0 0 0 0 0,0 0 0 0 0,0 0 0 0 0,0 0 0 0 0,0 0 0 0 0,1 0 0 0 0,-1 0 0 0 0,0-1 0 0 0,0 1 0 0 0,0 0 0 0 0,0 0 0 0 0,0 0 0 0 0,0 0 0 0 0,0 0 0 0 0,0 0 0 0 0,0 0 0 0 0,0 0 0 0 0,1 0 0 0 0,-1-1 0 0 0,0 1 0 0 0,0 0 0 0 0,0 0 0 0 0,0 0 0 0 0,0 0 0 0 0,0 0 0 0 0,0 0 0 0 0,0 0 0 0 0,0-1 0 0 0,0 1 0 0 0,0 0 0 0 0,0 6 0 0 0,-4 27 74 0 0,-2 0 0 0 0,-14 45 0 0 0,6-24-131 0 0,-117 333 1651 0 0,124-369-1659 0 0,-31 71-1565 0 0,37-88 1967 0 0,1-1 138 0 0,0 0 33 0 0,0 0-133 0 0,0 0-577 0 0,0 0-248 0 0,0 0-50 0 0,0 0 58 0 0,6-7 277 0 0,5-22 1162 0 0,-3 6-167 0 0,36-79-686 0 0,29-55-123 0 0,-43 101-21 0 0,57-90 0 0 0,-69 120 0 0 0,1 2 0 0 0,0 0 0 0 0,44-39 0 0 0,-57 58 0 0 0,0 1 0 0 0,0-1 0 0 0,0 1 0 0 0,1 0 0 0 0,-1 1 0 0 0,1 0 0 0 0,0 0 0 0 0,0 0 0 0 0,0 1 0 0 0,1 0 0 0 0,-1 0 0 0 0,0 1 0 0 0,13-1 0 0 0,-5 2 0 0 0,-11 3 0 0 0,-3-1 0 0 0,14 12 0 0 0,-9-4 0 0 0,-4-5 0 0 0,-1-1 0 0 0,0 1 0 0 0,-1 0 0 0 0,1 0 0 0 0,-1 0 0 0 0,0-1 0 0 0,0 1 0 0 0,-1 0 0 0 0,1 0 0 0 0,-1 0 0 0 0,0 0 0 0 0,-3 8 0 0 0,0-2 0 0 0,-1 1 0 0 0,0-1 0 0 0,-13 20 0 0 0,8-18 0 0 0,-1 0 0 0 0,0-1 0 0 0,-1 0 0 0 0,0-1 0 0 0,0 0 0 0 0,-2-1 0 0 0,-14 8 0 0 0,-7 0-564 0 0,33-17 490 0 0,-1 0-1 0 0,0 0 0 0 0,0 0 1 0 0,0-1-1 0 0,0 1 1 0 0,0-1-1 0 0,0 0 1 0 0,0 1-1 0 0,0-1 1 0 0,-3-1-1 0 0,5 1-133 0 0,0-1-1 0 0,0 1 1 0 0,0 0 0 0 0,1-1-1 0 0,-1 1 1 0 0,0-1-1 0 0,0 0 1 0 0,1 1 0 0 0,-1-1-1 0 0,0 0 1 0 0,1 1 0 0 0,-1-1-1 0 0,1 0 1 0 0,-1 0 0 0 0,1 1-1 0 0,0-1 1 0 0,-1 0-1 0 0,1 0 1 0 0,0 0 0 0 0,-1 0-1 0 0,1 0 1 0 0,0 1 0 0 0,0-1-1 0 0,0 0 1 0 0,0 0-1 0 0,-1 0 1 0 0,2 0 0 0 0,-1 0-1 0 0,0 0 1 0 0,0 0 0 0 0,0 0-1 0 0,0 1 1 0 0,0-1 0 0 0,1 0-1 0 0,-1 0 1 0 0,0 0-1 0 0,1 0 1 0 0,-1 0 0 0 0,1 1-1 0 0,-1-1 1 0 0,1 0 0 0 0,0-1-1 0 0,6-4-1327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143 359 15663 0 0,'0'0'356'0'0,"0"0"50"0"0,3-1 20 0 0,-1 1-314 0 0,1-1-50 0 0,-1 1 0 0 0,1-1 1 0 0,-1 0-1 0 0,1 0 0 0 0,-1 0 0 0 0,0 0 0 0 0,1-1 0 0 0,1-1 0 0 0,-3 2 658 0 0,-1 1 249 0 0,0 0 45 0 0,0 0-61 0 0,0 0-288 0 0,0 0-121 0 0,0 0-28 0 0,0 0-4 0 0,0 0 0 0 0,0 0 0 0 0,-2 1-413 0 0,0 0-1 0 0,1 0 1 0 0,-1 0 0 0 0,0 1-1 0 0,0-1 1 0 0,0 0 0 0 0,1 1-1 0 0,-1-1 1 0 0,-1 3 0 0 0,-2 1 42 0 0,-15 13 367 0 0,2 2-1 0 0,0 0 1 0 0,-18 27-1 0 0,35-46-505 0 0,-7 10 2 0 0,1 0 0 0 0,0 1 0 0 0,0 0 0 0 0,-7 19 0 0 0,11-23-4 0 0,1-1-1 0 0,0 0 1 0 0,0 1-1 0 0,1-1 1 0 0,0 1 0 0 0,0-1-1 0 0,1 1 1 0 0,0-1-1 0 0,1 13 1 0 0,-1-19 0 0 0,1 1 0 0 0,0 0 0 0 0,-1-1 0 0 0,1 1 0 0 0,0-1 0 0 0,0 1 0 0 0,0-1 0 0 0,0 1 0 0 0,0-1 0 0 0,0 0 0 0 0,0 1 0 0 0,0-1 0 0 0,0 0 0 0 0,1 0 0 0 0,-1 0 0 0 0,0 0 0 0 0,1 0 0 0 0,-1 0 0 0 0,1 0 0 0 0,-1-1 0 0 0,1 1 0 0 0,0-1 0 0 0,-1 1 0 0 0,1-1 0 0 0,0 1 0 0 0,-1-1 0 0 0,4 1 0 0 0,1-1 0 0 0,-1 1 0 0 0,1-1 0 0 0,0 0 0 0 0,-1 0 0 0 0,1-1 0 0 0,0 1 0 0 0,6-3 0 0 0,1 0 0 0 0,0-2 0 0 0,0 1 0 0 0,0-2 0 0 0,0 0 0 0 0,-1 0 0 0 0,0-1 0 0 0,-1 0 0 0 0,1-1 0 0 0,-1-1 0 0 0,-1 0 0 0 0,1 0 0 0 0,-2-1 0 0 0,1 0 0 0 0,-1-1 0 0 0,-1 0 0 0 0,0 0 0 0 0,-1-1 0 0 0,0 0 0 0 0,0 0 0 0 0,-2-1 0 0 0,1 1 0 0 0,4-21 0 0 0,-8 24 0 0 0,0 1 0 0 0,0-1 0 0 0,-1 0 0 0 0,0 1 0 0 0,-1-13 0 0 0,0 18 0 0 0,-1 1 0 0 0,1-1 0 0 0,-1 1 0 0 0,1 0 0 0 0,-1-1 0 0 0,0 1 0 0 0,1 0 0 0 0,-1-1 0 0 0,-1 1 0 0 0,-1-4 0 0 0,2 5 0 0 0,0 0 0 0 0,0 0 0 0 0,0 0 0 0 0,0 0 0 0 0,0 0 0 0 0,0 0 0 0 0,-1 1 0 0 0,1-1 0 0 0,0 0 0 0 0,0 1 0 0 0,-1-1 0 0 0,1 1 0 0 0,0-1 0 0 0,-1 1 0 0 0,1-1 0 0 0,0 1 0 0 0,-1 0 0 0 0,1 0 0 0 0,-1 0 0 0 0,-1 0 0 0 0,1 0 0 0 0,-1 0 0 0 0,0 1 0 0 0,1-1 0 0 0,-1 1 0 0 0,1-1 0 0 0,-1 1 0 0 0,1 0 0 0 0,-1 0 0 0 0,1 0 0 0 0,-3 2 0 0 0,-1 1 0 0 0,0 0 0 0 0,0 1 0 0 0,-9 9 0 0 0,9-7 0 0 0,7 1 0 0 0,6-3 0 0 0,-2-3 0 0 0,1-1 0 0 0,0 0 0 0 0,0 0 0 0 0,0 0 0 0 0,0-1 0 0 0,-1 1 0 0 0,1-2 0 0 0,0 1 0 0 0,11-2 0 0 0,1-3 0 0 0,31-11 0 0 0,-36 11 0 0 0,0 0 0 0 0,1 1 0 0 0,-1 1 0 0 0,23-3 0 0 0,-32 5 0 0 0,-1 2 0 0 0,0-1 0 0 0,1 0 0 0 0,-1 1 0 0 0,0 0 0 0 0,1-1 0 0 0,-1 1 0 0 0,6 3 0 0 0,3 4-15 0 0,-9-4 31 0 0,-3-1 55 0 0,2 1 9 0 0,0 0 0 0 0,-1 0 1 0 0,1 0-1 0 0,-1 0 0 0 0,0 0 0 0 0,-1 0 0 0 0,1 0 0 0 0,-1 0 0 0 0,1 1 1 0 0,-1-1-1 0 0,-1 0 0 0 0,0 6 0 0 0,-1 5 231 0 0,-1 1 1 0 0,-4 14-1 0 0,-12 21-311 0 0,12-35 0 0 0,-6 24 0 0 0,13-40 0 0 0,0 0 0 0 0,0 0 0 0 0,0 0 0 0 0,0 0 0 0 0,0 0 0 0 0,0 0 0 0 0,0 0 0 0 0,0 0 0 0 0,0 0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0,1 0 0 0 0,-1 0 0 0 0,0 1 0 0 0,0-1 0 0 0,0 0 0 0 0,0 0 0 0 0,-1 0 0 0 0,1 0 0 0 0,0 0 0 0 0,0 0 0 0 0,0 0 0 0 0,0 0 0 0 0,0 0 0 0 0,0 0 0 0 0,0 0 0 0 0,0 0 0 0 0,0 0 0 0 0,0 0 0 0 0,0 0 0 0 0,0 1 0 0 0,0-1 0 0 0,0 0 0 0 0,0 0 0 0 0,0 0 0 0 0,0 0 0 0 0,0 0 0 0 0,0 0 0 0 0,5-5 0 0 0,6-9 0 0 0,2-3 0 0 0,1 1 0 0 0,17-16 0 0 0,-14 15 0 0 0,16-21 0 0 0,-25 28 0 0 0,-1 1 0 0 0,2 0 0 0 0,-1 0 0 0 0,1 1 0 0 0,0 0 0 0 0,1 1 0 0 0,0 0 0 0 0,0 1 0 0 0,1-1 0 0 0,-1 2 0 0 0,1 0 0 0 0,1 0 0 0 0,-1 1 0 0 0,0 0 0 0 0,16-2 0 0 0,-13 6 0 0 0,-10 3 0 0 0,-3-1 0 0 0,10 8 0 0 0,-10-5 0 0 0,-1-2 0 0 0,1 7 0 0 0,-1 1 0 0 0,0-1 0 0 0,0 1 0 0 0,-1-1 0 0 0,-1 1 0 0 0,-3 13 0 0 0,2-7 0 0 0,-5 14 0 0 0,6-27 0 0 0,1 1 0 0 0,-1-1 0 0 0,1 0 0 0 0,0 1 0 0 0,0-1 0 0 0,1 0 0 0 0,-1 1 0 0 0,1-1 0 0 0,0 1 0 0 0,0-1 0 0 0,1 1 0 0 0,-1-1 0 0 0,1 1 0 0 0,2 5 0 0 0,-3-8 0 0 0,0-1 0 0 0,0 0 0 0 0,0 0 0 0 0,0-1 0 0 0,0 1 0 0 0,0 0 0 0 0,0-1 0 0 0,1 1 0 0 0,-1 0 0 0 0,0 0 0 0 0,0-1 0 0 0,1 1 0 0 0,-1-1 0 0 0,0 1 0 0 0,1 0 0 0 0,-1-1 0 0 0,1 1 0 0 0,-1-1 0 0 0,1 1 0 0 0,-1-1 0 0 0,2 2 0 0 0,-2-2 0 0 0,2 2 0 0 0,-1 0 0 0 0,0-1 0 0 0,1 1 0 0 0,0-1 0 0 0,-1 1 0 0 0,1-1 0 0 0,0 0 0 0 0,0 0 0 0 0,0 0 0 0 0,0 1 0 0 0,0-2 0 0 0,0 1 0 0 0,0 0 0 0 0,0 0 0 0 0,0-1 0 0 0,4 1 0 0 0,-2 0 0 0 0,0 0 0 0 0,0 0 0 0 0,0 0 0 0 0,1-1 0 0 0,-1 0 0 0 0,0 0 0 0 0,0 0 0 0 0,1-1 0 0 0,-1 1 0 0 0,0-1 0 0 0,0 0 0 0 0,0 0 0 0 0,0 0 0 0 0,0-1 0 0 0,0 1 0 0 0,0-1 0 0 0,0 0 0 0 0,0 0 0 0 0,-1-1 0 0 0,1 1 0 0 0,-1-1 0 0 0,0 1 0 0 0,6-6 0 0 0,7-13 0 0 0,28-46 0 0 0,-26 38 0 0 0,61-95 0 0 0,-94 156 0 0 0,1 0 0 0 0,-10 38 0 0 0,15-42 0 0 0,3-12 0 0 0,1 1 0 0 0,1-1 0 0 0,-5 30 0 0 0,10-37 0 0 0,5-4 0 0 0,-6-5 0 0 0,1 0 0 0 0,-1 1 0 0 0,1-1 0 0 0,-1 0 0 0 0,1 1 0 0 0,0-1 0 0 0,-1 0 0 0 0,1 0 0 0 0,-1 0 0 0 0,1 1 0 0 0,0-1 0 0 0,-1 0 0 0 0,1 0 0 0 0,0 0 0 0 0,-1 0 0 0 0,1 0 0 0 0,0 0 0 0 0,-1 0 0 0 0,1 0 0 0 0,0-1 0 0 0,-1 1 0 0 0,1 0 0 0 0,0 0 0 0 0,-1 0 0 0 0,2-1 0 0 0,-1 0 0 0 0,4-1 0 0 0,-1 1 0 0 0,0-1 0 0 0,0 0 0 0 0,-1 0 0 0 0,1-1 0 0 0,0 1 0 0 0,-1-1 0 0 0,1 0 0 0 0,-1 0 0 0 0,3-3 0 0 0,6-5 0 0 0,52-56 0 0 0,-50 56 0 0 0,44-36 0 0 0,-50 40 0 0 0,1 2 0 0 0,1-1 0 0 0,-1 1 0 0 0,19-7 0 0 0,-19 11 0 0 0,-8 2 0 0 0,6 4 0 0 0,-6-4 0 0 0,0 1 0 0 0,0 0 0 0 0,0 0 0 0 0,0 0 0 0 0,-1 0 0 0 0,1 0 0 0 0,0 0 0 0 0,-1 2 0 0 0,3 10 0 0 0,-1 0 0 0 0,-1 0 0 0 0,0 1 0 0 0,-1-1 0 0 0,0 0 0 0 0,-4 21 0 0 0,0 12 0 0 0,3-38 0 0 0,1-9 0 0 0,0 0 0 0 0,0-1 0 0 0,0 1 0 0 0,1 0 0 0 0,-1 0 0 0 0,0 0 0 0 0,0 0 0 0 0,0 0 0 0 0,0-1 0 0 0,0 1 0 0 0,0 0 0 0 0,1 0 0 0 0,-1 0 0 0 0,0 0 0 0 0,0 0 0 0 0,0 0 0 0 0,0 0 0 0 0,1 0 0 0 0,-1 0 0 0 0,0 0 0 0 0,0-1 0 0 0,0 1 0 0 0,1 0 0 0 0,-1 0 0 0 0,0 0 0 0 0,0 0 0 0 0,0 0 0 0 0,0 0 0 0 0,1 0 0 0 0,-1 1 0 0 0,0-1 0 0 0,0 0 0 0 0,0 0 0 0 0,1 0 0 0 0,-1 0 0 0 0,0 0 0 0 0,0 0 0 0 0,0 0 0 0 0,0 0 0 0 0,0 0 0 0 0,1 0 0 0 0,-1 1 0 0 0,0-1 0 0 0,0 0 0 0 0,0 0 0 0 0,0 0 0 0 0,0 0 0 0 0,0 0 0 0 0,1 1 0 0 0,-1-1 0 0 0,0 0 0 0 0,0 0 0 0 0,0 0 0 0 0,0 0 0 0 0,0 1 0 0 0,0-1 0 0 0,0 0 0 0 0,0 0 0 0 0,0 0 0 0 0,0 0 0 0 0,0 1 0 0 0,0-1 0 0 0,0 0 0 0 0,0 0 0 0 0,0 1 0 0 0,14-14 0 0 0,-1 0 0 0 0,15-18 0 0 0,-15 16 0 0 0,28-26 0 0 0,75-60 0 0 0,-107 97 0 0 0,-9 4 0 0 0,4 1 0 0 0,-3-1 0 0 0,-1 1 0 0 0,1 0 0 0 0,0-1 0 0 0,-1 1 0 0 0,1 0 0 0 0,-1-1 0 0 0,1 1 0 0 0,-1 0 0 0 0,1 0 0 0 0,-1 0 0 0 0,1-1 0 0 0,-1 1 0 0 0,0 0 0 0 0,1 2 0 0 0,0 5 0 0 0,1 0 0 0 0,-2 1 0 0 0,1-1 0 0 0,-1 1 0 0 0,0-1 0 0 0,-1 1 0 0 0,0-1 0 0 0,-2 12 0 0 0,1-9 0 0 0,0-1 0 0 0,1 1 0 0 0,0 0 0 0 0,2 17 0 0 0,-1-24 0 0 0,0-3 0 0 0,0 0 0 0 0,0 0 0 0 0,0 0 0 0 0,0 0 0 0 0,0 0 0 0 0,0 0 0 0 0,0 0 0 0 0,1 0 0 0 0,-1 0 0 0 0,0 0 0 0 0,1 0 0 0 0,-1 0 0 0 0,2 1 0 0 0,-2-1 0 0 0,0-1 0 0 0,0 1 0 0 0,0-1 0 0 0,0 1 0 0 0,0 0 0 0 0,0-1 0 0 0,1 1 0 0 0,-1-1 0 0 0,0 1 0 0 0,0-1 0 0 0,1 1 0 0 0,-1-1 0 0 0,0 0 0 0 0,1 1 0 0 0,-1-1 0 0 0,0 1 0 0 0,1-1 0 0 0,-1 1 0 0 0,1-1 0 0 0,-1 0 0 0 0,1 0 0 0 0,-1 1 0 0 0,1-1 0 0 0,-1 0 0 0 0,1 1 0 0 0,-1-1 0 0 0,1 0 0 0 0,-1 0 0 0 0,1 0 0 0 0,-1 0 0 0 0,1 0 0 0 0,1 0 0 0 0,-1 0 0 0 0,2 1-71 0 0,1 0 0 0 0,0-1 0 0 0,0 0-1 0 0,-1 0 1 0 0,1 0 0 0 0,0 0 0 0 0,0-1 0 0 0,-1 1 0 0 0,1-1 0 0 0,0 0-1 0 0,-1 0 1 0 0,1 0 0 0 0,5-4 0 0 0,5-2-427 0 0,25-16 0 0 0,-18 9 498 0 0,-1-2 0 0 0,36-36 0 0 0,30-44 0 0 0,-54 51 0 0 0,-1 0 0 0 0,36-73 0 0 0,-53 93 0 0 0,0-3 0 0 0,-1-1 0 0 0,14-42 0 0 0,-27 69 50 0 0,1 1-1 0 0,-1-1 1 0 0,1 0 0 0 0,-1 0 0 0 0,0 0-1 0 0,0 1 1 0 0,0-1 0 0 0,0 0-1 0 0,-1-2 1 0 0,0-6 329 0 0,-16 17 721 0 0,12-3-1097 0 0,0 0-1 0 0,1 1 1 0 0,0 0-1 0 0,-1 0 1 0 0,2 0-1 0 0,-1 0 1 0 0,-4 9-1 0 0,-18 43-6 0 0,23-50 4 0 0,-70 198 0 0 0,30-16 0 0 0,30-134 0 0 0,13-46 0 0 0,4-7 0 0 0,5-6 0 0 0,-9 4 0 0 0,10-7 0 0 0,-1 0 0 0 0,0 0 0 0 0,0-1 0 0 0,-1 0 0 0 0,0-1 0 0 0,0 0 0 0 0,9-13 0 0 0,5-7 0 0 0,-4 8 0 0 0,24-22 0 0 0,-35 37 0 0 0,0 0 0 0 0,0 1 0 0 0,0-1 0 0 0,1 2 0 0 0,-1-1 0 0 0,1 1 0 0 0,15-5 0 0 0,-14 7 0 0 0,5 4 0 0 0,-11 2 0 0 0,-2-3 0 0 0,2 3 0 0 0,0-1 0 0 0,0 1 0 0 0,0-1 0 0 0,-1 1 0 0 0,1 0 0 0 0,-1 0 0 0 0,0 0 0 0 0,0 0 0 0 0,0 0 0 0 0,-1 1 0 0 0,1-1 0 0 0,0 7 0 0 0,1 6 0 0 0,-1 0 0 0 0,0 18 0 0 0,-1-14 0 0 0,-2 8 0 0 0,-3 4 0 0 0,3-23 0 0 0,-1-6-280 0 0,1-9-410 0 0,-1-7-1028 0 0,9-36-3104 0 0,11-20 1988 0 0,-2 16 1298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0,2 1-341 0 0,1 0 57 0 0,0 0 0 0 0,0 1-1 0 0,-1 0 1 0 0,1-1 0 0 0,0 1-1 0 0,0 0 1 0 0,-1 0 0 0 0,4 4-1 0 0,-5-5-57 0 0,0 0-1 0 0,1 0 1 0 0,-1 0-1 0 0,0 0 1 0 0,1 0-1 0 0,-1 0 1 0 0,0 0-1 0 0,3 1 1 0 0,36 10 199 0 0,-30-10-436 0 0,0 1 0 0 0,13 6 0 0 0,14 7-2583 0 0,-24-8 1617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238 493 17503 0 0,'1'-1'399'0'0,"6"-8"49"0"0,0-1 0 0 0,0 1-1 0 0,7-15 1 0 0,-6-1 3539 0 0,-8 24-2589 0 0,0 1-576 0 0,-14-5 789 0 0,8 5-1511 0 0,1 0-1 0 0,-1 1 1 0 0,1-1-1 0 0,-1 1 1 0 0,1 0-1 0 0,0 1 1 0 0,-1-1-1 0 0,1 1 1 0 0,0 0-1 0 0,-9 5 1 0 0,-5 4 415 0 0,-24 18-1 0 0,35-23-486 0 0,-6 5-28 0 0,0 0 0 0 0,1 1 0 0 0,0 1 0 0 0,1 0 0 0 0,0 0 0 0 0,2 1 0 0 0,-1 1 0 0 0,2 0 0 0 0,-11 19 0 0 0,20-33 0 0 0,0-1 0 0 0,0 0 0 0 0,0 0 0 0 0,0 0 0 0 0,-1 1 0 0 0,1-1 0 0 0,0 0 0 0 0,0 0 0 0 0,0 0 0 0 0,0 1 0 0 0,0-1 0 0 0,0 0 0 0 0,0 0 0 0 0,0 1 0 0 0,-1-1 0 0 0,1 0 0 0 0,0 0 0 0 0,0 1 0 0 0,0-1 0 0 0,0 0 0 0 0,0 0 0 0 0,0 1 0 0 0,1-1 0 0 0,-1 0 0 0 0,0 0 0 0 0,0 1 0 0 0,0-1 0 0 0,0 0 0 0 0,0 0 0 0 0,0 1 0 0 0,0-1 0 0 0,0 0 0 0 0,1 0 0 0 0,-1 0 0 0 0,0 1 0 0 0,0-1 0 0 0,0 0 0 0 0,0 0 0 0 0,1 0 0 0 0,-1 0 0 0 0,0 1 0 0 0,0-1 0 0 0,0 0 0 0 0,1 0 0 0 0,-1 0 0 0 0,0 0 0 0 0,0 0 0 0 0,1 0 0 0 0,-1 0 0 0 0,0 0 0 0 0,0 0 0 0 0,1 0 0 0 0,-1 0 0 0 0,0 1 0 0 0,0-1 0 0 0,1-1 0 0 0,-1 1 0 0 0,0 0 0 0 0,0 0 0 0 0,1 0 0 0 0,-1 0 0 0 0,0 0 0 0 0,0 0 0 0 0,0 0 0 0 0,1 0 0 0 0,5-1 56 0 0,1 1 1 0 0,-1-1-1 0 0,1-1 0 0 0,-1 1 0 0 0,0-1 1 0 0,0 0-1 0 0,0 0 0 0 0,0-1 0 0 0,0 0 1 0 0,9-6-1 0 0,6-5 451 0 0,27-25-1 0 0,-19 14-255 0 0,114-93-86 0 0,-146 130-457 0 0,1 0 0 0 0,-6 13 0 0 0,3-10-344 0 0,0 1 874 0 0,0 1-1 0 0,-3 21 1 0 0,7-33-312 0 0,0 0 1 0 0,1 0 0 0 0,0-1-1 0 0,0 1 1 0 0,0 0-1 0 0,1 0 1 0 0,-1-1 0 0 0,1 1-1 0 0,1-1 1 0 0,-1 1 0 0 0,0 0-1 0 0,1-1 1 0 0,3 6-1 0 0,1-2-75 0 0,-2-7 148 0 0,-1 1 0 0 0,0-1 0 0 0,1 1 1 0 0,-1-1-1 0 0,1 0 0 0 0,0 0 0 0 0,-1-1 0 0 0,1 1 0 0 0,0-1 0 0 0,-1 1 0 0 0,1-1 1 0 0,0 0-1 0 0,0-1 0 0 0,-1 1 0 0 0,1-1 0 0 0,0 1 0 0 0,-1-1 0 0 0,1 0 1 0 0,3-2-1 0 0,2 0 1 0 0,-1-1 0 0 0,0 1 0 0 0,0-2 0 0 0,0 1 1 0 0,0-1-1 0 0,12-10 0 0 0,-2-2 0 0 0,-1-1 0 0 0,-1 0 0 0 0,-1-2 0 0 0,24-36 0 0 0,39-91 0 0 0,-54 99 0 0 0,58-127 0 0 0,-79 165 0 0 0,0-1 0 0 0,0 0 0 0 0,-1 0 0 0 0,-1 0 0 0 0,1-12 0 0 0,-2 22 0 0 0,0 1 0 0 0,1-1 0 0 0,-1 1 0 0 0,0 0 0 0 0,0-1 0 0 0,0 1 0 0 0,0 0 0 0 0,0-1 0 0 0,0 1 0 0 0,0-1 0 0 0,0 1 0 0 0,0 0 0 0 0,0-1 0 0 0,0 1 0 0 0,0-1 0 0 0,0 1 0 0 0,0 0 0 0 0,0-1 0 0 0,-1 1 0 0 0,1-1 0 0 0,0 1 0 0 0,0 0 0 0 0,0-1 0 0 0,-1 1 0 0 0,1 0 0 0 0,0-1 0 0 0,0 1 0 0 0,-1 0 0 0 0,1 0 0 0 0,0-1 0 0 0,0 1 0 0 0,-1 0 0 0 0,1 0 0 0 0,0-1 0 0 0,-1 1 0 0 0,1 0 0 0 0,-1 0 0 0 0,1 0 0 0 0,0 0 0 0 0,-1-1 0 0 0,1 1 0 0 0,0 0 0 0 0,-1 0 0 0 0,1 0 0 0 0,-1 0 0 0 0,1 0 0 0 0,0 0 0 0 0,-1 0 0 0 0,1 0 0 0 0,-1 0 0 0 0,1 0 0 0 0,0 0 0 0 0,-1 1 0 0 0,1-1 0 0 0,-1 0 0 0 0,1 0 0 0 0,0 0 0 0 0,-1 0 0 0 0,1 1 0 0 0,0-1 0 0 0,-1 1 0 0 0,-23 15 0 0 0,23-14 0 0 0,-10 9 0 0 0,1 0 0 0 0,1 1 0 0 0,0 0 0 0 0,1 0 0 0 0,0 1 0 0 0,-9 19 0 0 0,8-14 0 0 0,-5 10 199 0 0,1 0 0 0 0,1 2 1 0 0,2 0-1 0 0,-12 53 0 0 0,17-57-33 0 0,1 0 0 0 0,2 1 0 0 0,0 0 0 0 0,2-1 0 0 0,6 52 0 0 0,-5-72-385 0 0,0 0-1 0 0,0 0 1 0 0,1 0 0 0 0,0 0-1 0 0,0 0 1 0 0,1 0 0 0 0,4 8-1 0 0,-6-12-42 0 0,1 1 0 0 0,0-1-1 0 0,0 0 1 0 0,0 0 0 0 0,0 0-1 0 0,0 0 1 0 0,0 0-1 0 0,1 0 1 0 0,-1 0 0 0 0,1-1-1 0 0,-1 1 1 0 0,1-1 0 0 0,-1 0-1 0 0,1 0 1 0 0,0 0 0 0 0,0 0-1 0 0,5 1 1 0 0,7 0-8949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49 15663 0 0,'0'0'356'0'0,"-2"-1"50"0"0,-7-2 20 0 0,7 2-42 0 0,4 2-250 0 0,-2 0-131 0 0,1-1 0 0 0,0 1 0 0 0,-1 0 0 0 0,1 0 0 0 0,-1 0 0 0 0,1 0 0 0 0,-1 0 0 0 0,1 0 0 0 0,-1 0 0 0 0,0 0 0 0 0,1 0 0 0 0,-1 0 0 0 0,0 0 0 0 0,0 0 0 0 0,0 0 0 0 0,0 0 0 0 0,0 0-1 0 0,0 0 1 0 0,0 0 0 0 0,0 0 0 0 0,0 0 0 0 0,0 0 0 0 0,0 0 0 0 0,-1 0 0 0 0,0 1 0 0 0,-13 32 437 0 0,3-11-20 0 0,-57 192 1925 0 0,-96 277-1525 0 0,18-125 620 0 0,98-242-832 0 0,43-109-608 0 0,5-6 1 0 0,4-7 7 0 0,1-6 55 0 0,0 1 68 0 0,-1 0 0 0 0,0-1 0 0 0,0 0 0 0 0,0 0 0 0 0,0 0 0 0 0,0 0 0 0 0,-1 0 0 0 0,1-1 0 0 0,-1 0 0 0 0,5-6 0 0 0,2-6 128 0 0,12-23 1 0 0,34-72-252 0 0,65-179 0 0 0,-120 287-6 0 0,5-16 433 0 0,7-33 1 0 0,-12 47-353 0 0,0 0 0 0 0,-1 0 0 0 0,1 0 0 0 0,-1 0 0 0 0,0 0 0 0 0,-1 0 0 0 0,1 0 0 0 0,-1 0 0 0 0,0 1 0 0 0,0-1 0 0 0,0 0 0 0 0,-4-7 0 0 0,5 11-60 0 0,-1 0 0 0 0,0 0 0 0 0,1 0-1 0 0,-1 0 1 0 0,0 0 0 0 0,0 0 0 0 0,0 0 0 0 0,0 0-1 0 0,0 1 1 0 0,1-1 0 0 0,-1 0 0 0 0,-1 1 0 0 0,1-1-1 0 0,0 0 1 0 0,0 1 0 0 0,0-1 0 0 0,0 1 0 0 0,0 0-1 0 0,0-1 1 0 0,-2 1 0 0 0,0 0 57 0 0,1 0 0 0 0,-1 0 0 0 0,0 0 1 0 0,1 0-1 0 0,-1 0 0 0 0,0 1 0 0 0,1-1 0 0 0,-6 3 0 0 0,1 0 77 0 0,-1 0 1 0 0,1 1-1 0 0,0 0 0 0 0,0 0 1 0 0,-7 6-1 0 0,-2 1-157 0 0,12-8 0 0 0,-1-1 0 0 0,1 1 0 0 0,0 0 0 0 0,1 1 0 0 0,-1-1 0 0 0,0 1 0 0 0,1 0 0 0 0,0-1 0 0 0,0 1 0 0 0,0 1 0 0 0,-4 8 0 0 0,6-13 0 0 0,1 0 0 0 0,0 0 0 0 0,0 1 0 0 0,0-1 0 0 0,-1 0 0 0 0,1 0 0 0 0,0 1 0 0 0,0-1 0 0 0,0 0 0 0 0,0 0 0 0 0,0 1 0 0 0,-1-1 0 0 0,1 0 0 0 0,0 1 0 0 0,0-1 0 0 0,0 0 0 0 0,0 1 0 0 0,0-1 0 0 0,0 0 0 0 0,0 0 0 0 0,0 1 0 0 0,0-1 0 0 0,0 0 0 0 0,0 1 0 0 0,0-1 0 0 0,0 0 0 0 0,1 1 0 0 0,-1-1 0 0 0,0 0 0 0 0,0 0 0 0 0,0 1 0 0 0,0-1 0 0 0,0 0 0 0 0,1 0 0 0 0,-1 1 0 0 0,0-1 0 0 0,0 0 0 0 0,0 0 0 0 0,1 1 0 0 0,-1-1 0 0 0,0 0 0 0 0,0 0 0 0 0,1 0 0 0 0,-1 0 0 0 0,0 1 0 0 0,1-1 0 0 0,-1 0 0 0 0,0 0 0 0 0,0 0 0 0 0,1 0 0 0 0,-1 0 0 0 0,0 0 0 0 0,1 0 0 0 0,-1 0 0 0 0,1 0 0 0 0,2 1 0 0 0,0 0 0 0 0,0 0 0 0 0,1-1 0 0 0,-1 1 0 0 0,0-1 0 0 0,1 0 0 0 0,-1 0 0 0 0,1 0 0 0 0,-1 0 0 0 0,0-1 0 0 0,1 1 0 0 0,-1-1 0 0 0,0 0 0 0 0,0 0 0 0 0,5-2 0 0 0,6-3 0 0 0,0-1 0 0 0,15-10 0 0 0,-10 6 0 0 0,-18 10 0 0 0,93-54 0 0 0,-74 42 0 0 0,-2-1 0 0 0,30-27 0 0 0,5-6 0 0 0,-34 31 0 0 0,-1-1 0 0 0,22-25 0 0 0,-40 42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0,-2 7 0 0 0,-5 9 0 0 0,-3 6 347 0 0,0 0-1 0 0,-8 29 1 0 0,15-40-212 0 0,0 1 0 0 0,1-1 0 0 0,0 1-1 0 0,1 0 1 0 0,1 0 0 0 0,0 19 0 0 0,1-28-267 0 0,-1 1 0 0 0,1 0 0 0 0,0 0 0 0 0,0 0 0 0 0,0-1 0 0 0,0 1 0 0 0,1 0 0 0 0,-1-1 0 0 0,1 1 0 0 0,0-1 0 0 0,5 6 0 0 0,-6-7 118 0 0,0-1 0 0 0,1 0 1 0 0,-1 1-1 0 0,1-1 0 0 0,0 0 0 0 0,-1 0 1 0 0,1 0-1 0 0,0 0 0 0 0,0 0 0 0 0,0 0 1 0 0,0 0-1 0 0,0-1 0 0 0,-1 1 0 0 0,1-1 1 0 0,0 0-1 0 0,0 1 0 0 0,0-1 0 0 0,1 0 1 0 0,-1 0-1 0 0,0 0 0 0 0,0 0 0 0 0,0 0 1 0 0,0-1-1 0 0,3 0 0 0 0,4-2 14 0 0,0 0-1 0 0,0-1 1 0 0,0 0-1 0 0,0-1 1 0 0,0 0-1 0 0,-1 0 1 0 0,0-1 0 0 0,0 0-1 0 0,-1 0 1 0 0,0-1-1 0 0,0 0 1 0 0,0 0-1 0 0,-1-1 1 0 0,0 0-1 0 0,10-16 1 0 0,-6 6 252 0 0,-1 0 0 0 0,-1 0 1 0 0,0-1-1 0 0,-2 0 0 0 0,0 0 0 0 0,6-36 1 0 0,-11 50-269 0 0,1-4-181 0 0,-1 1 0 0 0,0 0-1 0 0,0 0 1 0 0,-1-1 0 0 0,0 1 0 0 0,-1 0 0 0 0,-1-10-1 0 0,2 17 194 0 0,0 0 0 0 0,-1 0-1 0 0,1 0 1 0 0,-1 0-1 0 0,1 0 1 0 0,-1 0 0 0 0,1 0-1 0 0,-1 0 1 0 0,1 1 0 0 0,-1-1-1 0 0,0 0 1 0 0,1 0-1 0 0,-1 1 1 0 0,0-1 0 0 0,1 0-1 0 0,-1 1 1 0 0,0-1-1 0 0,0 0 1 0 0,0 1 0 0 0,0-1-1 0 0,0 1 1 0 0,0 0-1 0 0,0-1 1 0 0,0 1 0 0 0,0 0-1 0 0,0 0 1 0 0,0-1 0 0 0,0 1-1 0 0,0 0 1 0 0,0 0-1 0 0,0 0 1 0 0,0 0 0 0 0,0 0-1 0 0,0 1 1 0 0,0-1-1 0 0,0 0 1 0 0,0 0 0 0 0,0 1-1 0 0,0-1 1 0 0,-1 1 0 0 0,-3 1 6 0 0,-1 0 0 0 0,1 1 1 0 0,0-1-1 0 0,1 1 1 0 0,-9 7-1 0 0,12-9-2 0 0,-1 0 0 0 0,1 0 0 0 0,0 1 0 0 0,0-1 0 0 0,0 0 0 0 0,1 1 0 0 0,-1-1 0 0 0,0 1 0 0 0,0-1 0 0 0,1 1 0 0 0,-1 1 0 0 0,-2 11 0 0 0,6-10 0 0 0,-2-3 0 0 0,1 2 0 0 0,-1 0 0 0 0,1 0 0 0 0,0 0 0 0 0,0 0 0 0 0,0-1 0 0 0,0 1 0 0 0,1-1 0 0 0,-1 0 0 0 0,1 0 0 0 0,-1 0 0 0 0,1 0 0 0 0,0 0 0 0 0,0 0 0 0 0,0 0 0 0 0,0-1 0 0 0,0 0 0 0 0,0 0 0 0 0,0 0 0 0 0,0 0 0 0 0,1 0 0 0 0,-1 0 0 0 0,0-1 0 0 0,7 1 0 0 0,6-1 0 0 0,1 0 0 0 0,-1-1 0 0 0,25-4 0 0 0,-35 4 0 0 0,18-3 0 0 0,-5 0 0 0 0,34-1 0 0 0,-48 5 0 0 0,0 0 0 0 0,1 0 0 0 0,-1 1 0 0 0,0 0 0 0 0,0 0 0 0 0,0 0 0 0 0,0 0 0 0 0,0 1 0 0 0,0 0 0 0 0,0 0 0 0 0,6 3 0 0 0,-9-3 0 0 0,0-1 0 0 0,0 1 0 0 0,0-1 0 0 0,-1 1 0 0 0,1 0 0 0 0,0 0 0 0 0,-1 0 0 0 0,1 0 0 0 0,-1 0 0 0 0,1 0 0 0 0,-1 0 0 0 0,0 0 0 0 0,0 0 0 0 0,0 1 0 0 0,0-1 0 0 0,-1 0 0 0 0,1 1 0 0 0,-1-1 0 0 0,1 1 0 0 0,-1-1 0 0 0,0 1 0 0 0,0-1 0 0 0,0 4 0 0 0,-1 0 0 0 0,0 1 0 0 0,0-1 0 0 0,-1 1 0 0 0,0-1 0 0 0,0 1 0 0 0,0-1 0 0 0,-1 0 0 0 0,0 0 0 0 0,-4 6 0 0 0,7-12 7 0 0,0-1 0 0 0,0 1 0 0 0,0 0 0 0 0,0 0 0 0 0,0 0 0 0 0,0 0 0 0 0,0 0-1 0 0,0-1 1 0 0,0 1 0 0 0,0 0 0 0 0,-1 0 0 0 0,1 0 0 0 0,0 0 0 0 0,0 0 0 0 0,0 0 0 0 0,0-1 0 0 0,0 1 0 0 0,0 0 0 0 0,0 0 0 0 0,-1 0 0 0 0,1 0 0 0 0,0 0-1 0 0,0 0 1 0 0,0 0 0 0 0,0 0 0 0 0,0 0 0 0 0,0-1 0 0 0,-1 1 0 0 0,1 0 0 0 0,0 0 0 0 0,0 0 0 0 0,0 0 0 0 0,0 0 0 0 0,-1 0 0 0 0,1 0 0 0 0,0 0 0 0 0,0 0-1 0 0,0 0 1 0 0,0 0 0 0 0,0 0 0 0 0,-1 0 0 0 0,1 0 0 0 0,0 1 0 0 0,0-1 0 0 0,0 0 0 0 0,0 0 0 0 0,0 0 0 0 0,-1 0 0 0 0,1 0 0 0 0,0 0 0 0 0,0 0-1 0 0,0 0 1 0 0,0 0 0 0 0,0 1 0 0 0,0-1 0 0 0,-1 0 0 0 0,1 0 0 0 0,0 0 0 0 0,0 0 0 0 0,0 0 0 0 0,-1-11 446 0 0,2 2-490 0 0,0 0 0 0 0,0 1 0 0 0,1-1 1 0 0,0 1-1 0 0,0 0 0 0 0,1-1 0 0 0,0 1 0 0 0,1 0 0 0 0,0 1 0 0 0,6-11 0 0 0,2-1-119 0 0,1 2-1 0 0,30-32 0 0 0,-33 38 168 0 0,1 0 0 0 0,22-15-1 0 0,-29 23-115 0 0,0 0 0 0 0,0 1 0 0 0,0 0 0 0 0,0 0-1 0 0,1 0 1 0 0,-1 0 0 0 0,1 1 0 0 0,-1-1 0 0 0,1 1 0 0 0,-1 0 0 0 0,1 1-1 0 0,0-1 1 0 0,5 1 0 0 0,-8 0 83 0 0,1 1-1 0 0,-1-1 1 0 0,0 1 0 0 0,0 0-1 0 0,-1 0 1 0 0,1 0 0 0 0,0 0-1 0 0,0 0 1 0 0,0 0-1 0 0,0 0 1 0 0,-1 0 0 0 0,1 1-1 0 0,-1-1 1 0 0,1 1 0 0 0,-1-1-1 0 0,1 1 1 0 0,1 2 0 0 0,2 5-45 0 0,1 0 1 0 0,4 11-1 0 0,-7-13 61 0 0,2 3 6 0 0,1 1 0 0 0,0-1 0 0 0,0 0 0 0 0,1-1 0 0 0,10 12 0 0 0,-15-19 0 0 0,1 1 0 0 0,-1-1 0 0 0,1 0 0 0 0,-1 0 0 0 0,1 0 0 0 0,0 0 0 0 0,0-1 0 0 0,0 1 0 0 0,0-1 0 0 0,0 0 0 0 0,0 0 0 0 0,0 0 0 0 0,0 0 0 0 0,1 0 0 0 0,-1-1 0 0 0,0 1 0 0 0,0-1 0 0 0,1 0 0 0 0,-1 0 0 0 0,0 0 0 0 0,1-1 0 0 0,-1 1 0 0 0,5-2 0 0 0,1 0-2 0 0,0-1 0 0 0,-1 0-1 0 0,1-1 1 0 0,-1 0 0 0 0,0 0-1 0 0,11-8 1 0 0,-14 9 9 0 0,-1-1-1 0 0,1 0 1 0 0,-1 0 0 0 0,0 0-1 0 0,0-1 1 0 0,-1 1 0 0 0,0-1-1 0 0,1 0 1 0 0,-1 0 0 0 0,-1 0-1 0 0,3-6 1 0 0,-4 10 330 0 0,-3 0-185 0 0,-2 3 68 0 0,-9 11 313 0 0,-11 18 153 0 0,5-2-686 0 0,1 0 0 0 0,1 2 0 0 0,2 0 0 0 0,-13 38 0 0 0,27-65 0 0 0,0 1 0 0 0,0-1 0 0 0,0 0 0 0 0,0 1 0 0 0,1-1 0 0 0,0 1 0 0 0,0-1 0 0 0,0 0 0 0 0,2 10 0 0 0,-2-14 0 0 0,0 1 0 0 0,0 0 0 0 0,0-1 0 0 0,1 1 0 0 0,-1 0 0 0 0,0 0 0 0 0,0-1 0 0 0,1 1 0 0 0,-1-1 0 0 0,1 1 0 0 0,-1 0 0 0 0,0-1 0 0 0,1 1 0 0 0,-1-1 0 0 0,1 1 0 0 0,0-1 0 0 0,-1 1 0 0 0,1-1 0 0 0,-1 1 0 0 0,1-1 0 0 0,0 0 0 0 0,-1 1 0 0 0,1-1 0 0 0,0 0 0 0 0,-1 1 0 0 0,1-1 0 0 0,0 0 0 0 0,0 0 0 0 0,-1 0 0 0 0,1 0 0 0 0,0 0 0 0 0,0 0 0 0 0,-1 0 0 0 0,2 0 0 0 0,0 0 0 0 0,3 0 0 0 0,0 1 0 0 0,0-1 0 0 0,-1-1 0 0 0,1 1 0 0 0,0-1 0 0 0,0 0 0 0 0,-1 0 0 0 0,1 0 0 0 0,-1-1 0 0 0,1 1 0 0 0,-1-1 0 0 0,0 0 0 0 0,1 0 0 0 0,3-3 0 0 0,5-4 0 0 0,-1-1 0 0 0,23-20 0 0 0,-2-4 0 0 0,-2-1 0 0 0,-1-1 0 0 0,45-74 0 0 0,-30 31 0 0 0,35-85 0 0 0,-73 149 0 0 0,2-5 0 0 0,0 0 0 0 0,-1 0 0 0 0,-2-1 0 0 0,7-31 0 0 0,-13 51 0 0 0,1-1 0 0 0,-1 1 0 0 0,0-1 0 0 0,0 1 0 0 0,0-1 0 0 0,0 1 0 0 0,-1-1 0 0 0,1 1 0 0 0,0-1 0 0 0,0 1 0 0 0,-1-1 0 0 0,1 1 0 0 0,-1 0 0 0 0,0-1 0 0 0,0-1 0 0 0,0 2 0 0 0,1 1 0 0 0,-1-1 0 0 0,0 1 0 0 0,1 0 0 0 0,-1-1 0 0 0,0 1 0 0 0,1-1 0 0 0,-1 1 0 0 0,0 0 0 0 0,1-1 0 0 0,-1 1 0 0 0,0 0 0 0 0,0 0 0 0 0,1 0 0 0 0,-1 0 0 0 0,0 0 0 0 0,0-1 0 0 0,0 1 0 0 0,1 1 0 0 0,-1-1 0 0 0,0 0 0 0 0,0 0 0 0 0,1 0 0 0 0,-1 0 0 0 0,0 0 0 0 0,0 1 0 0 0,1-1 0 0 0,-1 0 0 0 0,0 1 0 0 0,1-1 0 0 0,-2 1 0 0 0,-2 1 0 0 0,0 0 0 0 0,1 0 0 0 0,0 0 0 0 0,-1 0 0 0 0,1 1 0 0 0,0 0 0 0 0,0-1 0 0 0,0 1 0 0 0,0 0 0 0 0,1 0 0 0 0,-1 0 0 0 0,1 1 0 0 0,0-1 0 0 0,0 1 0 0 0,0-1 0 0 0,-2 6 0 0 0,-5 10 0 0 0,-14 21 0 0 0,-5 10 0 0 0,26-45 0 0 0,-67 150 0 0 0,57-124 0 0 0,2 0 0 0 0,2 1 0 0 0,-7 39 0 0 0,13-59 0 0 0,0 4 0 0 0,0 1 0 0 0,0 27 0 0 0,2-39 0 0 0,1 0 0 0 0,-1 0 0 0 0,1 0 0 0 0,0 0 0 0 0,1 0 0 0 0,-1-1 0 0 0,1 1 0 0 0,0 0 0 0 0,0-1 0 0 0,0 1 0 0 0,1-1 0 0 0,-1 0 0 0 0,5 6 0 0 0,-5-8 0 0 0,1 0 0 0 0,-1 0 0 0 0,1 0 0 0 0,-1-1 0 0 0,1 1 0 0 0,0 0 0 0 0,-1-1 0 0 0,1 0 0 0 0,0 0 0 0 0,0 0 0 0 0,0 0 0 0 0,0 0 0 0 0,0-1 0 0 0,0 1 0 0 0,0-1 0 0 0,0 0 0 0 0,0 0 0 0 0,0 0 0 0 0,0 0 0 0 0,1-1 0 0 0,3 0 0 0 0,7-2 0 0 0,-1 0 0 0 0,0-1 0 0 0,19-8 0 0 0,-6-1 0 0 0,-1-1 0 0 0,0-1 0 0 0,0-1 0 0 0,-2-1 0 0 0,0-1 0 0 0,25-25 0 0 0,-38 32 0 0 0,-1 0 0 0 0,1-1 0 0 0,-2 0 0 0 0,0-1 0 0 0,0 0 0 0 0,-1 0 0 0 0,-1-1 0 0 0,0 0 0 0 0,8-28 0 0 0,-15 39 0 0 0,-4 7 0 0 0,-4 6 0 0 0,4-2 0 0 0,0 0 0 0 0,0 1 0 0 0,1 0 0 0 0,0 0 0 0 0,1 0 0 0 0,0 0 0 0 0,0 1 0 0 0,-2 13 0 0 0,4-16 0 0 0,0 0 0 0 0,0 1 0 0 0,1-1 0 0 0,0 0 0 0 0,0 0 0 0 0,1 1 0 0 0,0-1 0 0 0,0 0 0 0 0,1 0 0 0 0,0 0 0 0 0,5 13 0 0 0,-6-17 0 0 0,1 0 0 0 0,-1 0 0 0 0,1 0 0 0 0,0-1 0 0 0,-1 1 0 0 0,1-1 0 0 0,1 1 0 0 0,-1-1 0 0 0,0 0 0 0 0,0 1 0 0 0,1-1 0 0 0,0-1 0 0 0,-1 1 0 0 0,1 0 0 0 0,0-1 0 0 0,0 1 0 0 0,0-1 0 0 0,0 0 0 0 0,0 0 0 0 0,0 0 0 0 0,0 0 0 0 0,0 0 0 0 0,0-1 0 0 0,0 1 0 0 0,0-1 0 0 0,1 0 0 0 0,-1 0 0 0 0,0 0 0 0 0,0-1 0 0 0,0 1 0 0 0,1-1 0 0 0,3-1 0 0 0,5-2 0 0 0,0 0 0 0 0,1-2 0 0 0,-2 1 0 0 0,1-1 0 0 0,-1-1 0 0 0,16-12 0 0 0,-6 4 0 0 0,-1-1 0 0 0,-1 0 0 0 0,-1-1 0 0 0,0-2 0 0 0,-1 1 0 0 0,-1-2 0 0 0,26-42 0 0 0,-18 19 0 0 0,48-88 0 0 0,-54 94 0 0 0,21-63 0 0 0,-36 92 0 0 0,-1 0 0 0 0,0 1 0 0 0,0-1 0 0 0,0 0 0 0 0,-1 0 0 0 0,0 0 0 0 0,-1 0 0 0 0,0-11 0 0 0,0 19 0 0 0,0-1 0 0 0,0 0 0 0 0,-1 0 0 0 0,1 0 0 0 0,0 0 0 0 0,0 1 0 0 0,-1-1 0 0 0,1 0 0 0 0,-1 0 0 0 0,1 1 0 0 0,0-1 0 0 0,-1 0 0 0 0,1 1 0 0 0,-1-1 0 0 0,0 0 0 0 0,1 1 0 0 0,-1-1 0 0 0,1 1 0 0 0,-1-1 0 0 0,0 1 0 0 0,0-1 0 0 0,1 1 0 0 0,-2-1 0 0 0,0 1 0 0 0,1 0 0 0 0,0-1 0 0 0,-1 1 0 0 0,1 0 0 0 0,-1 0 0 0 0,1 1 0 0 0,0-1 0 0 0,-1 0 0 0 0,1 0 0 0 0,0 1 0 0 0,-1-1 0 0 0,1 0 0 0 0,-2 2 0 0 0,-3 1 0 0 0,-1 1 0 0 0,1 0 0 0 0,0 0 0 0 0,-7 6 0 0 0,4-1 0 0 0,0 1 0 0 0,1 0 0 0 0,0 0 0 0 0,1 1 0 0 0,0 0 0 0 0,-8 16 0 0 0,-2 4 0 0 0,-5 6 0 0 0,1 2 0 0 0,-25 69 0 0 0,39-88 0 0 0,1 1 0 0 0,0-1 0 0 0,2 1 0 0 0,1 1 0 0 0,0-1 0 0 0,2 0 0 0 0,1 33 0 0 0,1-40 0 0 0,1 0 0 0 0,0 0 0 0 0,0 0 0 0 0,7 19 0 0 0,-8-30 0 0 0,0 0 0 0 0,1-1 0 0 0,-1 1 0 0 0,0 0 0 0 0,1 0 0 0 0,-1-1 0 0 0,1 1 0 0 0,0 0 0 0 0,0-1 0 0 0,0 0 0 0 0,0 0 0 0 0,1 1 0 0 0,-1-1 0 0 0,0 0 0 0 0,1-1 0 0 0,0 1 0 0 0,-1 0 0 0 0,1-1 0 0 0,0 0 0 0 0,0 1 0 0 0,0-1 0 0 0,0 0 0 0 0,0 0 0 0 0,0-1 0 0 0,0 1 0 0 0,3 0 0 0 0,3-1 0 0 0,-1-1 0 0 0,1 1 0 0 0,-1-1 0 0 0,1-1 0 0 0,12-3 0 0 0,42-17 0 0 0,-39 13 0 0 0,2-3 0 0 0,0-1 0 0 0,-1 0 0 0 0,0-2 0 0 0,-1-1 0 0 0,26-23 0 0 0,-23 10 0 0 0,-23 29 0 0 0,-4 5 0 0 0,-3 9 0 0 0,2-14 0 0 0,-12 38 0 0 0,8-24 0 0 0,-7 25 0 0 0,11-34 0 0 0,1-1 0 0 0,-1 1 0 0 0,1-1 0 0 0,0 0 0 0 0,0 1 0 0 0,0-1 0 0 0,0 1 0 0 0,1-1 0 0 0,0 1 0 0 0,1 4 0 0 0,-2-8 0 0 0,0 0 0 0 0,0 0 0 0 0,1-1 0 0 0,-1 1 0 0 0,0 0 0 0 0,0 0 0 0 0,1-1 0 0 0,-1 1 0 0 0,0 0 0 0 0,1-1 0 0 0,-1 1 0 0 0,1 0 0 0 0,-1-1 0 0 0,1 1 0 0 0,-1 0 0 0 0,1-1 0 0 0,-1 1 0 0 0,1-1 0 0 0,0 1 0 0 0,-1-1 0 0 0,1 1 0 0 0,0-1 0 0 0,-1 0 0 0 0,1 1 0 0 0,0-1 0 0 0,0 0 0 0 0,0 0 0 0 0,-1 1 0 0 0,1-1 0 0 0,0 0 0 0 0,0 0 0 0 0,0 0 0 0 0,2 0 0 0 0,1 1 0 0 0,0-1 0 0 0,0 0 0 0 0,0 0 0 0 0,0 0 0 0 0,0 0 0 0 0,0-1 0 0 0,0 0 0 0 0,0 1 0 0 0,0-2 0 0 0,0 1 0 0 0,-1 0 0 0 0,1-1 0 0 0,0 1 0 0 0,3-3 0 0 0,9-6 0 0 0,26-19 0 0 0,-28 18 0 0 0,24-16 162 0 0,38-30 607 0 0,-69 51-442 0 0,-4 3-424 0 0,0 0 0 0 0,0 0 1 0 0,0 0-1 0 0,0 1 0 0 0,1-1 0 0 0,-1 1 0 0 0,1 0 0 0 0,0 0 0 0 0,5-2 0 0 0,-8 6 262 0 0,-1 0 0 0 0,0 1-1 0 0,0-1 1 0 0,0 1-1 0 0,0-1 1 0 0,-1 4-1 0 0,-5 11 59 0 0,-9 19-1 0 0,-4 12-60 0 0,18-43-162 0 0,-1 0 0 0 0,0 1 0 0 0,0-1 0 0 0,1 1 0 0 0,0-1 0 0 0,0 1 0 0 0,0-1 0 0 0,1 1 0 0 0,0 0 0 0 0,0 6 0 0 0,1-12 0 0 0,-1 1 0 0 0,0 0 0 0 0,0-1 0 0 0,0 1 0 0 0,1 0 0 0 0,-1 0 0 0 0,0-1 0 0 0,1 1 0 0 0,-1-1 0 0 0,0 1 0 0 0,1 0 0 0 0,-1-1 0 0 0,1 1 0 0 0,-1-1 0 0 0,1 1 0 0 0,-1-1 0 0 0,1 1 0 0 0,0-1 0 0 0,-1 1 0 0 0,1-1 0 0 0,0 0 0 0 0,-1 1 0 0 0,1-1 0 0 0,0 0 0 0 0,-1 0 0 0 0,1 1 0 0 0,0-1 0 0 0,-1 0 0 0 0,1 0 0 0 0,0 0 0 0 0,0 0 0 0 0,-1 0 0 0 0,1 0 0 0 0,0 0 0 0 0,0 0 0 0 0,0 0 0 0 0,1-1 0 0 0,2 1 0 0 0,1-1 0 0 0,-1 1 0 0 0,0-1 0 0 0,0-1 0 0 0,0 1 0 0 0,0-1 0 0 0,0 1 0 0 0,0-1 0 0 0,6-4 0 0 0,33-24 0 0 0,-40 27 0 0 0,238-175 0 0 0,-230 171 0 0 0,-5 2 0 0 0,1 1 0 0 0,0 0 0 0 0,0 1 0 0 0,13-5 0 0 0,-19 7 0 0 0,0 1 0 0 0,-1 0 0 0 0,1-1 0 0 0,-1 1 0 0 0,1 0 0 0 0,0 0 0 0 0,-1-1 0 0 0,1 1 0 0 0,0 0 0 0 0,-1 0 0 0 0,1 0 0 0 0,0 0 0 0 0,-1 0 0 0 0,1 0 0 0 0,0 0 0 0 0,-1 0 0 0 0,1 0 0 0 0,-1 0 0 0 0,1 0 0 0 0,0 1 0 0 0,-1-1 0 0 0,1 0 0 0 0,0 0 0 0 0,-1 1 0 0 0,1-1 0 0 0,-1 0 0 0 0,1 1 0 0 0,-1-1 0 0 0,1 0 0 0 0,-1 1 0 0 0,1-1 0 0 0,-1 1 0 0 0,1-1 0 0 0,-1 1 0 0 0,1-1 0 0 0,-1 1 0 0 0,0 0 0 0 0,1-1 0 0 0,-1 1 0 0 0,0-1 0 0 0,0 1 0 0 0,1 0 0 0 0,-1 0 0 0 0,1 1 0 0 0,1 3 0 0 0,0 1 0 0 0,-1 0 0 0 0,1 0 0 0 0,-1 0 0 0 0,0 0 0 0 0,-1 0 0 0 0,0 0 0 0 0,1 0 0 0 0,-2 0 0 0 0,1 0 0 0 0,-3 11 0 0 0,0 25 0 0 0,3 61 0 0 0,0-103-5 0 0,0 0 1 0 0,0 0-1 0 0,0 1 1 0 0,0-1-1 0 0,0 0 1 0 0,0 0-1 0 0,0 0 1 0 0,0 1-1 0 0,0-1 1 0 0,0 0-1 0 0,0 0 0 0 0,0 1 1 0 0,0-1-1 0 0,0 0 1 0 0,0 0-1 0 0,0 0 1 0 0,0 1-1 0 0,0-1 1 0 0,0 0-1 0 0,0 0 1 0 0,0 0-1 0 0,0 1 0 0 0,0-1 1 0 0,1 0-1 0 0,-1 0 1 0 0,0 0-1 0 0,0 1 1 0 0,0-1-1 0 0,0 0 1 0 0,0 0-1 0 0,1 0 1 0 0,-1 0-1 0 0,0 0 0 0 0,0 1 1 0 0,0-1-1 0 0,1 0 1 0 0,-1 0-1 0 0,0 0 1 0 0,0 0-1 0 0,0 0 1 0 0,1 0-1 0 0,-1 0 1 0 0,0 0-1 0 0,0 0 0 0 0,1 0 1 0 0,-1 0-1 0 0,0 0 1 0 0,0 0-1 0 0,1 0 1 0 0,-1 0-1 0 0,0 0 1 0 0,0 0-1 0 0,0 0 0 0 0,1 0 1 0 0,-1 0-1 0 0,0 0 1 0 0,0 0-1 0 0,0-1 1 0 0,1 1-1 0 0,-1 0 1 0 0,0 0-1 0 0,0 0 1 0 0,0 0-1 0 0,10-8-956 0 0,-7 4 310 0 0,-1 1 1 0 0,1-1-1 0 0,-1 1 0 0 0,0-1 1 0 0,0 0-1 0 0,2-5 0 0 0,3-13-8902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21191 0 0,'-19'-7'969'0'0,"16"6"-18"0"0,2 1-612 0 0,-2-1 1689 0 0,5 1-689 0 0,11 2-300 0 0,-9-1-1332 0 0,1 0-1 0 0,0 1 1 0 0,-1-1 0 0 0,10 5 0 0 0,0 5-6082 0 0,2 3-2217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299 157 21191 0 0,'48'-79'2440'0'0,"-46"75"-2323"0"0,3-4 840 0 0,-1-2-1 0 0,1 1 1 0 0,-2 0 0 0 0,6-20-1 0 0,-8 27-440 0 0,-8-2 83 0 0,4 3-585 0 0,1 1 1 0 0,0-1-1 0 0,-1 1 1 0 0,1 0-1 0 0,0-1 1 0 0,-1 1-1 0 0,1 0 1 0 0,-1 1-1 0 0,1-1 1 0 0,0 0-1 0 0,-1 1 1 0 0,1-1 0 0 0,0 1-1 0 0,-4 1 1 0 0,-32 16 885 0 0,26-11-561 0 0,-21 12-136 0 0,1 1-1 0 0,-42 36 1 0 0,63-47-291 0 0,2 1 1 0 0,-1 0-1 0 0,2 0 1 0 0,-1 0-1 0 0,1 1 0 0 0,1 1 1 0 0,0-1-1 0 0,1 1 1 0 0,-9 21-1 0 0,15-32-420 0 0,1 1 65 0 0,-1-1 432 0 0,1-1-1 0 0,-1 1 0 0 0,1 0 0 0 0,-1 0 1 0 0,1-1-1 0 0,-1 1 0 0 0,1 0 0 0 0,-1-1 0 0 0,1 1 1 0 0,0 0-1 0 0,-1-1 0 0 0,1 1 0 0 0,0-1 1 0 0,0 1-1 0 0,6-2 36 0 0,-6 1-37 0 0,12-2 13 0 0,1 0 0 0 0,-1-1 0 0 0,16-6 0 0 0,10-2 0 0 0,8-2 0 0 0,-30 7 0 0 0,1 1 0 0 0,30-4 0 0 0,-46 9 0 0 0,0 0 0 0 0,0-1 0 0 0,0 1 0 0 0,0 0 0 0 0,0 1 0 0 0,0-1 0 0 0,0 0 0 0 0,0 0 0 0 0,0 1 0 0 0,1-1 0 0 0,-1 1 0 0 0,-1 0 0 0 0,1 0 0 0 0,0 0 0 0 0,0 0 0 0 0,0 0 0 0 0,0 0 0 0 0,-1 0 0 0 0,3 2 0 0 0,-2-1 0 0 0,-1 0 0 0 0,1 0 0 0 0,-1 0 0 0 0,0 1 0 0 0,0-1 0 0 0,0 0 0 0 0,0 1 0 0 0,0-1 0 0 0,0 0 0 0 0,-1 1 0 0 0,1-1 0 0 0,-1 1 0 0 0,1 4 0 0 0,-1 6 0 0 0,-1 0 0 0 0,0 0 0 0 0,-1 0 0 0 0,-6 23 0 0 0,7-33 0 0 0,-10 40 332 0 0,-3-1 0 0 0,-1-1 0 0 0,-2 0 0 0 0,-2-1 0 0 0,-42 66 0 0 0,18-47-332 0 0,-10 15 0 0 0,50-69 3 0 0,0-1 1 0 0,0 0-1 0 0,-1 0 0 0 0,1 0 1 0 0,-1 0-1 0 0,0-1 0 0 0,0 0 1 0 0,-1 1-1 0 0,-7 3 0 0 0,10-6-7 0 0,1 0-1 0 0,-1 0 0 0 0,1 0 0 0 0,-1-1 1 0 0,1 1-1 0 0,-1 0 0 0 0,1-1 0 0 0,-1 0 1 0 0,0 1-1 0 0,1-1 0 0 0,-1 0 0 0 0,0 0 0 0 0,1 0 1 0 0,-1 0-1 0 0,1 0 0 0 0,-1 0 0 0 0,0 0 1 0 0,1-1-1 0 0,-1 1 0 0 0,0 0 0 0 0,1-1 1 0 0,-1 0-1 0 0,1 1 0 0 0,-1-1 0 0 0,1 0 1 0 0,-1 0-1 0 0,1 0 0 0 0,0 0 0 0 0,-1 0 1 0 0,1 0-1 0 0,0 0 0 0 0,0 0 0 0 0,0 0 0 0 0,-2-2 1 0 0,1-1-327 0 0,0 0 1 0 0,0-1-1 0 0,0 1 1 0 0,0 0 0 0 0,1-1-1 0 0,-1 1 1 0 0,1 0-1 0 0,0-1 1 0 0,0 0-1 0 0,1 1 1 0 0,-1-7 0 0 0,2 0-510 0 0,0 1 1 0 0,0-1-1 0 0,1 1 1 0 0,2-10-1 0 0,3-5-696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66 24879 0 0,'2'-1'564'0'0,"2"-2"-258"0"0,0 0 0 0 0,-1-1 0 0 0,0 1 0 0 0,1-1 0 0 0,-1 0 0 0 0,5-7-1 0 0,7-10 167 0 0,-15 20-393 0 0,0 1 0 0 0,0 0-1 0 0,1 0 1 0 0,-1-1-1 0 0,0 1 1 0 0,0 0 0 0 0,0 0-1 0 0,1-1 1 0 0,-1 1-1 0 0,0 0 1 0 0,0-1 0 0 0,0 1-1 0 0,0 0 1 0 0,0-1-1 0 0,0 1 1 0 0,0 0 0 0 0,0 0-1 0 0,0-1 1 0 0,0 1-1 0 0,0 0 1 0 0,0-1 0 0 0,0 1-1 0 0,0 0 1 0 0,0-1-1 0 0,0 1 1 0 0,0 0 0 0 0,0-1-1 0 0,-1 1 1 0 0,1 0-1 0 0,0-1 1 0 0,-9 0 787 0 0,-12 6-530 0 0,13-2-334 0 0,0 1 1 0 0,0 0-1 0 0,0 1 1 0 0,1 0-1 0 0,-1 0 0 0 0,1 0 1 0 0,-10 12-1 0 0,-2 3-2 0 0,-19 26-1 0 0,0 2-1 0 0,22-31 2 0 0,1 1 0 0 0,-15 25 0 0 0,26-37 0 0 0,1 0 0 0 0,-1 0 0 0 0,1 1 0 0 0,1-1 0 0 0,0 1 0 0 0,-1-1 0 0 0,2 1 0 0 0,-1 0 0 0 0,1 0 0 0 0,0-1 0 0 0,1 1 0 0 0,-1 8 0 0 0,1-14 0 0 0,0 0 0 0 0,0-1 0 0 0,0 1 0 0 0,0 0 0 0 0,0-1 0 0 0,0 1 0 0 0,0 0 0 0 0,0-1 0 0 0,0 1 0 0 0,1 0 0 0 0,-1-1 0 0 0,0 1 0 0 0,0 0 0 0 0,1-1 0 0 0,-1 1 0 0 0,0 0 0 0 0,1-1 0 0 0,-1 1 0 0 0,0-1 0 0 0,1 1 0 0 0,-1-1 0 0 0,1 1 0 0 0,-1-1 0 0 0,1 1 0 0 0,-1-1 0 0 0,1 1 0 0 0,-1-1 0 0 0,1 0 0 0 0,0 1 0 0 0,-1-1 0 0 0,1 0 0 0 0,-1 1 0 0 0,1-1 0 0 0,0 0 0 0 0,-1 0 0 0 0,1 0 0 0 0,0 0 0 0 0,0 0 0 0 0,0 1 0 0 0,1-1 0 0 0,2 0 0 0 0,-1 1 0 0 0,1-1 0 0 0,-1 0 0 0 0,0 0 0 0 0,1 0 0 0 0,-1-1 0 0 0,1 1 0 0 0,-1-1 0 0 0,0 0 0 0 0,5-1 0 0 0,32-16 0 0 0,-11 5 0 0 0,-3 1 0 0 0,34-21 0 0 0,19-8 0 0 0,-79 41 0 0 0,1 0 0 0 0,-1 0 0 0 0,0 0 0 0 0,1-1 0 0 0,-1 1 0 0 0,0 0 0 0 0,0 0 0 0 0,1 0 0 0 0,-1 0 0 0 0,0 0 0 0 0,1 0 0 0 0,-1 0 0 0 0,0 0 0 0 0,0 0 0 0 0,1 0 0 0 0,-1 0 0 0 0,0 0 0 0 0,1 0 0 0 0,-1 0 0 0 0,0 0 0 0 0,1 0 0 0 0,-1 0 0 0 0,0 0 0 0 0,0 0 0 0 0,1 0 0 0 0,-1 0 0 0 0,0 0 0 0 0,1 1 0 0 0,-1-1 0 0 0,0 0 0 0 0,0 0 0 0 0,1 0 0 0 0,-1 1 0 0 0,0-1 0 0 0,0 0 0 0 0,0 0 0 0 0,1 1 0 0 0,-1-1 0 0 0,0 0 0 0 0,0 0 0 0 0,0 1 0 0 0,0-1 0 0 0,0 0 0 0 0,0 0 0 0 0,1 1 0 0 0,-1-1 0 0 0,0 0 0 0 0,0 1 0 0 0,0-1 0 0 0,0 0 0 0 0,0 1 0 0 0,0-1 0 0 0,0 0 0 0 0,0 0 0 0 0,0 1 0 0 0,0-1 0 0 0,-1 1 0 0 0,2 6 0 0 0,-2 1 0 0 0,1 0 0 0 0,-1-1 0 0 0,0 1 0 0 0,0-1 0 0 0,-4 11 0 0 0,0 3 0 0 0,0-6 10 0 0,4-12-16 0 0,0 1-1 0 0,-1-1 1 0 0,2 1 0 0 0,-1 0 0 0 0,0-1 0 0 0,1 1 0 0 0,0 0 0 0 0,-1-1-1 0 0,2 1 1 0 0,-1 0 0 0 0,1 3 0 0 0,-1-5-331 0 0,0-2-138 0 0,8 2-681 0 0,-6-2 974 0 0,0 0-1 0 0,-1 0 1 0 0,1 0-1 0 0,-1-1 1 0 0,1 1-1 0 0,0-1 1 0 0,-1 1 0 0 0,1-1-1 0 0,-1 1 1 0 0,1-1-1 0 0,-1 0 1 0 0,0 0-1 0 0,1 0 1 0 0,0-1 0 0 0,18-16-1079 0 0,-17 15 1041 0 0,18-22-1315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 15663 0 0,'0'0'356'0'0,"0"0"50"0"0,0 0 20 0 0,1-2-42 0 0,-1 1-372 0 0,0 0 1 0 0,1 1-1 0 0,-1-1 0 0 0,0 0 0 0 0,1 0 1 0 0,-1 0-1 0 0,1 1 0 0 0,-1-1 0 0 0,1 0 0 0 0,-1 1 1 0 0,1-1-1 0 0,0 0 0 0 0,1 0 0 0 0,2 0 54 0 0,-3 2-16 0 0,1-2 670 0 0,-2 1 249 0 0,0 0 45 0 0,0 0-61 0 0,0 0-288 0 0,0 0-121 0 0,0 0-28 0 0,0 0-4 0 0,-2 1 0 0 0,-54 71 1128 0 0,-28 15-1640 0 0,-22 26 0 0 0,104-110 0 0 0,-4 4 0 0 0,1 1 0 0 0,-1-1 0 0 0,2 1 0 0 0,-8 16 0 0 0,12-23-4 0 0,-1-1 0 0 0,1 0-1 0 0,0 0 1 0 0,0 0 0 0 0,0 1 0 0 0,-1-1 0 0 0,1 0-1 0 0,0 0 1 0 0,0 1 0 0 0,0-1 0 0 0,0 0 0 0 0,0 1-1 0 0,0-1 1 0 0,0 0 0 0 0,0 0 0 0 0,-1 1 0 0 0,1-1-1 0 0,0 0 1 0 0,0 1 0 0 0,0-1 0 0 0,1 0 0 0 0,-1 1-1 0 0,0-1 1 0 0,0 0 0 0 0,0 0 0 0 0,0 1-1 0 0,0-1 1 0 0,0 0 0 0 0,0 1 0 0 0,0-1 0 0 0,0 0-1 0 0,1 0 1 0 0,-1 1 0 0 0,0-1 0 0 0,0 0 0 0 0,0 0-1 0 0,1 1 1 0 0,-1-1 0 0 0,0 0 0 0 0,0 0 0 0 0,1 0-1 0 0,-1 0 1 0 0,0 1 0 0 0,0-1 0 0 0,1 0 0 0 0,-1 0-1 0 0,0 0 1 0 0,0 0 0 0 0,1 0 0 0 0,-1 0-1 0 0,0 0 1 0 0,1 0 0 0 0,-1 0 0 0 0,0 0 0 0 0,1 0-1 0 0,-1 0 1 0 0,0 0 0 0 0,0 0 0 0 0,1 0 0 0 0,-1 0-1 0 0,0 0 1 0 0,1 0 0 0 0,-1 0 0 0 0,4 0-590 0 0,1 0 1 0 0,-1 0-1 0 0,0-1 1 0 0,0 0-1 0 0,0 1 1 0 0,0-1-1 0 0,0-1 1 0 0,5-1 0 0 0,8-3-1453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157 216 15663 0 0,'13'-22'1252'0'0,"25"-51"-348"0"0,-35 67-577 0 0,1 1 0 0 0,-1 0 1 0 0,1 0-1 0 0,6-6 0 0 0,4-7 1469 0 0,-10 14-1221 0 0,6-10 1169 0 0,-9 13-1362 0 0,-2 1-309 0 0,1-1-1 0 0,0 1 0 0 0,0-1 0 0 0,-1 1 0 0 0,1-1 0 0 0,0 1 0 0 0,-1-1 0 0 0,1 1 0 0 0,0 0 0 0 0,-1-1 0 0 0,1 1 0 0 0,-1 0 0 0 0,1-1 0 0 0,0 1 0 0 0,-1 0 0 0 0,1 0 0 0 0,-1-1 0 0 0,1 1 0 0 0,-1 0 0 0 0,1 0 0 0 0,-1 0 1 0 0,1 0-1 0 0,-1-1 0 0 0,1 1 0 0 0,-1 0 0 0 0,1 0 0 0 0,-2 0 0 0 0,1 1 29 0 0,-1-1 0 0 0,1 0 0 0 0,-1 1 0 0 0,1-1 1 0 0,0 1-1 0 0,-1-1 0 0 0,1 1 0 0 0,-1 0 0 0 0,-1 1 0 0 0,-3 3 92 0 0,0 0 1 0 0,-10 10-1 0 0,15-13-155 0 0,-7 6-29 0 0,-57 64-2 0 0,33-34-7 0 0,17-21 0 0 0,0 0 0 0 0,-16 28 0 0 0,25-37 0 0 0,0 3 0 0 0,0-1 0 0 0,-7 19 0 0 0,12-26 0 0 0,0-1 0 0 0,0 1 0 0 0,0-1 0 0 0,1 1 0 0 0,-1 0 0 0 0,1-1 0 0 0,0 1 0 0 0,0 0 0 0 0,0 0 0 0 0,0-1 0 0 0,0 1 0 0 0,0 0 0 0 0,1-1 0 0 0,-1 1 0 0 0,1 0 0 0 0,0-1 0 0 0,1 5 0 0 0,5 0 0 0 0,-3-5 0 0 0,-1 0 0 0 0,1-1 0 0 0,-1 0 0 0 0,1 0 0 0 0,0 0 0 0 0,-1 0 0 0 0,1 0 0 0 0,0-1 0 0 0,0 1 0 0 0,0-1 0 0 0,0 0 0 0 0,-1 0 0 0 0,1-1 0 0 0,0 1 0 0 0,7-3 0 0 0,4-1 0 0 0,-1 0 0 0 0,23-10 0 0 0,-18 4 0 0 0,-1 0 0 0 0,-1-2 0 0 0,0 0 0 0 0,0 0 0 0 0,15-17 0 0 0,-9 6 0 0 0,-2 0 0 0 0,-1-2 0 0 0,30-48 0 0 0,-35 49 0 0 0,-5 10 0 0 0,10-21 0 0 0,-18 31 0 0 0,0 0 0 0 0,-1 0 0 0 0,1 0 0 0 0,-1 0 0 0 0,0-1 0 0 0,0 1 0 0 0,0 0 0 0 0,-1 0 0 0 0,1-1 0 0 0,-1-7 0 0 0,0 11 0 0 0,0 0 0 0 0,0 0 0 0 0,-1 0 0 0 0,1 0 0 0 0,0 1 0 0 0,0-1 0 0 0,-1 0 0 0 0,1 0 0 0 0,0 0 0 0 0,-1 0 0 0 0,1 1 0 0 0,-1-1 0 0 0,1 0 0 0 0,-1 0 0 0 0,0 1 0 0 0,1-1 0 0 0,-1 0 0 0 0,0 1 0 0 0,1-1 0 0 0,-1 1 0 0 0,0-1 0 0 0,1 1 0 0 0,-2-1 0 0 0,0 0 0 0 0,1 1 0 0 0,-1-1 0 0 0,1 1 0 0 0,-1 0 0 0 0,0 0 0 0 0,1 0 0 0 0,-1 0 0 0 0,0 0 0 0 0,1 0 0 0 0,-1 0 0 0 0,1 0 0 0 0,-3 1 0 0 0,-1 1 0 0 0,1-1 0 0 0,-1 1 0 0 0,0 0 0 0 0,1 0 0 0 0,-1 1 0 0 0,1-1 0 0 0,-6 6 0 0 0,5-4-426 0 0,1 0 0 0 0,0 0 0 0 0,0 1 0 0 0,0 0 0 0 0,1 0 0 0 0,-1 0 0 0 0,1 0 0 0 0,1 1 0 0 0,-1-1 0 0 0,1 1 0 0 0,0-1 0 0 0,0 1 0 0 0,0 0 0 0 0,-1 11 1 0 0,3-14 169 0 0,0 1 0 0 0,0-1 1 0 0,0 0-1 0 0,0 1 1 0 0,0-1-1 0 0,1 0 1 0 0,-1 1-1 0 0,1-1 0 0 0,0 0 1 0 0,0 0-1 0 0,0 0 1 0 0,1 0-1 0 0,-1 0 1 0 0,1 0-1 0 0,0 0 0 0 0,0 0 1 0 0,0 0-1 0 0,0-1 1 0 0,0 1-1 0 0,0-1 1 0 0,1 0-1 0 0,-1 0 0 0 0,1 1 1 0 0,-1-2-1 0 0,1 1 1 0 0,0 0-1 0 0,0 0 1 0 0,5 1-1 0 0,4 1-197 0 0,0 0 0 0 0,0-1 0 0 0,1-1 0 0 0,-1 0 0 0 0,1-1 0 0 0,0 0 0 0 0,0-1 0 0 0,-1 0 0 0 0,1-1 0 0 0,17-4 0 0 0,159-45 199 0 0,-175 45 1079 0 0,-1 0 0 0 0,1 0 0 0 0,-1-1 0 0 0,0-1 1 0 0,0 0-1 0 0,-1-1 0 0 0,0 0 0 0 0,15-14 0 0 0,-26 20-478 0 0,1 0 0 0 0,0 0 0 0 0,0 0 0 0 0,-1-1 0 0 0,1 1-1 0 0,-1 0 1 0 0,0-1 0 0 0,1 1 0 0 0,-1-1 0 0 0,-1 1 0 0 0,1-1-1 0 0,0 1 1 0 0,0-1 0 0 0,-1 0 0 0 0,0 1 0 0 0,1-1 0 0 0,-1 0 0 0 0,0 1-1 0 0,0-1 1 0 0,-1-4 0 0 0,1 6-264 0 0,-1 0 0 0 0,1 0 0 0 0,-1 0 0 0 0,1 1 0 0 0,-1-1 0 0 0,1 0 0 0 0,-1 1 0 0 0,1-1 0 0 0,-1 0 0 0 0,0 1 1 0 0,1-1-1 0 0,-1 1 0 0 0,0-1 0 0 0,0 1 0 0 0,1-1 0 0 0,-1 1 0 0 0,0-1 0 0 0,0 1 0 0 0,0 0 0 0 0,1 0 0 0 0,-1-1 0 0 0,0 1 0 0 0,0 0 0 0 0,0 0 0 0 0,0 0 0 0 0,0 0 0 0 0,0 0 0 0 0,-1 0 0 0 0,-24 2 1813 0 0,12 2-1665 0 0,1 1-1 0 0,0 0 1 0 0,0 1 0 0 0,-19 12 0 0 0,10-6 79 0 0,6-4-255 0 0,1 1 1 0 0,0 1-1 0 0,0 1 0 0 0,1 0 0 0 0,0 0 1 0 0,1 2-1 0 0,1 0 0 0 0,0 0 0 0 0,1 1 1 0 0,-14 21-1 0 0,13-18-55 0 0,10-15 0 0 0,0 1 0 0 0,0-1 0 0 0,0 1 0 0 0,1 0 0 0 0,-1 0 0 0 0,1 0 0 0 0,-1 0 0 0 0,1 0 0 0 0,0 0 0 0 0,0 0 0 0 0,0 4 0 0 0,2 2 0 0 0,5-1 0 0 0,-4-7 0 0 0,1 0 0 0 0,-1-1 0 0 0,0 1 0 0 0,1 0 0 0 0,-1-1 0 0 0,1 1 0 0 0,-1-1 0 0 0,1 0 0 0 0,-1 0 0 0 0,1 0 0 0 0,3 0 0 0 0,30-6 0 0 0,-27 4 0 0 0,43-9 0 0 0,71-25 0 0 0,-122 35 0 0 0,-1 1 0 0 0,0 0 0 0 0,1 0 0 0 0,-1 0 0 0 0,0 0 0 0 0,1 0 0 0 0,-1 0 0 0 0,0 0 0 0 0,1 0 0 0 0,-1 0 0 0 0,0 0 0 0 0,1 0 0 0 0,-1 0 0 0 0,0 0 0 0 0,1 0 0 0 0,-1 0 0 0 0,0 0 0 0 0,1 0 0 0 0,-1 0 0 0 0,0 0 0 0 0,1 0 0 0 0,-1 1 0 0 0,0-1 0 0 0,1 0 0 0 0,-1 0 0 0 0,0 0 0 0 0,0 1 0 0 0,1-1 0 0 0,-1 0 0 0 0,0 0 0 0 0,0 1 0 0 0,0-1 0 0 0,1 0 0 0 0,-1 0 0 0 0,0 1 0 0 0,0-1 0 0 0,0 0 0 0 0,0 1 0 0 0,1-1 0 0 0,-1 0 0 0 0,0 1 0 0 0,0-1 0 0 0,0 0 0 0 0,0 1 0 0 0,0-1 0 0 0,0 0 0 0 0,0 1 0 0 0,0-1 0 0 0,0 0 0 0 0,0 1 0 0 0,0-1 0 0 0,0 0 0 0 0,-1 1 0 0 0,1 0 0 0 0,1 9 0 0 0,0 0 0 0 0,-1 0 0 0 0,0-1 0 0 0,-1 1 0 0 0,0 0 0 0 0,-3 11 0 0 0,-19 59 0 0 0,18-64 0 0 0,-96 262 0 0 0,16-124 0 0 0,61-114 0 0 0,15-24 160 0 0,-2 0 0 0 0,0-2 0 0 0,0 1 0 0 0,-2-1 0 0 0,0-1 0 0 0,0 0 0 0 0,-1-1 0 0 0,-28 19 0 0 0,39-30-130 0 0,0 1 0 0 0,0-1 0 0 0,0 1 0 0 0,0-1 0 0 0,0 0 1 0 0,-1 0-1 0 0,1 0 0 0 0,0-1 0 0 0,0 1 0 0 0,-1-1 0 0 0,1 0 0 0 0,0 0 0 0 0,-1 0 0 0 0,1 0 0 0 0,0 0 0 0 0,-1-1 0 0 0,1 0 1 0 0,0 1-1 0 0,0-1 0 0 0,0-1 0 0 0,-1 1 0 0 0,1 0 0 0 0,0-1 0 0 0,1 1 0 0 0,-1-1 0 0 0,-4-3 0 0 0,-2-2-711 0 0,0-1-1 0 0,1 0 0 0 0,0 0 0 0 0,1-1 1 0 0,0 0-1 0 0,-10-15 0 0 0,3 1-9214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1 735 13823 0 0,'0'0'630'0'0,"2"-6"211"0"0,3-5-220 0 0,1 0 1 0 0,0 1 0 0 0,1 0-1 0 0,0 0 1 0 0,1 0-1 0 0,0 1 1 0 0,14-14-1 0 0,4-4 360 0 0,18-21 721 0 0,190-220 2792 0 0,-118 100-4322 0 0,-104 146 386 0 0,-1 1-1 0 0,10-31 1 0 0,-13 33-348 0 0,-8 19-207 0 0,0 0 0 0 0,0-1 0 0 0,0 1 0 0 0,1 0 1 0 0,-1 0-1 0 0,0-1 0 0 0,0 1 0 0 0,0 0 0 0 0,0 0 1 0 0,0-1-1 0 0,0 1 0 0 0,0 0 0 0 0,0 0 0 0 0,0-1 0 0 0,0 1 1 0 0,0 0-1 0 0,0 0 0 0 0,0-1 0 0 0,0 1 0 0 0,0 0 0 0 0,0 0 1 0 0,0-1-1 0 0,0 1 0 0 0,0 0 0 0 0,0 0 0 0 0,0-1 1 0 0,-1 1-1 0 0,1 0 0 0 0,0 0 0 0 0,0 0 0 0 0,0-1 0 0 0,0 1 1 0 0,-1 0-1 0 0,1 0 0 0 0,0 0 0 0 0,0-1 0 0 0,0 1 1 0 0,-1 0-1 0 0,1 0 0 0 0,0 0 0 0 0,0 0 0 0 0,0 0 0 0 0,-1 0 1 0 0,1 0-1 0 0,0-1 0 0 0,0 1 0 0 0,-1 0 0 0 0,1 0 1 0 0,-10 1 5 0 0,9-1-9 0 0,-2 1 0 0 0,-1 0 0 0 0,1 0 0 0 0,0 1 0 0 0,-1-1 0 0 0,1 1 0 0 0,0 0 0 0 0,0-1 0 0 0,0 2 0 0 0,0-1 0 0 0,0 0 0 0 0,0 0 0 0 0,1 1 0 0 0,-5 5 0 0 0,-3 5 0 0 0,-15 24 0 0 0,22-32 0 0 0,-225 401 0 0 0,206-364 0 0 0,-29 62 0 0 0,44-87 0 0 0,1 0 0 0 0,0 0 0 0 0,1 1 0 0 0,-3 20 0 0 0,9-28 0 0 0,4-4 0 0 0,-4-5 0 0 0,1-1 0 0 0,0 1 0 0 0,0-1 0 0 0,0 0 0 0 0,0 0 0 0 0,-1 0 0 0 0,1 0 0 0 0,0 0 0 0 0,0 0 0 0 0,0-1 0 0 0,0 1 0 0 0,-1-1 0 0 0,1 1 0 0 0,0-1 0 0 0,0 0 0 0 0,-1 1 0 0 0,1-1 0 0 0,2-2 0 0 0,30-19 0 0 0,-32 20 0 0 0,26-19 406 0 0,0-2 1 0 0,-1-2-1 0 0,-2 0 1 0 0,24-29-1 0 0,-35 38-402 0 0,0 2-1 0 0,2 0 1 0 0,0 0-1 0 0,23-14 1 0 0,-11 7-6 0 0,-17 13 2 0 0,-11 8 0 0 0,0 0 0 0 0,1-1 0 0 0,-1 1 0 0 0,0 0 0 0 0,0 0 0 0 0,0 0 0 0 0,1 0 0 0 0,-1-1 0 0 0,0 1 0 0 0,0 0 0 0 0,1 0 0 0 0,-1 0 0 0 0,0 0 0 0 0,0 0 0 0 0,1 0 0 0 0,-1 0 0 0 0,0-1 0 0 0,1 1 0 0 0,-1 0 0 0 0,0 0 0 0 0,0 0 0 0 0,1 0 0 0 0,-1 0 0 0 0,0 0 0 0 0,1 0 0 0 0,-1 1 0 0 0,0-1 0 0 0,0 0 0 0 0,1 0 0 0 0,-1 0 0 0 0,0 0 0 0 0,0 0 0 0 0,1 0 0 0 0,-1 0 0 0 0,0 1 0 0 0,0-1 0 0 0,1 0 0 0 0,-1 0 0 0 0,0 0 0 0 0,0 0 0 0 0,0 1 0 0 0,1-1 0 0 0,-1 0 0 0 0,0 0 0 0 0,0 1 0 0 0,0-1 0 0 0,0 0 0 0 0,0 0 0 0 0,0 1 0 0 0,1-1 0 0 0,-1 0 0 0 0,0 1 0 0 0,1 10 0 0 0,-1-11 0 0 0,-1 10 0 0 0,0-1 0 0 0,0 1 0 0 0,-6 17 0 0 0,0 2 0 0 0,3-15 0 0 0,-9 25 0 0 0,7-25 0 0 0,-5 23 0 0 0,10-32 0 0 0,0 0 0 0 0,0 0 0 0 0,1 0 0 0 0,0 0 0 0 0,0 0 0 0 0,0 1 0 0 0,0-1 0 0 0,2 7 0 0 0,3 1 0 0 0,0-11 0 0 0,-3-1 0 0 0,0 1 0 0 0,6 1 0 0 0,12-4 0 0 0,-5-2 0 0 0,0-2 0 0 0,0 1 0 0 0,27-14 0 0 0,-38 16 0 0 0,22-11 0 0 0,40-27 0 0 0,-41 24 0 0 0,2-3 0 0 0,-2 0 0 0 0,0-1 0 0 0,44-48 0 0 0,-61 59 0 0 0,-14 16 0 0 0,-15 16 0 0 0,6-4 0 0 0,1 0 0 0 0,0 1 0 0 0,2 0 0 0 0,0 2 0 0 0,-11 27 0 0 0,22-46 0 0 0,0 0 0 0 0,0 0 0 0 0,1 0 0 0 0,-1 0 0 0 0,1 0 0 0 0,-1 0 0 0 0,1 1 0 0 0,0 4 0 0 0,3 2 0 0 0,4-4 0 0 0,-3-4 0 0 0,0-1 0 0 0,0 0 0 0 0,0 1 0 0 0,1-2 0 0 0,-1 1 0 0 0,0 0 0 0 0,1-1 0 0 0,-1 0 0 0 0,0 0 0 0 0,1 0 0 0 0,-1-1 0 0 0,0 1 0 0 0,0-1 0 0 0,9-3 0 0 0,-2 1 0 0 0,1-1 0 0 0,0-1 0 0 0,21-12 0 0 0,-1-3 0 0 0,-1-2 0 0 0,-1-1 0 0 0,29-28 0 0 0,-44 35 0 0 0,0 0 0 0 0,15-24 0 0 0,-12 15 0 0 0,-30 42 0 0 0,1 1 0 0 0,1 0 0 0 0,0 0 0 0 0,2 1 0 0 0,0 0 0 0 0,1 1 0 0 0,0 0 0 0 0,-5 35 0 0 0,12-31 0 0 0,0-23-21 0 0,0 0 1 0 0,0 1-1 0 0,0-1 0 0 0,0 0 0 0 0,1 0 1 0 0,-1 1-1 0 0,0-1 0 0 0,1 0 0 0 0,-1 0 1 0 0,1 0-1 0 0,0 0 0 0 0,-1 0 0 0 0,1 1 1 0 0,0-1-1 0 0,-1 0 0 0 0,1 0 1 0 0,0-1-1 0 0,0 1 0 0 0,0 0 0 0 0,0 0 1 0 0,0 0-1 0 0,0 0 0 0 0,0-1 0 0 0,0 1 1 0 0,0-1-1 0 0,1 1 0 0 0,-1-1 0 0 0,0 1 1 0 0,0-1-1 0 0,0 0 0 0 0,1 1 1 0 0,-1-1-1 0 0,0 0 0 0 0,0 0 0 0 0,1 0 1 0 0,-1 0-1 0 0,0 0 0 0 0,1 0 0 0 0,1-1 1 0 0,5 0-780 0 0,-1 0 0 0 0,0-1 0 0 0,0 0 1 0 0,0-1-1 0 0,0 0 0 0 0,0 0 0 0 0,0 0 1 0 0,0-1-1 0 0,-1 0 0 0 0,10-8 0 0 0,0-2-7389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21191 0 0,'0'0'480'0'0,"0"0"67"0"0,0 0 31 0 0,0 0-56 0 0,0 0-517 0 0,0 0-1 0 0,1 0 1 0 0,-1 0 0 0 0,0 1 0 0 0,0-1 0 0 0,0 0-1 0 0,0 0 1 0 0,0 0 0 0 0,0 0 0 0 0,1 0 0 0 0,-1 0-1 0 0,0 0 1 0 0,0 1 0 0 0,0-1 0 0 0,0 0-1 0 0,0 0 1 0 0,0 0 0 0 0,0 0 0 0 0,0 1 0 0 0,0-1-1 0 0,0 0 1 0 0,0 0 0 0 0,0 0 0 0 0,0 0 0 0 0,0 1-1 0 0,0-1 1 0 0,0 0 0 0 0,0 0 0 0 0,0 0 0 0 0,0 0-1 0 0,0 0 1 0 0,0 1 0 0 0,0-1 0 0 0,0 0 0 0 0,0 0-1 0 0,0 0 1 0 0,0 0 0 0 0,0 1 0 0 0,0-1 0 0 0,0 0-1 0 0,-1 0 1 0 0,0 5 34 0 0,-2-1-1 0 0,1 1 1 0 0,0-1 0 0 0,-6 8-1 0 0,-8 15 700 0 0,-56 158 2134 0 0,-16 38-1648 0 0,15-72-254 0 0,45-95-823 0 0,23-45-147 0 0,3-5 0 0 0,5-5 0 0 0,2-4 0 0 0,-5 3 0 0 0,8-6 220 0 0,0-1 0 0 0,0 0 0 0 0,0-1 0 0 0,-1 1-1 0 0,0-2 1 0 0,5-8 0 0 0,13-14 273 0 0,7-8-473 0 0,17-18-24 0 0,-39 47-28 0 0,58-54-1045 0 0,-59 57 930 0 0,0 0 0 0 0,1 0 0 0 0,0 1-1 0 0,0 0 1 0 0,20-8 0 0 0,-30 14 147 0 0,0 0 0 0 0,0 0 0 0 0,0 0 0 0 0,1 0 0 0 0,-1-1 0 0 0,0 1 0 0 0,0 0 0 0 0,1 0 0 0 0,-1 0 0 0 0,0 0 0 0 0,1 0 0 0 0,-1 0 0 0 0,0 0 0 0 0,0 0 0 0 0,1 0 0 0 0,-1 0 0 0 0,0 0 0 0 0,1 0 0 0 0,-1 0 0 0 0,0 0 0 0 0,0 0 0 0 0,1 0 0 0 0,-1 0 0 0 0,0 0 0 0 0,1 0 0 0 0,-1 0 0 0 0,0 0 0 0 0,0 0 0 0 0,1 1 0 0 0,-1-1 0 0 0,0 0 0 0 0,0 0 0 0 0,1 0 0 0 0,-1 1 0 0 0,0-1 0 0 0,0 0 0 0 0,0 0 0 0 0,1 0 0 0 0,-1 1 0 0 0,0-1 0 0 0,0 0 0 0 0,0 0 0 0 0,0 1 0 0 0,0-1 0 0 0,0 0 0 0 0,1 1 0 0 0,-1-1 0 0 0,0 0 0 0 0,0 0 0 0 0,0 1 0 0 0,0-1 0 0 0,0 0 0 0 0,0 1 0 0 0,0-1 0 0 0,0 0 0 0 0,0 1 0 0 0,0 3 0 0 0,1 0 0 0 0,-1 0 0 0 0,0 0 0 0 0,0 0 0 0 0,0 0 0 0 0,-1 0 0 0 0,0-1 0 0 0,1 1 0 0 0,-1 0 0 0 0,0 0 0 0 0,-1 0 0 0 0,-1 4 0 0 0,-5 8 0 0 0,-12 21 0 0 0,13-25 0 0 0,-2 3 285 0 0,-1 0-1 0 0,0 0 1 0 0,-1-1-1 0 0,-1 0 1 0 0,0-1-1 0 0,-24 20 1 0 0,29-28-285 0 0,2-2-64 0 0,4-2-273 0 0,1-1-138 0 0,0 0-33 0 0,0 0 65 0 0,7 19 278 0 0,-5-14 165 0 0,10 17 0 0 0,17 19 1759 0 0,-28-39-1827 0 0,0-1 0 0 0,0 0 0 0 0,0-1 0 0 0,0 1 0 0 0,1 0 1 0 0,-1 0-1 0 0,0 0 0 0 0,1-1 0 0 0,-1 1 0 0 0,0-1 0 0 0,1 1 1 0 0,-1-1-1 0 0,1 1 0 0 0,-1-1 0 0 0,1 0 0 0 0,-1 0 0 0 0,0 0 1 0 0,1 0-1 0 0,2 0 0 0 0,27-5 828 0 0,-28 4-537 0 0,8-3-467 0 0,0 0 1 0 0,0 0-1 0 0,-1-2 0 0 0,18-10 0 0 0,5-3 78 0 0,-17 10 296 0 0,0-1-1 0 0,-1-1 0 0 0,0 0 1 0 0,26-25-1 0 0,44-59 932 0 0,-33 34-777 0 0,-69 85-284 0 0,1 1 0 0 0,-21 47 0 0 0,31-58 0 0 0,0 0 0 0 0,1 1 0 0 0,0 0 0 0 0,1 0 0 0 0,1 1 0 0 0,-1 18 0 0 0,5-10 0 0 0,3-11 0 0 0,0-10 0 0 0,-2-3 0 0 0,-1 1 0 0 0,0 0 0 0 0,0 0 0 0 0,1 0 0 0 0,-1 0 0 0 0,0 0 0 0 0,1 0 0 0 0,-1-1 0 0 0,1 1 0 0 0,-1-1 0 0 0,1 1 0 0 0,-1-1 0 0 0,1 1 0 0 0,0-1 0 0 0,-1 0 0 0 0,1 0 0 0 0,-1 0 0 0 0,4 0 0 0 0,1 0 0 0 0,1 0 0 0 0,1-1 0 0 0,0 0 0 0 0,0 0 0 0 0,0 0 0 0 0,-1-1 0 0 0,1 0 0 0 0,-1-1 0 0 0,1 0 0 0 0,-1 0 0 0 0,0 0 0 0 0,0-1 0 0 0,0 0 0 0 0,-1 0 0 0 0,1-1 0 0 0,-1 0 0 0 0,7-7 0 0 0,2-2 0 0 0,-2-1 0 0 0,0 0 0 0 0,0-1 0 0 0,-2-1 0 0 0,12-21 0 0 0,-17 28 0 0 0,-1-1 0 0 0,-1 0 0 0 0,5-14 0 0 0,-7 20 0 0 0,-1 0 0 0 0,0 0 0 0 0,0 0 0 0 0,-1 0 0 0 0,1 0 0 0 0,-1 0 0 0 0,0-1 0 0 0,0 1 0 0 0,-3-10 0 0 0,3 14-28 0 0,0-1 0 0 0,-1 1-1 0 0,1 0 1 0 0,-1-1 0 0 0,1 1 0 0 0,-1 0-1 0 0,0 0 1 0 0,0 0 0 0 0,1-1 0 0 0,-1 1-1 0 0,0 0 1 0 0,0 0 0 0 0,0 0 0 0 0,0 0-1 0 0,0 0 1 0 0,-1 1 0 0 0,1-1 0 0 0,0 0-1 0 0,0 0 1 0 0,0 1 0 0 0,-1-1 0 0 0,1 1-1 0 0,0-1 1 0 0,-1 1 0 0 0,1 0 0 0 0,-1-1-1 0 0,1 1 1 0 0,0 0 0 0 0,-1 0 0 0 0,1 0-1 0 0,-1 0 1 0 0,1 0 0 0 0,0 0 0 0 0,-1 0-1 0 0,1 1 1 0 0,-1-1 0 0 0,1 0 0 0 0,0 1-1 0 0,-1-1 1 0 0,1 1 0 0 0,0 0 0 0 0,0-1-1 0 0,-1 1 1 0 0,1 0 0 0 0,0 0 0 0 0,0 0-1 0 0,0-1 1 0 0,-1 3 0 0 0,-14 9-1637 0 0,-4 2-485 0 0,19-13 1681 0 0,0 0 1 0 0,0 0 0 0 0,0 0-1 0 0,0 0 1 0 0,1 0 0 0 0,-1 0-1 0 0,0 0 1 0 0,1 0 0 0 0,-1 0-1 0 0,1 0 1 0 0,-1 0 0 0 0,1 0-1 0 0,0 1 1 0 0,-1-1 0 0 0,1 0-1 0 0,0 2 1 0 0,0-3-2091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2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4 274 13823 0 0,'0'0'315'0'0,"-3"5"180"0"0,3-6 6677 0 0,3-7-6723 0 0,0 0 1 0 0,1 0-1 0 0,-1 0 1 0 0,2 1-1 0 0,-1-1 1 0 0,8-8-1 0 0,11-14 657 0 0,12-15 280 0 0,34-27-199 0 0,-56 60-929 0 0,0 1 1 0 0,1 0-1 0 0,26-15 0 0 0,-20 18-258 0 0,-7 9 0 0 0,-10 2 0 0 0,-2-2 0 0 0,1 1 0 0 0,0 0 0 0 0,0 1 0 0 0,0-1 0 0 0,-1 0 0 0 0,1 1 0 0 0,-1-1 0 0 0,1 1 0 0 0,-1-1 0 0 0,0 1 0 0 0,0 0 0 0 0,0 0 0 0 0,0-1 0 0 0,-1 1 0 0 0,1 0 0 0 0,-1 0 0 0 0,1 0 0 0 0,-1 0 0 0 0,0 0 0 0 0,0 0 0 0 0,-1-1 0 0 0,0 6 0 0 0,-2 7 0 0 0,0 0 0 0 0,-10 26 0 0 0,10-30 0 0 0,-11 21 0 0 0,10-22 0 0 0,0-1 0 0 0,-4 14 0 0 0,8-23 0 0 0,0 0 0 0 0,0 0 0 0 0,0 0 0 0 0,1 0 0 0 0,-1 0 0 0 0,0-1 0 0 0,0 1 0 0 0,0 0 0 0 0,0 0 0 0 0,1 0 0 0 0,-1 0 0 0 0,0 0 0 0 0,0 0 0 0 0,0 0 0 0 0,1 0 0 0 0,-1 0 0 0 0,0 0 0 0 0,0 0 0 0 0,0 0 0 0 0,0 0 0 0 0,1 0 0 0 0,-1 0 0 0 0,0 0 0 0 0,0 0 0 0 0,0 0 0 0 0,1 0 0 0 0,-1 0 0 0 0,0 0 0 0 0,0 0 0 0 0,0 0 0 0 0,1 0 0 0 0,-1 0 0 0 0,0 1 0 0 0,0-1 0 0 0,0 0 0 0 0,0 0 0 0 0,0 0 0 0 0,1 0 0 0 0,-1 0 0 0 0,0 0 0 0 0,0 1 0 0 0,0-1 0 0 0,0 0 0 0 0,0 0 0 0 0,0 0 0 0 0,0 1 0 0 0,1-1 0 0 0,-1 0 0 0 0,0 0 0 0 0,0 0 0 0 0,0 0 0 0 0,0 1 0 0 0,0-1 0 0 0,0 0 0 0 0,0 0 0 0 0,0 0 0 0 0,0 1 0 0 0,0-1 0 0 0,0 0 0 0 0,0 0 0 0 0,0 1 0 0 0,5-5 0 0 0,0-1 0 0 0,-1 1 0 0 0,8-8 0 0 0,3-5 0 0 0,31-29 0 0 0,36-31 0 0 0,-72 69 0 0 0,1 0 0 0 0,-1 1 0 0 0,1 1 0 0 0,1-1 0 0 0,-1 2 0 0 0,22-8 0 0 0,-23 12 0 0 0,-9 2 0 0 0,0-1 0 0 0,1 1 0 0 0,-1 0 0 0 0,1 0 0 0 0,-1 0 0 0 0,0 0 0 0 0,0 0 0 0 0,0 0 0 0 0,0 0 0 0 0,0 0 0 0 0,0 0 0 0 0,0 1 0 0 0,0-1 0 0 0,0 0 0 0 0,0 1 0 0 0,0-1 0 0 0,-1 0 0 0 0,1 1 0 0 0,-1-1 0 0 0,1 1 0 0 0,-1-1 0 0 0,0 1 0 0 0,1 0 0 0 0,-1-1 0 0 0,0 1 0 0 0,0 2 0 0 0,0 7 0 0 0,0 0 0 0 0,-2 19 0 0 0,1-22 0 0 0,-2 17 0 0 0,-1 1 0 0 0,-12 42 0 0 0,10-52 0 0 0,11-23 0 0 0,1 0 0 0 0,-1 0 0 0 0,9-8 0 0 0,5-6 0 0 0,-6 7 0 0 0,-1 1 0 0 0,2 0 0 0 0,27-20 0 0 0,51-24 0 0 0,-87 55 0 0 0,0-1 0 0 0,-1 2 0 0 0,1-1 0 0 0,0 0 0 0 0,0 1 0 0 0,0 0 0 0 0,0 0 0 0 0,0 1 0 0 0,0-1 0 0 0,0 1 0 0 0,10 1 0 0 0,-6 1 0 0 0,-1 3 0 0 0,-6-2 0 0 0,0 0 0 0 0,0 0 0 0 0,0 0 0 0 0,0 0 0 0 0,-1 0 0 0 0,1 1 0 0 0,-1-1 0 0 0,0 0 0 0 0,0 1 0 0 0,0-1 0 0 0,0 1 0 0 0,-1 0 0 0 0,1 6 0 0 0,-1-2 0 0 0,0-1 0 0 0,0 1 0 0 0,-1 0 0 0 0,0 0 0 0 0,-3 10 0 0 0,-4 5 0 0 0,-1-2 0 0 0,-1 1 0 0 0,-19 29 0 0 0,6-11 0 0 0,22-37 10 0 0,-9 8-84 0 0,9-10-263 0 0,1-1-138 0 0,0 0-33 0 0,0 0-140 0 0,0 0-572 0 0,8-3-1777 0 0,0-2 1462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3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1 789 17503 0 0,'0'0'399'0'0,"0"0"60"0"0,0 0 21 0 0,0 0-59 0 0,8-4-260 0 0,-3-1 406 0 0,0 0 0 0 0,-1-1 0 0 0,1 0 0 0 0,-1 0 0 0 0,0 0 0 0 0,5-11 0 0 0,5-6 476 0 0,-7 11-968 0 0,67-96 1689 0 0,-59 87-1429 0 0,2 1 1 0 0,1 1-1 0 0,19-17 0 0 0,-36 36-332 0 0,0-1 91 0 0,0-1 0 0 0,0 1 0 0 0,0 0 0 0 0,0 1 0 0 0,0-1 0 0 0,0 0 0 0 0,0 0 0 0 0,1 0 0 0 0,-1 1 0 0 0,0-1 0 0 0,0 0 0 0 0,1 1 0 0 0,-1-1 0 0 0,1 1 0 0 0,-1 0 0 0 0,0 0 0 0 0,1-1 0 0 0,-1 1 0 0 0,3 0 0 0 0,4 4 55 0 0,-6-1-148 0 0,-1-1 1 0 0,0 0-1 0 0,1 1 1 0 0,-1-1-1 0 0,0 1 1 0 0,0-1-1 0 0,-1 1 0 0 0,1 0 1 0 0,-1-1-1 0 0,1 1 1 0 0,-1 0-1 0 0,0-1 1 0 0,0 5-1 0 0,-3 39-5 0 0,2-39 4 0 0,-3 16 0 0 0,-1 0 0 0 0,-14 36 0 0 0,6-17 0 0 0,13-38 0 0 0,5-6 0 0 0,4-5 0 0 0,-9 6 0 0 0,39-35 0 0 0,-15 13 0 0 0,1 0 0 0 0,36-25 0 0 0,-58 47 0 0 0,17-13 0 0 0,0 2 0 0 0,1 0 0 0 0,27-10 0 0 0,-47 21 0 0 0,1 0 0 0 0,0 1 0 0 0,-1 0 0 0 0,1-1 0 0 0,0 1 0 0 0,-1 0 0 0 0,1 0 0 0 0,0 0 0 0 0,0 0 0 0 0,3 0 0 0 0,3 4 0 0 0,-7-2 0 0 0,0 0 0 0 0,0 0 0 0 0,-1 0 0 0 0,1 0 0 0 0,0 1 0 0 0,-1-1 0 0 0,1 0 0 0 0,-1 1 0 0 0,0-1 0 0 0,1 0 0 0 0,-1 0 0 0 0,0 1 0 0 0,-1-1 0 0 0,1 0 0 0 0,0 1 0 0 0,-2 3 0 0 0,-11 37 0 0 0,13-43 0 0 0,-34 109 0 0 0,39-120 0 0 0,0 0 0 0 0,0 1 0 0 0,1 0 0 0 0,0 0 0 0 0,9-11 0 0 0,6-1 0 0 0,0 0 0 0 0,2 2 0 0 0,0 1 0 0 0,1 1 0 0 0,1 1 0 0 0,29-15 0 0 0,-28 17 0 0 0,-5 3 0 0 0,0 1 0 0 0,25-10 0 0 0,-36 18 0 0 0,-1 4 0 0 0,-8 1 0 0 0,1-1 0 0 0,-1 0 0 0 0,0 0 0 0 0,0 1 0 0 0,0-1 0 0 0,0 0 0 0 0,-1 1 0 0 0,1-1 0 0 0,0 1 0 0 0,0-1 0 0 0,-1 1 0 0 0,1 0 0 0 0,-1-1 0 0 0,1 1 0 0 0,-1-1 0 0 0,0 1 0 0 0,0 0 0 0 0,0 0 0 0 0,0 1 0 0 0,0 3 0 0 0,0 0 0 0 0,0 0 0 0 0,-1-1 0 0 0,-1 9 0 0 0,-8 18 0 0 0,-13 32 0 0 0,-9 26 0 0 0,27-52 0 0 0,6-28 0 0 0,4-3 0 0 0,-3-5 0 0 0,1 0 0 0 0,-1-1 0 0 0,1 1 0 0 0,-1-1 0 0 0,1 0 0 0 0,0 0 0 0 0,0 0 0 0 0,0 0 0 0 0,0 0 0 0 0,0-1 0 0 0,0 0 0 0 0,0 1 0 0 0,-1-1 0 0 0,1 0 0 0 0,0 0 0 0 0,0 0 0 0 0,0-1 0 0 0,0 1 0 0 0,5-2 0 0 0,5-2 0 0 0,0 0 0 0 0,23-11 0 0 0,-18 6 0 0 0,-1-1 0 0 0,0 0 0 0 0,-1-1 0 0 0,0-1 0 0 0,23-23 0 0 0,63-77 0 0 0,-98 107 0 0 0,-1 2 0 0 0,14-17 0 0 0,-1 0 0 0 0,18-30 0 0 0,-34 47 0 0 0,-4 5 0 0 0,-4 7 0 0 0,-2 4 0 0 0,1 0 0 0 0,1 1 0 0 0,0 0 0 0 0,1 1 0 0 0,-9 27 0 0 0,5-12 0 0 0,6-20 0 0 0,1 0 0 0 0,1 0 0 0 0,0 0 0 0 0,0 0 0 0 0,1 1 0 0 0,0-1 0 0 0,0 1 0 0 0,2-1 0 0 0,-1 14 0 0 0,1-22-16 0 0,1-1 1 0 0,-1 1-1 0 0,0 0 1 0 0,1-1-1 0 0,-1 1 1 0 0,1-1-1 0 0,-1 1 1 0 0,1-1-1 0 0,0 1 0 0 0,-1-1 1 0 0,1 0-1 0 0,0 1 1 0 0,0-1-1 0 0,0 0 1 0 0,0 0-1 0 0,0 1 0 0 0,1-1 1 0 0,-1 0-1 0 0,2 1 1 0 0,0 0-47 0 0,-1-1-1 0 0,1 0 1 0 0,0 0 0 0 0,-1 0 0 0 0,1-1-1 0 0,0 1 1 0 0,0-1 0 0 0,-1 1 0 0 0,1-1-1 0 0,4 0 1 0 0,5-1-137 0 0,0-1 0 0 0,0 0-1 0 0,-1 0 1 0 0,15-6 0 0 0,-9 2 199 0 0,0-1 0 0 0,0 0 0 0 0,-1-2 0 0 0,0 0 0 0 0,-1-1 0 0 0,0 0 0 0 0,0-1 0 0 0,-1-1 0 0 0,20-22 0 0 0,6-11 0 0 0,53-79 0 0 0,-69 90 0 0 0,104-148 0 0 0,-82 102 0 0 0,-17 27 0 0 0,-7 13-16 0 0,-21 37 23 0 0,0-1-1 0 0,1 1 1 0 0,-1 0 0 0 0,0 0-1 0 0,0-1 1 0 0,-1 1 0 0 0,1 0-1 0 0,-1-1 1 0 0,0 1 0 0 0,0 0-1 0 0,0-5 1 0 0,0 8 6 0 0,0-1-1 0 0,0 1 1 0 0,0-1 0 0 0,0 1 0 0 0,-1-1-1 0 0,1 1 1 0 0,0-1 0 0 0,0 1-1 0 0,0-1 1 0 0,-1 1 0 0 0,1 0-1 0 0,0-1 1 0 0,0 1 0 0 0,-1-1-1 0 0,1 1 1 0 0,0-1 0 0 0,-1 1-1 0 0,1 0 1 0 0,-1-1 0 0 0,1 1 0 0 0,0 0-1 0 0,-1 0 1 0 0,1-1 0 0 0,-1 1-1 0 0,1 0 1 0 0,-1 0 0 0 0,0-1-1 0 0,0 1 35 0 0,0 0 0 0 0,0 1 0 0 0,0-1 0 0 0,0 0 0 0 0,0 0 0 0 0,0 0 0 0 0,0 1 0 0 0,0-1 0 0 0,0 0-1 0 0,1 1 1 0 0,-1-1 0 0 0,0 1 0 0 0,-1 0 0 0 0,-2 2 136 0 0,0 1 0 0 0,0-1 1 0 0,0 1-1 0 0,-4 6 0 0 0,-31 45-183 0 0,-49 95 0 0 0,-18 68 0 0 0,100-206 0 0 0,-21 43 0 0 0,-21 48 0 0 0,43-89 0 0 0,0 1 0 0 0,1 0 0 0 0,0-1 0 0 0,1 1 0 0 0,-1 20 0 0 0,4-32 0 0 0,0 0 0 0 0,0 0 0 0 0,0-1 0 0 0,0 1 0 0 0,1 0 0 0 0,-1 0 0 0 0,1-1 0 0 0,0 1 0 0 0,-1 0 0 0 0,1-1 0 0 0,0 1 0 0 0,1-1 0 0 0,-1 1 0 0 0,0-1 0 0 0,3 4 0 0 0,-2-4 0 0 0,0-1 0 0 0,-1 1 0 0 0,1-1 0 0 0,0 0 0 0 0,0 1 0 0 0,0-1 0 0 0,0 0 0 0 0,0 0 0 0 0,0 0 0 0 0,0-1 0 0 0,0 1 0 0 0,0 0 0 0 0,0-1 0 0 0,1 1 0 0 0,-1-1 0 0 0,0 0 0 0 0,0 0 0 0 0,1 0 0 0 0,2 0 0 0 0,6-1 0 0 0,-1-1 0 0 0,0 0 0 0 0,0 0 0 0 0,0-1 0 0 0,0-1 0 0 0,0 1 0 0 0,-1-2 0 0 0,12-6 0 0 0,6-6 0 0 0,35-27 0 0 0,60-52 0 0 0,-98 76 0 0 0,24-28 0 0 0,1 0 0 0 0,-38 37-3 0 0,-1 2 15 0 0,0 0 1 0 0,-1 0-1 0 0,0-1 1 0 0,0 0-1 0 0,12-21 1 0 0,-20 30 358 0 0,-1 1 117 0 0,-2 1-391 0 0,0 1 0 0 0,0 0 0 0 0,0-1 0 0 0,0 1 0 0 0,0 0 0 0 0,0 0 1 0 0,1 0-1 0 0,-1 0 0 0 0,-1 3 0 0 0,-3 3 49 0 0,2-2-170 0 0,0-1 0 0 0,0 1 0 0 0,1 0 0 0 0,0 0 0 0 0,0 0 0 0 0,0 1-1 0 0,1-1 1 0 0,-1 1 0 0 0,2-1 0 0 0,-1 1 0 0 0,1 0 0 0 0,-1 8 0 0 0,2-10-2 0 0,0-1 1 0 0,0 0-1 0 0,0 0 1 0 0,0 0-1 0 0,1 1 0 0 0,0-1 1 0 0,0 0-1 0 0,0 0 1 0 0,0 0-1 0 0,1 0 1 0 0,-1-1-1 0 0,1 1 0 0 0,0 0 1 0 0,0 0-1 0 0,0-1 1 0 0,1 0-1 0 0,-1 1 0 0 0,1-1 1 0 0,0 0-1 0 0,0 0 1 0 0,4 3-1 0 0,9 6 130 0 0,0 0 1 0 0,26 29-1 0 0,-37-36-57 0 0,0 1 0 0 0,0 0 0 0 0,-1 1 0 0 0,0-1 0 0 0,-1 1 0 0 0,1-1-1 0 0,-1 1 1 0 0,0 0 0 0 0,-1 0 0 0 0,0 1 0 0 0,2 7 0 0 0,-2-5-47 0 0,-2-8 0 0 0,0-1 0 0 0,1 0 0 0 0,-1 0 0 0 0,0 0 0 0 0,0 0 0 0 0,0 0 0 0 0,0 0 0 0 0,0 0 0 0 0,0 0 0 0 0,0 0 0 0 0,0 0 0 0 0,0 1 0 0 0,-1-1 0 0 0,1 0 0 0 0,0 0 0 0 0,-1 0 0 0 0,1 0 0 0 0,-1 0 0 0 0,1 0 0 0 0,-1 0 0 0 0,1 0 0 0 0,-1-1 0 0 0,0 1 0 0 0,0 0 0 0 0,1 0 0 0 0,-1 0 0 0 0,0-1 0 0 0,0 1 0 0 0,-1 1 0 0 0,0-1 0 0 0,-5 4 0 0 0,6-4 0 0 0,0-1 0 0 0,0 1 0 0 0,0-1 0 0 0,0 1 0 0 0,0-1 0 0 0,0 1 0 0 0,0-1 0 0 0,0 0 0 0 0,0 1 0 0 0,0-1 0 0 0,0 0 0 0 0,0 0 0 0 0,0 0 0 0 0,0 0 0 0 0,-1 0 0 0 0,1 0 0 0 0,0 0 0 0 0,0 0 0 0 0,-2-1 0 0 0,-1 0 0 0 0,-19-6 0 0 0,18 2 0 0 0,4 4 0 0 0,1 0 0 0 0,-1 0 0 0 0,1 1 0 0 0,0-1 0 0 0,-1 0 0 0 0,1 0 0 0 0,0 1 0 0 0,-1-1 0 0 0,1 0 0 0 0,0 0 0 0 0,0 0 0 0 0,0 0 0 0 0,0 1 0 0 0,0-1 0 0 0,0 0 0 0 0,0 0 0 0 0,0 0 0 0 0,0 0 0 0 0,0 1 0 0 0,1-1 0 0 0,-1 0 0 0 0,0 0 0 0 0,0 0 0 0 0,1 1 0 0 0,-1-1 0 0 0,0 0 0 0 0,1 1 0 0 0,-1-1 0 0 0,1 0 0 0 0,-1 1 0 0 0,1-1 0 0 0,0 0 0 0 0,-1 1 0 0 0,2-1 0 0 0,-1-1 0 0 0,2-1 0 0 0,1 0 0 0 0,0 0 0 0 0,0 0 0 0 0,0 1 0 0 0,0-1 0 0 0,1 1 0 0 0,-1 0 0 0 0,1 0 0 0 0,7-1 0 0 0,-4-1 0 0 0,4 1 0 0 0,0 0 0 0 0,15-2 0 0 0,6-2 0 0 0,-1 0 0 0 0,-10 2 0 0 0,41-14 0 0 0,-29 5 0 0 0,54-25 0 0 0,-59 23 0 0 0,16-6 0 0 0,-2-3 0 0 0,77-59 0 0 0,-103 67 0 0 0,-14 12 0 0 0,-7 5 0 0 0,-6 2 0 0 0,0 3 0 0 0,1 0 0 0 0,-1 1 0 0 0,1 0 0 0 0,0 0 0 0 0,1 1 0 0 0,-1 0 0 0 0,1 0 0 0 0,-11 15 0 0 0,1 0 0 0 0,2 1 0 0 0,-16 30 0 0 0,28-45 0 0 0,0 0 0 0 0,0 1 0 0 0,0 0 0 0 0,1 0 0 0 0,0 0 0 0 0,1 0 0 0 0,0 0 0 0 0,-1 17 0 0 0,2-22 0 0 0,1 1 0 0 0,1-1 0 0 0,-1 1 0 0 0,0-1 0 0 0,1 1 0 0 0,0-1 0 0 0,0 1 0 0 0,0-1 0 0 0,1 0 0 0 0,0 0 0 0 0,-1 1 0 0 0,1-1 0 0 0,1 0 0 0 0,-1-1 0 0 0,1 1 0 0 0,-1 0 0 0 0,1-1 0 0 0,0 1 0 0 0,0-1 0 0 0,4 3 0 0 0,1 0 0 0 0,-1-2 0 0 0,1 1 0 0 0,0-1 0 0 0,0 0 0 0 0,0 0 0 0 0,0-1 0 0 0,1 0 0 0 0,-1-1 0 0 0,19 4 0 0 0,-3-4 0 0 0,1 0 0 0 0,33-2 0 0 0,-44-1 0 0 0,0-1 0 0 0,0 0 0 0 0,-1 0 0 0 0,0-1 0 0 0,1-1 0 0 0,18-8 0 0 0,-29 11-112 0 0,0-1 1 0 0,0 1-1 0 0,0-1 0 0 0,0 0 0 0 0,-1 0 1 0 0,1-1-1 0 0,0 1 0 0 0,-1 0 0 0 0,0-1 1 0 0,1 0-1 0 0,-1 1 0 0 0,0-1 1 0 0,0 0-1 0 0,-1 0 0 0 0,1 0 0 0 0,-1 0 1 0 0,1-1-1 0 0,-1 1 0 0 0,0 0 0 0 0,0 0 1 0 0,0-1-1 0 0,-1 1 0 0 0,1-1 0 0 0,-1-3 1 0 0,-1-4-912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4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10135 0 0,'0'0'231'0'0,"0"0"29"0"0,0 0 19 0 0,0 0 105 0 0,0 0 410 0 0,0 0 184 0 0,0 0 40 0 0,0 0-63 0 0,0 0-290 0 0,0 0-121 0 0,0 0-28 0 0,0 0-4 0 0,0 0 0 0 0,0 0 0 0 0,0 0 0 0 0,0 0 0 0 0,0 0 0 0 0,0 0 0 0 0,0 0 0 0 0,0 0-68 0 0,0 0-217 0 0,2 0 161 0 0,17-3 717 0 0,-13 2-1043 0 0,0 1 1 0 0,1-1-1 0 0,-1 1 1 0 0,0 0-1 0 0,0 0 1 0 0,0 1 0 0 0,10 1-1 0 0,-8 0-62 0 0,-4-1 0 0 0,-1 0 0 0 0,1-1 0 0 0,-1 0 0 0 0,0 1 0 0 0,1-1 0 0 0,-1 0 0 0 0,7-2 0 0 0,4 3 0 0 0,-1-1 0 0 0,20 4 0 0 0,-13-1 0 0 0,33 1 0 0 0,-31-2-8 0 0,12 0 459 0 0,52-4 1154 0 0,-73 1-1605 0 0,-7 1 0 0 0,0-1 0 0 0,0 1 0 0 0,0 0 0 0 0,8 1 0 0 0,78-2 0 0 0,-2 0 0 0 0,-19 0 0 0 0,-7-1 0 0 0,-50 2 0 0 0,28-4 0 0 0,-8 0 0 0 0,103-15 0 0 0,-36-6 0 0 0,-93 23 0 0 0,94-17 0 0 0,-6 1 0 0 0,-50 7 0 0 0,61-7 0 0 0,-68 13 0 0 0,-25 2 0 0 0,0 1 0 0 0,0 1 0 0 0,0 0 0 0 0,25 2 0 0 0,27 2 0 0 0,-55-2 0 0 0,0-1 0 0 0,19-3 0 0 0,-6 1 0 0 0,61 1 0 0 0,-57 2 0 0 0,1-1 0 0 0,48-8 0 0 0,-60 6 0 0 0,1 1 0 0 0,-1 1 0 0 0,35 3 0 0 0,8 0 0 0 0,-34-2 0 0 0,44 8 0 0 0,-7 0 0 0 0,0-1 0 0 0,-50-7 0 0 0,0-1 0 0 0,19-1 0 0 0,1 0 0 0 0,43 0 0 0 0,211 7 0 0 0,-217 4 924 0 0,-46-5-362 0 0,33 1 0 0 0,-17 0-1057 0 0,-30-3 273 0 0,0-1 0 0 0,0-1-1 0 0,10 0 1 0 0,56 1-465 0 0,75-4 2323 0 0,72-3-1462 0 0,-49 2 87 0 0,37-13-261 0 0,-188 15 0 0 0,15-1 0 0 0,0 1 0 0 0,0 2 0 0 0,63 10 0 0 0,7 4 0 0 0,-65-11 0 0 0,-10-2 0 0 0,54-3 0 0 0,-22-1 0 0 0,133-6 0 0 0,-142 8 0 0 0,-4-1 0 0 0,94 10 0 0 0,-106-4 0 0 0,0-2 0 0 0,46-2 0 0 0,81-12 0 0 0,-119 6 0 0 0,241-21 0 0 0,-143 24 0 0 0,-89 2 0 0 0,49 2 0 0 0,17 1 0 0 0,-60 0 0 0 0,49 4 0 0 0,-40-1 0 0 0,52-5 0 0 0,98 0 0 0 0,-100-3 0 0 0,77 0 0 0 0,-29-7 0 0 0,99-1 0 0 0,-151 11 0 0 0,-90-1 0 0 0,39-4 0 0 0,-2-1 0 0 0,28 0 0 0 0,73 0 0 0 0,-76 3 0 0 0,-38-1 0 0 0,167-1 0 0 0,-26-6 0 0 0,-172 9 0 0 0,239 1 0 0 0,-21-1 0 0 0,-187-1 0 0 0,150 2 0 0 0,72 11 0 0 0,-30 2 0 0 0,11 2 0 0 0,-105 7 0 0 0,32 3 0 0 0,-99-18 0 0 0,46 2 0 0 0,-56-4 0 0 0,123 27 0 0 0,-105-15 0 0 0,-28-10 0 0 0,113 0 0 0 0,-54-4 0 0 0,205 4 0 0 0,-145-19 0 0 0,0 1 0 0 0,92 13 0 0 0,-111-11 0 0 0,-50 0 0 0 0,238 1 0 0 0,-180-9 0 0 0,2 1 0 0 0,76-5 0 0 0,-98 3 0 0 0,-48 1 0 0 0,-39 9 0 0 0,61-4 0 0 0,63 6 0 0 0,-150 5 0 0 0,37-1 0 0 0,-32 2 0 0 0,15 1 0 0 0,54 2 0 0 0,3 1 0 0 0,-59 0 0 0 0,33 2 0 0 0,-32 2 0 0 0,74 2 0 0 0,97-5 0 0 0,-104-1 0 0 0,109 18 0 0 0,-120-8 0 0 0,-79-12 0 0 0,64-4 0 0 0,-15-2 0 0 0,20 5 0 0 0,77-1 0 0 0,95-26 0 0 0,-212 17 0 0 0,0 4 0 0 0,100 4 0 0 0,-49 0 0 0 0,-77-1 0 0 0,5 1 0 0 0,-24 2 0 0 0,1-2 0 0 0,35-5 0 0 0,26-4 0 0 0,-11 2 0 0 0,41-6 0 0 0,-46 7 0 0 0,-34 5 0 0 0,55 3 0 0 0,-73 0 0 0 0,92 3 0 0 0,-37 1 0 0 0,-36-5 0 0 0,1-1 0 0 0,55-10 0 0 0,-60 7 0 0 0,-20 3 0 0 0,276-42 0 0 0,-69 22 0 0 0,-190 22 0 0 0,-1 0 0 0 0,1 2 0 0 0,43 9 0 0 0,-28-4 0 0 0,2 2 0 0 0,-33-8 0 0 0,-1 0 0 0 0,0 0 0 0 0,1-1 0 0 0,-1-1 0 0 0,1 1 0 0 0,-1-1 0 0 0,1 0 0 0 0,14-3 0 0 0,-15 3-15 0 0,11-1 102 0 0,-16 0 284 0 0,-2 1 117 0 0,0 0 21 0 0,0 0-134 0 0,0 0-577 0 0,0 0-248 0 0,-2 0-50 0 0,-3-1 162 0 0,0 1 0 0 0,1 0 0 0 0,-1 0 0 0 0,0 0-1 0 0,1 0 1 0 0,-1 1 0 0 0,1 0 0 0 0,-1 0 0 0 0,1 0 0 0 0,-7 2 0 0 0,-10 3-8534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145 258 11975 0 0,'0'0'267'0'0,"0"0"42"0"0,-4-8 417 0 0,4 7-665 0 0,-1-1 1 0 0,1 1-1 0 0,0-1 1 0 0,0 0-1 0 0,0 1 1 0 0,0-1-1 0 0,0 0 1 0 0,0 1-1 0 0,0-1 1 0 0,0 0-1 0 0,1 1 1 0 0,-1-1-1 0 0,1 1 1 0 0,-1-1-1 0 0,1 1 1 0 0,1-4-1 0 0,4-16 1872 0 0,-4 12-1217 0 0,1 0 0 0 0,-1 0 0 0 0,1 1 0 0 0,1-1 0 0 0,0 1 0 0 0,0 0 0 0 0,0 0 0 0 0,1 0 0 0 0,10-12 0 0 0,-9 12-187 0 0,-2 0 0 0 0,1 0-1 0 0,6-15 1 0 0,-2 3 439 0 0,-9 19-459 0 0,6-18 171 0 0,-4 13-331 0 0,1-4 679 0 0,-6 16-429 0 0,-69 184-599 0 0,3-5 0 0 0,-2 1 0 0 0,66-172 0 0 0,-1 0 0 0 0,1 0 0 0 0,1 0 0 0 0,-4 25 0 0 0,8-29 0 0 0,0-9 0 0 0,0-1 0 0 0,0 1 0 0 0,0-1 0 0 0,0 1 0 0 0,0-1 0 0 0,0 1 0 0 0,1-1 0 0 0,-1 1 0 0 0,0-1 0 0 0,0 0 0 0 0,0 1 0 0 0,1-1 0 0 0,-1 1 0 0 0,0-1 0 0 0,0 1 0 0 0,1-1 0 0 0,-1 0 0 0 0,0 1 0 0 0,1-1 0 0 0,-1 0 0 0 0,0 1 0 0 0,1-1 0 0 0,-1 0 0 0 0,1 0 0 0 0,-1 1 0 0 0,0-1 0 0 0,1 0 0 0 0,-1 0 0 0 0,1 1 0 0 0,-1-1 0 0 0,1 0 0 0 0,-1 0 0 0 0,1 0 0 0 0,-1 0 0 0 0,1 0 0 0 0,-1 0 0 0 0,1 0 0 0 0,-1 0 0 0 0,1 0 0 0 0,-1 0 0 0 0,1 0 0 0 0,-1 0 0 0 0,1 0 0 0 0,-1-1 0 0 0,1 1 0 0 0,-1 0 0 0 0,0 0 0 0 0,1 0 0 0 0,-1-1 0 0 0,1 1 0 0 0,0-1 0 0 0,-1 1 0 0 0,38-17 0 0 0,-30 12 0 0 0,0 1 0 0 0,1 0 0 0 0,12-3 0 0 0,1 3 0 0 0,2 3 0 0 0,-7-3 0 0 0,-13 3 0 0 0,0 0 0 0 0,0 0 0 0 0,0 0 0 0 0,0 1 0 0 0,0-1 0 0 0,0 1 0 0 0,1 0 0 0 0,-1 0 0 0 0,0 1 0 0 0,0-1 0 0 0,6 3 0 0 0,-6-2 0 0 0,14-1 0 0 0,-11-1 0 0 0,-1 1 10 0 0,-4 0-18 0 0,0 0 0 0 0,0 0-1 0 0,0 0 1 0 0,0-1 0 0 0,0 1 0 0 0,0-1 0 0 0,0 1-1 0 0,3-2 1 0 0,-3 1-329 0 0,1-1 3 0 0,-1 1-1009 0 0,-1-1-2920 0 0,-1 2-4268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286 111 15663 0 0,'0'0'356'0'0,"0"0"50"0"0,-2-16 538 0 0,2 12-521 0 0,0-1 0 0 0,-1 1 1 0 0,0-1-1 0 0,0 1 0 0 0,0 0 1 0 0,0-1-1 0 0,-1 1 0 0 0,1 0 1 0 0,-1 0-1 0 0,0 0 0 0 0,-1 0 0 0 0,1 1 1 0 0,-6-8-1 0 0,5 8-203 0 0,-1 0-1 0 0,1 0 1 0 0,-1 1 0 0 0,0-1-1 0 0,0 1 1 0 0,0 0 0 0 0,0 0-1 0 0,0 0 1 0 0,0 0-1 0 0,-7-1 1 0 0,8 2-120 0 0,0 1 1 0 0,1-1-1 0 0,-1 1 0 0 0,0 0 0 0 0,1 0 0 0 0,-1 0 1 0 0,0 0-1 0 0,0 0 0 0 0,1 1 0 0 0,-1-1 0 0 0,0 1 1 0 0,1 0-1 0 0,-1 0 0 0 0,1 0 0 0 0,-1 0 0 0 0,1 0 1 0 0,-1 0-1 0 0,-2 3 0 0 0,-13 10-100 0 0,1 1 0 0 0,0 0 0 0 0,-27 34 0 0 0,36-38 0 0 0,1 0 0 0 0,0 0 0 0 0,0 0 0 0 0,1 1 0 0 0,0 0 0 0 0,1 1 0 0 0,1-1 0 0 0,-4 14 0 0 0,7-22 0 0 0,1 0 0 0 0,-1-1 0 0 0,1 1 0 0 0,0 0 0 0 0,0 0 0 0 0,0-1 0 0 0,0 1 0 0 0,1 0 0 0 0,-1 0 0 0 0,1-1 0 0 0,0 1 0 0 0,0-1 0 0 0,2 5 0 0 0,-2-6 0 0 0,0 0 0 0 0,0 0 0 0 0,1-1 0 0 0,-1 1 0 0 0,0 0 0 0 0,1 0 0 0 0,-1-1 0 0 0,1 1 0 0 0,0-1 0 0 0,-1 0 0 0 0,1 1 0 0 0,0-1 0 0 0,0 0 0 0 0,0 0 0 0 0,0 0 0 0 0,0 0 0 0 0,0 0 0 0 0,0-1 0 0 0,0 1 0 0 0,0 0 0 0 0,0-1 0 0 0,0 0 0 0 0,4 1 0 0 0,1-1 0 0 0,1-1 0 0 0,0 1 0 0 0,0-2 0 0 0,0 1 0 0 0,0-1 0 0 0,-1 0 0 0 0,1 0 0 0 0,11-6 0 0 0,0-1 0 0 0,-1-1 0 0 0,19-14 0 0 0,-13 8 14 0 0,0-2 1 0 0,-2 0-1 0 0,0-1 1 0 0,30-36-1 0 0,-51 54 357 0 0,-1 1 117 0 0,0 0 21 0 0,0 0-66 0 0,-1 2-294 0 0,-4 6-146 0 0,1 1 1 0 0,0 0-1 0 0,0 0 0 0 0,1 0 1 0 0,-2 10-1 0 0,4-14-3 0 0,0 0-1 0 0,0 1 1 0 0,1-1 0 0 0,0 0-1 0 0,0 0 1 0 0,0 1 0 0 0,1-1-1 0 0,-1 0 1 0 0,1 0 0 0 0,0 0-1 0 0,3 7 1 0 0,-4-11-21 0 0,0 0-1 0 0,1 0 1 0 0,-1 1-1 0 0,1-1 1 0 0,-1 0 0 0 0,1 0-1 0 0,-1 0 1 0 0,1 0 0 0 0,0 0-1 0 0,-1 0 1 0 0,1 0-1 0 0,0 0 1 0 0,0 0 0 0 0,0 0-1 0 0,0 0 1 0 0,0 0-1 0 0,0 0 1 0 0,0-1 0 0 0,0 1-1 0 0,2 1 1 0 0,2 0-359 0 0,14 10-3222 0 0,-9-8-5607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18 153 15663 0 0,'-1'-15'1188'0'0,"0"9"-1074"0"0,0 0-1 0 0,1 0 1 0 0,-1 0-1 0 0,2-10 1 0 0,-1 4 709 0 0,0 10 146 0 0,0 2 45 0 0,0 0-61 0 0,0 0-288 0 0,-2-6 994 0 0,-1 27-1564 0 0,0-1 233 0 0,0 1 1 0 0,1 0-1 0 0,1 0 0 0 0,1-1 1 0 0,3 27-1 0 0,-2-39-328 0 0,1-1 0 0 0,-1 0 0 0 0,1 0 0 0 0,1 0 0 0 0,-1 0 0 0 0,1-1 0 0 0,7 12 0 0 0,-9-15 0 0 0,1-1 0 0 0,0 0 0 0 0,-1 0 0 0 0,1 0 0 0 0,0 0 0 0 0,0-1 0 0 0,0 1 0 0 0,0 0 0 0 0,1-1 0 0 0,-1 1 0 0 0,0-1 0 0 0,1 0 0 0 0,-1 0 0 0 0,1 0 0 0 0,-1 0 0 0 0,1 0 0 0 0,-1-1 0 0 0,1 1 0 0 0,0-1 0 0 0,-1 0 0 0 0,1 1 0 0 0,-1-1 0 0 0,1 0 0 0 0,4-1 0 0 0,0 0 66 0 0,-1 0 0 0 0,1-1-1 0 0,0 0 1 0 0,-1 0 0 0 0,1-1-1 0 0,-1 0 1 0 0,0 0 0 0 0,0 0-1 0 0,0-1 1 0 0,0 0 0 0 0,0 0 0 0 0,-1 0-1 0 0,0-1 1 0 0,8-7 0 0 0,2-7 282 0 0,-1 1 0 0 0,23-41 0 0 0,-35 56-346 0 0,36-76 18 0 0,-8 15-24 0 0,-27 60 11 0 0,-1 0 0 0 0,-1 0 1 0 0,1 0-1 0 0,0-1 0 0 0,-1 1 0 0 0,0 0 0 0 0,0-1 1 0 0,0 1-1 0 0,-1-5 0 0 0,0 7 364 0 0,0 2 117 0 0,0 0 21 0 0,0 0-66 0 0,-1 1-427 0 0,0 1 1 0 0,0-1-1 0 0,0 0 1 0 0,0 1-1 0 0,0-1 1 0 0,0 1-1 0 0,1 0 1 0 0,-1-1 0 0 0,0 3-1 0 0,-34 116-16 0 0,2-7 0 0 0,27-98 0 0 0,-16 29 0 0 0,14-30 0 0 0,0 0 0 0 0,-6 20 0 0 0,-29 62 0 0 0,11-27 0 0 0,-10 16 0 0 0,35-73 0 0 0,7-11-4 0 0,0-1 0 0 0,0 0 0 0 0,0 0 0 0 0,0 0-1 0 0,0 0 1 0 0,0 0 0 0 0,0 0 0 0 0,0 0 0 0 0,0 0 0 0 0,0 0 0 0 0,0 0 0 0 0,0 0 0 0 0,0 0-1 0 0,0 0 1 0 0,0 1 0 0 0,0-1 0 0 0,0 0 0 0 0,0 0 0 0 0,0 0 0 0 0,0 0 0 0 0,0 0 0 0 0,0 0-1 0 0,0 0 1 0 0,0 0 0 0 0,0 0 0 0 0,0 0 0 0 0,0 0 0 0 0,0 0 0 0 0,0 0 0 0 0,0 1 0 0 0,0-1-1 0 0,0 0 1 0 0,0 0 0 0 0,0 0 0 0 0,0 0 0 0 0,0 0 0 0 0,1 0 0 0 0,-1 0 0 0 0,0 0 0 0 0,0 0-1 0 0,0 0 1 0 0,0 0 0 0 0,0 0 0 0 0,0 0 0 0 0,0 0 0 0 0,0 0 0 0 0,0 0 0 0 0,0 0 0 0 0,0 0-1 0 0,0 0 1 0 0,1 0 0 0 0,-1 0 0 0 0,0 0 0 0 0,0 0 0 0 0,0 0 0 0 0,0 0 0 0 0,0 0-1 0 0,0 0 1 0 0,0 0 0 0 0,0 0 0 0 0,0 0 0 0 0,0 0 0 0 0,0 0 0 0 0,0 0 0 0 0,0 0 0 0 0,0 0-1 0 0,1 0 1 0 0,9-4-686 0 0,11-6-1028 0 0,-9 0-1263 0 0,2-3-5886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5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17503 0 0,'3'-6'858'0'0,"2"-5"-632"0"0,0 1 1 0 0,0-1 0 0 0,1 1 0 0 0,10-12 0 0 0,25-36 1351 0 0,47-59 2892 0 0,-85 113-4323 0 0,0 1-1 0 0,0-1 0 0 0,0 0 1 0 0,-1 0-1 0 0,1 0 0 0 0,-1 0 1 0 0,0 0-1 0 0,0-1 1 0 0,1-5-1 0 0,-3 10-123 0 0,1-1 0 0 0,-1 0-1 0 0,0 0 1 0 0,1 1 0 0 0,-1-1 0 0 0,0 0-1 0 0,1 1 1 0 0,-1-1 0 0 0,1 0 0 0 0,0 1-1 0 0,-1-1 1 0 0,1 1 0 0 0,-1-1-1 0 0,1 1 1 0 0,0-1 0 0 0,-1 1 0 0 0,1 0-1 0 0,0-1 1 0 0,-1 1 0 0 0,2-1 0 0 0,8-6 107 0 0,-12 10-130 0 0,-7 11 0 0 0,1 1 0 0 0,-10 21 0 0 0,0 5 735 0 0,12-29-375 0 0,0 0 0 0 0,-4 14 0 0 0,-13 75-2119 0 0,22-99 1759 0 0,1-2 0 0 0,0 1 0 0 0,0-1 0 0 0,-1 1 0 0 0,1-1 0 0 0,0 1 0 0 0,0-1 0 0 0,0 1 0 0 0,0-1 0 0 0,0 1 0 0 0,0-1 0 0 0,0 1 0 0 0,0 0 0 0 0,0-1 0 0 0,0 1 0 0 0,0-1 0 0 0,0 1 0 0 0,0-1 0 0 0,1 1 0 0 0,-1-1 0 0 0,0 1 0 0 0,0-1 0 0 0,0 1 0 0 0,1-1 0 0 0,-1 1 0 0 0,0-1 0 0 0,1 1 0 0 0,-1-1 0 0 0,1 1 0 0 0,0 1 0 0 0,0 0 0 0 0,0-1 0 0 0,1 1 0 0 0,-1-1 0 0 0,0 1 0 0 0,1 0 0 0 0,-1-1 0 0 0,1 0 0 0 0,0 1 0 0 0,-1-1 0 0 0,1 0 0 0 0,0 0 0 0 0,0 0 0 0 0,0 0 0 0 0,-1 0 0 0 0,1-1 0 0 0,0 1 0 0 0,0-1 0 0 0,0 1 0 0 0,0-1 0 0 0,0 1 0 0 0,1-1 0 0 0,-1 0 0 0 0,0 0 0 0 0,2 0 0 0 0,2-1 0 0 0,1-1 0 0 0,-2 1 0 0 0,1-1 0 0 0,0 0 0 0 0,0 0 0 0 0,0 0 0 0 0,6-5 0 0 0,18-18 0 0 0,-22 19 0 0 0,7-3 0 0 0,0 0 0 0 0,-1-1 0 0 0,20-19 0 0 0,1-5 207 0 0,11-11 685 0 0,41-53 1 0 0,-83 92-1018 0 0,0 0 0 0 0,0 0 0 0 0,-1 0-1 0 0,0-1 1 0 0,0 0 0 0 0,2-7 0 0 0,-5 13-383 0 0,0 1 133 0 0,0 0 577 0 0,0 0 248 0 0,0 0 50 0 0,0 1-449 0 0,-1 1 1 0 0,0-1-1 0 0,0 1 0 0 0,0-1 0 0 0,1 1 0 0 0,-1-1 0 0 0,1 1 0 0 0,-1-1 0 0 0,1 1 0 0 0,-1 2 0 0 0,0 1-6 0 0,-4 11-42 0 0,1 0 0 0 0,0 0 1 0 0,1 1-1 0 0,-2 24 0 0 0,5-36-7 0 0,0 0 0 0 0,0 0 0 0 0,1 0 0 0 0,-1 0 0 0 0,1 0 0 0 0,0 0 0 0 0,0 0 0 0 0,1 0 0 0 0,0 0 0 0 0,-1-1 0 0 0,2 1 0 0 0,-1 0 0 0 0,0-1 0 0 0,1 0 0 0 0,0 1 0 0 0,0-1 0 0 0,0 0 0 0 0,1-1 0 0 0,3 5 0 0 0,-5-7-79 0 0,0 0-1 0 0,0 0 1 0 0,0 0-1 0 0,0 0 1 0 0,0 0-1 0 0,1 0 1 0 0,-1 0 0 0 0,0-1-1 0 0,0 1 1 0 0,0-1-1 0 0,1 0 1 0 0,-1 1-1 0 0,0-1 1 0 0,4-1-1 0 0,34-4-102 0 0,-31 4 581 0 0,3-2-298 0 0,0-1-1 0 0,1 1 1 0 0,-1-2-1 0 0,-1 0 1 0 0,1 0-1 0 0,16-11 1 0 0,-11 5 11 0 0,0-1-1 0 0,-1-1 1 0 0,19-18 0 0 0,-27 21-108 0 0,0 0 0 0 0,0 0 0 0 0,-1-1 0 0 0,5-11 0 0 0,12-16 0 0 0,-21 32 0 0 0,-8 7 0 0 0,-5 6 0 0 0,-2 3 0 0 0,2 0 0 0 0,0 1 0 0 0,0 0 0 0 0,1 1 0 0 0,0 0 0 0 0,-13 24 0 0 0,17-26 0 0 0,0 0 0 0 0,1-1 0 0 0,1 2 0 0 0,0-1 0 0 0,0 0 0 0 0,1 0 0 0 0,0 1 0 0 0,1 0 0 0 0,0-1 0 0 0,1 15 0 0 0,0-23 0 0 0,0 0 0 0 0,0 1 0 0 0,0-1 0 0 0,1 0 0 0 0,-1 1 0 0 0,1-1 0 0 0,-1 0 0 0 0,1 1 0 0 0,0-1 0 0 0,0 0 0 0 0,0 0 0 0 0,0 0 0 0 0,1 0 0 0 0,-1 0 0 0 0,0 0 0 0 0,1 0 0 0 0,0-1 0 0 0,-1 1 0 0 0,1 0 0 0 0,0-1 0 0 0,0 1 0 0 0,0-1 0 0 0,3 2 0 0 0,-1-1 0 0 0,-1-1 0 0 0,1 0 0 0 0,0 0 0 0 0,0 0 0 0 0,0-1 0 0 0,0 1 0 0 0,0-1 0 0 0,0 0 0 0 0,-1 0 0 0 0,1 0 0 0 0,0-1 0 0 0,0 1 0 0 0,4-2 0 0 0,0 0 0 0 0,-1-1 0 0 0,1 0 0 0 0,-1 0 0 0 0,0-1 0 0 0,0 0 0 0 0,0 0 0 0 0,10-9 0 0 0,4-2 0 0 0,1-2 0 0 0,-1 0 0 0 0,0-1 0 0 0,27-32 0 0 0,-18 18 0 0 0,53-68 0 0 0,-68 80 0 0 0,-8 10 0 0 0,-5 5 0 0 0,-6 8 0 0 0,-7 7 0 0 0,9-6 0 0 0,0 0 0 0 0,-1 0 0 0 0,1 0 0 0 0,1 1 0 0 0,-1-1 0 0 0,1 1 0 0 0,-1-1 0 0 0,1 1 0 0 0,1-1 0 0 0,-1 1 0 0 0,1 0 0 0 0,-1-1 0 0 0,2 7 0 0 0,1-2 0 0 0,-2-8 0 0 0,0 0 0 0 0,0 0 0 0 0,0-1 0 0 0,0 1 0 0 0,0 0 0 0 0,0-1 0 0 0,0 1 0 0 0,1 0 0 0 0,-1-1 0 0 0,0 1 0 0 0,0 0 0 0 0,1-1 0 0 0,-1 1 0 0 0,1-1 0 0 0,-1 1 0 0 0,1 0 0 0 0,-1-1 0 0 0,0 1 0 0 0,1-1 0 0 0,0 1 0 0 0,-1-1 0 0 0,1 0 0 0 0,0 1 0 0 0,1 1 0 0 0,1 0 0 0 0,-1 0 0 0 0,1 0 0 0 0,-1 0 0 0 0,1-1 0 0 0,0 1 0 0 0,0-1 0 0 0,-1 1 0 0 0,1-1 0 0 0,0 0 0 0 0,0 0 0 0 0,1 0 0 0 0,-1 0 0 0 0,0-1 0 0 0,0 1 0 0 0,0-1 0 0 0,6 0 0 0 0,3-1 0 0 0,0 0 0 0 0,0-1 0 0 0,14-4 0 0 0,2-1 0 0 0,-10 4 0 0 0,-18 2 0 0 0,0 1 0 0 0,1 0 0 0 0,-1 0 0 0 0,0 0 0 0 0,0 0 0 0 0,1 0 0 0 0,-1 0 0 0 0,1 0 0 0 0,-1 0 0 0 0,0 0 0 0 0,1 0 0 0 0,-1 0 0 0 0,0 0 0 0 0,1 0 0 0 0,-1 0 0 0 0,0 0 0 0 0,1 0 0 0 0,-1 0 0 0 0,0 0 0 0 0,1 0 0 0 0,-1 1 0 0 0,0-1 0 0 0,0 0 0 0 0,1 0 0 0 0,-1 0 0 0 0,0 0 0 0 0,1 1 0 0 0,-1-1 0 0 0,0 0 0 0 0,0 0 0 0 0,0 1 0 0 0,1-1 0 0 0,-1 0 0 0 0,0 1 0 0 0,0-1 0 0 0,0 0 0 0 0,0 0 0 0 0,1 1 0 0 0,-1-1 0 0 0,0 0 0 0 0,0 1 0 0 0,0-1 0 0 0,0 0 0 0 0,0 1 0 0 0,0-1 0 0 0,0 0 0 0 0,0 1 0 0 0,0-1 0 0 0,0 0 0 0 0,0 1 0 0 0,0-1 0 0 0,0 1 0 0 0,0-1 0 0 0,0 7 0 0 0,0-1 0 0 0,0 1 0 0 0,-1-1 0 0 0,0 1 0 0 0,0-1 0 0 0,0 1 0 0 0,-1-1 0 0 0,-3 10 0 0 0,-2 5 0 0 0,-9 24 0 0 0,-2 3 0 0 0,17-44 0 0 0,0 1 0 0 0,0-1 0 0 0,1 0 0 0 0,-1 1 0 0 0,1-1 0 0 0,0 1 0 0 0,0-1 0 0 0,1 1 0 0 0,0 4 0 0 0,0-6 0 0 0,-1-1 0 0 0,0-1 0 0 0,1 0 0 0 0,-1 1 0 0 0,0-1 0 0 0,1 0 0 0 0,-1 0 0 0 0,1 1 0 0 0,0-1 0 0 0,-1 0 0 0 0,1 0 0 0 0,0 0 0 0 0,0 0 0 0 0,0 0 0 0 0,-1 0 0 0 0,1 0 0 0 0,0 0 0 0 0,0 0 0 0 0,1-1 0 0 0,-1 1 0 0 0,0 0 0 0 0,0-1 0 0 0,0 1 0 0 0,0 0 0 0 0,3 0 0 0 0,-1 0 0 0 0,0 0 0 0 0,0 0 0 0 0,0 0 0 0 0,0 0 0 0 0,1-1 0 0 0,-1 1 0 0 0,0-1 0 0 0,1 0 0 0 0,-1 0 0 0 0,0 0 0 0 0,0 0 0 0 0,1-1 0 0 0,3 0 0 0 0,5-2 0 0 0,0-1 0 0 0,13-5 0 0 0,-20 7 0 0 0,8-4 0 0 0,0-1 0 0 0,-1 0 0 0 0,1-1 0 0 0,18-15 0 0 0,-10 6 0 0 0,1-1 0 0 0,-1-2 0 0 0,-2 0 0 0 0,28-36 0 0 0,-27 32 0 0 0,-4 0-16 0 0,-12 17 34 0 0,1 0-1 0 0,0 0 1 0 0,0 1-1 0 0,10-10 1 0 0,-14 15 353 0 0,-3 1-325 0 0,0 0 1 0 0,1 0 0 0 0,-1 1 0 0 0,0-1-1 0 0,0 1 1 0 0,1-1 0 0 0,-1 1 0 0 0,0 0 0 0 0,1 0-1 0 0,-1 0 1 0 0,1 0 0 0 0,-1 0 0 0 0,1 0-1 0 0,-1 0 1 0 0,-1 3 0 0 0,-18 22 725 0 0,15-18-687 0 0,1-1-85 0 0,1 0 0 0 0,0 0 0 0 0,1 0 0 0 0,-1 1 0 0 0,1-1 0 0 0,1 1 0 0 0,-4 11 0 0 0,3 1 0 0 0,-3 35 0 0 0,6-38 0 0 0,4-13 0 0 0,-2-2 0 0 0,-1 2 0 0 0,-1-3 0 0 0,1 0 0 0 0,-1 0 0 0 0,0 0 0 0 0,1 0 0 0 0,-1 0 0 0 0,1 0 0 0 0,0 0 0 0 0,-1 0 0 0 0,1 0 0 0 0,0 0 0 0 0,-1 0 0 0 0,1 0 0 0 0,0-1 0 0 0,0 1 0 0 0,0 0 0 0 0,1 0 0 0 0,1 2-137 0 0,0-1 0 0 0,0 0 0 0 0,0 0 0 0 0,0 0 0 0 0,0 0 0 0 0,0-1-1 0 0,1 1 1 0 0,-1-1 0 0 0,1 0 0 0 0,-1 0 0 0 0,1 0 0 0 0,-1 0 0 0 0,1-1 0 0 0,0 1 0 0 0,-1-1 0 0 0,1 0 0 0 0,0 0 0 0 0,-1 0-1 0 0,5-2 1 0 0,1 1-364 0 0,0-1 0 0 0,0 0 0 0 0,0-1 0 0 0,-1 0 0 0 0,1 0 0 0 0,9-6 0 0 0,15-13-1034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39 13823 0 0,'0'0'630'0'0,"0"0"-13"0"0,1-2-393 0 0,0 0-203 0 0,2-14 125 0 0,-2 8 584 0 0,-1 6 242 0 0,0 2 42 0 0,-1-7 638 0 0,-1 6 1981 0 0,-4 5-3407 0 0,0 0 1 0 0,0 1-1 0 0,1 0 0 0 0,0 0 1 0 0,0 0-1 0 0,0 1 0 0 0,-5 8 1 0 0,-28 49 250 0 0,25-39-217 0 0,-19 35 542 0 0,-46 119 1 0 0,73-163-803 0 0,1 0 0 0 0,0 0 0 0 0,1 1 0 0 0,0-1 0 0 0,1 1 0 0 0,1-1 0 0 0,2 27 0 0 0,-2-38 0 0 0,2-1 0 0 0,6 10 0 0 0,-1-3 0 0 0,1-5-64 0 0,-6-4 1 0 0,-1-1 1 0 0,1 0-1 0 0,0 1 0 0 0,0-1 1 0 0,0 0-1 0 0,0 0 0 0 0,0 0 0 0 0,0 1 1 0 0,0-1-1 0 0,0 0 0 0 0,0 0 1 0 0,0-1-1 0 0,0 1 0 0 0,0 0 1 0 0,0 0-1 0 0,2-1 0 0 0,13-5-703 0 0,-12 4 533 0 0,-1 1-1 0 0,0-1 1 0 0,0 0-1 0 0,0 0 1 0 0,0-1-1 0 0,-1 1 1 0 0,1 0-1 0 0,0-1 1 0 0,-1 0-1 0 0,0 0 1 0 0,0 0-1 0 0,0 0 1 0 0,0 0 0 0 0,3-6-1 0 0,-3 4-953 0 0,-1-1 0 0 0,1 1 0 0 0,-1-1 1 0 0,0 0-1 0 0,0 1 0 0 0,-1-1 0 0 0,0 0 0 0 0,0-8 0 0 0,0-4-2989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7 636 11975 0 0,'0'0'547'0'0,"0"0"-11"0"0,-2-1-344 0 0,-3 0-29 0 0,19-15 3575 0 0,-11 13-3297 0 0,1-1 0 0 0,-1 1 0 0 0,0 1 0 0 0,1-1 0 0 0,-1 0 0 0 0,1 1 0 0 0,5-3-1 0 0,15-10 725 0 0,1-5-961 0 0,80-68 1867 0 0,-88 71-1709 0 0,0 0 0 0 0,-1-2 1 0 0,23-32-1 0 0,-34 43-214 0 0,-2 4 69 0 0,-1 1 0 0 0,0-1 0 0 0,0 0-1 0 0,0 0 1 0 0,0 1 0 0 0,0-1 0 0 0,0-5 0 0 0,-16 12-52 0 0,10-1-165 0 0,1 0 0 0 0,-1 0 0 0 0,0 1 0 0 0,1-1 0 0 0,-1 1 0 0 0,1 0 0 0 0,0 0 0 0 0,-3 4 0 0 0,-23 31 0 0 0,21-27 0 0 0,0 0 0 0 0,0 1 0 0 0,1-1 0 0 0,1 1 0 0 0,-6 15 0 0 0,10-20 0 0 0,-1-1 0 0 0,2 0 0 0 0,-1 1 0 0 0,1-1 0 0 0,0 1 0 0 0,0-1 0 0 0,0 1 0 0 0,1 0 0 0 0,0-1 0 0 0,2 11 0 0 0,-2-15 0 0 0,0-1 0 0 0,1 1 0 0 0,-1-1 0 0 0,1 1 0 0 0,-1-1 0 0 0,1 1 0 0 0,0-1 0 0 0,-1 1 0 0 0,1-1 0 0 0,0 0 0 0 0,0 0 0 0 0,0 1 0 0 0,0-1 0 0 0,0 0 0 0 0,0 0 0 0 0,0 0 0 0 0,1 0 0 0 0,-1 0 0 0 0,2 1 0 0 0,-1-1 0 0 0,1 0 0 0 0,-1 0 0 0 0,1-1 0 0 0,-1 1 0 0 0,0-1 0 0 0,1 0 0 0 0,-1 1 0 0 0,1-1 0 0 0,-1 0 0 0 0,1 0 0 0 0,2-1 0 0 0,4 0 0 0 0,-1-1 0 0 0,1-1 0 0 0,-1 1 0 0 0,0-1 0 0 0,0-1 0 0 0,8-4 0 0 0,25-17 0 0 0,70-56 0 0 0,-88 63 0 0 0,-4 2 15 0 0,-1-1 0 0 0,-1 0 0 0 0,-1-1 0 0 0,0 0 0 0 0,-1-2 0 0 0,14-25 0 0 0,62-132 323 0 0,-91 177-338 0 0,23-44 680 0 0,-14 29-372 0 0,-1-1 1 0 0,8-21-1 0 0,-16 37-308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0,0-1 0 0 0,-6 7 0 0 0,-7 10 0 0 0,7-5 0 0 0,1 0 0 0 0,0 1 0 0 0,0 0 0 0 0,-4 17 0 0 0,-7 52 0 0 0,2-11 0 0 0,-2-19 0 0 0,-1-1 0 0 0,-42 81 0 0 0,54-120 0 0 0,-6 14 0 0 0,10-24 0 0 0,3-2 0 0 0,5-6 0 0 0,7-10 0 0 0,-12 15 0 0 0,14-17 0 0 0,0-1 0 0 0,19-34 0 0 0,-28 43 0 0 0,0 0 0 0 0,1 1 0 0 0,0 0 0 0 0,0 0 0 0 0,12-9 0 0 0,52-40 0 0 0,-60 50 0 0 0,-1 1 0 0 0,2 1 0 0 0,-1 0 0 0 0,20-7 0 0 0,-31 14 0 0 0,-1 0 0 0 0,0-1 0 0 0,0 1 0 0 0,0 0 0 0 0,1 0 0 0 0,-1 0 0 0 0,0 0 0 0 0,0 0 0 0 0,1 0 0 0 0,-1-1 0 0 0,0 1 0 0 0,1 0 0 0 0,-1 0 0 0 0,0 0 0 0 0,0 0 0 0 0,1 0 0 0 0,-1 0 0 0 0,0 0 0 0 0,1 0 0 0 0,-1 0 0 0 0,0 0 0 0 0,0 0 0 0 0,1 1 0 0 0,-1-1 0 0 0,0 0 0 0 0,0 0 0 0 0,1 0 0 0 0,-1 0 0 0 0,0 0 0 0 0,0 0 0 0 0,1 1 0 0 0,-1-1 0 0 0,0 0 0 0 0,0 0 0 0 0,0 0 0 0 0,1 1 0 0 0,-1-1 0 0 0,0 0 0 0 0,0 0 0 0 0,0 1 0 0 0,0-1 0 0 0,1 0 0 0 0,-1 0 0 0 0,0 1 0 0 0,0-1 0 0 0,0 0 0 0 0,0 0 0 0 0,0 1 0 0 0,0-1 0 0 0,0 0 0 0 0,0 0 0 0 0,0 1 0 0 0,0-1 0 0 0,0 0 0 0 0,0 1 0 0 0,0-1 0 0 0,0 0 0 0 0,0 0 0 0 0,0 1 0 0 0,0-1 0 0 0,-1 1 0 0 0,1-1 0 0 0,0 6 0 0 0,0 1 0 0 0,-1-1 0 0 0,0 1 0 0 0,0-1 0 0 0,0 0 0 0 0,-1 0 0 0 0,0 0 0 0 0,-1 0 0 0 0,1 0 0 0 0,-1 0 0 0 0,0 0 0 0 0,-4 5 0 0 0,-7 10 0 0 0,-29 31 0 0 0,37-45 0 0 0,4-4 0 0 0,-1 0 0 0 0,1 0 0 0 0,-1 0 0 0 0,0 0 0 0 0,0-1 0 0 0,0 0 0 0 0,-4 3 0 0 0,6-5 0 0 0,0 0 0 0 0,1 1 0 0 0,-1-1 0 0 0,0 0 0 0 0,1 0 0 0 0,-1 1 0 0 0,0-1 0 0 0,1 1 0 0 0,-1-1 0 0 0,0 1 0 0 0,1-1 0 0 0,-1 1 0 0 0,1-1 0 0 0,-1 1 0 0 0,1-1 0 0 0,-1 1 0 0 0,1 0 0 0 0,-1-1 0 0 0,1 1 0 0 0,0 0 0 0 0,-1-1 0 0 0,1 1 0 0 0,0 0 0 0 0,-1 0 0 0 0,1-1 0 0 0,0 3 0 0 0,0-1 0 0 0,-1-1 0 0 0,1-1 0 0 0,0 1 0 0 0,0-1 0 0 0,-1 1 0 0 0,1 0 0 0 0,0-1 0 0 0,0 1 0 0 0,0 0 0 0 0,0-1 0 0 0,0 1 0 0 0,0 0 0 0 0,0-1 0 0 0,0 1 0 0 0,0 0 0 0 0,0-1 0 0 0,0 1 0 0 0,0 0 0 0 0,1-1 0 0 0,-1 1 0 0 0,0 0 0 0 0,0-1 0 0 0,1 1 0 0 0,-1 0 0 0 0,1 0 0 0 0,0 1 0 0 0,7 27 0 0 0,0-9 0 0 0,-2-12 0 0 0,3-3 0 0 0,-3-4 0 0 0,0 1 0 0 0,1-1 0 0 0,-1 0 0 0 0,1 0 0 0 0,-1 0 0 0 0,1-1 0 0 0,0 0 0 0 0,-1-1 0 0 0,1 1 0 0 0,-1-1 0 0 0,1-1 0 0 0,-1 1 0 0 0,0-1 0 0 0,1 0 0 0 0,-1 0 0 0 0,0-1 0 0 0,0 0 0 0 0,-1 0 0 0 0,10-6 0 0 0,-11 6 0 0 0,9-6 0 0 0,-1 0 0 0 0,0 0 0 0 0,0-1 0 0 0,-1-1 0 0 0,11-12 0 0 0,19-27 0 0 0,21-29 0 0 0,8-10 0 0 0,-70 90 0 0 0,0-1 0 0 0,0 0 0 0 0,0 0 0 0 0,0 0 0 0 0,0 0 0 0 0,0 0 0 0 0,0 1 0 0 0,0-1 0 0 0,0 0 0 0 0,0 0 0 0 0,0 0 0 0 0,0 0 0 0 0,0 0 0 0 0,0 0 0 0 0,0 1 0 0 0,0-1 0 0 0,0 0 0 0 0,1 0 0 0 0,-1 0 0 0 0,0 0 0 0 0,0 0 0 0 0,0 0 0 0 0,0 0 0 0 0,0 1 0 0 0,0-1 0 0 0,0 0 0 0 0,1 0 0 0 0,-1 0 0 0 0,0 0 0 0 0,0 0 0 0 0,0 0 0 0 0,0 0 0 0 0,0 0 0 0 0,0 0 0 0 0,1 0 0 0 0,-1 0 0 0 0,0 0 0 0 0,0 0 0 0 0,0 0 0 0 0,0 0 0 0 0,0 0 0 0 0,1 0 0 0 0,-1 0 0 0 0,0 0 0 0 0,0 0 0 0 0,0 0 0 0 0,0 0 0 0 0,0 0 0 0 0,1 0 0 0 0,-1 0 0 0 0,0 0 0 0 0,0 0 0 0 0,0-1 0 0 0,0 1 0 0 0,0 0 0 0 0,0 0 0 0 0,0 0 0 0 0,0 0 0 0 0,1 0 0 0 0,-1 14 0 0 0,-1-13 0 0 0,1 53 0 0 0,3-1 0 0 0,10 67 0 0 0,-10-102-5 0 0,-3-15 10 0 0,1-1 1 0 0,-1 1-1 0 0,1-1 1 0 0,-1 1-1 0 0,0 0 1 0 0,0-1-1 0 0,0 1 1 0 0,0-1-1 0 0,-1 1 1 0 0,1 0-1 0 0,-1-1 1 0 0,1 1 0 0 0,-2 3-1 0 0,1-5 366 0 0,1-1 117 0 0,-3 2 249 0 0,2 2-651 0 0,-10-1 192 0 0,7-2-429 0 0,0 0 0 0 0,-1-1 1 0 0,1 0-1 0 0,0 0 0 0 0,-1 0 0 0 0,1 0 1 0 0,0 0-1 0 0,0-1 0 0 0,-1 0 0 0 0,1 0 1 0 0,0 0-1 0 0,-8-4 0 0 0,11 4 26 0 0,-1 0-1 0 0,1-1 1 0 0,-1 1-1 0 0,1 0 1 0 0,-1-1-1 0 0,1 1 1 0 0,0-1-1 0 0,0 1 1 0 0,0-1-1 0 0,0 1 1 0 0,0-1-1 0 0,0 0 1 0 0,1 0-1 0 0,-1 1 1 0 0,0-1-1 0 0,1 0 1 0 0,-1 0-1 0 0,1 0 1 0 0,0 0 0 0 0,0 0-1 0 0,-1 0 1 0 0,2-2-1 0 0,-1-1-284 0 0,1 0 1 0 0,0 1-1 0 0,1-1 1 0 0,-1 0-1 0 0,1 1 0 0 0,2-6 1 0 0,-2 7 226 0 0,0-1-190 0 0,0 0 1 0 0,1 0-1 0 0,-1 0 0 0 0,1 0 0 0 0,0 1 1 0 0,0-1-1 0 0,0 1 0 0 0,0 0 1 0 0,8-6-1 0 0,-1 3-1693 0 0,0-1 0 0 0,18-7 0 0 0,-3 3-3393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5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8287 0 0,'2'0'382'0'0,"16"2"-604"0"0,-11-2 760 0 0,1 1-1 0 0,0 0 1 0 0,0 1 0 0 0,14 4-1 0 0,-20-5-128 0 0,1 1 1 0 0,0-1-1 0 0,-1 1 0 0 0,1-1 0 0 0,-1 1 1 0 0,1 0-1 0 0,-1 0 0 0 0,0 0 0 0 0,0 0 1 0 0,0 1-1 0 0,0-1 0 0 0,0 0 1 0 0,0 1-1 0 0,-1 0 0 0 0,1-1 0 0 0,1 6 1 0 0,0-1-12 0 0,-1 0 0 0 0,-1 0 0 0 0,0 1 1 0 0,0-1-1 0 0,0 0 0 0 0,0 0 0 0 0,-1 1 1 0 0,-1-1-1 0 0,1 0 0 0 0,-1 0 1 0 0,0 1-1 0 0,-3 6 0 0 0,-3 13 921 0 0,-20 44 0 0 0,26-69-1289 0 0,-53 105 893 0 0,35-74-546 0 0,-22 53 0 0 0,22-42-226 0 0,-45 75-1 0 0,45-87-8 0 0,8-15 177 0 0,-1 0 1 0 0,-1-2-1 0 0,0 0 1 0 0,-16 14-1 0 0,25-24-311 0 0,4-5-8 0 0,-1 0 0 0 0,1 0 0 0 0,0 0 0 0 0,0 1 0 0 0,0-1 0 0 0,0 0 0 0 0,0 0 0 0 0,0 0 0 0 0,0 0 0 0 0,-1 0 0 0 0,1 1 0 0 0,0-1 0 0 0,0 0 0 0 0,0 0 0 0 0,0 0 0 0 0,-1 0 0 0 0,1 0 0 0 0,0 0 0 0 0,0 0 0 0 0,0 1 0 0 0,-1-1 0 0 0,1 0 0 0 0,0 0 0 0 0,0 0 0 0 0,0 0 0 0 0,-1 0 0 0 0,1 0 0 0 0,0 0 0 0 0,0 0 0 0 0,0 0 0 0 0,-1 0 0 0 0,1 0 0 0 0,0 0 0 0 0,0 0 0 0 0,0 0 0 0 0,-1-1 0 0 0,1 1 0 0 0,0 0 0 0 0,0 0 0 0 0,0 0 0 0 0,-1 0 0 0 0,1 0 0 0 0,0 0 0 0 0,0 0 0 0 0,0-1 0 0 0,0 1 0 0 0,-1 0 0 0 0,1 0 0 0 0,0 0 0 0 0,0 0 0 0 0,0-1 0 0 0,0 1 0 0 0,0 0 0 0 0,0 0 0 0 0,0 0 0 0 0,0-1 0 0 0,-1 1 0 0 0,1 0 0 0 0,0 0 0 0 0,0 0 0 0 0,0-1 0 0 0,0 1 0 0 0,0 0 0 0 0,0 0 0 0 0,0-1 0 0 0,0-11 0 0 0,0 12 0 0 0,0-12 0 0 0,1-1 0 0 0,1 1 0 0 0,0-1 0 0 0,1 1 0 0 0,0 0 0 0 0,6-14 0 0 0,34-68 0 0 0,-11 27 0 0 0,-21 41 0 0 0,1 0 0 0 0,1 1 0 0 0,19-28 0 0 0,-30 49 0 0 0,34-46 0 0 0,44-47 0 0 0,-66 82 0 0 0,1 1 0 0 0,0 1 0 0 0,1 0 0 0 0,1 0 0 0 0,0 2 0 0 0,0 0 0 0 0,22-9 0 0 0,-24 13 0 0 0,1 1 0 0 0,0 0 0 0 0,25-5 0 0 0,-35 10 0 0 0,-1 0 0 0 0,0 0 0 0 0,0 1 0 0 0,1 0 0 0 0,-1 0 0 0 0,0 0 0 0 0,1 1 0 0 0,-1 0 0 0 0,0 0 0 0 0,0 0 0 0 0,0 0 0 0 0,0 1 0 0 0,0 0 0 0 0,0 0 0 0 0,6 3 0 0 0,-9-3 0 0 0,0-1 0 0 0,0 0 0 0 0,0 1 0 0 0,0-1 0 0 0,-1 1 0 0 0,1 0 0 0 0,0 0 0 0 0,-1-1 0 0 0,1 1 0 0 0,-1 0 0 0 0,0 0 0 0 0,1 0 0 0 0,-1 1 0 0 0,0-1 0 0 0,0 0 0 0 0,-1 0 0 0 0,1 1 0 0 0,0-1 0 0 0,-1 0 0 0 0,1 1 0 0 0,-1-1 0 0 0,0 4 0 0 0,1-1 0 0 0,-1 1 0 0 0,1 0 0 0 0,-2 0 0 0 0,1 1 0 0 0,0-1 0 0 0,-1 0 0 0 0,0 0 0 0 0,-1 1 0 0 0,1-1 0 0 0,-1 0 0 0 0,-1 0 0 0 0,1-1 0 0 0,-1 1 0 0 0,0 0 0 0 0,0-1 0 0 0,0 0 0 0 0,-8 9 0 0 0,5-6 0 0 0,-2-1 0 0 0,1 1 0 0 0,-1-2 0 0 0,0 1 0 0 0,-1-1 0 0 0,0 0 0 0 0,0-1 0 0 0,0 1 0 0 0,-12 3 0 0 0,-11 6-302 0 0,23-11 64 0 0,0 1 1 0 0,-1-1 0 0 0,0-1-1 0 0,0 1 1 0 0,0-2-1 0 0,-13 3 1 0 0,22-5 71 0 0,0 0-1 0 0,0 0 1 0 0,0 0-1 0 0,0-1 1 0 0,0 1 0 0 0,0 0-1 0 0,0 0 1 0 0,0-1-1 0 0,0 1 1 0 0,0 0 0 0 0,0-1-1 0 0,1 1 1 0 0,-1-1-1 0 0,0 0 1 0 0,0 1 0 0 0,0-1-1 0 0,1 1 1 0 0,-1-1-1 0 0,0 0 1 0 0,1 0 0 0 0,-1 1-1 0 0,0-1 1 0 0,1 0-1 0 0,-1 0 1 0 0,1 0-1 0 0,-1 0 1 0 0,1 0 0 0 0,0 0-1 0 0,-1 1 1 0 0,1-1-1 0 0,0 0 1 0 0,0 0 0 0 0,-1 0-1 0 0,1 0 1 0 0,0 0-1 0 0,0 0 1 0 0,0 0 0 0 0,0 0-1 0 0,1 0 1 0 0,-1 0-1 0 0,0 0 1 0 0,0 0 0 0 0,0 0-1 0 0,1 0 1 0 0,-1 0-1 0 0,1 0 1 0 0,-1 0 0 0 0,1 0-1 0 0,-1 0 1 0 0,1 1-1 0 0,0-2 1 0 0,19-23-2378 0 0,5 0-15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151 428 21191 0 0,'0'0'480'0'0,"0"0"67"0"0,0 0 31 0 0,0 0-56 0 0,0 0-201 0 0,0 0 424 0 0,0 0 226 0 0,-1 1 42 0 0,-6 3-810 0 0,1 0-1 0 0,1 1 1 0 0,-1 0-1 0 0,1 0 1 0 0,0 0-1 0 0,0 1 1 0 0,-5 7-1 0 0,-27 48 919 0 0,19-30-583 0 0,9-16-531 0 0,1 0-1 0 0,-11 31 1 0 0,17-40-7 0 0,0 0-1 0 0,0 0 1 0 0,1 0 0 0 0,0 1-1 0 0,0-1 1 0 0,0 0 0 0 0,1 1-1 0 0,0-1 1 0 0,1 1-1 0 0,1 11 1 0 0,-2-17 0 0 0,0-1 0 0 0,0 1 0 0 0,0-1 0 0 0,0 1 0 0 0,0 0 0 0 0,0-1 0 0 0,1 1 0 0 0,-1-1 0 0 0,0 1 0 0 0,0-1 0 0 0,0 1 0 0 0,1-1 0 0 0,-1 1 0 0 0,0 0 0 0 0,1-1 0 0 0,-1 0 0 0 0,0 1 0 0 0,1-1 0 0 0,-1 1 0 0 0,1-1 0 0 0,-1 1 0 0 0,1-1 0 0 0,-1 0 0 0 0,1 1 0 0 0,-1-1 0 0 0,1 0 0 0 0,-1 0 0 0 0,1 1 0 0 0,-1-1 0 0 0,1 0 0 0 0,0 0 0 0 0,1 1 0 0 0,0-1 0 0 0,-1 1 0 0 0,1 0 0 0 0,0-1 0 0 0,0 1 0 0 0,0-1 0 0 0,0 1 0 0 0,0-1 0 0 0,0 0 0 0 0,0 0 0 0 0,0 0 0 0 0,0 0 0 0 0,0 0 0 0 0,2-1 0 0 0,26-7 0 0 0,-16 3 0 0 0,-8 3 0 0 0,0-1 0 0 0,0 0 0 0 0,-1-1 0 0 0,1 1 0 0 0,0-1 0 0 0,-1 0 0 0 0,5-5 0 0 0,12-8 0 0 0,0 0 0 0 0,0-1 0 0 0,-1-1 0 0 0,0-1 0 0 0,-2-1 0 0 0,0 0 0 0 0,-2-2 0 0 0,0 0 0 0 0,-2-1 0 0 0,-1 0 0 0 0,0-1 0 0 0,-2-1 0 0 0,11-33 0 0 0,-22 59 0 0 0,1-7 0 0 0,0 1 0 0 0,-1 0 0 0 0,1-1 0 0 0,0-8 0 0 0,-2 14 0 0 0,0 1 0 0 0,0-1 0 0 0,0 0 0 0 0,0 0 0 0 0,0 1 0 0 0,0-1 0 0 0,0 0 0 0 0,0 0 0 0 0,0 0 0 0 0,0 1 0 0 0,0-1 0 0 0,0 0 0 0 0,-1 0 0 0 0,1 1 0 0 0,0-1 0 0 0,-1 0 0 0 0,1 1 0 0 0,0-1 0 0 0,-1 0 0 0 0,1 1 0 0 0,-1-1 0 0 0,1 1 0 0 0,-1-1 0 0 0,1 0 0 0 0,-1 1 0 0 0,1-1 0 0 0,-1 1 0 0 0,0 0 0 0 0,1-1 0 0 0,-1 1 0 0 0,0-1 0 0 0,1 1 0 0 0,-1 0 0 0 0,0 0 0 0 0,0-1 0 0 0,1 1 0 0 0,-1 0 0 0 0,0 0 0 0 0,0 0 0 0 0,1 0 0 0 0,-1 0 0 0 0,0 0 0 0 0,0 0 0 0 0,0 0 0 0 0,1 0 0 0 0,-1 0 0 0 0,0 0 0 0 0,0 1 0 0 0,0-1 0 0 0,-9 3 0 0 0,1 1 0 0 0,0 0 0 0 0,0 0 0 0 0,0 1 0 0 0,0 0 0 0 0,1 0 0 0 0,-1 1 0 0 0,1 0 0 0 0,1 1 0 0 0,-10 10 0 0 0,14-14 0 0 0,-1 1 0 0 0,1 0 0 0 0,1 1 0 0 0,-1-1 0 0 0,1 0 0 0 0,0 1 0 0 0,0 0 0 0 0,0-1 0 0 0,0 1 0 0 0,1 0 0 0 0,0 0 0 0 0,-1 8 0 0 0,2-11 0 0 0,-1 0 0 0 0,1 1 0 0 0,1-1 0 0 0,-1 0 0 0 0,0 0 0 0 0,1 0 0 0 0,-1 0 0 0 0,1 0 0 0 0,-1 1 0 0 0,1-1 0 0 0,0 0 0 0 0,0 0 0 0 0,0 0 0 0 0,0-1 0 0 0,0 1 0 0 0,0 0 0 0 0,1 0 0 0 0,-1-1 0 0 0,1 1 0 0 0,-1 0 0 0 0,1-1 0 0 0,0 0 0 0 0,-1 1 0 0 0,1-1 0 0 0,0 0 0 0 0,0 0 0 0 0,0 0 0 0 0,0 0 0 0 0,0 0 0 0 0,0 0 0 0 0,2 0 0 0 0,4 0 0 0 0,0 1 0 0 0,0-2 0 0 0,0 1 0 0 0,-1-1 0 0 0,1 0 0 0 0,0-1 0 0 0,0 0 0 0 0,0 0 0 0 0,11-3 0 0 0,26-3 0 0 0,-25 4 0 0 0,32-8 0 0 0,-36 7 0 0 0,0 1 0 0 0,0 0 0 0 0,25-1 0 0 0,-32 7 0 0 0,-3 4 0 0 0,-5-4 0 0 0,0-1 0 0 0,0 1 0 0 0,-1 0 0 0 0,1 0 0 0 0,-1 0 0 0 0,1 0 0 0 0,-1 0 0 0 0,0-1 0 0 0,-1 1 0 0 0,1 0 0 0 0,0 0 0 0 0,-1 0 0 0 0,0 0 0 0 0,0 3 0 0 0,-3 5 0 0 0,-10 22 0 0 0,5-16 0 0 0,-1-1 0 0 0,-17 23 0 0 0,8-14 0 0 0,15-18 0 0 0,13-18 0 0 0,1 1 0 0 0,1 0 0 0 0,14-11 0 0 0,-2 3 0 0 0,32-26 0 0 0,2 2 0 0 0,77-41 0 0 0,-110 72 0 0 0,-15 11 0 0 0,-8 1 0 0 0,0 0 0 0 0,0 0 0 0 0,0 1 0 0 0,0-1 0 0 0,0 0 0 0 0,0 0 0 0 0,-1 0 0 0 0,1 1 0 0 0,0-1 0 0 0,-1 1 0 0 0,1-1 0 0 0,-1 0 0 0 0,1 1 0 0 0,-1-1 0 0 0,0 1 0 0 0,0-1 0 0 0,1 1 0 0 0,-1-1 0 0 0,0 1 0 0 0,0-1 0 0 0,-1 2 0 0 0,-5 36 0 0 0,5-33 0 0 0,-2 9 0 0 0,0-2 0 0 0,0 0 0 0 0,-1 21 0 0 0,4-30 0 0 0,0 0 0 0 0,0-1 0 0 0,0 1 0 0 0,1 0 0 0 0,-1 0 0 0 0,1-1 0 0 0,0 1 0 0 0,0 0 0 0 0,1-1 0 0 0,-1 1 0 0 0,1-1 0 0 0,-1 0 0 0 0,1 1 0 0 0,2 2 0 0 0,-2-5 0 0 0,-1 0 0 0 0,0 0 0 0 0,1 0 0 0 0,-1 0 0 0 0,1 0 0 0 0,0 0 0 0 0,-1-1 0 0 0,1 1 0 0 0,0-1 0 0 0,-1 1 0 0 0,1-1 0 0 0,0 1 0 0 0,-1-1 0 0 0,1 0 0 0 0,0 0 0 0 0,0 0 0 0 0,-1 0 0 0 0,1 0 0 0 0,0 0 0 0 0,1-1 0 0 0,7 0 0 0 0,-1-1 0 0 0,13-4 0 0 0,-13 2 0 0 0,0 0 0 0 0,-1 0 0 0 0,1 0 0 0 0,-1-1 0 0 0,14-11 0 0 0,-5 2 0 0 0,23-24 0 0 0,-23 18 0 0 0,-1-1 0 0 0,-1-1 0 0 0,15-29 0 0 0,-21 35 0 0 0,-4 8 0 0 0,-5 8 0 0 0,0-1 0 0 0,0 1 0 0 0,0 0 0 0 0,0 0 0 0 0,0 0 0 0 0,0 0 0 0 0,0 0 0 0 0,0 0 0 0 0,0 0 0 0 0,0 0 0 0 0,1-1 0 0 0,-1 1 0 0 0,0 0 0 0 0,0 0 0 0 0,0 0 0 0 0,0 0 0 0 0,0 0 0 0 0,0 0 0 0 0,0 0 0 0 0,0 0 0 0 0,0-1 0 0 0,0 1 0 0 0,-1 0 0 0 0,1 0 0 0 0,0 0 0 0 0,0 0 0 0 0,0 0 0 0 0,0 0 0 0 0,0 0 0 0 0,0 0 0 0 0,0-1 0 0 0,0 1 0 0 0,0 0 0 0 0,0 0 0 0 0,0 0 0 0 0,0 0 0 0 0,0 0 0 0 0,0 0 0 0 0,-1 0 0 0 0,1 0 0 0 0,0 0 0 0 0,0 0 0 0 0,0 0 0 0 0,0-1 0 0 0,-6 3 0 0 0,-6 3 0 0 0,0 4 0 0 0,1 1 0 0 0,1 0 0 0 0,-1 0 0 0 0,1 1 0 0 0,-14 22 0 0 0,18-26 0 0 0,-39 57 0 0 0,39-54 0 0 0,0-1 0 0 0,1 1 0 0 0,0 0 0 0 0,1 1 0 0 0,-3 10 0 0 0,6-11 0 0 0,6-3 0 0 0,-3-5 0 0 0,-1-1 0 0 0,1 0 0 0 0,0 0 0 0 0,0 0 0 0 0,0-1 0 0 0,0 1 0 0 0,0 0 0 0 0,0-1 0 0 0,0 1 0 0 0,0-1 0 0 0,0 1 0 0 0,0-1 0 0 0,1 0 0 0 0,-1 0 0 0 0,0 0 0 0 0,0 0 0 0 0,0-1 0 0 0,0 1 0 0 0,0-1 0 0 0,3 0 0 0 0,5-2 0 0 0,0 0 0 0 0,16-9 0 0 0,-19 9 0 0 0,14-8 0 0 0,1-2 0 0 0,-2 0 0 0 0,29-25 0 0 0,-31 23 0 0 0,0 1 0 0 0,1 1 0 0 0,1 1 0 0 0,22-11 0 0 0,-33 20 0 0 0,-8 3 0 0 0,-1 0 0 0 0,1-1 0 0 0,-1 1 0 0 0,0 0 0 0 0,1 0 0 0 0,-1 0 0 0 0,1 0 0 0 0,-1 0 0 0 0,0 0 0 0 0,1 0 0 0 0,-1 0 0 0 0,1 0 0 0 0,-1 0 0 0 0,1 0 0 0 0,-1 0 0 0 0,0 0 0 0 0,1 0 0 0 0,-1 1 0 0 0,1-1 0 0 0,-1 0 0 0 0,0 0 0 0 0,1 0 0 0 0,-1 0 0 0 0,0 1 0 0 0,1-1 0 0 0,-1 0 0 0 0,0 0 0 0 0,1 1 0 0 0,-1-1 0 0 0,0 0 0 0 0,0 1 0 0 0,1-1 0 0 0,-1 0 0 0 0,0 1 0 0 0,0-1 0 0 0,1 1 0 0 0,-1-1 0 0 0,0 0 0 0 0,0 1 0 0 0,0-1 0 0 0,0 1 0 0 0,0 0 0 0 0,0-1 0 0 0,2 2 0 0 0,-1 1 0 0 0,0 0 0 0 0,-1 0 0 0 0,1 0 0 0 0,0 0 0 0 0,-1 0 0 0 0,0 0 0 0 0,1 0 0 0 0,-1 0 0 0 0,0 0 0 0 0,-1 0 0 0 0,1 0 0 0 0,-1 3 0 0 0,-2 8 0 0 0,-8 20 0 0 0,3-9 0 0 0,-4 29 0 0 0,12-54 0 0 0,-1 1 0 0 0,1-1 0 0 0,0 0 0 0 0,0 1 0 0 0,0-1 0 0 0,0 0 0 0 0,0 1 0 0 0,0-1 0 0 0,0 0 0 0 0,0 1 0 0 0,0-1 0 0 0,0 0 0 0 0,0 0 0 0 0,0 1 0 0 0,0-1 0 0 0,0 0 0 0 0,0 1 0 0 0,1-1 0 0 0,-1 0 0 0 0,0 1 0 0 0,0-1 0 0 0,0 0 0 0 0,0 0 0 0 0,0 1 0 0 0,1-1 0 0 0,-1 0 0 0 0,0 0 0 0 0,0 1 0 0 0,1-1 0 0 0,-1 0 0 0 0,0 0 0 0 0,0 0 0 0 0,1 1 0 0 0,-1-1 0 0 0,0 0 0 0 0,0 0 0 0 0,1 0 0 0 0,-1 0 0 0 0,0 0 0 0 0,1 0 0 0 0,-1 0 0 0 0,0 0 0 0 0,1 1 0 0 0,10-4 0 0 0,-11 3 0 0 0,13-4 0 0 0,-1-1 0 0 0,0 0 0 0 0,0-1 0 0 0,13-8 0 0 0,-16 9 0 0 0,6-6 0 0 0,1 0 0 0 0,-2-1 0 0 0,26-25 0 0 0,-22 20 0 0 0,26-21 0 0 0,-37 33 0 0 0,53-35 0 0 0,-54 36 0 0 0,0 1 0 0 0,0 0 0 0 0,1 0 0 0 0,0 0 0 0 0,-1 1 0 0 0,1 0 0 0 0,12-1 0 0 0,-11 4 0 0 0,-7 1 0 0 0,0-1 0 0 0,0 0 0 0 0,0 1 0 0 0,0-1 0 0 0,0 1 0 0 0,0 0 0 0 0,0-1 0 0 0,-1 1 0 0 0,1 0 0 0 0,-1-1 0 0 0,1 1 0 0 0,-1 0 0 0 0,0 0 0 0 0,0-1 0 0 0,1 1 0 0 0,-1 0 0 0 0,0 0 0 0 0,-1 2 0 0 0,-6 38 0 0 0,3-26 0 0 0,2-4 0 0 0,-5 33 0 0 0,7-41 0 0 0,0 0 0 0 0,0 0 0 0 0,0 1 0 0 0,1-1 0 0 0,-1 0 0 0 0,1 0 0 0 0,0 0 0 0 0,2 6 0 0 0,2-1 0 0 0,3-3 0 0 0,-5-6 0 0 0,0 1 0 0 0,-1-1 0 0 0,1 0 0 0 0,0 0 0 0 0,-1-1 0 0 0,1 1 0 0 0,0 0 0 0 0,-1-1 0 0 0,1 1 0 0 0,3-2 0 0 0,28-12 0 0 0,-31 13 0 0 0,10-5 0 0 0,-1-1 0 0 0,1-1 0 0 0,-1 0 0 0 0,-1 0 0 0 0,1-1 0 0 0,16-18 0 0 0,55-70 0 0 0,-79 92 0 0 0,47-66 0 0 0,76-145 0 0 0,-83 136 0 0 0,-39 72 0 0 0,-1 1 0 0 0,-1 1 0 0 0,1-1 0 0 0,-1 0 0 0 0,3-11 0 0 0,-6 18 0 0 0,0 0 0 0 0,0 0 0 0 0,1 0 0 0 0,-1 0 0 0 0,0 0 0 0 0,0 0 0 0 0,0-1 0 0 0,0 1 0 0 0,0 0 0 0 0,0 0 0 0 0,0 0 0 0 0,0 0 0 0 0,0 0 0 0 0,0-1 0 0 0,0 1 0 0 0,0 0 0 0 0,0 0 0 0 0,0 0 0 0 0,0 0 0 0 0,0 0 0 0 0,0-1 0 0 0,0 1 0 0 0,0 0 0 0 0,0 0 0 0 0,0 0 0 0 0,0 0 0 0 0,0 0 0 0 0,0 0 0 0 0,0-1 0 0 0,0 1 0 0 0,0 0 0 0 0,0 0 0 0 0,-1 0 0 0 0,1 0 0 0 0,0 0 0 0 0,0 0 0 0 0,0-1 0 0 0,0 1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0,-7 4 0 0 0,7-4 0 0 0,-6 5 0 0 0,1-1 0 0 0,0 1 0 0 0,0-1 0 0 0,0 2 0 0 0,0-1 0 0 0,-5 9 0 0 0,-22 41 0 0 0,18-31 0 0 0,-130 260 0 0 0,117-227 0 0 0,8-15 0 0 0,2 1 0 0 0,-17 65 0 0 0,32-88 443 0 0,2-18 45 0 0,2-3-400 0 0,0 0 0 0 0,0 0 0 0 0,1 0 0 0 0,-1 0 1 0 0,0 0-1 0 0,0-1 0 0 0,0 1 0 0 0,0-1 0 0 0,0 1 0 0 0,2-4 0 0 0,5-2 60 0 0,32-27-148 0 0,76-52 0 0 0,-80 62-160 0 0,-21 13-85 0 0,1 0 1 0 0,0 2-1 0 0,1 0 0 0 0,33-12 0 0 0,-43 18 201 0 0,-4 1 148 0 0,0 1 0 0 0,0 0 0 0 0,0 0 1 0 0,0 0-1 0 0,0 1 0 0 0,7-1 0 0 0,-10 1-82 0 0,0 0 1 0 0,0 0-1 0 0,1 1 1 0 0,-1-1 0 0 0,0 0-1 0 0,0 1 1 0 0,0-1-1 0 0,0 1 1 0 0,-1-1-1 0 0,1 1 1 0 0,0 0-1 0 0,0-1 1 0 0,0 1 0 0 0,0 0-1 0 0,0-1 1 0 0,-1 1-1 0 0,1 0 1 0 0,0 0-1 0 0,-1 0 1 0 0,1 0-1 0 0,-1 0 1 0 0,1 0 0 0 0,-1 0-1 0 0,1 0 1 0 0,-1 0-1 0 0,0 0 1 0 0,1 0-1 0 0,-1 0 1 0 0,0 0-1 0 0,0 2 1 0 0,2 4-23 0 0,-1 1 0 0 0,-1 0 0 0 0,1-1 0 0 0,-1 1 0 0 0,-2 11 0 0 0,-10 41 0 0 0,2-17 0 0 0,10-39 0 0 0,-5 11 0 0 0,1-8-133 0 0,3-5-563 0 0,1-2-258 0 0,0-1 822 0 0,-1 1-1 0 0,1 0 0 0 0,-1-1 0 0 0,1 1 1 0 0,0 0-1 0 0,-1-1 0 0 0,1 1 0 0 0,-1 0 1 0 0,1-1-1 0 0,0 1 0 0 0,-1-1 1 0 0,1 1-1 0 0,0-1 0 0 0,0 1 0 0 0,-1-1 1 0 0,1 1-1 0 0,0-1 0 0 0,0 1 0 0 0,0-1 1 0 0,-1 1-1 0 0,1-1 0 0 0,0 1 0 0 0,0-2 1 0 0,-2-12-1664 0 0,2 2-1067 0 0,0-3-5326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0,'4'9'96'0'0,"0"1"32"0"0,-3 3 0 0 0,2-2 0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250 358 21191 0 0,'7'-5'379'0'0,"0"0"-1"0"0,-1 0 1 0 0,1-1-1 0 0,-1 0 1 0 0,0 0-1 0 0,0-1 1 0 0,-1 0-1 0 0,0 0 1 0 0,0 0 0 0 0,4-10-1 0 0,-8 16 635 0 0,-1 0-934 0 0,0 0 0 0 0,-1 1 0 0 0,1-1-1 0 0,0 0 1 0 0,0 0 0 0 0,0 1 0 0 0,-1-1 0 0 0,1 1-1 0 0,0-1 1 0 0,-1 0 0 0 0,1 1 0 0 0,-1-1-1 0 0,1 1 1 0 0,0-1 0 0 0,-1 1 0 0 0,1-1-1 0 0,-1 1 1 0 0,0-1 0 0 0,1 1 0 0 0,-1-1 0 0 0,1 1-1 0 0,-1 0 1 0 0,0-1 0 0 0,1 1 0 0 0,-1 0-1 0 0,0-1 1 0 0,1 1 0 0 0,-1 0 0 0 0,0 0-1 0 0,1 0 1 0 0,-1 0 0 0 0,0 0 0 0 0,-1 0 0 0 0,0 0-5 0 0,-1-1 1 0 0,0 1 0 0 0,0 0 0 0 0,1 1 0 0 0,-1-1 0 0 0,0 1 0 0 0,-3 0 0 0 0,-23 11-71 0 0,2 1 0 0 0,0 1 1 0 0,-33 22-1 0 0,46-26-4 0 0,0 0 0 0 0,0 0 0 0 0,1 2 0 0 0,0 0 0 0 0,1 0 0 0 0,0 1 0 0 0,1 0 0 0 0,-17 29 0 0 0,25-33 0 0 0,3-9 0 0 0,1 1 0 0 0,-1 0 0 0 0,0-1 0 0 0,0 1 0 0 0,0 0 0 0 0,1-1 0 0 0,-1 1 0 0 0,0-1 0 0 0,1 1 0 0 0,-1 0 0 0 0,1-1 0 0 0,-1 1 0 0 0,0-1 0 0 0,1 1 0 0 0,-1-1 0 0 0,1 0 0 0 0,0 1 0 0 0,-1-1 0 0 0,1 1 0 0 0,-1-1 0 0 0,1 0 0 0 0,-1 0 0 0 0,1 1 0 0 0,0-1 0 0 0,-1 0 0 0 0,1 0 0 0 0,0 0 0 0 0,-1 1 0 0 0,1-1 0 0 0,0 0 0 0 0,-1 0 0 0 0,1 0 0 0 0,0 0 0 0 0,-1 0 0 0 0,1 0 0 0 0,1-1 0 0 0,3 0 0 0 0,0 0 0 0 0,0 0 0 0 0,9-5 0 0 0,-6 3 0 0 0,9-3 0 0 0,0-1 0 0 0,-1 0 0 0 0,0-2 0 0 0,0 0 0 0 0,-1-1 0 0 0,0 0 0 0 0,-1-1 0 0 0,0-1 0 0 0,18-20 0 0 0,-18 18 0 0 0,1 1 0 0 0,0 0 0 0 0,1 1 0 0 0,1 0 0 0 0,31-16 0 0 0,-39 23 0 0 0,-9 5 0 0 0,0 0 0 0 0,1 0 0 0 0,-1 0 0 0 0,0 0 0 0 0,0 0 0 0 0,1 0 0 0 0,-1 0 0 0 0,0 0 0 0 0,0 0 0 0 0,1 0 0 0 0,-1 0 0 0 0,0 0 0 0 0,0 0 0 0 0,1 0 0 0 0,-1 0 0 0 0,0 0 0 0 0,0 0 0 0 0,1 0 0 0 0,-1 0 0 0 0,0 1 0 0 0,0-1 0 0 0,1 0 0 0 0,-1 0 0 0 0,0 0 0 0 0,0 0 0 0 0,0 0 0 0 0,1 1 0 0 0,-1-1 0 0 0,0 0 0 0 0,0 0 0 0 0,0 0 0 0 0,0 1 0 0 0,1-1 0 0 0,-1 0 0 0 0,0 0 0 0 0,0 1 0 0 0,0-1 0 0 0,0 0 0 0 0,0 0 0 0 0,0 1 0 0 0,0-1 0 0 0,0 0 0 0 0,0 0 0 0 0,0 1 0 0 0,0-1 0 0 0,0 0 0 0 0,0 0 0 0 0,0 1 0 0 0,0-1 0 0 0,0 0 0 0 0,0 0 0 0 0,0 1 0 0 0,0-1 0 0 0,0 0 0 0 0,0 0 0 0 0,0 1 0 0 0,0-1 0 0 0,-1 0 0 0 0,0 8 0 0 0,-1-1 0 0 0,0 1 0 0 0,-6 11 0 0 0,5-12 0 0 0,0 0 0 0 0,1 1 0 0 0,-3 11 0 0 0,4-9 0 0 0,0-1 0 0 0,0 1 0 0 0,2 18 0 0 0,-1-26 0 0 0,1 1 0 0 0,-1 0 0 0 0,1 0 0 0 0,-1-1 0 0 0,1 1 0 0 0,0 0 0 0 0,0-1 0 0 0,0 1 0 0 0,0-1 0 0 0,0 1 0 0 0,1-1 0 0 0,-1 0 0 0 0,1 1 0 0 0,0-1 0 0 0,-1 0 0 0 0,1 0 0 0 0,4 4 0 0 0,-4-6 0 0 0,0 1 0 0 0,0 0 0 0 0,0 0 0 0 0,0-1 0 0 0,0 1 0 0 0,0-1 0 0 0,0 0 0 0 0,0 1 0 0 0,0-1 0 0 0,0 0 0 0 0,0 0 0 0 0,0-1 0 0 0,0 1 0 0 0,0 0 0 0 0,0-1 0 0 0,4 0 0 0 0,31-15 0 0 0,-32 14 0 0 0,19-10 49 0 0,0-1 0 0 0,-1-1 1 0 0,0-1-1 0 0,-1-2 0 0 0,-1 0 0 0 0,-1-1 0 0 0,0-1 1 0 0,25-32-1 0 0,42-77 1114 0 0,-35 48-721 0 0,-13 16-442 0 0,-37 57 0 0 0,-6 8 0 0 0,-5 5 0 0 0,-1 4 0 0 0,1 0 0 0 0,-1 0 0 0 0,-13 21 0 0 0,-20 38 0 0 0,26-38 0 0 0,1 1 0 0 0,1 1 0 0 0,2 0 0 0 0,1 1 0 0 0,-10 48 0 0 0,20-77-191 0 0,1 1 0 0 0,0-1 0 0 0,1 1 0 0 0,-1 0 0 0 0,1-1 1 0 0,0 1-1 0 0,0 0 0 0 0,1-1 0 0 0,0 1 0 0 0,1 5 0 0 0,-2-10 74 0 0,1-1 0 0 0,-1 0 0 0 0,0 0 0 0 0,0 1 0 0 0,1-1 1 0 0,-1 0-1 0 0,0 0 0 0 0,1 1 0 0 0,-1-1 0 0 0,0 0 0 0 0,1 0 0 0 0,-1 0 0 0 0,0 0 0 0 0,1 0 0 0 0,-1 1 0 0 0,0-1 0 0 0,1 0 1 0 0,-1 0-1 0 0,0 0 0 0 0,1 0 0 0 0,-1 0 0 0 0,1 0 0 0 0,-1 0 0 0 0,0 0 0 0 0,1 0 0 0 0,-1 0 0 0 0,1-1 0 0 0,0 1-134 0 0,17-6-1781 0 0,0-5-15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536 381 21191 0 0,'0'0'480'0'0,"0"0"67"0"0,0 0 31 0 0,0 0-56 0 0,1-1-341 0 0,3-3-89 0 0,-3 3 279 0 0,-1 1 117 0 0,0 0 21 0 0,0 0 3 0 0,0 1 0 0 0,-99 196 802 0 0,50-106-996 0 0,-121 235-318 0 0,84-164-16 0 0,-35 71 104 0 0,117-224 95 0 0,2-5 20 0 0,0-1 1 0 0,1 1-1 0 0,-1-1 1 0 0,1 1-1 0 0,0 0 1 0 0,0 0-1 0 0,-1 5 1 0 0,13-7-39 0 0,-8-3-165 0 0,-1 1 0 0 0,1-1 0 0 0,-1 0 0 0 0,1 0 0 0 0,-1 0 0 0 0,0 0 0 0 0,1 0 0 0 0,-1 0 0 0 0,0-1 0 0 0,0 1 0 0 0,2-2 0 0 0,24-23 0 0 0,-21 19 0 0 0,10-11 0 0 0,-1 0 0 0 0,0-2 0 0 0,-2 1 0 0 0,0-2 0 0 0,10-21 0 0 0,47-114 0 0 0,-64 139 0 0 0,7-17 0 0 0,-1 0 0 0 0,-2-1 0 0 0,10-55 0 0 0,-20 87 0 0 0,-1-1 0 0 0,0 0 0 0 0,0 1 0 0 0,0-1 0 0 0,-1 0 0 0 0,1 1 0 0 0,-1-1 0 0 0,0 1 0 0 0,0-1 0 0 0,0 1 0 0 0,0-1 0 0 0,0 1 0 0 0,-1 0 0 0 0,-2-4 0 0 0,3 5 0 0 0,-1 0 0 0 0,1 0 0 0 0,-1 0 0 0 0,0 0 0 0 0,1 1 0 0 0,-1-1 0 0 0,0 0 0 0 0,0 1 0 0 0,0-1 0 0 0,0 1 0 0 0,-1 0 0 0 0,1 0 0 0 0,0 0 0 0 0,0 0 0 0 0,-1 0 0 0 0,1 0 0 0 0,-1 1 0 0 0,1-1 0 0 0,-1 1 0 0 0,1-1 0 0 0,-4 1 0 0 0,1 1 0 0 0,0-1 0 0 0,0 1 0 0 0,1 0 0 0 0,-1 0 0 0 0,1 1 0 0 0,-1-1 0 0 0,1 1 0 0 0,-1 0 0 0 0,1 1 0 0 0,0-1 0 0 0,0 1 0 0 0,-4 3 0 0 0,-2 1 0 0 0,2 0 0 0 0,-1 1 0 0 0,-13 18 0 0 0,18-21 0 0 0,0 0 0 0 0,0 0 0 0 0,0 1 0 0 0,1-1 0 0 0,0 1 0 0 0,0 0 0 0 0,0 0 0 0 0,1 0 0 0 0,0 1 0 0 0,1-1 0 0 0,-3 10 0 0 0,7-7 0 0 0,-1-7 0 0 0,-1-1 0 0 0,1 1 0 0 0,0-1 0 0 0,0 0 0 0 0,0 0 0 0 0,0 0 0 0 0,0 0 0 0 0,0 0 0 0 0,0 0 0 0 0,0-1 0 0 0,1 1 0 0 0,-1-1 0 0 0,0 1 0 0 0,0-1 0 0 0,1 0 0 0 0,-1 0 0 0 0,0 0 0 0 0,0 0 0 0 0,1 0 0 0 0,3-2 0 0 0,4 1 0 0 0,0-2 0 0 0,0 1 0 0 0,11-5 0 0 0,21-11 0 0 0,-1-2 0 0 0,40-26 0 0 0,-49 27 0 0 0,90-58 0 0 0,-6 3 0 0 0,-85 60 931 0 0,-30 13-422 0 0,-1 1-66 0 0,0 2-425 0 0,0 0 1 0 0,0 0 0 0 0,-1 0-1 0 0,1 0 1 0 0,-1 0-1 0 0,0 0 1 0 0,0 0 0 0 0,-1 3-1 0 0,0-2-20 0 0,-7 19 2 0 0,-15 42 0 0 0,20-53 0 0 0,1-1 0 0 0,1 1 0 0 0,0 0 0 0 0,0 0 0 0 0,1 0 0 0 0,1 0 0 0 0,0 20 0 0 0,1-28 0 0 0,1 1 0 0 0,-1 0 0 0 0,1 0 0 0 0,-1-1 0 0 0,1 1 0 0 0,3 3 0 0 0,-3-3 0 0 0,4 2 0 0 0,-4-5 0 0 0,0-1 0 0 0,-1 1 0 0 0,1-1 0 0 0,0 0 0 0 0,0 1 0 0 0,-1-1 0 0 0,1 0 0 0 0,0 0 0 0 0,0 0 0 0 0,0 0 0 0 0,-1 0 0 0 0,1-1 0 0 0,0 1 0 0 0,-1-1 0 0 0,1 1 0 0 0,0-1 0 0 0,-1 1 0 0 0,3-2 0 0 0,33-18 0 0 0,-27 14 0 0 0,-2 1 0 0 0,1 0 0 0 0,-2-1 0 0 0,1 0 0 0 0,-1-1 0 0 0,0 0 0 0 0,0 0 0 0 0,9-12 0 0 0,1-6 0 0 0,15-29 0 0 0,-24 40 0 0 0,-1-1 0 0 0,0 0 0 0 0,-1 0 0 0 0,-1-1 0 0 0,-1 1 0 0 0,0-1 0 0 0,3-32 0 0 0,-7 37 0 0 0,-4 4 0 0 0,3 6 0 0 0,1 1 0 0 0,-1-1 0 0 0,0 0 0 0 0,0 1 0 0 0,0-1 0 0 0,0 1 0 0 0,0-1 0 0 0,0 1 0 0 0,0 0 0 0 0,0-1 0 0 0,0 1 0 0 0,0 0 0 0 0,0 0 0 0 0,0 0 0 0 0,0 0 0 0 0,-1 0 0 0 0,1 0 0 0 0,0 0 0 0 0,0 0 0 0 0,-1 1 0 0 0,-1-1 0 0 0,0 1 0 0 0,1 0 0 0 0,-1 1 0 0 0,1-1 0 0 0,-1 0 0 0 0,1 1 0 0 0,0-1 0 0 0,-3 3 0 0 0,0 1 0 0 0,-1 0 0 0 0,1 1 0 0 0,-1-1 0 0 0,2 1 0 0 0,-6 8 0 0 0,7-9-71 0 0,1-1 0 0 0,-1 1 0 0 0,1 0-1 0 0,0 0 1 0 0,1 0 0 0 0,-1 0 0 0 0,1 0 0 0 0,0 1 0 0 0,0-1 0 0 0,1 0-1 0 0,0 1 1 0 0,-1-1 0 0 0,2 7 0 0 0,0-9 26 0 0,-1 0-1 0 0,1 1 1 0 0,0-1 0 0 0,0 0 0 0 0,0 0-1 0 0,0 0 1 0 0,1 1 0 0 0,-1-1 0 0 0,1-1-1 0 0,0 1 1 0 0,0 0 0 0 0,0 0-1 0 0,0-1 1 0 0,0 1 0 0 0,0-1 0 0 0,1 0-1 0 0,-1 1 1 0 0,1-1 0 0 0,0 0 0 0 0,0-1-1 0 0,5 4 1 0 0,1-2 45 0 0,1 0 0 0 0,-1-1 0 0 0,1 0 0 0 0,-1-1 0 0 0,1 0 0 0 0,-1 0 0 0 0,1-1 0 0 0,0 0 0 0 0,13-2 0 0 0,4 0 0 0 0,-11 1 0 0 0,0-2 0 0 0,30-7 0 0 0,-12 2 0 0 0,-19 4 0 0 0,-10 3 0 0 0,1-1 0 0 0,-1 1 0 0 0,1 0 0 0 0,0 0 0 0 0,-1 1 0 0 0,1 0 0 0 0,0 0 0 0 0,0 0 0 0 0,9 2 0 0 0,-13-1 0 0 0,0-1 0 0 0,0 1 0 0 0,0-1 0 0 0,-1 1 0 0 0,1 0 0 0 0,0 0 0 0 0,0 0 0 0 0,0 0 0 0 0,-1 0 0 0 0,1 1 0 0 0,-1-1 0 0 0,1 0 0 0 0,-1 1 0 0 0,1-1 0 0 0,-1 1 0 0 0,0-1 0 0 0,0 1 0 0 0,0 0 0 0 0,0-1 0 0 0,0 1 0 0 0,0 0 0 0 0,0 0 0 0 0,0 0 0 0 0,-1 0 0 0 0,1 0 0 0 0,-1 0 0 0 0,0 0 0 0 0,1 2 0 0 0,1 4 0 0 0,-2-4 44 0 0,1 0 0 0 0,-1 0 0 0 0,0 0 0 0 0,0 0 0 0 0,0-1 1 0 0,0 1-1 0 0,-1 0 0 0 0,0 0 0 0 0,1 0 0 0 0,-1 0 0 0 0,-1 0 0 0 0,1-1 0 0 0,-1 1 0 0 0,1 0 0 0 0,-1-1 0 0 0,0 1 1 0 0,-2 2-1 0 0,-7 9 101 0 0,0-1 0 0 0,-19 19 1 0 0,16-18-941 0 0,8-8 1245 0 0,4-6 50 0 0,-5-4 91 0 0,6 2-602 0 0,-1 0 0 0 0,1 1 0 0 0,0-1 0 0 0,0 0 0 0 0,0 0 0 0 0,0 0 0 0 0,0 0 0 0 0,0 0 0 0 0,0 0-1 0 0,0 0 1 0 0,0-1 0 0 0,0 1 0 0 0,1 0 0 0 0,-1 0 0 0 0,0-1 0 0 0,1 1 0 0 0,-1 0 0 0 0,1-1 0 0 0,-1 1 0 0 0,1-1 0 0 0,0 1 0 0 0,0 0 0 0 0,-1-1 0 0 0,1 1 0 0 0,0-1 0 0 0,0 1-1 0 0,1-1 1 0 0,-1 1 0 0 0,0-2 0 0 0,2-2-173 0 0,-1 1 1 0 0,1-1-1 0 0,0 1 0 0 0,1-1 0 0 0,-1 1 0 0 0,5-6 0 0 0,-3 5-8 0 0,20-32 102 0 0,56-64 1 0 0,-65 85 91 0 0,0 2 0 0 0,0-1 0 0 0,2 2 0 0 0,0 1 0 0 0,0 0 0 0 0,24-12 0 0 0,-37 22-1 0 0,0 0-1 0 0,1 0 1 0 0,-1 1 0 0 0,1-1-1 0 0,0 1 1 0 0,-1 0-1 0 0,1 0 1 0 0,0 1 0 0 0,5-1-1 0 0,-9 1-2 0 0,1 0 0 0 0,-1 0-1 0 0,0 1 1 0 0,1-1-1 0 0,-1 0 1 0 0,1 0 0 0 0,-1 1-1 0 0,0-1 1 0 0,1 1 0 0 0,-1-1-1 0 0,0 1 1 0 0,1 0 0 0 0,-1-1-1 0 0,0 1 1 0 0,0 0-1 0 0,0 0 1 0 0,0 0 0 0 0,0 0-1 0 0,0 0 1 0 0,0 0 0 0 0,0 0-1 0 0,0 0 1 0 0,0 0-1 0 0,-1 1 1 0 0,1-1 0 0 0,0 0-1 0 0,-1 1 1 0 0,1-1 0 0 0,-1 0-1 0 0,1 1 1 0 0,-1-1-1 0 0,1 3 1 0 0,0 7-147 0 0,1 1 0 0 0,1-1 0 0 0,0 0 1 0 0,0 0-1 0 0,1 0 0 0 0,7 12 0 0 0,-9-19 108 0 0,0-1 1 0 0,0 0-1 0 0,0 0 1 0 0,1 0-1 0 0,-1 0 0 0 0,1 0 1 0 0,0 0-1 0 0,0-1 1 0 0,0 1-1 0 0,0-1 0 0 0,0 0 1 0 0,1 0-1 0 0,-1 0 1 0 0,0 0-1 0 0,1-1 0 0 0,0 1 1 0 0,-1-1-1 0 0,1 0 1 0 0,0 0-1 0 0,0 0 0 0 0,-1-1 1 0 0,6 1-1 0 0,5-2 41 0 0,-1 0 0 0 0,0 0 0 0 0,0-1 0 0 0,0-1 0 0 0,13-4 0 0 0,-10 3 0 0 0,-5 0 0 0 0,0-1 0 0 0,0 0 0 0 0,0 0 0 0 0,15-11 0 0 0,-16 9 0 0 0,46-34 290 0 0,-47 35-179 0 0,-7 4 48 0 0,0 0-1 0 0,0 0 1 0 0,0 0-1 0 0,0-1 0 0 0,0 1 1 0 0,-1 0-1 0 0,1-1 0 0 0,0-2 1 0 0,-3 5-143 0 0,-1-1 1 0 0,1 1-1 0 0,-1-1 1 0 0,1 1-1 0 0,-1 0 1 0 0,1 0-1 0 0,-1 0 1 0 0,0 0 0 0 0,-1 0-1 0 0,-8 2-16 0 0,1 1 0 0 0,-1 1 0 0 0,1 0 0 0 0,0 0 0 0 0,0 1 0 0 0,0 0 0 0 0,1 0 0 0 0,0 1 0 0 0,0 1 0 0 0,0 0 0 0 0,1 0 0 0 0,0 0 0 0 0,0 1 0 0 0,1 0 0 0 0,0 1 0 0 0,0-1 0 0 0,-10 19 0 0 0,13-20 0 0 0,2-3 0 0 0,0-1 0 0 0,0 1 0 0 0,0 0 0 0 0,1-1 0 0 0,-1 1 0 0 0,1 0 0 0 0,0 0 0 0 0,-1 6 0 0 0,2-10 0 0 0,0 1 0 0 0,0 0 0 0 0,0 0 0 0 0,0 0 0 0 0,0-1 0 0 0,0 1 0 0 0,0 0 0 0 0,0 0 0 0 0,0 0 0 0 0,1-1 0 0 0,-1 1 0 0 0,0 0 0 0 0,0 0 0 0 0,1-1 0 0 0,0 2 0 0 0,3 0 0 0 0,-3-2 0 0 0,2 1 0 0 0,0 0 0 0 0,0 0 0 0 0,0 0 0 0 0,-1-1 0 0 0,1 0 0 0 0,0 1 0 0 0,0-1 0 0 0,0 0 0 0 0,0 0 0 0 0,0-1 0 0 0,0 1 0 0 0,0-1 0 0 0,0 1 0 0 0,4-2 0 0 0,3-1 0 0 0,0-1 0 0 0,16-7 0 0 0,-14 4 0 0 0,0-1 0 0 0,17-14 0 0 0,1 0 0 0 0,9-8 0 0 0,-1-3 0 0 0,56-61 0 0 0,-52 51 0 0 0,123-149 0 0 0,-139 163 0 0 0,-19 21 0 0 0,-29 27 0 0 0,-11 21 0 0 0,-33 52 0 0 0,40-54 0 0 0,21-30 0 0 0,-83 129 0 0 0,79-121 0 0 0,0 1 0 0 0,2 0 0 0 0,0 1 0 0 0,1-1 0 0 0,1 1 0 0 0,-5 32 0 0 0,9-41 0 0 0,0 1 0 0 0,1 0 0 0 0,0 0 0 0 0,3 17 0 0 0,-3-25 0 0 0,0 0 0 0 0,1 0 0 0 0,-1 0 0 0 0,1 0 0 0 0,-1 0 0 0 0,1 1 0 0 0,0-1 0 0 0,0-1 0 0 0,0 1 0 0 0,0 0 0 0 0,0 0 0 0 0,0 0 0 0 0,1 0 0 0 0,-1-1 0 0 0,0 1 0 0 0,1-1 0 0 0,-1 1 0 0 0,1-1 0 0 0,0 0 0 0 0,0 1 0 0 0,-1-1 0 0 0,1 0 0 0 0,0 0 0 0 0,0 0 0 0 0,0 0 0 0 0,0-1 0 0 0,4 2 0 0 0,4-1 0 0 0,0 0 0 0 0,0-1 0 0 0,1 0 0 0 0,-1 0 0 0 0,0-1 0 0 0,0-1 0 0 0,20-4 0 0 0,-15 1 0 0 0,-1-1 0 0 0,1 0 0 0 0,-1-1 0 0 0,21-13 0 0 0,1-6 0 0 0,0-2 0 0 0,49-50 0 0 0,-84 77 0 0 0,61-67 0 0 0,-59 61 0 0 0,-7 6 0 0 0,-7 4 0 0 0,5 0 0 0 0,0 0 0 0 0,1 1 0 0 0,-1-1 0 0 0,1 1 0 0 0,0 0 0 0 0,0 1 0 0 0,1-1 0 0 0,-1 1 0 0 0,1 0 0 0 0,0 0 0 0 0,0 1 0 0 0,1-1 0 0 0,-1 1 0 0 0,1 0 0 0 0,0 0 0 0 0,1 0 0 0 0,0 0 0 0 0,0 0 0 0 0,0 0 0 0 0,0 1 0 0 0,1-1 0 0 0,0 1 0 0 0,1-1 0 0 0,-1 1 0 0 0,2 7 0 0 0,3 0 0 0 0,1-11 0 0 0,-3-2 0 0 0,0 0 0 0 0,0 0 0 0 0,0 0 0 0 0,0-1 0 0 0,-1 1 0 0 0,1 0 0 0 0,0-1 0 0 0,0 1 0 0 0,1-1 0 0 0,-1 0 0 0 0,0 0 0 0 0,0 0 0 0 0,0 0 0 0 0,0 0 0 0 0,3 0 0 0 0,28-10 0 0 0,-11 3 0 0 0,14-5 0 0 0,-1 0 0 0 0,37-20 0 0 0,-62 27 0 0 0,15-8 0 0 0,-1-1 0 0 0,0-1 0 0 0,0-2 0 0 0,-2 0 0 0 0,0-1 0 0 0,-1-2 0 0 0,-1 0 0 0 0,25-32 0 0 0,-1-6 0 0 0,-3-2 0 0 0,36-71 0 0 0,-1-20 0 0 0,-67 133 614 0 0,-1 0-1 0 0,7-26 1 0 0,-13 40-572 0 0,-2 2 107 0 0,0 1-149 0 0,0 1 1 0 0,-1 0-1 0 0,1 0 1 0 0,0 0-1 0 0,0-1 1 0 0,0 1-1 0 0,0 0 1 0 0,0 0-1 0 0,-1 0 0 0 0,1-1 1 0 0,0 1-1 0 0,0 0 1 0 0,0 0-1 0 0,-1 0 1 0 0,1 0-1 0 0,0 0 1 0 0,0 0-1 0 0,0-1 0 0 0,-1 1 1 0 0,1 0-1 0 0,0 0 1 0 0,0 0-1 0 0,-1 0 1 0 0,1 0-1 0 0,0 0 1 0 0,0 0-1 0 0,-1 0 0 0 0,1 0 1 0 0,0 0-1 0 0,0 0 1 0 0,-1 0-1 0 0,1 0 1 0 0,0 0-1 0 0,0 0 1 0 0,0 0-1 0 0,-1 1 0 0 0,1-1 1 0 0,0 0-1 0 0,0 0 1 0 0,-1 0-1 0 0,1 0 1 0 0,0 0-1 0 0,0 0 1 0 0,-1 1-1 0 0,-6 6-4 0 0,7-6 4 0 0,-9 10 0 0 0,2 0 0 0 0,-1 1 0 0 0,2 0 0 0 0,-1 0 0 0 0,2 1 0 0 0,-6 17 0 0 0,-2 1 0 0 0,-32 89 0 0 0,-45 187 0 0 0,87-293 0 0 0,0 0 0 0 0,0 0 0 0 0,1 0 0 0 0,1 0 0 0 0,1 0 0 0 0,0 16 0 0 0,1-26 0 0 0,-1 1 0 0 0,1-1 0 0 0,0 0 0 0 0,0 1 0 0 0,1-1 0 0 0,-1 0 0 0 0,1 0 0 0 0,0 0 0 0 0,0 0 0 0 0,0 0 0 0 0,0-1 0 0 0,1 1 0 0 0,0 0 0 0 0,-1-1 0 0 0,1 0 0 0 0,1 0 0 0 0,-1 0 0 0 0,0 0 0 0 0,1 0 0 0 0,-1-1 0 0 0,1 1 0 0 0,0-1 0 0 0,5 2 0 0 0,-2-1 0 0 0,0-1 0 0 0,0 0 0 0 0,1 0 0 0 0,-1-1 0 0 0,1 0 0 0 0,-1 0 0 0 0,1-1 0 0 0,0 1 0 0 0,-1-2 0 0 0,1 1 0 0 0,0-1 0 0 0,-1 0 0 0 0,1-1 0 0 0,7-2 0 0 0,12-5 0 0 0,-1-2 0 0 0,36-18 0 0 0,-41 19 0 0 0,28-15 0 0 0,88-59 0 0 0,-113 66 0 0 0,0-1 0 0 0,-2-1 0 0 0,0-1 0 0 0,-2-1 0 0 0,22-29 0 0 0,118-190-1286 0 0,-86 124 745 0 0,-60 97 779 0 0,-2-1-1 0 0,0-1 0 0 0,-2 0 1 0 0,0-1-1 0 0,-1 0 0 0 0,9-39 1 0 0,-17 53-89 0 0,-1 9-149 0 0,1 0 1 0 0,-1-1-1 0 0,0 1 0 0 0,0 0 1 0 0,0 0-1 0 0,0 0 1 0 0,0 0-1 0 0,0 0 0 0 0,0-1 1 0 0,0 1-1 0 0,0 0 0 0 0,0 0 1 0 0,0 0-1 0 0,0 0 0 0 0,0 0 1 0 0,0-1-1 0 0,0 1 1 0 0,0 0-1 0 0,0 0 0 0 0,0 0 1 0 0,0 0-1 0 0,0 0 0 0 0,-1-1 1 0 0,1 1-1 0 0,0 0 0 0 0,0 0 1 0 0,0 0-1 0 0,0 0 1 0 0,0 0-1 0 0,0 0 0 0 0,0 0 1 0 0,0 0-1 0 0,0-1 0 0 0,-1 1 1 0 0,1 0-1 0 0,0 0 0 0 0,0 0 1 0 0,0 0-1 0 0,0 0 1 0 0,0 0-1 0 0,0 0 0 0 0,-1 0 1 0 0,1 0-1 0 0,0 0 0 0 0,0 0 1 0 0,0 0-1 0 0,0 0 0 0 0,0 0 1 0 0,-1 0-1 0 0,1 0 1 0 0,0 0-1 0 0,0 0 0 0 0,0 0 1 0 0,-1 0-1 0 0,-4 3-4 0 0,5-3 4 0 0,-8 5 0 0 0,1 0 0 0 0,0 0 0 0 0,1 1 0 0 0,-1 0 0 0 0,1 0 0 0 0,-6 8 0 0 0,-31 46 0 0 0,31-42 0 0 0,-21 35 0 0 0,-47 105 0 0 0,40-64 0 0 0,-49 169 0 0 0,86-252 0 0 0,-2 8 0 0 0,0 0 0 0 0,-1 21 0 0 0,5-35 0 0 0,1 0 0 0 0,0 0 0 0 0,0 1 0 0 0,0-1 0 0 0,1 0 0 0 0,-1 0 0 0 0,1 0 0 0 0,1 0 0 0 0,-1 0 0 0 0,1 0 0 0 0,0 0 0 0 0,4 8 0 0 0,-4-11-4 0 0,-1 0 0 0 0,1 0 1 0 0,0 1-1 0 0,-1-2 0 0 0,1 1 0 0 0,0 0 0 0 0,1 0 0 0 0,-1-1 1 0 0,0 1-1 0 0,0-1 0 0 0,1 0 0 0 0,-1 1 0 0 0,1-1 1 0 0,-1 0-1 0 0,1-1 0 0 0,-1 1 0 0 0,1 0 0 0 0,-1-1 0 0 0,1 1 1 0 0,0-1-1 0 0,-1 0 0 0 0,1 0 0 0 0,3 0 0 0 0,-1-1-21 0 0,0 1-1 0 0,0-1 0 0 0,0 0 0 0 0,0 0 0 0 0,0-1 1 0 0,-1 1-1 0 0,1-1 0 0 0,0 0 0 0 0,-1-1 0 0 0,1 1 0 0 0,5-5 1 0 0,1-2-588 0 0,-1 0 0 0 0,0 0 0 0 0,0 0 0 0 0,-1-2 0 0 0,0 1 0 0 0,-1-1 0 0 0,-1 0 0 0 0,1 0 0 0 0,8-21 0 0 0,12-35-1923 0 0,-9 8-21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 17503 0 0,'-9'-1'191'0'0,"1"1"-1"0"0,-1 0 0 0 0,0 0 1 0 0,1 1-1 0 0,-1 0 1 0 0,0 0-1 0 0,1 1 0 0 0,-1 0 1 0 0,-12 5-1 0 0,7-2 359 0 0,11-4-271 0 0,0 0 0 0 0,0 0 0 0 0,0 0 1 0 0,0 0-1 0 0,0 1 0 0 0,1-1 1 0 0,-1 1-1 0 0,0 0 0 0 0,1 0 1 0 0,-1 0-1 0 0,-2 3 0 0 0,4-4 746 0 0,1-1 0 0 0,14 7 1049 0 0,-6-1-1931 0 0,-1-4-137 0 0,0 0 1 0 0,1 0-1 0 0,0-1 0 0 0,-1 0 1 0 0,1 0-1 0 0,12 0 1 0 0,3 0-11 0 0,29 1-675 0 0,82-8 0 0 0,-103 2 168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78 177 28567 0 0,'-3'-9'494'0'0,"0"-1"0"0"0,-9-17 0 0 0,8 20-218 0 0,0 0 0 0 0,1-1-1 0 0,0 0 1 0 0,0 0-1 0 0,-2-12 1 0 0,5 16-276 0 0,-3-10 0 0 0,-8-15 0 0 0,10 23-132 0 0,1 5 13 0 0,-1 0 0 0 0,1 0 0 0 0,0 1 0 0 0,-1-1 0 0 0,1 0 0 0 0,-1 1 0 0 0,1-1 1 0 0,-1 0-1 0 0,1 1 0 0 0,-1-1 0 0 0,1 1 0 0 0,-1-1 0 0 0,0 1 0 0 0,1-1 0 0 0,-1 1 0 0 0,0-1 0 0 0,1 1 0 0 0,-2-1 0 0 0,0 0-274 0 0,-8-5-630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127 167 8287 0 0,'0'0'191'0'0,"0"0"26"0"0,0 0 9 0 0,7-5 4 0 0,0-1 460 0 0,-1 0 0 0 0,0-1-1 0 0,-1 0 1 0 0,1 0 0 0 0,5-11-1 0 0,-2 4 101 0 0,-2 4 681 0 0,0 0 0 0 0,-1 0-1 0 0,0-1 1 0 0,-1 0 0 0 0,4-13-1 0 0,-7 20-1152 0 0,-2 3-118 0 0,1 0 0 0 0,-1 0 0 0 0,1 0 0 0 0,-1-1 0 0 0,0 1 0 0 0,1 0 0 0 0,-1 0 1 0 0,0 0-1 0 0,0 0 0 0 0,0 0 0 0 0,0-3 0 0 0,0 3 188 0 0,0 1 100 0 0,-2 1-401 0 0,1 1 1 0 0,-1-1 0 0 0,1 0 0 0 0,0 1-1 0 0,-1-1 1 0 0,1 1 0 0 0,0-1-1 0 0,0 1 1 0 0,0-1 0 0 0,0 1 0 0 0,0 2-1 0 0,0-3-38 0 0,-50 97-44 0 0,5 1 1 0 0,-40 126-1 0 0,81-211-50 0 0,0 0-249 0 0,0 1 1 0 0,1-1-1 0 0,1 1 1 0 0,0-1-1 0 0,1 1 1 0 0,0 27-1 0 0,14-54-5263 0 0,-7 5 3510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17503 0 0,'0'0'399'0'0,"0"0"60"0"0,0-11 587 0 0,2 1-637 0 0,0 1 0 0 0,1-1 0 0 0,0 1-1 0 0,0 0 1 0 0,1-1 0 0 0,0 1 0 0 0,1 1 0 0 0,0-1-1 0 0,11-13 1 0 0,1 2 276 0 0,0 0 1 0 0,21-17-1 0 0,-21 23-305 0 0,1 0 0 0 0,0 1-1 0 0,1 0 1 0 0,34-16 0 0 0,-14 10-278 0 0,31-15-38 0 0,-61 30-64 0 0,0 1 0 0 0,0 0-1 0 0,1 1 1 0 0,-1 0 0 0 0,18-2 0 0 0,-17 4 0 0 0,-1-1 0 0 0,0 2 0 0 0,0-1 0 0 0,1 1 0 0 0,15 5 0 0 0,-21-5 0 0 0,0 0 0 0 0,-1 1 0 0 0,1-1 0 0 0,-1 1 0 0 0,0 0 0 0 0,0 0 0 0 0,0 0 0 0 0,0 1 0 0 0,0-1 0 0 0,0 1 0 0 0,0-1 0 0 0,-1 1 0 0 0,0 0 0 0 0,1 0 0 0 0,-1 0 0 0 0,0 1 0 0 0,2 3 0 0 0,-1 1 0 0 0,0 1 0 0 0,0-1 0 0 0,-1 1 0 0 0,0-1 0 0 0,0 1 0 0 0,-1 0 0 0 0,0 0 0 0 0,-1 14 0 0 0,0-8 0 0 0,-1 1 0 0 0,-1-1 0 0 0,-1 0 0 0 0,-5 18 0 0 0,5-23 98 0 0,0 0-1 0 0,0 0 1 0 0,-1-1-1 0 0,-1 1 1 0 0,0-1-1 0 0,0 1 1 0 0,-1-2-1 0 0,0 1 1 0 0,0-1-1 0 0,-1 1 1 0 0,0-2-1 0 0,-1 1 1 0 0,1-1-1 0 0,-2 0 1 0 0,1-1-1 0 0,-1 0 1 0 0,0 0-1 0 0,0-1 1 0 0,0 0 0 0 0,-14 5-1 0 0,14-6-788 0 0,0-1-1 0 0,0 0 1 0 0,-1 0 0 0 0,0 0-1 0 0,1-2 1 0 0,-1 1 0 0 0,0-1-1 0 0,0 0 1 0 0,0-1 0 0 0,0 0-1 0 0,-13-3 1 0 0,9 1-845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 11975 0 0,'-7'1'227'0'0,"-1"0"-1"0"0,1 1 0 0 0,0 0 1 0 0,0 0-1 0 0,0 0 1 0 0,0 1-1 0 0,1 0 0 0 0,-1 1 1 0 0,-11 8-1 0 0,10-8 650 0 0,7-3 138 0 0,1-1 8 0 0,0 0 2 0 0,0 0 0 0 0,1 2 0 0 0,1 0-842 0 0,0 1 1 0 0,0 0-1 0 0,0-1 0 0 0,1 0 0 0 0,0 1 1 0 0,-1-1-1 0 0,1 0 0 0 0,0 0 0 0 0,0-1 1 0 0,0 1-1 0 0,0-1 0 0 0,0 1 0 0 0,0-1 0 0 0,1 0 1 0 0,-1 0-1 0 0,0 0 0 0 0,6 0 0 0 0,8 1 324 0 0,0-1 0 0 0,22 0 1 0 0,-24-2-134 0 0,8 1-344 0 0,0-1-1 0 0,0-1 1 0 0,-1-1 0 0 0,1-2-1 0 0,31-9 1 0 0,-41 10-279 0 0,-2 1-644 0 0,-1-1 1 0 0,0 1 0 0 0,0-2-1 0 0,-1 1 1 0 0,15-10 0 0 0,-4-2-1153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0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26 19351 0 0,'0'0'439'0'0,"2"-19"1365"0"0,-2 19-1697 0 0,0 0 1 0 0,0-1 0 0 0,0 1-1 0 0,0 0 1 0 0,0 0 0 0 0,0-1-1 0 0,-1 1 1 0 0,1 0 0 0 0,0 0-1 0 0,0-1 1 0 0,0 1 0 0 0,0 0-1 0 0,0 0 1 0 0,0-1 0 0 0,0 1-1 0 0,0 0 1 0 0,-1 0 0 0 0,1 0-1 0 0,0-1 1 0 0,0 1 0 0 0,0 0-1 0 0,0 0 1 0 0,-1 0-1 0 0,1-1 1 0 0,0 1 0 0 0,0 0-1 0 0,0 0 1 0 0,-1 0 0 0 0,1 0-1 0 0,0 0 1 0 0,0 0 0 0 0,-1 0-1 0 0,1 0 1 0 0,0-1 0 0 0,0 1-1 0 0,-1 0 1 0 0,-7 7 1153 0 0,-6 15-656 0 0,-97 187 1450 0 0,84-154-2032 0 0,2 1 1 0 0,3 1 0 0 0,2 2-1 0 0,3 0 1 0 0,2 0-1 0 0,-7 68 1 0 0,20-110-16 0 0,1 0 0 0 0,0 1 0 0 0,1-1 0 0 0,1 0 0 0 0,1 0 0 0 0,0 0 0 0 0,1 0 0 0 0,11 32 0 0 0,-14-47 27 0 0,1 0 0 0 0,0-1-1 0 0,0 1 1 0 0,0 0 0 0 0,0-1-1 0 0,1 1 1 0 0,-1-1 0 0 0,0 1 0 0 0,1-1-1 0 0,-1 0 1 0 0,1 1 0 0 0,-1-1 0 0 0,1 0-1 0 0,-1 0 1 0 0,1 0 0 0 0,0 0 0 0 0,0-1-1 0 0,-1 1 1 0 0,1 0 0 0 0,0-1-1 0 0,0 1 1 0 0,0-1 0 0 0,0 1 0 0 0,0-1-1 0 0,0 0 1 0 0,0 0 0 0 0,0 0 0 0 0,0 0-1 0 0,1-1 1 0 0,2 1 37 0 0,0-1 0 0 0,0 0 0 0 0,0-1-1 0 0,0 1 1 0 0,0-1 0 0 0,-1 0 0 0 0,1 0 0 0 0,-1-1 0 0 0,1 1-1 0 0,-1-1 1 0 0,0 0 0 0 0,5-4 0 0 0,-2 1-297 0 0,-6 5 82 0 0,0 0 0 0 0,1 0 1 0 0,-1 0-1 0 0,0 0 0 0 0,0 0 1 0 0,1 0-1 0 0,-1 0 0 0 0,0-1 1 0 0,0 1-1 0 0,0 0 0 0 0,-1-1 1 0 0,1 1-1 0 0,0-1 0 0 0,0 1 1 0 0,-1-1-1 0 0,1 1 0 0 0,0-4 1 0 0,-1-5-881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16 169 13823 0 0,'0'0'315'0'0,"2"-16"758"0"0,-2-54 3939 0 0,-2 17 2215 0 0,2 63-7171 0 0,-1-1 0 0 0,-4 14 0 0 0,2-6-59 0 0,0 1 3 0 0,1 0 0 0 0,1 0 0 0 0,1-1 0 0 0,2 28 0 0 0,-1-36 0 0 0,1 1 0 0 0,0-1 0 0 0,0 1 0 0 0,1-1 0 0 0,0 0 0 0 0,0 0 0 0 0,1 0 0 0 0,1 0 0 0 0,9 15 0 0 0,-13-22 0 0 0,1 0 0 0 0,-1 0 0 0 0,1 0 0 0 0,0-1 0 0 0,0 1 0 0 0,0 0 0 0 0,0-1 0 0 0,0 1 0 0 0,0-1 0 0 0,1 1 0 0 0,-1-1 0 0 0,0 0 0 0 0,1 0 0 0 0,-1 0 0 0 0,1-1 0 0 0,3 2 0 0 0,-2-2 0 0 0,-1 0 0 0 0,1 0 0 0 0,-1 0 0 0 0,1 0 0 0 0,-1-1 0 0 0,1 1 0 0 0,-1-1 0 0 0,1 0 0 0 0,-1 0 0 0 0,7-3 0 0 0,-2-1 0 0 0,1 0 0 0 0,-1 0 0 0 0,0-1 0 0 0,0 0 0 0 0,0-1 0 0 0,-1 0 0 0 0,11-12 0 0 0,-5 1 0 0 0,0 0 0 0 0,-1-1 0 0 0,-1 0 0 0 0,-1-1 0 0 0,-1 0 0 0 0,-1-1 0 0 0,0 0 0 0 0,-1 0 0 0 0,-2-1 0 0 0,4-22 0 0 0,-8 40-14 0 0,-1-17 100 0 0,0 20 285 0 0,0 1 117 0 0,0 0 21 0 0,0 0-66 0 0,-6 16-278 0 0,-16 51-165 0 0,-4 15 0 0 0,-46 77 0 0 0,-2-21 0 0 0,7 5 0 0 0,63-137 0 0 0,2-2 0 0 0,1-1 0 0 0,-1 1 0 0 0,1-1 0 0 0,-1 1 0 0 0,1-1 0 0 0,0 5 0 0 0,0-2 0 0 0,8-9 0 0 0,-1-3 0 0 0,1-5 0 0 0,-1-2 0 0 0,-5 10-341 0 0,1 0 0 0 0,-1 0 0 0 0,0 0 0 0 0,0-1 0 0 0,0 1 1 0 0,0-5-1 0 0,0 5-46 0 0,-1 0 1 0 0,1 0 0 0 0,-1 0-1 0 0,1 1 1 0 0,0-1 0 0 0,0 0 0 0 0,0 1-1 0 0,0-1 1 0 0,4-4 0 0 0,2-1-1149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 13823 0 0,'0'0'315'0'0,"0"0"45"0"0,0 0 21 0 0,0 0-49 0 0,0 0-81 0 0,0 0 481 0 0,0 0 237 0 0,0 0 45 0 0,0 0 8 0 0,0 0 2 0 0,0 0 0 0 0,0 0 0 0 0,0 0-69 0 0,0 0-290 0 0,-6-6 994 0 0,-4 5-1490 0 0,10 1-131 0 0,0 0-1 0 0,-1 0 1 0 0,1 0 0 0 0,0 0 0 0 0,-1 0 0 0 0,1 0 0 0 0,0 0 0 0 0,-1 0 0 0 0,1 0 0 0 0,0 0 0 0 0,-1 0-1 0 0,1 0 1 0 0,0 0 0 0 0,0 0 0 0 0,-1 0 0 0 0,1 0 0 0 0,0 0 0 0 0,-1 1 0 0 0,1-1 0 0 0,0 0-1 0 0,0 0 1 0 0,-1 0 0 0 0,1 0 0 0 0,0 1 0 0 0,0-1 0 0 0,-1 0 0 0 0,1 0 0 0 0,0 1 0 0 0,0-1-1 0 0,0 0 1 0 0,-1 0 0 0 0,1 1 0 0 0,0-1 0 0 0,-1 1 142 0 0,-1 1 220 0 0,0-2-390 0 0,0 0 0 0 0,0-1 0 0 0,0 1 0 0 0,1 0 0 0 0,-1 0 0 0 0,0 1 0 0 0,0-1 0 0 0,0 0 0 0 0,-1 1 0 0 0,1-1 361 0 0,2 0 117 0 0,0 0 21 0 0,0 0-66 0 0,27 1-333 0 0,-9-1-92 0 0,0 0 1 0 0,24-4-1 0 0,9-5-18 0 0,80-10 0 0 0,-130 19 0 0 0,0 0 0 0 0,-1 0 0 0 0,1 0 0 0 0,0 0 0 0 0,0 0 0 0 0,-1 0 0 0 0,1 0 0 0 0,0 0 0 0 0,0 0 0 0 0,-1 0 0 0 0,1 0 0 0 0,0 1 0 0 0,-1-1 0 0 0,1 0 0 0 0,1 1 0 0 0,0 4 0 0 0,-2-4 0 0 0,1 1 0 0 0,-1 0 0 0 0,1 0 0 0 0,-1 0 0 0 0,0 0 0 0 0,0 0 0 0 0,0 0 0 0 0,0 0 0 0 0,0 1 0 0 0,-1-1 0 0 0,1 0 0 0 0,0 0 0 0 0,-1 0 0 0 0,0 0 0 0 0,0 0 0 0 0,-1 3 0 0 0,-4 5 0 0 0,1-1 0 0 0,-2 0 0 0 0,1 0 0 0 0,-1 0 0 0 0,-11 9 0 0 0,-45 37 0 0 0,49-43 0 0 0,-48 32 0 0 0,58-39 8 0 0,1-3-18 0 0,0 0-1 0 0,0 0 1 0 0,0 0 0 0 0,0 0 0 0 0,0 0-1 0 0,-7 2 1 0 0,9-4-327 0 0,1 0-138 0 0,0 0-33 0 0,0 0-140 0 0,8-3-2045 0 0,-1-2 1169 0 0,2-3-11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11975 0 0,'0'0'547'0'0,"0"0"-11"0"0,-2 0-344 0 0,-4-1 39 0 0,5 0 853 0 0,1 1 366 0 0,0 0 72 0 0,0 0-57 0 0,0 0-288 0 0,0 0-121 0 0,0 0-28 0 0,0 0-4 0 0,0 0 0 0 0,0 0 0 0 0,0 0 0 0 0,-2 1-136 0 0,-3 2-504 0 0,4-2 33 0 0,1-1 79 0 0,0 0 15 0 0,0 0-68 0 0,33 10 1162 0 0,5-9-1455 0 0,0-1 1 0 0,0-1-1 0 0,42-8 0 0 0,-61 7-143 0 0,-7-1 6 0 0,-8 2-24 0 0,0 0 0 0 0,0 0 0 0 0,0 0 0 0 0,0 1 0 0 0,0 0 0 0 0,8 0 0 0 0,-10 0-326 0 0,-2 0-138 0 0,0 0-33 0 0,0 0-208 0 0,0 0-857 0 0,0 0-379 0 0,-3-1-80 0 0,-10-4-15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126 364 10135 0 0,'0'0'464'0'0,"0"0"-9"0"0,5-7-278 0 0,16-38 3853 0 0,-15 30-1836 0 0,1 1-1 0 0,10-17 1 0 0,9-10 606 0 0,31-64 1 0 0,-48 88-2614 0 0,-4 8-80 0 0,-1 0 0 0 0,0-1 0 0 0,4-17 0 0 0,-3 19 500 0 0,-4 7-540 0 0,-1 0-1 0 0,1-1 1 0 0,0 1-1 0 0,-1 0 1 0 0,1 0-1 0 0,0-1 1 0 0,-1 1-1 0 0,0 0 1 0 0,1-1-1 0 0,-1 1 1 0 0,0 0-1 0 0,0-1 1 0 0,0 1 0 0 0,0-3-1 0 0,0 4-66 0 0,0-1 0 0 0,0 1 0 0 0,0 0 0 0 0,0 0 0 0 0,0 0 0 0 0,0 0 0 0 0,-1-1 0 0 0,1 1 0 0 0,0 0 0 0 0,0 0 0 0 0,0 0 0 0 0,0 0 0 0 0,0-1 0 0 0,-1 1 0 0 0,1 0 0 0 0,0 0 0 0 0,0 0 0 0 0,0 0 0 0 0,-1 0 0 0 0,1 0 0 0 0,0 0 0 0 0,0 0 0 0 0,0 0 0 0 0,-1 0 0 0 0,1 0 0 0 0,0 0 0 0 0,0 0 0 0 0,0 0 0 0 0,-1 0 0 0 0,1 0 0 0 0,0 0 0 0 0,0 0 0 0 0,-1 0 0 0 0,1 0 0 0 0,0 0 0 0 0,0 0 0 0 0,0 0 0 0 0,0 0 0 0 0,-1 0 0 0 0,1 0 0 0 0,0 1 0 0 0,0-1 0 0 0,0 0 0 0 0,-1 0 0 0 0,1 0 0 0 0,0 0 0 0 0,0 0 0 0 0,0 1 0 0 0,0-1 0 0 0,0 0 0 0 0,-1 0 0 0 0,-9 7 0 0 0,5-1 0 0 0,1 0 0 0 0,-1 0 0 0 0,1 0 0 0 0,0 1 0 0 0,0-1 0 0 0,1 1 0 0 0,-1 0 0 0 0,-3 12 0 0 0,-1 1 0 0 0,-18 39 0 0 0,2 2 0 0 0,-28 111 0 0 0,43-129 0 0 0,0-2 0 0 0,-4 45 0 0 0,10-66 0 0 0,2-15 0 0 0,0 0 0 0 0,1 0 0 0 0,-1 0 0 0 0,1 0 0 0 0,0 0 0 0 0,1 0 0 0 0,-1 0 0 0 0,1 0 0 0 0,0 0 0 0 0,0 0 0 0 0,2 5 0 0 0,0 1 0 0 0,-2-10 0 0 0,-1 0 0 0 0,0 0 0 0 0,0 0 0 0 0,1 0 0 0 0,-1 0 0 0 0,0 0 0 0 0,1 0 0 0 0,-1 0 0 0 0,1-1 0 0 0,-1 1 0 0 0,1 0 0 0 0,0 0 0 0 0,-1 0 0 0 0,1-1 0 0 0,0 1 0 0 0,0 0 0 0 0,-1-1 0 0 0,1 1 0 0 0,0-1 0 0 0,0 1 0 0 0,0-1 0 0 0,0 1 0 0 0,1 0 0 0 0,0 0 0 0 0,-1 0 0 0 0,-1-1 0 0 0,0 1 0 0 0,1-1 0 0 0,-1 0 0 0 0,1 1 0 0 0,-1-1 0 0 0,1 1 0 0 0,-1-1 0 0 0,1 0 0 0 0,-1 0 0 0 0,1 1 0 0 0,-1-1 0 0 0,1 0 0 0 0,-1 0 0 0 0,1 0 0 0 0,0 0 0 0 0,-1 0 0 0 0,1 1 0 0 0,-1-1 0 0 0,1 0 0 0 0,-1 0 0 0 0,1-1 0 0 0,0 1 0 0 0,-1 0 0 0 0,1 0 0 0 0,-1 0 0 0 0,1 0 0 0 0,0-1 0 0 0,0 1 0 0 0,6 0 0 0 0,-5 0 0 0 0,0-1 0 0 0,1 1 0 0 0,-1 0 0 0 0,0-1 0 0 0,1 1 0 0 0,-1-1 0 0 0,0 0 0 0 0,0 1 0 0 0,0-1 0 0 0,0 0 0 0 0,0 0 0 0 0,2-2 0 0 0,2 0-12 0 0,11-6-504 0 0,23-17-1 0 0,-34 22 414 0 0,-1 0-1 0 0,0-1 1 0 0,0 0 0 0 0,-1 0-1 0 0,1 0 1 0 0,-1 0-1 0 0,0 0 1 0 0,3-8-1 0 0,25-60-843 0 0,-30 70 739 0 0,-1-1 0 0 0,0 0-1 0 0,0 0 1 0 0,0-1 0 0 0,0 1-1 0 0,-1 0 1 0 0,1 0 0 0 0,-1 0-1 0 0,0 0 1 0 0,-1-1 0 0 0,1 1-1 0 0,-1 0 1 0 0,1 0 0 0 0,-1 0-1 0 0,-1 0 1 0 0,1 0 0 0 0,0 0-1 0 0,-1 0 1 0 0,0 1 0 0 0,0-1-1 0 0,0 0 1 0 0,0 1 0 0 0,-5-6-1 0 0,3 4-173 0 0,-1 0-1 0 0,1 0 0 0 0,-1 1 1 0 0,1 0-1 0 0,-1 0 0 0 0,0 0 1 0 0,-1 0-1 0 0,1 1 0 0 0,-1 0 1 0 0,1 0-1 0 0,-1 0 1 0 0,0 1-1 0 0,0 0 0 0 0,-12-3 1 0 0,5 4 378 0 0,0 0 0 0 0,1 1 0 0 0,-1 0 0 0 0,1 1 1 0 0,-1 0-1 0 0,-21 5 0 0 0,24-3 664 0 0,-1 0-1 0 0,1 1 1 0 0,0 0 0 0 0,0 1-1 0 0,0 0 1 0 0,0 0 0 0 0,-15 13-1 0 0,24-17-506 0 0,1-1 0 0 0,-1 0 0 0 0,0 1 0 0 0,1-1 0 0 0,-1 1 0 0 0,1-1 0 0 0,-1 1 0 0 0,1 0 0 0 0,-1-1 0 0 0,1 1-1 0 0,-1-1 1 0 0,1 1 0 0 0,0 0 0 0 0,-1-1 0 0 0,1 1 0 0 0,0 0 0 0 0,0 0 0 0 0,-1-1 0 0 0,1 1 0 0 0,0 0 0 0 0,0 0 0 0 0,0-1 0 0 0,0 1 0 0 0,0 0 0 0 0,0 1 0 0 0,0-1-94 0 0,1-1 1 0 0,-1 1 0 0 0,1 0 0 0 0,-1 0-1 0 0,1 0 1 0 0,0 0 0 0 0,-1 0 0 0 0,1-1-1 0 0,0 1 1 0 0,0 0 0 0 0,-1 0 0 0 0,1-1 0 0 0,0 1-1 0 0,0-1 1 0 0,2 2 0 0 0,0-1 66 0 0,0 1 1 0 0,0-1 0 0 0,0 0-1 0 0,1 0 1 0 0,-1 0-1 0 0,1 0 1 0 0,-1 0 0 0 0,0-1-1 0 0,7 1 1 0 0,40-7-762 0 0,69 2 1 0 0,-9 7-5589 0 0,-80-2 4176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15663 0 0,'0'0'356'0'0,"0"0"50"0"0,0 0 20 0 0,0 0-42 0 0,3-7-236 0 0,6-2 834 0 0,-8 8-764 0 0,0 0 0 0 0,0 1 0 0 0,0-1-1 0 0,0 0 1 0 0,0 0 0 0 0,0 0 0 0 0,0 0 0 0 0,-1-1 0 0 0,1 1-1 0 0,0 0 1 0 0,-1 0 0 0 0,1 0 0 0 0,-1-1 0 0 0,1-1 0 0 0,12-37 3099 0 0,-13 38-3228 0 0,1 0 1 0 0,0 1-1 0 0,0-1 1 0 0,0 0-1 0 0,0 0 1 0 0,0 0-1 0 0,0 0 1 0 0,0 1-1 0 0,0-1 1 0 0,0 1-1 0 0,3-3 1 0 0,20-18 801 0 0,-11 12-363 0 0,-6 2-265 0 0,-1 0-1 0 0,1 0 1 0 0,-1-1-1 0 0,-1 1 1 0 0,0-1-1 0 0,6-13 1 0 0,-10 20-46 0 0,-11 25-134 0 0,-11 40 0 0 0,4-11-84 0 0,10-33 1 0 0,5-11 0 0 0,0-1 0 0 0,-1 1 0 0 0,-4 7 0 0 0,5-12 0 0 0,0 0 0 0 0,0 1 0 0 0,1-1 0 0 0,-1 0 0 0 0,1 1 0 0 0,0-1 0 0 0,0 1 0 0 0,0 0 0 0 0,0-1 0 0 0,0 1 0 0 0,1 0 0 0 0,0-1 0 0 0,0 1 0 0 0,0 6 0 0 0,1-1 0 0 0,-1-9 0 0 0,1 0 0 0 0,-1 0 0 0 0,0 1 0 0 0,0-1 0 0 0,0 0 0 0 0,0 1 0 0 0,1-1 0 0 0,-1 0 0 0 0,0 0 0 0 0,0 1 0 0 0,1-1 0 0 0,-1 0 0 0 0,0 0 0 0 0,0 0 0 0 0,1 1 0 0 0,-1-1 0 0 0,0 0 0 0 0,0 0 0 0 0,1 0 0 0 0,-1 0 0 0 0,0 0 0 0 0,1 1 0 0 0,3-2-145 0 0,-1-1 0 0 0,0 1 0 0 0,0 0-1 0 0,1-1 1 0 0,-1 0 0 0 0,0 1 0 0 0,0-1 0 0 0,-1-1 0 0 0,1 1 0 0 0,0 0 0 0 0,-1-1-1 0 0,1 1 1 0 0,2-5 0 0 0,15-26-4072 0 0,-11 22 2682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17503 0 0,'0'0'399'0'0,"0"0"60"0"0,0 0 21 0 0,0-2-59 0 0,1-3-276 0 0,0-1 11 0 0,-1 5-7 0 0,0 0 0 0 0,1 0 0 0 0,-1 0-1 0 0,1 0 1 0 0,0 0 0 0 0,-1 1 0 0 0,1-1-1 0 0,-1 0 1 0 0,1 0 0 0 0,0 1 0 0 0,0-1-1 0 0,0 0 1 0 0,-1 1 0 0 0,1-1 0 0 0,0 1-1 0 0,0-1 1 0 0,0 1 0 0 0,1-1 0 0 0,17-5 1201 0 0,-17 5-1199 0 0,20-6 934 0 0,26-6 938 0 0,-24 13-1627 0 0,-21 0-368 0 0,1 1-1 0 0,-1-1 1 0 0,0 0-1 0 0,1-1 1 0 0,-1 1-1 0 0,0 0 1 0 0,4-2-1 0 0,3 0 138 0 0,0 0-1 0 0,1 1 1 0 0,-1 0-1 0 0,0 1 1 0 0,1 0-1 0 0,-1 0 1 0 0,11 3-1 0 0,26 0 335 0 0,-38-3-640 0 0,-2 0-90 0 0,-1 0 0 0 0,1-1 0 0 0,-1 0 0 0 0,0 0-1 0 0,1-1 1 0 0,9-3 0 0 0,-9 2 231 0 0,-2-2-72 0 0,-4 4-299 0 0,-1 1-117 0 0,0 0-21 0 0,0 0-207 0 0,0 0-857 0 0,0 0-379 0 0,-1-2-80 0 0,0-6-15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17503 0 0,'0'0'399'0'0,"0"0"60"0"0,0 0 21 0 0,0 0-59 0 0,0 0-136 0 0,0 0 457 0 0,0 0 228 0 0,0 0 43 0 0,1 0-767 0 0,0 1-1 0 0,0-1 1 0 0,-1 0-1 0 0,1 0 1 0 0,0 1-1 0 0,0-1 1 0 0,-1 0-1 0 0,1 1 0 0 0,0-1 1 0 0,-1 0-1 0 0,1 1 1 0 0,1 0-1 0 0,0 3-178 0 0,-1-1-1 0 0,1 1 1 0 0,-1-1 0 0 0,0 1 0 0 0,0-1-1 0 0,0 1 1 0 0,-1 0 0 0 0,1 0-1 0 0,-1-1 1 0 0,0 1 0 0 0,0 6-1 0 0,-2 4 444 0 0,-7 26-1 0 0,1 0-176 0 0,4-20-333 0 0,-12 35 0 0 0,11-41 0 0 0,0 0 0 0 0,1 0 0 0 0,1 1 0 0 0,1 0 0 0 0,-2 17 0 0 0,4-31-204 0 0,0 0 0 0 0,1 0 0 0 0,-1 0 0 0 0,0 0 0 0 0,0 0 0 0 0,0 0 0 0 0,1 0 0 0 0,-1 0-1 0 0,0 0 1 0 0,1 0 0 0 0,-1 0 0 0 0,1 0 0 0 0,-1 0 0 0 0,1 0 0 0 0,0-1 0 0 0,-1 1 0 0 0,2 1 0 0 0,-1-1-1748 0 0,3 0-80 0 0,15 0-15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175 116 17503 0 0,'-2'-11'464'0'0,"0"0"1"0"0,1 1-1 0 0,0-1 0 0 0,1 0 0 0 0,1-15 1 0 0,1 20 1054 0 0,-1 0 1 0 0,1 0-1 0 0,4-10 1 0 0,-5 15-633 0 0,-1 1-509 0 0,0 0 38 0 0,0 0 80 0 0,0 0 15 0 0,0 0-68 0 0,-7 12-278 0 0,-18 37-165 0 0,-11 22 0 0 0,-51 138 0 0 0,80-186 0 0 0,1-1 0 0 0,1 2 0 0 0,-3 37 0 0 0,8-56 0 0 0,0-1 0 0 0,0 1 0 0 0,1 0 0 0 0,0-1 0 0 0,0 1 0 0 0,0-1 0 0 0,0 1 0 0 0,1-1 0 0 0,-1 0 0 0 0,1 1 0 0 0,0-1 0 0 0,1 0 0 0 0,-1 0 0 0 0,1-1 0 0 0,0 1 0 0 0,5 5 0 0 0,0-1 0 0 0,-8-8 0 0 0,1 1 0 0 0,-1-1 0 0 0,1 1 0 0 0,-1-1 0 0 0,1 1 0 0 0,0-1 0 0 0,-1 0 0 0 0,1 1 0 0 0,0-1 0 0 0,-1 0 0 0 0,1 1 0 0 0,0-1 0 0 0,0 0 0 0 0,-1 0 0 0 0,1 1 0 0 0,0-1 0 0 0,0 0 0 0 0,-1 0 0 0 0,1 0 0 0 0,0 0 0 0 0,0 0 0 0 0,0-1 0 0 0,2 1 0 0 0,6 0-249 0 0,0 0 1 0 0,-1 0-1 0 0,1-1 0 0 0,-1-1 1 0 0,1 1-1 0 0,-1-1 0 0 0,1-1 0 0 0,-1 1 1 0 0,0-1-1 0 0,0-1 0 0 0,-1 0 1 0 0,1 0-1 0 0,-1 0 0 0 0,1-1 1 0 0,-1 0-1 0 0,-1 0 0 0 0,1-1 0 0 0,7-8 1 0 0,-7 4-2607 0 0,-2-1-5333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17503 0 0,'0'0'803'0'0,"0"0"-18"0"0,-1 1-501 0 0,-1 3-109 0 0,1-3 561 0 0,1-1 237 0 0,0 0 40 0 0,2 2-908 0 0,-1 0-1 0 0,0 0 0 0 0,1-1 1 0 0,0 1-1 0 0,-1 0 0 0 0,1-1 0 0 0,0 1 1 0 0,0-1-1 0 0,-1 0 0 0 0,1 0 1 0 0,0 1-1 0 0,0-1 0 0 0,1 0 0 0 0,-1-1 1 0 0,0 1-1 0 0,0 0 0 0 0,0-1 0 0 0,0 1 1 0 0,1-1-1 0 0,-1 0 0 0 0,0 1 1 0 0,4-1-1 0 0,7 0 794 0 0,1-1-1 0 0,22-3 1 0 0,-19 1-647 0 0,51 1-98 0 0,-23 1-2689 0 0,-29 0-6673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15663 0 0,'0'0'356'0'0,"0"0"50"0"0,0 0 20 0 0,0 0-42 0 0,0 0-112 0 0,0 0 463 0 0,0 0 234 0 0,-1 1 45 0 0,-10 7-771 0 0,0 0 1 0 0,1 0 0 0 0,0 0 0 0 0,1 2 0 0 0,-1-1 0 0 0,2 1 0 0 0,0 0-1 0 0,0 1 1 0 0,0 0 0 0 0,2 0 0 0 0,-8 16 0 0 0,6-8 101 0 0,0 0 0 0 0,1 0 0 0 0,1 1 1 0 0,1 0-1 0 0,1 0 0 0 0,-2 35 0 0 0,5-41-345 0 0,1 1 0 0 0,0 0 0 0 0,1 0 0 0 0,1 0 0 0 0,1-1 0 0 0,0 1 0 0 0,6 18 0 0 0,-5-22 0 0 0,1 0 0 0 0,0-1 0 0 0,0 1 0 0 0,1-1 0 0 0,1-1 0 0 0,0 1 0 0 0,0-1 0 0 0,0 0 0 0 0,17 14 0 0 0,-13-13-401 0 0,0-1 1 0 0,1-1-1 0 0,0 0 0 0 0,0 0 0 0 0,1-1 1 0 0,0-1-1 0 0,0 0 0 0 0,1-1 0 0 0,0 0 1 0 0,-1-1-1 0 0,2-1 0 0 0,-1 0 0 0 0,19 1 1 0 0,-1-5-1646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126 249 11975 0 0,'4'-19'849'0'0,"1"-2"-23"0"0,0 0 0 0 0,-2 1 1 0 0,1-26-1 0 0,-3 36 317 0 0,0 0 0 0 0,1 0 0 0 0,0 0 0 0 0,0 1 0 0 0,1-1 0 0 0,1 1 1 0 0,4-10-1 0 0,-5 13 0 0 0,-1 2-527 0 0,0 0 0 0 0,0 0 0 0 0,-1 0 1 0 0,2-9-1 0 0,-1 14-467 0 0,-2-1-148 0 0,1 1-1 0 0,0-1 1 0 0,-1 0 0 0 0,1 1 0 0 0,-1-1-1 0 0,1 0 1 0 0,0 1 0 0 0,-1-1-1 0 0,1 1 1 0 0,-1-1 0 0 0,1 1 0 0 0,-1-1-1 0 0,1 1 1 0 0,-1-1 0 0 0,0 1-1 0 0,1 0 1 0 0,-1-1 0 0 0,0 1 0 0 0,1 0-1 0 0,-1-1 1 0 0,0 1 0 0 0,0 0-1 0 0,1-1 1 0 0,-1 2 0 0 0,0 1-3 0 0,3 4 2 0 0,-1-1 0 0 0,-1 1 0 0 0,1 0 0 0 0,-1 0 0 0 0,0 0 0 0 0,-1 0 0 0 0,0 0 0 0 0,0 10 0 0 0,-12 59 0 0 0,7-53 0 0 0,-12 51 0 0 0,-4-1 0 0 0,-31 72 0 0 0,44-122 0 0 0,-19 51 0 0 0,-18 87 0 0 0,38-134 40 0 0,4-19 27 0 0,1 1 0 0 0,0 0 0 0 0,0-1 0 0 0,1 1 1 0 0,-1 15-1 0 0,2-22 421 0 0,1 5-1267 0 0,7-19-757 0 0,-7 10 820 0 0,-1 1-857 0 0,0-2 1107 0 0,0 0 1 0 0,0 1 0 0 0,0-1-1 0 0,0 0 1 0 0,0 1 0 0 0,-2-5-1 0 0,1 0-260 0 0,-1-11-1321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68 13823 0 0,'0'0'315'0'0,"-2"-6"426"0"0,-1-5 21 0 0,1 0-1 0 0,-2-14 0 0 0,3 21-800 0 0,3-5 6806 0 0,-1 8-6223 0 0,-1 1-28 0 0,0 0-72 0 0,-1 8-272 0 0,0 13-172 0 0,1-2 0 0 0,0 0 0 0 0,1 1 0 0 0,1-1 0 0 0,8 36 0 0 0,-8-48 0 0 0,4 14-9 0 0,11 26 0 0 0,-14-41 20 0 0,1 1 1 0 0,-1 0-1 0 0,1-1 0 0 0,1 0 0 0 0,-1 0 1 0 0,1 0-1 0 0,9 8 0 0 0,-13-12 28 0 0,1-1-1 0 0,0 0 1 0 0,0 1-1 0 0,1-1 1 0 0,-1 0 0 0 0,0 0-1 0 0,0-1 1 0 0,0 1-1 0 0,1 0 1 0 0,-1-1 0 0 0,0 1-1 0 0,1-1 1 0 0,-1 0-1 0 0,0 0 1 0 0,1 0 0 0 0,-1 0-1 0 0,1 0 1 0 0,-1 0-1 0 0,0 0 1 0 0,1-1 0 0 0,-1 0-1 0 0,0 1 1 0 0,0-1-1 0 0,1 0 1 0 0,-1 0-1 0 0,3-2 1 0 0,1 0 78 0 0,0-1 0 0 0,0 0-1 0 0,0 0 1 0 0,-1 0 0 0 0,1-1 0 0 0,-1 0-1 0 0,8-9 1 0 0,1-5-117 0 0,-1-1 0 0 0,-1 0 0 0 0,0-1 0 0 0,-1 0 0 0 0,-2 0 0 0 0,9-29 0 0 0,-10 30 148 0 0,-6 16-36 0 0,0-1-1 0 0,-1 0 1 0 0,1 0 0 0 0,-1 0 0 0 0,0 0 0 0 0,1-9 0 0 0,-2 13 397 0 0,0 1-66 0 0,-1 1-432 0 0,-1 0 0 0 0,1 0 0 0 0,-1 0 0 0 0,1 0 0 0 0,0 1 0 0 0,-1-1 0 0 0,1 0 0 0 0,0 1 0 0 0,0-1 1 0 0,0 1-1 0 0,0-1 0 0 0,0 1 0 0 0,1-1 0 0 0,-2 3 0 0 0,1-2-12 0 0,-46 107 1 0 0,32-70 0 0 0,-21 57 0 0 0,-23 53 0 0 0,7-28 0 0 0,55-129-642 0 0,6-9-499 0 0,59-59-6781 0 0,-42 47 5875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2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53 19351 0 0,'0'0'439'0'0,"0"0"62"0"0,3-7 502 0 0,14-31 2023 0 0,-17 37-2072 0 0,0 1-289 0 0,0 0-121 0 0,0 0-28 0 0,0 0-72 0 0,-6-6 1168 0 0,1 7-1540 0 0,0-1-34 0 0,-1 1 1 0 0,1 1-1 0 0,0-1 0 0 0,0 1 0 0 0,0 0 1 0 0,0 0-1 0 0,0 0 0 0 0,0 0 1 0 0,1 1-1 0 0,-1 0 0 0 0,1 0 0 0 0,0 0 1 0 0,-8 8-1 0 0,12-11-38 0 0,0 0 0 0 0,0 0 0 0 0,-1 0 0 0 0,1 1 0 0 0,0-1 0 0 0,0 0 0 0 0,-1 1 0 0 0,1-1 0 0 0,0 0 0 0 0,0 0 0 0 0,0 1 0 0 0,0-1 0 0 0,-1 0 0 0 0,1 1 0 0 0,0-1 0 0 0,0 0 0 0 0,0 1 0 0 0,0-1 0 0 0,0 0 0 0 0,0 1 0 0 0,0-1 0 0 0,0 0 0 0 0,0 1 0 0 0,0-1 0 0 0,0 0 0 0 0,0 1 0 0 0,0-1 0 0 0,0 0 0 0 0,0 1 0 0 0,0-1 0 0 0,1 0 0 0 0,-1 1 0 0 0,0-1 0 0 0,0 0 0 0 0,0 1 0 0 0,0-1 0 0 0,1 0 0 0 0,-1 0 0 0 0,0 1 0 0 0,0-1 0 0 0,1 1 0 0 0,9 4 0 0 0,-9-5 0 0 0,2 2 0 0 0,1-1 0 0 0,0 0 0 0 0,0 0 0 0 0,0 0 0 0 0,0 0 0 0 0,1-1 0 0 0,-1 0 0 0 0,0 0 0 0 0,8 0 0 0 0,40-9 0 0 0,-40 7 0 0 0,134-31 0 0 0,-145 32 0 0 0,-1 1 0 0 0,0 0 0 0 0,0 0 0 0 0,1 0 0 0 0,-1 0 0 0 0,0 0 0 0 0,1 0 0 0 0,-1 0 0 0 0,0 0 0 0 0,0 1 0 0 0,1-1 0 0 0,-1 0 0 0 0,0 0 0 0 0,1 0 0 0 0,-1 0 0 0 0,0 0 0 0 0,0 0 0 0 0,1 0 0 0 0,-1 1 0 0 0,0-1 0 0 0,0 0 0 0 0,0 0 0 0 0,1 0 0 0 0,-1 1 0 0 0,0-1 0 0 0,0 0 0 0 0,0 0 0 0 0,0 1 0 0 0,1-1 0 0 0,-1 0 0 0 0,0 0 0 0 0,0 1 0 0 0,0-1 0 0 0,0 0 0 0 0,0 0 0 0 0,0 1 0 0 0,0-1 0 0 0,0 0 0 0 0,0 1 0 0 0,0-1 0 0 0,0 0 0 0 0,0 0 0 0 0,0 1 0 0 0,0-1 0 0 0,0 0 0 0 0,0 1 0 0 0,0-1 0 0 0,0 0 0 0 0,0 0 0 0 0,0 1 0 0 0,0-1 0 0 0,0 0 0 0 0,-1 0 0 0 0,1 1 0 0 0,0-1 0 0 0,0 0 0 0 0,-1 1 0 0 0,1-1 0 0 0,-2 6 93 0 0,-1 0 0 0 0,0 1 0 0 0,0-1 0 0 0,-1 0 0 0 0,0-1 0 0 0,-8 11 0 0 0,1-1 187 0 0,-5 5-109 0 0,0 0 0 0 0,-2-2 0 0 0,-27 25 0 0 0,-67 42 262 0 0,94-74-433 0 0,13-8 0 0 0,10-8-133 0 0,-3 4-394 0 0,5-6-596 0 0,-4 4-6799 0 0,-3 3 5875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0,0 0-169 0 0,0 0 442 0 0,1 2 229 0 0,0 0-829 0 0,1 0 0 0 0,-1-1 0 0 0,0 1 0 0 0,1-1 0 0 0,-1 1 0 0 0,1-1 0 0 0,-1 0 0 0 0,1 1 0 0 0,0-1 0 0 0,-1 0 0 0 0,1 0 0 0 0,0 0 0 0 0,0 0 0 0 0,0-1 0 0 0,0 1 0 0 0,0 0 0 0 0,0-1 0 0 0,0 1 0 0 0,0-1 0 0 0,0 0 0 0 0,0 0 0 0 0,0 0 0 0 0,0 0 0 0 0,0 0 0 0 0,2 0 0 0 0,111-4 2646 0 0,-27 3-1029 0 0,-76 0-1639 0 0,31-5-75 0 0,-35 5-178 0 0,-6 1-563 0 0,-2 0-258 0 0,0 0-1194 0 0,0 0-4789 0 0,0 0-2051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2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248 254 13823 0 0,'43'-125'3075'0'0,"-19"42"3310"0"0,-21 72-5104 0 0,-1 6-295 0 0,-1 0-1 0 0,0 0 0 0 0,0 0 1 0 0,1-9-1 0 0,-15 25-813 0 0,7-5-172 0 0,1 0 0 0 0,0 1 0 0 0,0 0 0 0 0,1 0 0 0 0,-7 14 0 0 0,-14 43 0 0 0,7-17 0 0 0,-8 19 0 0 0,-26 97 0 0 0,48-143 0 0 0,0-1 0 0 0,2 0 0 0 0,-1 28 0 0 0,3-37 0 0 0,1 0 0 0 0,-1-1 0 0 0,4 12 0 0 0,-1-12 0 0 0,3-1 0 0 0,-4-7 0 0 0,-1 0 0 0 0,1 0 0 0 0,-1 0 0 0 0,1 0 0 0 0,0 0 0 0 0,-1 0 0 0 0,1-1 0 0 0,0 1 0 0 0,-1-1 0 0 0,1 1 0 0 0,0-1 0 0 0,0 0 0 0 0,-1 1 0 0 0,1-1 0 0 0,0 0 0 0 0,0 0 0 0 0,0 0 0 0 0,-1 0 0 0 0,4-1 0 0 0,-2 0 0 0 0,0 0 0 0 0,1-1 0 0 0,-1 1 0 0 0,0-1 0 0 0,0 1 0 0 0,0-1 0 0 0,0 0 0 0 0,0 0 0 0 0,4-4 0 0 0,-1 0 0 0 0,0 0 0 0 0,-1 0 0 0 0,0-1 0 0 0,0 0 0 0 0,0 0 0 0 0,-1 0 0 0 0,0 0 0 0 0,3-8 0 0 0,-5 9-77 0 0,0 0 1 0 0,0 0-1 0 0,0 0 1 0 0,-1 0-1 0 0,0 0 0 0 0,-1 0 1 0 0,1-1-1 0 0,-1 1 1 0 0,0 0-1 0 0,-1 0 0 0 0,1-1 1 0 0,-3-6-1 0 0,2 9 30 0 0,0 0-1 0 0,-1 1 1 0 0,0-1-1 0 0,1 1 1 0 0,-1-1-1 0 0,0 1 1 0 0,-1 0 0 0 0,1 0-1 0 0,-1 0 1 0 0,1 0-1 0 0,-1 0 1 0 0,0 0-1 0 0,0 1 1 0 0,0 0 0 0 0,0-1-1 0 0,0 1 1 0 0,-1 0-1 0 0,1 1 1 0 0,-1-1-1 0 0,-5-2 1 0 0,3 2 47 0 0,0 1 0 0 0,0-1 0 0 0,0 1 0 0 0,1 0 0 0 0,-1 1 0 0 0,0-1 0 0 0,-1 1 0 0 0,-5 1 0 0 0,-5 1 0 0 0,-25 7 0 0 0,2 0 0 0 0,35-8 0 0 0,1 0 0 0 0,0 1 0 0 0,0-1 0 0 0,0 1 0 0 0,0 0 0 0 0,0 0 0 0 0,0 1 0 0 0,0-1 0 0 0,0 1 0 0 0,1 0 0 0 0,-1-1 0 0 0,-4 7 0 0 0,2-1 0 0 0,5 2 0 0 0,1-9 36 0 0,0 1-1 0 0,1-1 1 0 0,-1 1-1 0 0,1-1 1 0 0,0 1 0 0 0,0-1-1 0 0,-1 1 1 0 0,1-1-1 0 0,0 1 1 0 0,0-1-1 0 0,0 0 1 0 0,0 0 0 0 0,1 1-1 0 0,-1-1 1 0 0,0 0-1 0 0,0 0 1 0 0,1 0-1 0 0,-1 0 1 0 0,0 0 0 0 0,1-1-1 0 0,-1 1 1 0 0,1 0-1 0 0,0-1 1 0 0,-1 1-1 0 0,1-1 1 0 0,-1 1 0 0 0,4-1-1 0 0,5 2 214 0 0,-1-1 0 0 0,1 0 0 0 0,12 0 0 0 0,0-1-336 0 0,3 0-2085 0 0,35-4 0 0 0,-37 1-7037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2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13 153 17503 0 0,'0'0'399'0'0,"0"0"60"0"0,1-1 21 0 0,3-3-381 0 0,0-1 1 0 0,0 1 0 0 0,-1-1-1 0 0,1 0 1 0 0,-1 0 0 0 0,4-9 0 0 0,9-15 2520 0 0,-4 14-382 0 0,-8 10-1533 0 0,1-1-1 0 0,-1 0 1 0 0,0 0 0 0 0,-1 0-1 0 0,1 0 1 0 0,-1 0-1 0 0,2-8 1 0 0,-4 13-160 0 0,-1 1-29 0 0,-1-2-72 0 0,-1-4-289 0 0,2 6-155 0 0,0 0 1 0 0,0 0-1 0 0,0 0 1 0 0,0 0 0 0 0,-1-1-1 0 0,1 1 1 0 0,0 0-1 0 0,0 0 1 0 0,0 0 0 0 0,0 0-1 0 0,-1 0 1 0 0,1 0-1 0 0,0 0 1 0 0,0-1 0 0 0,0 1-1 0 0,-1 0 1 0 0,1 0-1 0 0,0 0 1 0 0,0 0 0 0 0,0 0-1 0 0,-1 0 1 0 0,1 0-1 0 0,0 0 1 0 0,0 0 0 0 0,-1 0-1 0 0,1 0 1 0 0,0 0-1 0 0,-1 0 1 0 0,-1 2-1 0 0,0-1 0 0 0,0 0 0 0 0,0 1 0 0 0,0 0 0 0 0,0-1 0 0 0,0 1 0 0 0,0 0 0 0 0,0 0 0 0 0,1 0 0 0 0,-3 4 0 0 0,-13 24 0 0 0,6-3 0 0 0,-14 54 0 0 0,18-59 0 0 0,5-15 0 0 0,-1 0 0 0 0,1 0 0 0 0,1 1 0 0 0,-1-1 0 0 0,2 0 0 0 0,-2 13 0 0 0,4-11 0 0 0,3-3 0 0 0,-5-6 0 0 0,0 0 0 0 0,0 0 0 0 0,1 1 0 0 0,-1-1 0 0 0,0 0 0 0 0,0 0 0 0 0,1 0 0 0 0,-1 1 0 0 0,0-1 0 0 0,0 0 0 0 0,1 0 0 0 0,-1 0 0 0 0,0 0 0 0 0,1 0 0 0 0,-1 0 0 0 0,0 1 0 0 0,0-1 0 0 0,1 0 0 0 0,-1 0 0 0 0,0 0 0 0 0,1 0 0 0 0,-1 0 0 0 0,0 0 0 0 0,1 0 0 0 0,-1 0 0 0 0,0 0 0 0 0,1-1 0 0 0,-1 1 0 0 0,0 0 0 0 0,0 0 0 0 0,1 0 0 0 0,-1 0 0 0 0,0 0 0 0 0,0 0 0 0 0,1-1 0 0 0,-1 1 0 0 0,0 0 0 0 0,0 0 0 0 0,1 0 0 0 0,-1-1 0 0 0,0 1 0 0 0,0 0 0 0 0,0 0 0 0 0,1-1 0 0 0,-1 1 0 0 0,0 0 0 0 0,0-1 0 0 0,4-4-670 0 0,0 0 0 0 0,-1 0 0 0 0,0 0 0 0 0,0 0 0 0 0,0-1-1 0 0,-1 1 1 0 0,3-8 0 0 0,0 0-2701 0 0,2-2-6497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6:2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11975 0 0,'0'0'547'0'0,"0"0"-11"0"0,0 0-135 0 0,0 0 705 0 0,1-5 1299 0 0,0 3 1860 0 0,-1 1-3963 0 0,0 0 1 0 0,1 0-1 0 0,-1 0 0 0 0,1 1 0 0 0,-1-1 1 0 0,1 0-1 0 0,-1 1 0 0 0,1-1 0 0 0,0 0 1 0 0,-1 1-1 0 0,1-1 0 0 0,0 1 0 0 0,-1-1 1 0 0,1 1-1 0 0,0-1 0 0 0,0 0 0 0 0,2 1-131 0 0,-1-1 0 0 0,0 1-1 0 0,0-1 1 0 0,0 1 0 0 0,0 0-1 0 0,0-1 1 0 0,1 1 0 0 0,-1 0-1 0 0,0 0 1 0 0,3 1 0 0 0,1 0 7 0 0,-1 0 0 0 0,0 1 0 0 0,0-1 0 0 0,1 1 0 0 0,-1 0 1 0 0,5 3-1 0 0,-5-2-163 0 0,-1 1 1 0 0,0-1-1 0 0,1 1 1 0 0,-1 0-1 0 0,-1 0 1 0 0,1 0-1 0 0,-1 0 1 0 0,1 1-1 0 0,3 7 1 0 0,2 5 109 0 0,9 26 1 0 0,-14-32 76 0 0,7 19 503 0 0,5 32 0 0 0,-6-25-526 0 0,11 59-171 0 0,14 162 0 0 0,-25-62-8 0 0,-11-167 0 0 0,-1 0 0 0 0,-1 0 0 0 0,-2 0 0 0 0,-13 48 0 0 0,12-61 0 0 0,-1 0 0 0 0,0-1 0 0 0,-1 0 0 0 0,0 0 0 0 0,-2 0 0 0 0,1-1 0 0 0,-2-1 0 0 0,-20 21 0 0 0,27-30 0 0 0,-1 2 0 0 0,-1-1 0 0 0,0 0 0 0 0,0-1 0 0 0,-7 5 0 0 0,10-8 0 0 0,0 1 0 0 0,-1-1 0 0 0,1 1 0 0 0,-1-1 0 0 0,0 0 0 0 0,1-1 0 0 0,-1 1 0 0 0,0 0 0 0 0,1-1 0 0 0,-1 0 0 0 0,0 0 0 0 0,-4-1 0 0 0,-17-2-2668 0 0,12-3-4463 0 0,6 0-2302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11975 0 0,'0'0'267'0'0,"0"0"42"0"0,0 0 17 0 0,0 0-28 0 0,0 0-58 0 0,0 0 491 0 0,0 0 238 0 0,0 0 45 0 0,0 0 8 0 0,0 0 2 0 0,-3-3 613 0 0,2 0 2990 0 0,-1 2-4453 0 0,-2-11 852 0 0,4 11-655 0 0,0 1 117 0 0,7-7 464 0 0,-4 4-935 0 0,1 0 0 0 0,0 0-1 0 0,0 1 1 0 0,0-1 0 0 0,0 1 0 0 0,0 0 0 0 0,0 0 0 0 0,9-2 0 0 0,39-8-3 0 0,-40 10-15 0 0,0 1 1 0 0,0 0 0 0 0,12 0 0 0 0,15-1 0 0 0,-22 0 24 0 0,-1-1 0 0 0,29-9 0 0 0,-43 12 347 0 0,1-5 979 0 0,0-4-2991 0 0,-3 8 1176 0 0,0-3 662 0 0,0 2-6330 0 0,0 2 4598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17503 0 0,'0'0'399'0'0,"0"0"60"0"0,0 0 21 0 0,0 0-59 0 0,13-9 606 0 0,-4 5 27 0 0,0 1 1 0 0,0 0 0 0 0,0 0-1 0 0,12-1 1 0 0,-11 2-250 0 0,114-20 1883 0 0,-115 21-2584 0 0,0 0 0 0 0,0 0 1 0 0,0 1-1 0 0,15 2 0 0 0,7 0-17 0 0,26 0-220 0 0,-55-2-563 0 0,-2 0-258 0 0,0 0-1694 0 0,0 0-6561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131 295 11975 0 0,'0'0'267'0'0,"0"0"42"0"0,0 0 17 0 0,0-8 74 0 0,0 5-297 0 0,0 0-1 0 0,0 0 1 0 0,0 0 0 0 0,1 0 0 0 0,-1 0 0 0 0,1 0 0 0 0,-1 1 0 0 0,1-1 0 0 0,2-4 0 0 0,0-2 706 0 0,9-21 3535 0 0,27-54-1 0 0,-28 61-4193 0 0,-9 19-55 0 0,3-6 412 0 0,0 1-1 0 0,12-17 1 0 0,-11 16 64 0 0,-1 0-1 0 0,5-14 1 0 0,-4 9-235 0 0,-80 155-336 0 0,4-13 0 0 0,-35 117 0 0 0,97-215-133 0 0,7-28-563 0 0,1-1-258 0 0,0 0-56 0 0,0 0-81 0 0,0 0-286 0 0,0 0-126 0 0,1-2-29 0 0,0-7-4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21191 0 0,'0'-1'480'0'0,"0"-3"-307"0"0,1-1-1 0 0,-1 1 1 0 0,1 0-1 0 0,0 0 1 0 0,0 0-1 0 0,0 0 1 0 0,1 0-1 0 0,0 0 1 0 0,-1 1-1 0 0,1-1 1 0 0,4-5 0 0 0,3-4 333 0 0,21-20 0 0 0,-9 9 291 0 0,11-10-281 0 0,1 0 0 0 0,2 3 0 0 0,67-49 0 0 0,-83 69-516 0 0,0 1 0 0 0,0 1 0 0 0,1 0 0 0 0,35-9 0 0 0,-51 16 0 0 0,0 1 0 0 0,0 0 0 0 0,0 0 0 0 0,0 0 0 0 0,0 0 0 0 0,0 1 0 0 0,0 0 0 0 0,1 0 0 0 0,-1 0 0 0 0,0 0 0 0 0,0 1 0 0 0,0-1 0 0 0,0 1 0 0 0,0 0 0 0 0,0 0 0 0 0,0 1 0 0 0,0-1 0 0 0,0 1 0 0 0,-1 0 0 0 0,1 0 0 0 0,0 0 0 0 0,-1 0 0 0 0,0 1 0 0 0,1 0 0 0 0,-1-1 0 0 0,0 1 0 0 0,0 0 0 0 0,2 4 0 0 0,0 1 0 0 0,0 0 0 0 0,0 0 0 0 0,-1 0 0 0 0,0 0 0 0 0,-1 1 0 0 0,0 0 0 0 0,0 0 0 0 0,-1 0 0 0 0,0 0 0 0 0,-1 0 0 0 0,0 0 0 0 0,0 0 0 0 0,-1 0 0 0 0,0 1 0 0 0,0-1 0 0 0,-1 0 0 0 0,-1 0 0 0 0,1 0 0 0 0,-1 0 0 0 0,-1 0 0 0 0,0 0 0 0 0,0 0 0 0 0,-1-1 0 0 0,0 1 0 0 0,-9 13 0 0 0,1-5-489 0 0,-1 0 1 0 0,-1-1-1 0 0,0-1 1 0 0,-19 17-1 0 0,24-25-11 0 0,0 0 0 0 0,0 0 0 0 0,0-1 0 0 0,-1-1 0 0 0,0 1 0 0 0,-1-1-1 0 0,1-1 1 0 0,-1 0 0 0 0,-15 3 0 0 0,11-5-7008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1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15663 0 0,'0'0'719'0'0,"0"0"-20"0"0,0 0-306 0 0,2 2 371 0 0,9 5 680 0 0,1 2 1 0 0,17 16-1 0 0,-25-20-1236 0 0,0 0-1 0 0,1 0 1 0 0,-2 0-1 0 0,1 0 1 0 0,0 1-1 0 0,-1-1 1 0 0,0 1 0 0 0,3 10-1 0 0,1 5 50 0 0,-1-1 0 0 0,-1 1 0 0 0,-1 0-1 0 0,-1 0 1 0 0,-1 1 0 0 0,-1-1 0 0 0,0 0-1 0 0,-2 1 1 0 0,-5 32 0 0 0,-1-19-113 0 0,-2-1 0 0 0,-15 39 0 0 0,18-57-119 0 0,-1 0 0 0 0,-1 0 1 0 0,-1-1-1 0 0,0 0 0 0 0,-1-1 0 0 0,-17 19 0 0 0,6-10-675 0 0,-2 0-1 0 0,-1-1 1 0 0,0-2 0 0 0,-39 26-1 0 0,56-43-98 0 0,1 0-1 0 0,0 0 1 0 0,-12 4 0 0 0,0-1-786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4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22 365 15663 0 0,'-10'-11'1188'0'0,"9"9"-1057"0"0,-1 0 1 0 0,1-1-1 0 0,0 1 0 0 0,0 0 0 0 0,0-1 0 0 0,0 1 0 0 0,0 0 0 0 0,0-1 0 0 0,1 0 1 0 0,-1 1-1 0 0,1-1 0 0 0,0 1 0 0 0,0-1 0 0 0,0 1 0 0 0,0-1 0 0 0,0 0 1 0 0,0 1-1 0 0,1-1 0 0 0,-1 1 0 0 0,1-1 0 0 0,0 1 0 0 0,0-1 0 0 0,1-2 0 0 0,3-5 955 0 0,1-1 1 0 0,0 1-1 0 0,15-18 0 0 0,-9 12-990 0 0,66-79 1104 0 0,-66 83-991 0 0,0 0-1 0 0,1 1 0 0 0,1 1 1 0 0,17-11-1 0 0,62-26 726 0 0,-89 45-934 0 0,0 0 0 0 0,1 1 0 0 0,-1 0 0 0 0,0 0 0 0 0,1 0 0 0 0,-1 1 0 0 0,1-1 0 0 0,-1 1 0 0 0,0 0 0 0 0,1 0 0 0 0,-1 1 0 0 0,1-1 0 0 0,-1 1 0 0 0,0 0 0 0 0,1 0 0 0 0,-1 1 0 0 0,0-1 0 0 0,0 1 0 0 0,0 0 0 0 0,0 0 0 0 0,0 0 0 0 0,4 3 0 0 0,-1 1 0 0 0,1 0 0 0 0,-1 0 0 0 0,-1 0 0 0 0,1 1 0 0 0,-1 0 0 0 0,0 0 0 0 0,0 0 0 0 0,-1 1 0 0 0,7 13 0 0 0,-8-13 0 0 0,0 1 0 0 0,0 0 0 0 0,-1 0 0 0 0,0 0 0 0 0,3 18 0 0 0,-6-22 0 0 0,1-1 0 0 0,-1 1 0 0 0,0-1 0 0 0,-1 1 0 0 0,1-1 0 0 0,-1 0 0 0 0,0 1 0 0 0,0-1 0 0 0,0 0 0 0 0,-1 1 0 0 0,1-1 0 0 0,-1 0 0 0 0,0 0 0 0 0,-5 7 0 0 0,-4 2 0 0 0,0-1 0 0 0,0-1 0 0 0,-1 0 0 0 0,-1 0 0 0 0,0-1 0 0 0,-22 12 0 0 0,-9 9 0 0 0,-43 23-829 0 0,-15 9-8044 0 0,92-57 7462 0 0,6-3-1148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4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19351 0 0,'0'0'439'0'0,"0"0"62"0"0,0 0-459 0 0,1 0 0 0 0,-1 1 0 0 0,0-1-1 0 0,0 0 1 0 0,0 1 0 0 0,0-1 0 0 0,1 0-1 0 0,-1 0 1 0 0,0 1 0 0 0,0-1 0 0 0,0 0 0 0 0,0 1-1 0 0,0-1 1 0 0,0 0 0 0 0,0 1 0 0 0,0-1-1 0 0,0 0 1 0 0,0 1 0 0 0,0-1 0 0 0,0 0-1 0 0,0 1 1 0 0,0-1 0 0 0,-1 1 0 0 0,0 2-23 0 0,-1 0 0 0 0,0 0-1 0 0,-1 0 1 0 0,1 0 0 0 0,0 0 0 0 0,-1-1 0 0 0,0 1 0 0 0,-4 2 0 0 0,-5 7 128 0 0,-5 9 653 0 0,1 0-1 0 0,2 1 1 0 0,0 0-1 0 0,-16 37 1 0 0,1-3-409 0 0,1-3 13 0 0,1 1 0 0 0,4 1-1 0 0,-20 64 1 0 0,39-104-404 0 0,0-1 0 0 0,1 1 0 0 0,1 0 0 0 0,0 0 0 0 0,1 0 0 0 0,1 0 0 0 0,2 27 0 0 0,-2-41-217 0 0,0 0 0 0 0,0 0 0 0 0,0 0 1 0 0,0 0-1 0 0,1 0 0 0 0,-1 0 0 0 0,0 0 0 0 0,0 0 0 0 0,1 0 0 0 0,-1 0 0 0 0,1 0 0 0 0,-1 0 1 0 0,1 0-1 0 0,0 0 0 0 0,-1-1 0 0 0,1 1 0 0 0,0 0 0 0 0,-1 0 0 0 0,1-1 0 0 0,0 1 1 0 0,0 0-1 0 0,0-1 0 0 0,-1 1 0 0 0,1-1 0 0 0,0 1 0 0 0,0-1 0 0 0,0 1 0 0 0,0-1 0 0 0,0 0 1 0 0,0 1-1 0 0,0-1 0 0 0,0 0 0 0 0,0 0 0 0 0,0 0 0 0 0,0 0 0 0 0,2 0 0 0 0,-1 0-1494 0 0,0 1-6001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17503 0 0,'0'0'399'0'0,"2"-16"961"0"0,0 2-516 0 0,0-8 2532 0 0,-2 20-2565 0 0,1 4-148 0 0,-1 13-52 0 0,-1 34 113 0 0,0 23 600 0 0,1-63-1523 0 0,1-1 0 0 0,0 1-1 0 0,1-1 1 0 0,3 12 0 0 0,-4-15 109 0 0,1-1-1 0 0,0 0 0 0 0,0 0 1 0 0,0 0-1 0 0,0-1 1 0 0,1 1-1 0 0,-1 0 1 0 0,1-1-1 0 0,0 0 1 0 0,4 4-1 0 0,-6-6 91 0 0,1 1 0 0 0,-1-1 0 0 0,1 0 0 0 0,-1 0 0 0 0,1 0 0 0 0,0 0 0 0 0,-1 0 0 0 0,1-1 0 0 0,0 1 0 0 0,-1 0 0 0 0,1-1 0 0 0,0 1 0 0 0,0-1 0 0 0,0 0 0 0 0,-1 1 0 0 0,1-1 0 0 0,0 0 0 0 0,3 0 0 0 0,2-1 0 0 0,0 1 71 0 0,-1 0 0 0 0,0-1 1 0 0,1 0-1 0 0,-1 0 0 0 0,0-1 0 0 0,1 0 0 0 0,-1 0 0 0 0,0-1 0 0 0,0 1 1 0 0,-1-1-1 0 0,1 0 0 0 0,-1-1 0 0 0,8-5 0 0 0,2-3 178 0 0,0-1 0 0 0,-1 0 0 0 0,15-19 0 0 0,-19 22-242 0 0,-2 0-1 0 0,1-1 1 0 0,-2 0-1 0 0,1 0 1 0 0,-1-1-1 0 0,-1 1 1 0 0,0-2-1 0 0,-1 1 1 0 0,0-1 0 0 0,4-18-1 0 0,-9 30 365 0 0,-2 1-334 0 0,0 0 0 0 0,0 1 0 0 0,0-1 0 0 0,0 1 0 0 0,0-1 0 0 0,0 1 0 0 0,0 0 0 0 0,0 0 0 0 0,1 0 0 0 0,-1 0 0 0 0,0 0 0 0 0,0 0 0 0 0,1 0 0 0 0,-1 1 0 0 0,1-1 0 0 0,-1 0 0 0 0,1 1 0 0 0,0 0 0 0 0,-2 1 0 0 0,-3 6 221 0 0,1 0-1 0 0,-8 15 0 0 0,6-10-164 0 0,-61 122-93 0 0,-29 50 0 0 0,92-177 0 0 0,0 0 0 0 0,1 0 0 0 0,0 0 0 0 0,1 1 0 0 0,0-1 0 0 0,0 1 0 0 0,1-1 0 0 0,-1 11 0 0 0,1-12-64 0 0,2-6-273 0 0,0-2-138 0 0,0 0-33 0 0,0 0-72 0 0,0 0-285 0 0,3 0 502 0 0,-1 0 1 0 0,0-1-1 0 0,1 1 1 0 0,-1-1-1 0 0,0 0 1 0 0,1 1-1 0 0,-1-1 1 0 0,0 0-1 0 0,0 0 1 0 0,0 0-1 0 0,0-1 1 0 0,0 1-1 0 0,3-3 1 0 0,21-22-2996 0 0,-20 19 2867 0 0,17-18-1556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17503 0 0,'0'0'803'0'0,"0"0"-18"0"0,-1 0-501 0 0,-4-1-109 0 0,3 1 561 0 0,-1-1-244 0 0,3 0 421 0 0,10-4 1577 0 0,15-4 944 0 0,-8 7-3098 0 0,-1 0 0 0 0,1 2-1 0 0,27 1 1 0 0,17 0 369 0 0,-50-1-705 0 0,0 0 0 0 0,0 1 0 0 0,-1 0 0 0 0,1 0 0 0 0,0 1 0 0 0,17 6 0 0 0,-27-8 0 0 0,0 0 0 0 0,0 0 0 0 0,0 0 0 0 0,-1 1 0 0 0,1-1 0 0 0,0 0 0 0 0,0 0 0 0 0,-1 1 0 0 0,1-1 0 0 0,0 1 0 0 0,-1-1 0 0 0,1 0 0 0 0,0 1 0 0 0,-1-1 0 0 0,1 1 0 0 0,-1 0 0 0 0,1-1 0 0 0,-1 1 0 0 0,1-1 0 0 0,-1 1 0 0 0,1 0 0 0 0,-1-1 0 0 0,1 1 0 0 0,-1 0 0 0 0,0 0 0 0 0,0-1 0 0 0,1 1 0 0 0,-1 0 0 0 0,0 0 0 0 0,0-1 0 0 0,0 1 0 0 0,0 1 0 0 0,0 1 0 0 0,0 0 0 0 0,0 0 0 0 0,0 0 0 0 0,0 0 0 0 0,-1-1 0 0 0,1 1 0 0 0,-1 0 0 0 0,0 0 0 0 0,0 0 0 0 0,0 0 0 0 0,0-1 0 0 0,-1 1 0 0 0,1 0 0 0 0,-1-1 0 0 0,1 1 0 0 0,-1-1 0 0 0,-3 4 0 0 0,-4 3 0 0 0,0 1 0 0 0,-14 10 0 0 0,-87 70 0 0 0,96-79-95 0 0,-28 14 0 0 0,19-12-116 0 0,21-12-264 0 0,2-1-33 0 0,0 0-140 0 0,0 0-572 0 0,0 0-253 0 0,2-1-51 0 0,6-1-11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0,'0'0'439'0'0,"0"0"62"0"0,0 0 33 0 0,0 0-65 0 0,8 9 573 0 0,-4-8-686 0 0,0 1 0 0 0,-1-1 0 0 0,1 0 0 0 0,0 0 0 0 0,0-1-1 0 0,0 1 1 0 0,-1-1 0 0 0,1 0 0 0 0,6 0 0 0 0,39-6 1647 0 0,-19 1-854 0 0,-8 2-954 0 0,-6 1-111 0 0,-1 0 1 0 0,1 1-1 0 0,0 1 0 0 0,17 2 0 0 0,-27-1-148 0 0,-4-1-273 0 0,-2 0-138 0 0,0 0-33 0 0,0 0-208 0 0,0 0-857 0 0,0 0-379 0 0,0 0-80 0 0,0 0-15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251 228 10135 0 0,'1'-8'261'0'0,"1"0"0"0"0,1 0 0 0 0,-1 0 0 0 0,1 1 0 0 0,0-1-1 0 0,1 1 1 0 0,5-7 0 0 0,2-7 1598 0 0,33-60 4283 0 0,-41 73-5006 0 0,0 0 0 0 0,-1 0 0 0 0,2-11-1 0 0,-3 15-950 0 0,-1 3 259 0 0,1-1-289 0 0,2-6 182 0 0,-6 12 371 0 0,-5 10 312 0 0,-53 112-1020 0 0,18-42 0 0 0,13-25 0 0 0,-24 58 0 0 0,48-100 0 0 0,0 0 0 0 0,1 1 0 0 0,1-1 0 0 0,1 1 0 0 0,-2 19 0 0 0,5-34 0 0 0,0 0 0 0 0,0 1 0 0 0,0-1 0 0 0,0 0 0 0 0,1 0 0 0 0,-1 0 0 0 0,1 0 0 0 0,0 0 0 0 0,1 3 0 0 0,4 5 0 0 0,-2-10 0 0 0,-2 0 0 0 0,0 0 1 0 0,-1-1-1 0 0,1 1 1 0 0,0 0-1 0 0,-1-1 1 0 0,1 1-1 0 0,0-1 1 0 0,-1 1-1 0 0,1-1 1 0 0,0 0-1 0 0,0 0 1 0 0,-1 0-1 0 0,1 0 1 0 0,0 0-1 0 0,0 0 1 0 0,2-1-1 0 0,0 0 1 0 0,0 0 0 0 0,0-1 1 0 0,-1 1-1 0 0,1-1 0 0 0,0 0 0 0 0,4-3 0 0 0,1-1-17 0 0,-1 0 0 0 0,0-1 0 0 0,0 0 0 0 0,9-12 0 0 0,-8 9-224 0 0,-1-1 0 0 0,-1 0 0 0 0,0 0 0 0 0,-1 0-1 0 0,0-1 1 0 0,5-15 0 0 0,-8 20 150 0 0,-1 0-1 0 0,0 0 0 0 0,-1-1 1 0 0,1 1-1 0 0,-1-1 1 0 0,0 1-1 0 0,-1-1 0 0 0,0 1 1 0 0,0-1-1 0 0,-1 1 1 0 0,0-1-1 0 0,-2-8 0 0 0,2 15 31 0 0,1-1-1 0 0,-1 0 0 0 0,0 0 0 0 0,0 0 0 0 0,0 1 0 0 0,0-1 0 0 0,0 0 0 0 0,0 1 1 0 0,0-1-1 0 0,-1 1 0 0 0,1-1 0 0 0,0 1 0 0 0,-1 0 0 0 0,1-1 0 0 0,-1 1 0 0 0,-2-1 1 0 0,0 0 40 0 0,1 1 0 0 0,-1-1 1 0 0,1 1-1 0 0,-1 0 0 0 0,0 0 1 0 0,0 1-1 0 0,1-1 0 0 0,-5 0 1 0 0,-6 1 46 0 0,0 1-1 0 0,1 0 1 0 0,-22 5 0 0 0,34-5-40 0 0,-11 2 13 0 0,0 1 0 0 0,0 0 0 0 0,1 1 0 0 0,0 1 0 0 0,0 0 0 0 0,0 0 0 0 0,-18 15 0 0 0,13-9 0 0 0,-27 14 0 0 0,38-23 64 0 0,4-3 273 0 0,2 1-218 0 0,1 0 0 0 0,-1 0 0 0 0,1 0 0 0 0,-1 0-1 0 0,1 0 1 0 0,-1 0 0 0 0,1-1 0 0 0,0 1-1 0 0,0-1 1 0 0,-1 1 0 0 0,4-1 0 0 0,10 1-95 0 0,0 0-1 0 0,0-1 1 0 0,0-1 0 0 0,-1-1 0 0 0,1 0 0 0 0,22-7-1 0 0,-19 5-24 0 0,128-38-4201 0 0,-98 24 2668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17503 0 0,'0'0'399'0'0,"0"0"60"0"0,0 0 21 0 0,0 0-59 0 0,6-5-260 0 0,8-8 764 0 0,-1 1 0 0 0,-1-2-1 0 0,0 0 1 0 0,-1 0-1 0 0,-1-1 1 0 0,14-26 0 0 0,-21 37-846 0 0,8-14 533 0 0,-5 9 3 0 0,-1 0 0 0 0,0 0 0 0 0,8-19 0 0 0,-8 14 56 0 0,-4 13-283 0 0,-1 1 100 0 0,0 0 21 0 0,0 0-66 0 0,-1 1-294 0 0,-2 2-148 0 0,0 0 1 0 0,1 1-1 0 0,-1-1 0 0 0,1 1 0 0 0,0-1 0 0 0,0 1 1 0 0,0 0-1 0 0,1 0 0 0 0,-1 0 0 0 0,1 0 1 0 0,0 0-1 0 0,0 0 0 0 0,0 0 0 0 0,0 6 1 0 0,-4 16-5 0 0,-24 76 3 0 0,28-95-64 0 0,0-6-273 0 0,1-1-138 0 0,0 0-33 0 0,0 0-4 0 0,0 0 0 0 0,0 0 0 0 0,0 0 0 0 0,0 0-68 0 0,0 0-285 0 0,0 0-126 0 0,0 0-29 0 0,0 0-72 0 0,0 0-285 0 0,0 0-126 0 0,0 0-29 0 0,0 0-4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15663 0 0,'0'0'719'0'0,"0"0"-20"0"0,0 0-238 0 0,2 0 656 0 0,17 2 1775 0 0,-14-1-2333 0 0,0-1 0 0 0,0 1 0 0 0,0-1 0 0 0,0 0-1 0 0,0 0 1 0 0,8-2 0 0 0,-3 0-211 0 0,-1 1-1 0 0,1 0 1 0 0,0 1 0 0 0,0 0 0 0 0,14 2-1 0 0,26 0 650 0 0,-27-5-774 0 0,0 0 1 0 0,0-2-1 0 0,0-1 1 0 0,23-9-1 0 0,-35 13-290 0 0,-8 1-12 0 0,-1 0 0 0 0,1 1 0 0 0,-1-1 0 0 0,1 0 0 0 0,-1 0 0 0 0,0-1 0 0 0,1 1 0 0 0,-1 0 0 0 0,0-1 0 0 0,0 1 0 0 0,0-1 0 0 0,0 0 0 0 0,0 0 0 0 0,3-3 0 0 0,-5 5-879 0 0,3-3 1287 0 0,-2 2-3358 0 0,0-1-3435 0 0,0-3-1442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23039 0 0,'0'0'528'0'0,"0"0"69"0"0,0 0 38 0 0,0 0-80 0 0,1 1-291 0 0,1 2-193 0 0,-1-1 0 0 0,0 0 1 0 0,0 0-1 0 0,0 1 0 0 0,0-1 0 0 0,0 0 0 0 0,-1 1 1 0 0,1-1-1 0 0,-1 1 0 0 0,0-1 0 0 0,1 1 1 0 0,-1-1-1 0 0,0 1 0 0 0,-1 4 0 0 0,-6 38 858 0 0,1-24-929 0 0,-11 26 0 0 0,10-29 0 0 0,1-1 0 0 0,-5 22 0 0 0,10-34-233 0 0,0-1-1 0 0,1 1 1 0 0,-1-1 0 0 0,1 1-1 0 0,0 0 1 0 0,1-1 0 0 0,-1 1-1 0 0,3 8 1 0 0,-3-13-45 0 0,1 1 0 0 0,0 0 1 0 0,0-1-1 0 0,0 1 0 0 0,0-1 0 0 0,0 0 0 0 0,0 1 0 0 0,0-1 0 0 0,0 0 0 0 0,0 0 1 0 0,0 1-1 0 0,0-1 0 0 0,0 0 0 0 0,0 0 0 0 0,0 0 0 0 0,0 0 0 0 0,0 0 1 0 0,0 0-1 0 0,2-1 0 0 0,11-2-1769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 21191 0 0,'-10'-4'1174'0'0,"6"4"4019"0"0,-1 9-5101 0 0,-1 0 1 0 0,1 0-1 0 0,0 0 1 0 0,1 1-1 0 0,0 0 1 0 0,-4 16-1 0 0,-10 67 968 0 0,6-22-662 0 0,5-43-398 0 0,-15 75 0 0 0,19-83 0 0 0,1 0 0 0 0,1 0 0 0 0,1 25 0 0 0,0-45 0 0 0,0 0 0 0 0,0 1 0 0 0,0-1 0 0 0,0 1 0 0 0,0-1 0 0 0,0 1 0 0 0,0-1 0 0 0,0 1 0 0 0,0-1 0 0 0,0 1 0 0 0,0-1 0 0 0,0 1 0 0 0,1-1 0 0 0,-1 1 0 0 0,0-1 0 0 0,0 1 0 0 0,1-1 0 0 0,-1 0 0 0 0,0 1 0 0 0,0-1 0 0 0,1 0 0 0 0,-1 1 0 0 0,0-1 0 0 0,1 0 0 0 0,-1 1 0 0 0,1-1 0 0 0,-1 0 0 0 0,1 1 0 0 0,4-2 0 0 0,-2 0-81 0 0,0 0 0 0 0,0 1 0 0 0,0-1 0 0 0,0 0 0 0 0,-1 0 0 0 0,1-1-1 0 0,0 1 1 0 0,-1-1 0 0 0,1 1 0 0 0,-1-1 0 0 0,1 0 0 0 0,2-2 0 0 0,27-30-1532 0 0,-24 25 1360 0 0,2-3-491 0 0,-1 0 0 0 0,0 0 0 0 0,-1-1 0 0 0,14-27 0 0 0,-16 26-1254 0 0,-1 0 0 0 0,6-25 1 0 0,-10 35 1504 0 0,-1 0 1 0 0,1 0-1 0 0,-1 0 0 0 0,0 0 1 0 0,0 0-1 0 0,-1 0 0 0 0,1 0 1 0 0,-1 0-1 0 0,0 0 0 0 0,0 1 1 0 0,-3-7-1 0 0,4 9 373 0 0,-1-1-27 0 0,1 0 1 0 0,-1 0-1 0 0,0 1 0 0 0,0-1 0 0 0,0 0 1 0 0,0 0-1 0 0,-1 1 0 0 0,1-1 0 0 0,0 1 1 0 0,-1-1-1 0 0,1 1 0 0 0,-1 0 0 0 0,1-1 1 0 0,-1 1-1 0 0,0 0 0 0 0,0 0 0 0 0,1 0 1 0 0,-1 0-1 0 0,0 1 0 0 0,0-1 0 0 0,0 0 1 0 0,0 1-1 0 0,0-1 0 0 0,0 1 1 0 0,0 0-1 0 0,-4 0 0 0 0,-3 0 216 0 0,-1 0-1 0 0,1 1 1 0 0,0 0-1 0 0,-14 5 1 0 0,12-4-257 0 0,-13 3-6 0 0,-3 0 3127 0 0,-38 13 0 0 0,58-15-2265 0 0,0 0 1 0 0,0 0-1 0 0,0 0 0 0 0,0 1 1 0 0,1 0-1 0 0,0 0 1 0 0,0 0-1 0 0,0 1 0 0 0,0 0 1 0 0,-6 7-1 0 0,11-11-601 0 0,1 0-1 0 0,-1 0 1 0 0,1-1 0 0 0,-1 1-1 0 0,1 0 1 0 0,-1 0 0 0 0,1 0-1 0 0,-1 0 1 0 0,1 0 0 0 0,0 0-1 0 0,-1 0 1 0 0,1 0-1 0 0,0 0 1 0 0,0 0 0 0 0,0 0-1 0 0,0 0 1 0 0,0 0 0 0 0,0 0-1 0 0,0 0 1 0 0,0 0 0 0 0,0 0-1 0 0,0 0 1 0 0,1 0-1 0 0,-1 0 1 0 0,0 0 0 0 0,1-1-1 0 0,-1 1 1 0 0,0 0 0 0 0,1 0-1 0 0,0 0 1 0 0,-1 0 0 0 0,1 0-1 0 0,-1-1 1 0 0,1 1-1 0 0,0 0 1 0 0,-1-1 0 0 0,1 1-1 0 0,0 0 1 0 0,0-1 0 0 0,0 1-1 0 0,0-1 1 0 0,-1 1-1 0 0,3 0 1 0 0,1 1 202 0 0,0 0 0 0 0,0 0 0 0 0,0 0 0 0 0,1-1 0 0 0,-1 1-1 0 0,0-1 1 0 0,1 0 0 0 0,5 0 0 0 0,18-2-269 0 0,0-1 0 0 0,0-1 0 0 0,0-1 0 0 0,31-10 0 0 0,-47 11 0 0 0,-4 2-69 0 0,11-4-1293 0 0,29-9 0 0 0,-33 7 339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17503 0 0,'1'-1'399'0'0,"11"-29"1376"0"0,2 1-1 0 0,28-45 1 0 0,-17 33 462 0 0,-25 39-1725 0 0,3-2 248 0 0,-3 4-747 0 0,0 0 0 0 0,0-1 0 0 0,0 1 0 0 0,0 0 0 0 0,0 0 0 0 0,0 0 0 0 0,0 0-1 0 0,0 0 1 0 0,0 0 0 0 0,0 0 0 0 0,0 0 0 0 0,0 0 0 0 0,0 0 0 0 0,0 0 0 0 0,0-1-1 0 0,1 1 1 0 0,-1 0 0 0 0,0 0 0 0 0,0 0 0 0 0,0 0 0 0 0,0 0 0 0 0,0 0-1 0 0,0 0 1 0 0,0 0 0 0 0,0 0 0 0 0,0 0 0 0 0,0 0 0 0 0,0 0 0 0 0,0 0 0 0 0,0 0-1 0 0,0 0 1 0 0,0 0 0 0 0,1 0 0 0 0,-1 0 0 0 0,0 0 0 0 0,0 0 0 0 0,0 0 0 0 0,0 0-1 0 0,0 0 1 0 0,0 0 0 0 0,0 0 0 0 0,0 0 0 0 0,0 0 0 0 0,0 0 0 0 0,0 0-1 0 0,1 0 1 0 0,-1 0 0 0 0,0 0 0 0 0,0 0 0 0 0,0 0 0 0 0,0 0 0 0 0,0 0 0 0 0,0 0-1 0 0,0 0 1 0 0,0 0 0 0 0,0 0 0 0 0,0 0 0 0 0,0 0 0 0 0,0 0 0 0 0,0 0-1 0 0,0 0 1 0 0,1 0 0 0 0,-1 0 0 0 0,0 0 0 0 0,0 0 0 0 0,0 1 0 0 0,0 11-10 0 0,0 1-1 0 0,-1-1 1 0 0,-1 1 0 0 0,0-1 0 0 0,0 1 0 0 0,-9 21-1 0 0,1 4-4 0 0,-33 190 2 0 0,41-156 0 0 0,3-62 0 0 0,8-4 0 0 0,-7-6 48 0 0,0 0-1 0 0,0 0 1 0 0,0 0-1 0 0,0 0 1 0 0,0 0-1 0 0,0-1 1 0 0,0 1-1 0 0,0-1 1 0 0,0 1-1 0 0,0-1 1 0 0,0 0-1 0 0,0 1 1 0 0,0-1-1 0 0,0 0 1 0 0,-1 0 0 0 0,1 0-1 0 0,0-1 1 0 0,1-1-1 0 0,6-4 319 0 0,-1 0 0 0 0,8-9-1 0 0,-13 12-333 0 0,10-10-26 0 0,16-18-3 0 0,1 2-1 0 0,1 1 1 0 0,57-40-1 0 0,-61 49-2 0 0,-77 58 0 0 0,22-17 0 0 0,-33 30 0 0 0,54-43 0 0 0,7 3 0 0 0,0-7 0 0 0,1-2 0 0 0,-1 0 0 0 0,1 0 0 0 0,-1 0 0 0 0,1 0 0 0 0,0 0 0 0 0,0-1 0 0 0,0 1 0 0 0,0 0 0 0 0,0-1 0 0 0,2 4 0 0 0,1 0 0 0 0,2 4 0 0 0,0-1 0 0 0,0 0 0 0 0,11 11 0 0 0,4 4 0 0 0,-18-19 0 0 0,-2-2 0 0 0,1 0 0 0 0,-1-1 0 0 0,0 1 0 0 0,0-1 0 0 0,1 1 0 0 0,-1-1 0 0 0,1 0 0 0 0,-1 1 0 0 0,1-1 0 0 0,2 1 0 0 0,27 22 0 0 0,-21-17 0 0 0,2-5 0 0 0,-1-2 0 0 0,-2-4 0 0 0,-6-3-201 0 0,-3 5-850 0 0,-2-6-1900 0 0,-2 0 1418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0,'0'0'528'0'0,"2"-1"69"0"0,4 1-375 0 0,0 1 0 0 0,0-1 0 0 0,-1 1 0 0 0,1 0 0 0 0,0 0 0 0 0,-1 1 0 0 0,1 0 0 0 0,-1 0-1 0 0,1 0 1 0 0,-1 1 0 0 0,0-1 0 0 0,0 1 0 0 0,0 0 0 0 0,0 1 0 0 0,-1-1 0 0 0,1 1-1 0 0,3 4 1 0 0,1 1 55 0 0,0 1 0 0 0,0-1 0 0 0,-1 1 0 0 0,-1 1 0 0 0,0-1 0 0 0,12 24-1 0 0,-13-21-96 0 0,0 0-1 0 0,-1 1 1 0 0,0-1-1 0 0,-1 1 0 0 0,0 1 1 0 0,-1-1-1 0 0,-1 0 1 0 0,1 24-1 0 0,-5-7-179 0 0,-8 55 0 0 0,6-69 0 0 0,0 0 0 0 0,-1-1 0 0 0,-1 1 0 0 0,-14 28 0 0 0,1-6 0 0 0,15-28 0 0 0,-1 0 0 0 0,-1 0 0 0 0,0-1 0 0 0,0 0 0 0 0,-13 16 0 0 0,-28 24 0 0 0,47-49-62 0 0,0-1 0 0 0,0 0-1 0 0,-1 1 1 0 0,1-1 0 0 0,0 0 0 0 0,-1 0 0 0 0,1 1 0 0 0,-1-1-1 0 0,1 0 1 0 0,0 0 0 0 0,-1 0 0 0 0,1 0 0 0 0,-1 0 0 0 0,1 0-1 0 0,-1 1 1 0 0,1-1 0 0 0,0 0 0 0 0,-1 0 0 0 0,1 0 0 0 0,-1 0-1 0 0,1-1 1 0 0,-1 1 0 0 0,1 0 0 0 0,0 0 0 0 0,-1 0-1 0 0,1 0 1 0 0,-1 0 0 0 0,1 0 0 0 0,0-1 0 0 0,-1 1 0 0 0,1 0-1 0 0,0 0 1 0 0,-1-1 0 0 0,1 1 0 0 0,0 0 0 0 0,-1 0 0 0 0,1-1-1 0 0,0 1 1 0 0,-1 0 0 0 0,1-1 0 0 0,0 1 0 0 0,0 0-1 0 0,0-1 1 0 0,-1 1 0 0 0,1-1 0 0 0,0 1 0 0 0,0 0 0 0 0,0-1-1 0 0,0 1 1 0 0,0-1 0 0 0,-1 0 0 0 0,1 1-293 0 0,-3-9-1668 0 0,0-3-22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5 319 8287 0 0,'0'0'191'0'0,"0"0"26"0"0,0 0 9 0 0,-1-1-217 0 0,1 1 0 0 0,0 0 0 0 0,-1 0 1 0 0,1 0-1 0 0,0 0 0 0 0,0 0 0 0 0,0 0 1 0 0,-1-1-1 0 0,1 1 0 0 0,0 0 0 0 0,0 0 0 0 0,0 0 1 0 0,-1-1-1 0 0,1 1 0 0 0,0 0 0 0 0,0 0 1 0 0,0-1-1 0 0,0 1 0 0 0,-1 0 0 0 0,1 0 0 0 0,0-1 1 0 0,0 1-1 0 0,0 0 0 0 0,0-1 0 0 0,1-2 103 0 0,0 0 1 0 0,1 0-1 0 0,-1 0 0 0 0,1 1 0 0 0,0-1 0 0 0,-1 0 0 0 0,1 1 0 0 0,0-1 0 0 0,3-2 0 0 0,2-4 239 0 0,-5 9-186 0 0,0-1-26 0 0,5-17 237 0 0,5 1 1020 0 0,-8 13-912 0 0,-3 3 28 0 0,14-27 1192 0 0,-14 27-1333 0 0,-1 1 117 0 0,0 0 21 0 0,4-8 1027 0 0,-1 6-883 0 0,0 0 1 0 0,0 0-1 0 0,0 1 0 0 0,0-1 0 0 0,0 1 0 0 0,1-1 0 0 0,-1 1 0 0 0,1 0 1 0 0,5-1-1 0 0,1-1 79 0 0,-7 2-732 0 0,-1 1 0 0 0,0-1 0 0 0,0 1 0 0 0,1-1 0 0 0,-1 1 0 0 0,0 0 0 0 0,1 0 0 0 0,4 0 0 0 0,4-1 0 0 0,9-2 403 0 0,0 0-1 0 0,22-1 0 0 0,23-3 439 0 0,-45 5-841 0 0,-8 0 0 0 0,0 1 0 0 0,15-6 0 0 0,-7 3 0 0 0,1 1 0 0 0,-1 0 0 0 0,1 2 0 0 0,27 1 0 0 0,84 12 0 0 0,-115-10 0 0 0,-6-2 0 0 0,1 0 0 0 0,20-2 0 0 0,4 0 0 0 0,75-4 0 0 0,-72 3 0 0 0,46 2 0 0 0,24-1 0 0 0,17 0 0 0 0,-103 4 0 0 0,-7-1 0 0 0,-1-1 0 0 0,23-1 0 0 0,114-11 0 0 0,-41 6 0 0 0,-82 5 0 0 0,39-8 0 0 0,-35 5 0 0 0,12-2 0 0 0,-1 3 0 0 0,60 2 0 0 0,-27 1 0 0 0,-69 0 0 0 0,-1 0 0 0 0,0-1 0 0 0,11-2 0 0 0,16-1 0 0 0,31-1 0 0 0,-47 5 0 0 0,26-3 0 0 0,-7 0 0 0 0,20-3 0 0 0,-41 3 0 0 0,0 1 0 0 0,0 1 0 0 0,0 1 0 0 0,17 1 0 0 0,47 3 0 0 0,-61-2 0 0 0,1-1 0 0 0,39-3 0 0 0,-7 0 0 0 0,48-1 0 0 0,67-13 0 0 0,-124 12 0 0 0,-30 3 0 0 0,0-1 0 0 0,0 2 0 0 0,0 0 0 0 0,21 3 0 0 0,-28-3 0 0 0,-1 1 0 0 0,1-1 0 0 0,0 0 0 0 0,0-1 0 0 0,9-1 0 0 0,-9 1 0 0 0,1 0 0 0 0,-1 1 0 0 0,13 0 0 0 0,60 4 0 0 0,-25-2 0 0 0,-41-2 0 0 0,25-2 0 0 0,-27 0 0 0 0,0 1 0 0 0,0 1 0 0 0,15 1 0 0 0,-13 0 0 0 0,24-2 0 0 0,-25 1 0 0 0,0 0 0 0 0,17 2 0 0 0,-22-2 0 0 0,-1 0 0 0 0,1 0 0 0 0,-1 0 0 0 0,1-1 0 0 0,9-1 0 0 0,-9 0 0 0 0,1 1 0 0 0,0 0 0 0 0,10 1 0 0 0,-8 0 0 0 0,0-1 0 0 0,18-3 0 0 0,-19 3 0 0 0,0 0 0 0 0,-1 0 0 0 0,1 0 0 0 0,13 2 0 0 0,-6 0 0 0 0,1 0 0 0 0,0-1 0 0 0,28-4 0 0 0,15 1 0 0 0,94 5 0 0 0,-135-1 0 0 0,35-3 0 0 0,-40 1 0 0 0,-1 1 0 0 0,0-1 0 0 0,1 2 0 0 0,18 3 0 0 0,-19-3 0 0 0,-1 1 0 0 0,1-2 0 0 0,16 0 0 0 0,-5-1 0 0 0,8 0 0 0 0,-15 1 0 0 0,-1-1 0 0 0,1 2 0 0 0,-1 0 0 0 0,24 5 0 0 0,-34-4 0 0 0,1-1 0 0 0,-1-1 0 0 0,1 1 0 0 0,0-1 0 0 0,10-1 0 0 0,13 0 0 0 0,-1 1 0 0 0,9 0 0 0 0,-25 1 0 0 0,-1 0 0 0 0,18-3 0 0 0,-18 2 0 0 0,1-1 0 0 0,18 3 0 0 0,-22-2 0 0 0,0 1 0 0 0,0-2 0 0 0,0 1 0 0 0,10-2 0 0 0,-8 0 0 0 0,0 1 0 0 0,12 0 0 0 0,41 3 0 0 0,33 1 0 0 0,-85-2 0 0 0,0-1 0 0 0,0 0 0 0 0,13-3 0 0 0,-12 2 0 0 0,25-1 0 0 0,22 1 931 0 0,-58 2-761 0 0,12-5 761 0 0,-13 4-953 0 0,-1 0-1 0 0,0 0 1 0 0,0 0 0 0 0,1 0-1 0 0,-1 0 1 0 0,0 0 0 0 0,0 0 0 0 0,1 0-1 0 0,-1 0 1 0 0,0 0 0 0 0,0 0-1 0 0,1 0 1 0 0,-1 0 0 0 0,0-1-1 0 0,0 1 1 0 0,0 0 0 0 0,1 0-1 0 0,-1 0 1 0 0,0 0 0 0 0,0 0-1 0 0,0-1 1 0 0,1 1 0 0 0,-1 0-1 0 0,0 0 1 0 0,0 0 0 0 0,0 0-1 0 0,0-1 1 0 0,0 1 0 0 0,1 0 0 0 0,-1 0-1 0 0,0-1 1 0 0,0 1 0 0 0,0 0-1 0 0,0 0 1 0 0,0 0 0 0 0,0-1-1 0 0,0 1 1 0 0,0 0 0 0 0,0 0-1 0 0,0-1 1 0 0,0 1 0 0 0,0 0-1 0 0,0 0 1 0 0,0-1 0 0 0,0 1-1 0 0,0 0 1 0 0,0 0 0 0 0,0-1-1 0 0,0 1 1 0 0,-1 0 0 0 0,1 0 0 0 0,0 0-1 0 0,0-1 1 0 0,-8-4-1345 0 0,8 5 1267 0 0,-8-4-1415 0 0,-1-2-18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357 117 6447 0 0,'6'-14'483'0'0,"-1"-4"-289"0"0,-12 6-123 0 0,5 9-4 0 0,1 2 669 0 0,-2-22 3297 0 0,3 22-3009 0 0,-1-17 2048 0 0,-2 3-512 0 0,1 3 4148 0 0,-8 20-6536 0 0,6-2 15 0 0,-1-1 0 0 0,1 1 0 0 0,0 0 0 0 0,0 0 1 0 0,1 1-1 0 0,0-1 0 0 0,0 1 0 0 0,-2 8 0 0 0,-4 8 161 0 0,-182 344-332 0 0,111-235-16 0 0,77-127 2 0 0,-1 1-13 0 0,1-1 0 0 0,0 0 0 0 0,1 1 0 0 0,-1 0 0 0 0,-2 11 0 0 0,4-16-326 0 0,1-1-138 0 0,0 0-33 0 0,9-2-937 0 0,-7 1 1023 0 0,1-1 0 0 0,-1 0 0 0 0,1 1 0 0 0,-1-1 0 0 0,0 0 0 0 0,1 0 0 0 0,2-3 0 0 0,7-9-7429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85 170 17503 0 0,'-24'-10'1492'0'0,"-13"-6"-1147"0"0,35 15-210 0 0,1-1 1 0 0,-1 1 0 0 0,0 0 0 0 0,0-1-1 0 0,1 1 1 0 0,-1-1 0 0 0,0 0-1 0 0,1 1 1 0 0,0-1 0 0 0,-1 0-1 0 0,1 0 1 0 0,0 0 0 0 0,0 0-1 0 0,-1-3 1 0 0,2 5 376 0 0,8-15 1024 0 0,-2 9-1193 0 0,0 0 0 0 0,0 1 0 0 0,1-1 0 0 0,0 1 0 0 0,11-6 0 0 0,40-18-37 0 0,-47 25-83 0 0,2-2-131 0 0,0 1 0 0 0,1 1-1 0 0,0 0 1 0 0,0 1 0 0 0,0 1 0 0 0,0 0 0 0 0,0 0 0 0 0,0 2 0 0 0,20 1-1 0 0,-26 0-31 0 0,1 0 0 0 0,-1 0 0 0 0,0 1 0 0 0,0 1 0 0 0,0-1 0 0 0,-1 1 0 0 0,14 7 0 0 0,-17-7-44 0 0,1 0 0 0 0,0 0 0 0 0,-1 0 0 0 0,0 1-1 0 0,0 0 1 0 0,0 0 0 0 0,0 0 0 0 0,0 0 0 0 0,-1 1 0 0 0,0-1 0 0 0,0 1 0 0 0,3 6 0 0 0,-4-4-16 0 0,1-1 0 0 0,-2 0 0 0 0,1 1 0 0 0,-1-1 0 0 0,0 1 0 0 0,0-1 0 0 0,0 1 0 0 0,-1 0 0 0 0,0-1 0 0 0,-1 1 0 0 0,1-1 0 0 0,-1 1 0 0 0,0-1 0 0 0,-1 1 0 0 0,0-1 0 0 0,0 1 0 0 0,0-1 0 0 0,-1 0 0 0 0,0 0 0 0 0,0 0 0 0 0,0-1 0 0 0,-1 1 0 0 0,0-1 0 0 0,-5 6 0 0 0,4-5 0 0 0,-1 0 0 0 0,-1 0 0 0 0,1 0 0 0 0,-1-1 0 0 0,-12 7 0 0 0,-40 19 0 0 0,40-21 0 0 0,7-4-622 0 0,-28 13-5064 0 0,38-18 5262 0 0,0-1 1 0 0,-1 1-1 0 0,1 0 1 0 0,0-1-1 0 0,-1 1 0 0 0,1-1 1 0 0,-1 0-1 0 0,1 0 0 0 0,-1 0 1 0 0,1 0-1 0 0,0 0 1 0 0,-1 0-1 0 0,1-1 0 0 0,-3 0 1 0 0,-2-2-4971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19351 0 0,'0'0'439'0'0,"-1"1"62"0"0,-13 12 493 0 0,7-7-808 0 0,1 0 1 0 0,0 0-1 0 0,0 1 0 0 0,0 0 0 0 0,-8 14 0 0 0,-41 92 2501 0 0,-34 59-1766 0 0,63-123-390 0 0,2 1 0 0 0,-32 101 0 0 0,50-136-519 0 0,3-7-6 0 0,1 0 1 0 0,0 1-1 0 0,0-1 0 0 0,1 0 1 0 0,0 1-1 0 0,0-1 0 0 0,1 11 0 0 0,0-17-13 0 0,0 1-1 0 0,0-1 0 0 0,1 0 0 0 0,-1 0 0 0 0,1 1 0 0 0,-1-1 0 0 0,1 0 0 0 0,0 0 1 0 0,0 0-1 0 0,0 0 0 0 0,0 0 0 0 0,0 0 0 0 0,0 0 0 0 0,1 0 0 0 0,-1 0 1 0 0,1-1-1 0 0,-1 1 0 0 0,1 0 0 0 0,0-1 0 0 0,-1 1 0 0 0,1-1 0 0 0,0 0 1 0 0,0 0-1 0 0,0 1 0 0 0,0-1 0 0 0,0-1 0 0 0,0 1 0 0 0,1 0 0 0 0,-1 0 0 0 0,0-1 1 0 0,3 1-1 0 0,0 0-392 0 0,0-1-1 0 0,-1 0 1 0 0,1 0 0 0 0,0 0 0 0 0,-1 0 0 0 0,1-1 0 0 0,0 0 0 0 0,-1 0 0 0 0,6-2-1 0 0,8-4-1132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74 17503 0 0,'0'0'399'0'0,"-2"-7"961"0"0,-20-45 3813 0 0,21 50-4442 0 0,0-7 552 0 0,1 6-282 0 0,-3 33-847 0 0,2-22-152 0 0,0-1 1 0 0,0 0 0 0 0,1 8 0 0 0,1 1-3 0 0,-1-4 0 0 0,1 0 0 0 0,4 19 0 0 0,-4-28 0 0 0,0 1 0 0 0,0-1 0 0 0,0 0 0 0 0,0 0 0 0 0,1 0 0 0 0,-1 0 0 0 0,1 0 0 0 0,0 0 0 0 0,0-1 0 0 0,0 1 0 0 0,0 0 0 0 0,0-1 0 0 0,6 5 0 0 0,1-1 0 0 0,-8-5 0 0 0,0 0 0 0 0,0 0 0 0 0,0 0 0 0 0,0-1 0 0 0,0 1 0 0 0,0 0 0 0 0,1-1 0 0 0,-1 1 0 0 0,0-1 0 0 0,0 1 0 0 0,0-1 0 0 0,1 0 0 0 0,-1 0 0 0 0,0 1 0 0 0,0-1 0 0 0,1 0 0 0 0,-1 0 0 0 0,0 0 0 0 0,0 0 0 0 0,1-1 0 0 0,-1 1 0 0 0,2-1 0 0 0,2 1 0 0 0,2-1 0 0 0,-1 0 0 0 0,1-1 0 0 0,-1 1 0 0 0,1-1 0 0 0,-1 0 0 0 0,0-1 0 0 0,0 0 0 0 0,0 0 0 0 0,0 0 0 0 0,0 0 0 0 0,-1-1 0 0 0,1 0 0 0 0,-1 0 0 0 0,8-9 0 0 0,-3 2 0 0 0,0-1 0 0 0,0 0 0 0 0,-2 0 0 0 0,1-1 0 0 0,8-18 0 0 0,-3-9 72 0 0,-13 38 299 0 0,-1 2 117 0 0,0 0 21 0 0,0 0-66 0 0,-5 10-278 0 0,-64 117-165 0 0,2-3 0 0 0,24-35 0 0 0,-33 74 0 0 0,68-138-2857 0 0,8-24 2785 0 0,0-1 0 0 0,0 0 1 0 0,0 0-1 0 0,1 0 0 0 0,-1 1 0 0 0,0-1 1 0 0,0 0-1 0 0,0 0 0 0 0,0 0 1 0 0,0 0-1 0 0,1 0 0 0 0,-1 1 0 0 0,0-1 1 0 0,0 0-1 0 0,0 0 0 0 0,1 0 0 0 0,-1 0 1 0 0,0 0-1 0 0,0 0 0 0 0,0 0 1 0 0,1 0-1 0 0,-1 0 0 0 0,0 0 0 0 0,0 0 1 0 0,0 0-1 0 0,1 0 0 0 0,-1 0 0 0 0,0 0 1 0 0,0 0-1 0 0,0 0 0 0 0,1 0 1 0 0,-1 0-1 0 0,0 0 0 0 0,0 0 0 0 0,1 0 1 0 0,-1 0-1 0 0,0 0 0 0 0,0 0 1 0 0,0 0-1 0 0,0 0 0 0 0,1-1 0 0 0,-1 1 1 0 0,8-3-2141 0 0,-4 0 1553 0 0,-1 1 0 0 0,0-1 0 0 0,0 1 1 0 0,0-1-1 0 0,0 0 0 0 0,4-5 0 0 0,-5 5 263 0 0,13-18-2163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15663 0 0,'0'0'356'0'0,"0"0"50"0"0,0 0 20 0 0,0 0-42 0 0,0 0-112 0 0,0 0 463 0 0,0 0 234 0 0,0 0 45 0 0,0 0 8 0 0,0 0 2 0 0,0 0 0 0 0,0 0 0 0 0,-1-2-137 0 0,-2-3-509 0 0,2 4 38 0 0,1 1 80 0 0,0 0 15 0 0,0 0-68 0 0,8-3-278 0 0,3 1-165 0 0,-1 0 0 0 0,1 1 0 0 0,0 1 0 0 0,-1 0 0 0 0,16 1 0 0 0,22 1 0 0 0,-30-3 0 0 0,130-1 0 0 0,-145 2 0 0 0,13 3 0 0 0,-9-1 72 0 0,-6-1 299 0 0,-1-1-265 0 0,1 1 0 0 0,-1 0 0 0 0,1-1 0 0 0,-1 1 0 0 0,0-1-1 0 0,1 1 1 0 0,-1-1 0 0 0,0 1 0 0 0,0 0 0 0 0,1-1 0 0 0,-1 1 0 0 0,0 0 0 0 0,0-1 0 0 0,0 2 0 0 0,-1 1-105 0 0,0 0 1 0 0,-1 1-1 0 0,1-1 1 0 0,-1 0-1 0 0,0 0 1 0 0,0 0-1 0 0,0-1 0 0 0,0 1 1 0 0,-1 0-1 0 0,1-1 1 0 0,-1 1-1 0 0,-4 3 1 0 0,-6 2-2 0 0,-23 13 0 0 0,23-14-2 0 0,-20 13 1 0 0,-4 6 1 0 0,-18 16 0 0 0,49-37 0 0 0,4 2 0 0 0,8-4 0 0 0,-5-2 0 0 0,0-1 1 0 0,-1 0-1 0 0,1 0 0 0 0,0 0 0 0 0,-1 0 1 0 0,1 0-1 0 0,0 1 0 0 0,0-1 0 0 0,-1 0 1 0 0,1-1-1 0 0,0 1 0 0 0,-1 0 0 0 0,1 0 0 0 0,0 0 1 0 0,0 0-1 0 0,-1 0 0 0 0,1-1 0 0 0,0 1 1 0 0,-1 0-1 0 0,1-1 0 0 0,-1 1 0 0 0,2-1 1 0 0,0-1-140 0 0,24-8-2104 0 0,16-4-3677 0 0,-32 11 4384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7:5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0,'0'0'315'0'0,"0"0"45"0"0,0 0 21 0 0,0 0-49 0 0,0 0-12 0 0,0 0 770 0 0,1 2 354 0 0,1 0-1174 0 0,0-1 1 0 0,0 1 0 0 0,1-1 0 0 0,-1 1 0 0 0,0-1-1 0 0,1 0 1 0 0,-1 0 0 0 0,1 0 0 0 0,-1 0 0 0 0,1-1-1 0 0,-1 1 1 0 0,1-1 0 0 0,0 1 0 0 0,-1-1 0 0 0,1 0 0 0 0,0 0-1 0 0,2 0 1 0 0,12-1 431 0 0,26-4 0 0 0,-31 3-94 0 0,-6 1-526 0 0,23-3 1209 0 0,35-1 0 0 0,-55 5-1291 0 0,-2 2-133 0 0,-1 10-2490 0 0,-4-6-4314 0 0,-2-6 6925 0 0,0 0-2035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0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79 15663 0 0,'0'0'719'0'0,"-1"-2"-20"0"0,1-22 458 0 0,2-5 5879 0 0,-2 28-6371 0 0,0 1-121 0 0,0-2-172 0 0,0 1-31 0 0,3 0-234 0 0,5-16 277 0 0,-8 16-13 0 0,0 1 117 0 0,0 0 21 0 0,0 0-66 0 0,-1 1-428 0 0,1 1 0 0 0,-1 0 0 0 0,0-1 0 0 0,-1 1 1 0 0,1-1-1 0 0,0 1 0 0 0,0-1 0 0 0,-1 0 0 0 0,1 0 0 0 0,-3 2 1 0 0,-5 5-18 0 0,-14 23 2 0 0,7-13 0 0 0,1 2 0 0 0,1-1 0 0 0,1 2 0 0 0,0 0 0 0 0,-14 34 0 0 0,5-4 0 0 0,13-31 0 0 0,-8 23 0 0 0,15-37 0 0 0,0 1 0 0 0,0-1 0 0 0,1 1 0 0 0,0 0 0 0 0,0-1 0 0 0,1 1 0 0 0,1 13 0 0 0,-1-15 0 0 0,1-2 0 0 0,-1 0 0 0 0,1 0 0 0 0,0 0 0 0 0,0 0 0 0 0,0 0 0 0 0,0 0 0 0 0,0-1 0 0 0,1 1 0 0 0,1 2 0 0 0,11 17 0 0 0,-5-16 0 0 0,-4-5 0 0 0,0 0 0 0 0,1 0 0 0 0,-1-1 0 0 0,1 0 0 0 0,-1 0 0 0 0,1 0 0 0 0,-1-1 0 0 0,0 0 0 0 0,1 0 0 0 0,4-2 0 0 0,-2 0-175 0 0,1 0 0 0 0,-1-1 0 0 0,0 0 0 0 0,-1 0 0 0 0,1-1 0 0 0,-1 0 0 0 0,0 0 0 0 0,0-1 0 0 0,0 1 0 0 0,-1-2 0 0 0,10-11 0 0 0,-12 12 18 0 0,0 0 0 0 0,-1 0 0 0 0,1-1 0 0 0,-1 0 0 0 0,0 1 0 0 0,-1-1 0 0 0,0 0 0 0 0,0 0 0 0 0,0 0-1 0 0,-1 0 1 0 0,0-1 0 0 0,-1 1 0 0 0,1 0 0 0 0,-2-13 0 0 0,1 17 51 0 0,-1-1 0 0 0,1 1 1 0 0,-1 0-1 0 0,0-1 0 0 0,0 1 0 0 0,0 0 0 0 0,0-1 1 0 0,0 1-1 0 0,-1 0 0 0 0,1 0 0 0 0,-1 0 0 0 0,0 0 0 0 0,0 0 1 0 0,0 1-1 0 0,-1-1 0 0 0,-3-3 0 0 0,2 3-13 0 0,0 0-1 0 0,0 1 1 0 0,0-1-1 0 0,0 1 1 0 0,0 0 0 0 0,-1 1-1 0 0,1-1 1 0 0,-1 1-1 0 0,1-1 1 0 0,-10 0-1 0 0,0 1 39 0 0,-1 1 0 0 0,0 0 0 0 0,0 1 0 0 0,0 0 0 0 0,1 2 0 0 0,-25 5 0 0 0,-40 17 47 0 0,69-21 270 0 0,0 0 0 0 0,0 1 1 0 0,1 1-1 0 0,0-1 1 0 0,-14 12-1 0 0,22-16-151 0 0,-1 0 1 0 0,1 0-1 0 0,0 0 0 0 0,0 0 1 0 0,1 0-1 0 0,-1 0 0 0 0,0 1 1 0 0,0-1-1 0 0,0 0 0 0 0,1 0 1 0 0,-1 1-1 0 0,1-1 0 0 0,-1 0 1 0 0,1 1-1 0 0,0-1 0 0 0,-1 1 1 0 0,1-1-1 0 0,0 1 0 0 0,0-1 1 0 0,0 1-1 0 0,0-1 0 0 0,0 0 1 0 0,1 3-1 0 0,-1-2 358 0 0,15 2-278 0 0,-3-1-165 0 0,1-1 0 0 0,0-1 0 0 0,0 0 0 0 0,26-1 0 0 0,52-12 0 0 0,-55 6-2340 0 0,0-1 0 0 0,38-14 0 0 0,-39 8-216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0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49 130 23039 0 0,'2'-1'528'0'0,"3"-3"-324"0"0,1 1-1 0 0,-1-1 1 0 0,1 0 0 0 0,-1-1-1 0 0,0 1 1 0 0,-1-1 0 0 0,1 0-1 0 0,-1 0 1 0 0,4-7-1 0 0,11-11 692 0 0,12-19 2174 0 0,-30 41-2557 0 0,-1 1 0 0 0,0 0 0 0 0,0 0-69 0 0,2-8-278 0 0,-2 8-165 0 0,0 0 0 0 0,0 0 0 0 0,0 0 0 0 0,0 0 0 0 0,0 0 0 0 0,0-1 0 0 0,0 1 0 0 0,0 0 0 0 0,0 0 0 0 0,0 0 0 0 0,0 0 0 0 0,0 0 0 0 0,0 0 0 0 0,0-1 0 0 0,0 1 0 0 0,0 0 0 0 0,0 0 0 0 0,0 0 0 0 0,0 0 0 0 0,0 0 0 0 0,0 0 0 0 0,0 0 0 0 0,0-1 0 0 0,0 1 0 0 0,0 0 0 0 0,-1 0 0 0 0,1 0 0 0 0,0 0 0 0 0,0 0 0 0 0,0 0 0 0 0,0 0 0 0 0,0 0 0 0 0,0 0 0 0 0,0 0 0 0 0,0-1 0 0 0,0 1 0 0 0,-1 0 0 0 0,1 0 0 0 0,0 0 0 0 0,0 0 0 0 0,0 0 0 0 0,0 0 0 0 0,0 0 0 0 0,0 0 0 0 0,0 0 0 0 0,-1 0 0 0 0,1 0 0 0 0,0 0 0 0 0,0 0 0 0 0,0 0 0 0 0,0 0 0 0 0,0 0 0 0 0,0 0 0 0 0,-1 0 0 0 0,1 0 0 0 0,0 0 0 0 0,0 0 0 0 0,0 0 0 0 0,0 0 0 0 0,0 0 0 0 0,0 0 0 0 0,0 1 0 0 0,-1-1 0 0 0,-4 3 0 0 0,5-3 0 0 0,-8 8 0 0 0,0 0 0 0 0,0 1 0 0 0,0-1 0 0 0,1 2 0 0 0,-11 18 0 0 0,-3 3 0 0 0,12-18-6 0 0,0 0-1 0 0,1 1 1 0 0,1 0-1 0 0,0 0 1 0 0,1 1 0 0 0,0 0-1 0 0,1 0 1 0 0,1 0-1 0 0,-3 21 1 0 0,7-35-331 0 0,1-1-138 0 0,3-3 23 0 0,0 0 0 0 0,0-1 0 0 0,0 1 0 0 0,0-1 0 0 0,-1 0 0 0 0,0 0-1 0 0,0 0 1 0 0,0 0 0 0 0,0 0 0 0 0,-1 0 0 0 0,1-1 0 0 0,-1 0 0 0 0,0 1 0 0 0,1-7 0 0 0,6-20-1595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15663 0 0,'0'0'356'0'0,"0"0"50"0"0,1-1 20 0 0,15-12-118 0 0,10-9-84 0 0,53-30 3148 0 0,-34 21-1740 0 0,-17 10-1114 0 0,0-1-1 0 0,-2-2 1 0 0,-1 0-1 0 0,0-2 1 0 0,-2-1-1 0 0,28-42 1 0 0,-37 41 922 0 0,-12 20-1291 0 0,-4-3-133 0 0,-2 3-16 0 0,4 8 0 0 0,0-1 0 0 0,0 1 0 0 0,-1-1 0 0 0,1 1 0 0 0,0 0 0 0 0,0-1 0 0 0,-1 1 0 0 0,1-1 0 0 0,0 1 0 0 0,0 0 0 0 0,-1-1 0 0 0,1 1 0 0 0,0 0 0 0 0,-1 0 0 0 0,1-1 0 0 0,0 1 0 0 0,-1 0 0 0 0,1 0 0 0 0,-1 0 0 0 0,1-1 0 0 0,0 1 0 0 0,-1 0 0 0 0,1 0 0 0 0,-1 0 0 0 0,1 0 0 0 0,-1 0 0 0 0,1 0 0 0 0,-1 0 0 0 0,1 0 0 0 0,0 0 0 0 0,-1 0 0 0 0,1 0 0 0 0,-1 0 0 0 0,1 0 0 0 0,-1 0 0 0 0,1 0 0 0 0,0 0 0 0 0,-1 1 0 0 0,0-1 0 0 0,1 0 0 0 0,-5 2 38 0 0,-1 0 0 0 0,1 0 1 0 0,1 0-1 0 0,-1 0 0 0 0,0 1 0 0 0,0 0 0 0 0,1 0 1 0 0,0 0-1 0 0,0 0 0 0 0,0 1 0 0 0,-6 6 0 0 0,3-2-4 0 0,0 0 1 0 0,1 0-1 0 0,0 1 0 0 0,1 0 0 0 0,-6 10 0 0 0,7-9-171 0 0,-1-1 43 0 0,1 0 0 0 0,1 0 0 0 0,-1 0 0 0 0,-2 14 0 0 0,5-14 94 0 0,0 1 0 0 0,0 0 0 0 0,0 0 0 0 0,1-1 0 0 0,1 1 0 0 0,0 0 0 0 0,0-1 0 0 0,1 1 0 0 0,0 0 0 0 0,0-1 0 0 0,1 0 0 0 0,1 0 0 0 0,-1 0 0 0 0,11 17 0 0 0,-13-23 0 0 0,1 0 0 0 0,0 0 0 0 0,1-1 0 0 0,-1 1 0 0 0,0-1 0 0 0,1 0 0 0 0,2 3 0 0 0,-1-3 0 0 0,0 0 0 0 0,0 0 0 0 0,1-1 0 0 0,-1 1 0 0 0,0-1 0 0 0,0 0 0 0 0,7 1 0 0 0,-6-2 0 0 0,-1 1 0 0 0,0-1 0 0 0,1 1 0 0 0,-1-1 0 0 0,9-1 0 0 0,-3-1 0 0 0,-1-1 0 0 0,17-7 0 0 0,-6 3-90 0 0,-14 4-228 0 0,-5 2 283 0 0,1 0-453 0 0,-2 1-21 0 0,0 0-207 0 0,0 0-857 0 0,3-23-2411 0 0,-3 18 1937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17503 0 0,'0'0'399'0'0,"4"-8"540"0"0,-1 2-687 0 0,1 0 0 0 0,0 1 1 0 0,0-1-1 0 0,0 1 1 0 0,8-7-1 0 0,28-21 4736 0 0,-38 32-4799 0 0,0-1 0 0 0,0 1 0 0 0,-1 0 0 0 0,2 0 1 0 0,-1 0-1 0 0,0 0 0 0 0,0 0 0 0 0,0 0 0 0 0,0 1 0 0 0,0-1 0 0 0,1 1 0 0 0,-1 0 0 0 0,0-1 0 0 0,0 1 0 0 0,1 0 0 0 0,-1 0 0 0 0,0 0 1 0 0,4 1-1 0 0,-3 0-104 0 0,0 0 0 0 0,0 1 1 0 0,-1-1-1 0 0,1 0 1 0 0,-1 1-1 0 0,1 0 1 0 0,-1 0-1 0 0,1-1 0 0 0,-1 1 1 0 0,0 0-1 0 0,0 1 1 0 0,3 3-1 0 0,2 4 165 0 0,-1 1 0 0 0,0 0 0 0 0,0 1 0 0 0,-1-1 0 0 0,5 18 0 0 0,-2-1-219 0 0,-1 0 1 0 0,-1 0 0 0 0,-2 1 0 0 0,2 49-1 0 0,-6-17-27 0 0,-10 72-1 0 0,6-100-3 0 0,-2-1 0 0 0,0 0 0 0 0,-18 49 0 0 0,18-65 0 0 0,-1-1 0 0 0,0 0 0 0 0,0 0 0 0 0,-2-1 0 0 0,0 0 0 0 0,0 0 0 0 0,-2-1 0 0 0,-22 24 0 0 0,29-34 0 0 0,3-1 0 0 0,-1-1 0 0 0,1 0 0 0 0,0 1 0 0 0,-1-1 0 0 0,0 0 0 0 0,1 0 0 0 0,-1-1 0 0 0,1 1 0 0 0,-1 0 0 0 0,-2 0 0 0 0,-4 2 0 0 0,7-3 3 0 0,0 0-1 0 0,0 0 1 0 0,-1 0-1 0 0,1 0 1 0 0,0 0 0 0 0,0 0-1 0 0,0 0 1 0 0,-1 0-1 0 0,1-1 1 0 0,0 1 0 0 0,0 0-1 0 0,0-1 1 0 0,0 1-1 0 0,-1-1 1 0 0,1 1-1 0 0,0-1 1 0 0,0 0 0 0 0,0 1-1 0 0,0-1 1 0 0,0 0-1 0 0,0 0 1 0 0,1 0 0 0 0,-1 1-1 0 0,0-1 1 0 0,-1-2-1 0 0,1 2-39 0 0,0-1 0 0 0,0 0-1 0 0,0 0 1 0 0,0 0-1 0 0,0 0 1 0 0,0 0 0 0 0,1 0-1 0 0,-2-3 1 0 0,2-4-1216 0 0,1-1 0 0 0,-1 1 0 0 0,4-14 0 0 0,-3 17 923 0 0,6-30-1715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1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13823 0 0,'0'0'315'0'0,"0"0"45"0"0,0 0 21 0 0,0 0-49 0 0,0 0-81 0 0,0 0 481 0 0,0 0 237 0 0,0 0 45 0 0,0 0-61 0 0,0 0-288 0 0,0 0-121 0 0,0 0-28 0 0,0 0 66 0 0,0 0 288 0 0,0 0 122 0 0,0 0 28 0 0,0 0-65 0 0,0 0-290 0 0,0-2 182 0 0,1 0 1865 0 0,-1 1-2708 0 0,0 1 1 0 0,0 0 0 0 0,0-1 0 0 0,0 1 0 0 0,0-1-1 0 0,0 1 1 0 0,0 0 0 0 0,1-1 0 0 0,-1 1-1 0 0,0 0 1 0 0,0-1 0 0 0,1 1 0 0 0,-1 0 0 0 0,0-1-1 0 0,0 1 1 0 0,1 0 0 0 0,-1-1 0 0 0,0 1-1 0 0,1 0 1 0 0,-1 0 0 0 0,0-1 0 0 0,1 1 0 0 0,-1 0-1 0 0,1 0 1 0 0,-1 0 0 0 0,0 0 0 0 0,1-1-1 0 0,-1 1 1 0 0,1 0 0 0 0,-1 0 0 0 0,0 0 0 0 0,1 0-1 0 0,-1 0 1 0 0,1 0 0 0 0,0 0-7 0 0,1 0 2 0 0,16-5 0 0 0,-1 0 0 0 0,1 2 0 0 0,-1 0 0 0 0,28-1 0 0 0,-21 4 0 0 0,40-6 0 0 0,-55 4 0 0 0,-1-1 0 0 0,3 0 0 0 0,-10 3 0 0 0,0 0 0 0 0,0-1 0 0 0,0 1 0 0 0,0 0 0 0 0,0-1 0 0 0,0 1 0 0 0,0-1 0 0 0,0 0 0 0 0,0 1 0 0 0,0-1 0 0 0,0 0 0 0 0,0 1 0 0 0,0-1 0 0 0,-1 0 0 0 0,1 0 0 0 0,1-1 0 0 0,0 0 0 0 0,0 0-329 0 0,-1 0 1 0 0,1 1-1 0 0,-1-1 1 0 0,1 0-1 0 0,-1 0 1 0 0,0 0-1 0 0,1 0 1 0 0,-1 0-1 0 0,0 0 0 0 0,0 0 1 0 0,-1 0-1 0 0,1 0 1 0 0,0-3-1 0 0,1 0-1176 0 0,-2 3-959 0 0,0 2-80 0 0,0 0-15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1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17503 0 0,'0'0'399'0'0,"0"0"60"0"0,0 0 21 0 0,0 0-59 0 0,2 1-276 0 0,-1 1-24 0 0,1-1-1 0 0,-1 1 0 0 0,0-1 1 0 0,1 0-1 0 0,-1 0 1 0 0,1 0-1 0 0,-1 0 1 0 0,1 0-1 0 0,0 0 0 0 0,-1 0 1 0 0,1-1-1 0 0,0 1 1 0 0,-1-1-1 0 0,1 1 0 0 0,0-1 1 0 0,0 1-1 0 0,3-1 1 0 0,1 0 576 0 0,3 1-238 0 0,-1-1 0 0 0,1 0 0 0 0,-1 0 0 0 0,1-1-1 0 0,10-2 1 0 0,19-2 491 0 0,-24 4-515 0 0,-1-1 1 0 0,1-1-1 0 0,-1 0 0 0 0,22-9 1 0 0,-20 7 68 0 0,0 0-1 0 0,30-5 1 0 0,-11 2-504 0 0,-31 7-1131 0 0,-1-1-2083 0 0,18 2-1669 0 0,-20 0-3905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1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0 476 10135 0 0,'0'0'464'0'0,"0"0"-9"0"0,0 0-155 0 0,0 0 443 0 0,0 0 227 0 0,0 0 44 0 0,0 0 8 0 0,0 0 2 0 0,0 0 0 0 0,0 0 0 0 0,0 0-69 0 0,0 0-290 0 0,8-2 395 0 0,1-2-479 0 0,-1 0 0 0 0,0 0 0 0 0,0-1 0 0 0,0 0 0 0 0,13-10 0 0 0,9-7 621 0 0,-9 10-1076 0 0,-6 3 209 0 0,-1 0-1 0 0,0 0 1 0 0,17-16-1 0 0,26-23 55 0 0,-35 31-279 0 0,29-29-1 0 0,-43 37-91 0 0,6-5 250 0 0,-1 0 0 0 0,0-1-1 0 0,12-20 1 0 0,-22 30-205 0 0,0-1 0 0 0,-1 1 0 0 0,1-1-1 0 0,-1 0 1 0 0,0 1 0 0 0,0-1 0 0 0,-1 0 0 0 0,0 0 0 0 0,0 0 0 0 0,0 0 0 0 0,-1-1-1 0 0,0 1 1 0 0,0 0 0 0 0,-2-8 0 0 0,2 12-62 0 0,0-1-1 0 0,0 1 0 0 0,-1-1 1 0 0,1 1-1 0 0,-1-1 1 0 0,0 1-1 0 0,0-1 1 0 0,0 1-1 0 0,0 0 1 0 0,0 0-1 0 0,0-1 1 0 0,0 1-1 0 0,-1 0 1 0 0,1 0-1 0 0,-1 0 1 0 0,0 1-1 0 0,1-1 1 0 0,-1 0-1 0 0,0 0 1 0 0,0 1-1 0 0,0-1 1 0 0,0 1-1 0 0,0 0 1 0 0,-1 0-1 0 0,1 0 1 0 0,0 0-1 0 0,-1 0 1 0 0,1 0-1 0 0,0 0 1 0 0,-1 1-1 0 0,1-1 1 0 0,-6 1-1 0 0,3 0 0 0 0,-1 0 0 0 0,1 0 0 0 0,0 0 0 0 0,-1 1 0 0 0,1 0 0 0 0,0 0 0 0 0,-1 1 0 0 0,1-1 0 0 0,0 1 0 0 0,0 0 0 0 0,0 1 0 0 0,0-1 0 0 0,1 1 0 0 0,-1 0 0 0 0,-6 5 0 0 0,-5 6 0 0 0,1 0 0 0 0,-23 29 0 0 0,16-17 0 0 0,9-13 0 0 0,2 0 0 0 0,0 1 0 0 0,0 0 0 0 0,2 1 0 0 0,0 0 0 0 0,0 1 0 0 0,1 0 0 0 0,1 0 0 0 0,1 0 0 0 0,-5 22 0 0 0,7-24 0 0 0,2-1 0 0 0,0 1 0 0 0,0 0 0 0 0,2 0 0 0 0,-1 0 0 0 0,2 1 0 0 0,2 15 0 0 0,-2-24 0 0 0,0-1 0 0 0,0 0 0 0 0,1 0 0 0 0,0 0 0 0 0,0-1 0 0 0,0 1 0 0 0,0 0 0 0 0,1-1 0 0 0,0 1 0 0 0,0-1 0 0 0,0 0 0 0 0,0 0 0 0 0,1 0 0 0 0,0 0 0 0 0,-1-1 0 0 0,1 1 0 0 0,1-1 0 0 0,-1 0 0 0 0,0 0 0 0 0,1-1 0 0 0,0 1 0 0 0,6 2 0 0 0,6 0 0 0 0,1 0 0 0 0,-1-1 0 0 0,1-1 0 0 0,23 2 0 0 0,-27-5 0 0 0,0 0 0 0 0,-1-1 0 0 0,22-5 0 0 0,7 1 0 0 0,-7-2 15 0 0,2-2-94 0 0,-37 9 29 0 0,1 0 0 0 0,-1 0 0 0 0,0-1 0 0 0,1 1 0 0 0,-1 0 0 0 0,1 0 0 0 0,-1 0 0 0 0,0-1 0 0 0,1 1 0 0 0,-1 0 0 0 0,0 0 0 0 0,1-1 1 0 0,-1 1-1 0 0,0 0 0 0 0,1-1 0 0 0,-1 1 0 0 0,0 0 0 0 0,0-1 0 0 0,1 1 0 0 0,-1 0 0 0 0,0-1 0 0 0,0 1 0 0 0,0-1 0 0 0,0 1 0 0 0,0 0 0 0 0,1-1 0 0 0,-1 1 0 0 0,0-1 0 0 0,0 1 0 0 0,0 0 0 0 0,0-1 0 0 0,0 1 0 0 0,0-1 0 0 0,-4-12-2912 0 0,-4 2 1438 0 0,0-1-11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31 11975 0 0,'-3'-2'294'0'0,"0"0"-1"0"0,0 0 0 0 0,0 1 1 0 0,0 0-1 0 0,0-1 0 0 0,0 1 0 0 0,-1 0 1 0 0,1 0-1 0 0,0 1 0 0 0,-1-1 1 0 0,1 1-1 0 0,-5-1 0 0 0,-12-1 4142 0 0,19 1-3480 0 0,1 1-290 0 0,0 0-121 0 0,0 0-28 0 0,0 0-4 0 0,0 0 0 0 0,0 0 0 0 0,0 0 0 0 0,0 0 0 0 0,19 3 1024 0 0,-3-2-1426 0 0,-1 0 0 0 0,1-2 0 0 0,-1 0 1 0 0,19-3-1 0 0,5-1-45 0 0,93-1-65 0 0,-118 7-2020 0 0,-8 1-5696 0 0,-6-2 4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1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0-59 0 0,0 0-289 0 0,0 0-121 0 0,0 0-28 0 0,2 1-4 0 0,3 1-282 0 0,0 1-1 0 0,0 0 1 0 0,-1 0-1 0 0,1 0 1 0 0,-1 1-1 0 0,0-1 1 0 0,0 1-1 0 0,0 0 1 0 0,5 6-1 0 0,5 8 420 0 0,12 20-1 0 0,-5-1-449 0 0,28 71 1 0 0,-36-75-148 0 0,2-1 0 0 0,1-1 1 0 0,31 47-1 0 0,-2-12-116 0 0,-56-103-2701 0 0,0 17-679 0 0,0 1 0 0 0,-20-25 0 0 0,14 22 885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1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13823 0 0,'0'0'315'0'0,"0"0"45"0"0,0 0 21 0 0,0 0-49 0 0,2 0-220 0 0,3-2 108 0 0,5-7 5972 0 0,-9 8-2140 0 0,-6 7-2224 0 0,-94 104 220 0 0,79-89-2991 0 0,0-1 0 0 0,-40 29 0 0 0,58-48-48 0 0,2-1-984 0 0,0 0-4014 0 0,0 0-1723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1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 11975 0 0,'0'0'547'0'0,"0"0"-11"0"0,-6-4 2421 0 0,5 3-2680 0 0,-1 1 0 0 0,1-1 0 0 0,0 1 0 0 0,-1 0 0 0 0,1-1 0 0 0,0 1 0 0 0,-1 0 0 0 0,1 0 0 0 0,-1 0 0 0 0,1 0 0 0 0,0 0 0 0 0,-1 0 0 0 0,1 0 0 0 0,0 1 0 0 0,-1-1 0 0 0,1 0 1 0 0,0 1-1 0 0,-1-1 0 0 0,1 1 0 0 0,0 0 0 0 0,0-1 0 0 0,-1 1 0 0 0,0 1 0 0 0,-4 2 165 0 0,0-1 1 0 0,1 1 0 0 0,-10 9 0 0 0,2 2-219 0 0,0 0 1 0 0,1 0-1 0 0,1 1 0 0 0,-14 26 1 0 0,-31 74 1328 0 0,18-32-1048 0 0,29-65-505 0 0,0 1 0 0 0,2-1 0 0 0,0 1 0 0 0,2 1 0 0 0,0-1 0 0 0,1 1 0 0 0,-2 36 0 0 0,6-50-82 0 0,0 0 0 0 0,0 0 0 0 0,1-1 0 0 0,0 1 0 0 0,1 0 0 0 0,-1 0-1 0 0,1 0 1 0 0,1-1 0 0 0,-1 1 0 0 0,6 9 0 0 0,-5-11-108 0 0,0-1 1 0 0,-1 0-1 0 0,2 0 0 0 0,-1 0 1 0 0,0 0-1 0 0,1 0 0 0 0,-1-1 1 0 0,1 1-1 0 0,0-1 0 0 0,1 0 1 0 0,-1-1-1 0 0,0 1 0 0 0,1-1 1 0 0,8 4-1 0 0,-12-5-5798 0 0,-1-1-1724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70 4607 0 0,'0'0'102'0'0,"0"0"20"0"0,0 0 6 0 0,0 0 119 0 0,0 0 500 0 0,0 0 223 0 0,0 0 44 0 0,0 0-61 0 0,9-2 256 0 0,-6 0-458 0 0,1 0 0 0 0,0-1 0 0 0,-1 1 0 0 0,0-1 0 0 0,6-5 0 0 0,-9 8-645 0 0,1-1 406 0 0,7-5 512 0 0,3-2 12 0 0,-7 6-117 0 0,-1 0 0 0 0,0-1 1 0 0,0 1-1 0 0,6-6 0 0 0,-8 7-407 0 0,-1 1 0 0 0,0 0-68 0 0,2-4-268 0 0,6-6-108 0 0,-7 9 303 0 0,-1 1 117 0 0,0 0 21 0 0,0 0-66 0 0,0 2-294 0 0,-5 13 63 0 0,0 1-1 0 0,0-1 1 0 0,-1 0-1 0 0,-1 0 1 0 0,-1 0-1 0 0,0-1 1 0 0,-15 20-1 0 0,-7 13 161 0 0,-26 61-372 0 0,20-34 0 0 0,31-65 0 0 0,1 1 0 0 0,-7 20 0 0 0,10-27 0 0 0,0 1 0 0 0,0-1 0 0 0,1 0 0 0 0,-1 1 0 0 0,1-1 0 0 0,0 1 0 0 0,0-1 0 0 0,0 1 0 0 0,0-1 0 0 0,1 0 0 0 0,-1 1 0 0 0,3 6 0 0 0,-2-9 0 0 0,-1 1 0 0 0,1-1 0 0 0,0 0 0 0 0,0 1 0 0 0,0-1 0 0 0,0 0 0 0 0,0 0 0 0 0,0 0 0 0 0,0 0 0 0 0,0 0 0 0 0,0 0 0 0 0,0 0 0 0 0,1 0 0 0 0,-1 0 0 0 0,0 0 0 0 0,1-1 0 0 0,-1 1 0 0 0,1 0 0 0 0,-1-1 0 0 0,0 1 0 0 0,1-1 0 0 0,-1 0 0 0 0,3 1 0 0 0,-2-1 0 0 0,7 1-21 0 0,-1 0-1 0 0,1 0 1 0 0,-1-1-1 0 0,1 0 1 0 0,-1-1 0 0 0,0 0-1 0 0,1 0 1 0 0,15-5-1 0 0,-9 1-137 0 0,-1-1 0 0 0,0 0 0 0 0,27-15 0 0 0,-39 19-183 0 0,1 1 1 0 0,-1-1 0 0 0,0 0-1 0 0,0 1 1 0 0,0-1-1 0 0,-1 0 1 0 0,1 0 0 0 0,0 0-1 0 0,-1 0 1 0 0,1 0 0 0 0,-1-1-1 0 0,0 1 1 0 0,0 0-1 0 0,0-1 1 0 0,0 1 0 0 0,0-1-1 0 0,0 1 1 0 0,-1-1 0 0 0,1 1-1 0 0,-1-1 1 0 0,1 1-1 0 0,-1-1 1 0 0,0 0 0 0 0,0 1-1 0 0,-1-5 1 0 0,-3-4-1706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10135 0 0,'0'0'464'0'0,"0"0"-9"0"0,0 0-87 0 0,0 0 728 0 0,0 0 353 0 0,0 0 73 0 0,0 0-57 0 0,0 0-288 0 0,0 0-121 0 0,0 0-28 0 0,0 0-72 0 0,0 0-285 0 0,0 0-126 0 0,2 0-29 0 0,125-10 2148 0 0,-97 7-3748 0 0,46 0 0 0 0,-12 11-5814 0 0,-44-3 4340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11975 0 0,'0'0'547'0'0,"0"0"-11"0"0,0 0-135 0 0,0 0 705 0 0,0 0 344 0 0,0 0 72 0 0,0 0-125 0 0,0 0-574 0 0,0 0-250 0 0,0 0-49 0 0,0 0-11 0 0,0 0-1 0 0,3 1 0 0 0,15 0 459 0 0,25-1 0 0 0,9 0 263 0 0,-38 0-1234 0 0,-1 0 0 0 0,17-4 0 0 0,15 1 0 0 0,11-5 0 0 0,-52 7 10 0 0,14 3-84 0 0,-17-1-263 0 0,-1-1-138 0 0,0 0-1034 0 0,0 0-4210 0 0,0 0-1801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15663 0 0,'0'0'356'0'0,"0"0"50"0"0,6-3 404 0 0,13-9-925 0 0,34-25 2681 0 0,-47 32-1768 0 0,0 0 1 0 0,0 0-1 0 0,-1-1 0 0 0,0 1 0 0 0,0-1 1 0 0,4-8-1 0 0,-8 13-133 0 0,-1 1-121 0 0,0 0-28 0 0,1-1-72 0 0,2-4-217 0 0,-2 3 161 0 0,-1 2 100 0 0,0 0 21 0 0,0 0-66 0 0,-11 18-278 0 0,3-4-165 0 0,0 1 0 0 0,1 0 0 0 0,1 0 0 0 0,0 0 0 0 0,1 1 0 0 0,-3 18 0 0 0,5-18-4060 0 0,4-14-3664 0 0,7-6 12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17503 0 0,'0'0'399'0'0,"0"0"60"0"0,0 0 21 0 0,0 0-59 0 0,2 0-276 0 0,15 0 30 0 0,31 1 2503 0 0,1-3 0 0 0,52-8-1 0 0,-35-8-2677 0 0,-63 17-526 0 0,1 0 0 0 0,0 0 0 0 0,-1 0 1 0 0,1-1-1 0 0,5-2 0 0 0,-4 1-1852 0 0,-4 2-5809 0 0</inkml:trace>
  <inkml:trace contextRef="#ctx0" brushRef="#br0" timeOffset="1">198 0 17503 0 0,'0'0'399'0'0,"0"0"60"0"0,0 0 21 0 0,0 0-59 0 0,1 2-68 0 0,0 2-175 0 0,0 1 1 0 0,0-1-1 0 0,-1 0 0 0 0,1 1 0 0 0,-1-1 1 0 0,0 1-1 0 0,0-1 0 0 0,-1 1 0 0 0,1-1 1 0 0,-1 0-1 0 0,-2 7 0 0 0,-2 6 1633 0 0,-13 26 0 0 0,12-30-1251 0 0,1 0 0 0 0,0 0-1 0 0,-3 14 1 0 0,4-10-560 0 0,1 1 0 0 0,0 26 0 0 0,3-43-32 0 0,0 0 1 0 0,0 0-1 0 0,0 0 0 0 0,0 0 1 0 0,0 1-1 0 0,1-1 0 0 0,-1 0 1 0 0,1 0-1 0 0,-1 0 0 0 0,0 0 0 0 0,1 0 1 0 0,0 0-1 0 0,-1 0 0 0 0,1 0 1 0 0,0 0-1 0 0,-1 0 0 0 0,1 0 1 0 0,0-1-1 0 0,0 1 0 0 0,0 0 0 0 0,0 0 1 0 0,0-1-1 0 0,0 1 0 0 0,0-1 1 0 0,0 1-1 0 0,0-1 0 0 0,0 1 1 0 0,0-1-1 0 0,0 1 0 0 0,2-1 1 0 0,-1 1-239 0 0,0 0-265 0 0,1 0 0 0 0,-1-1 0 0 0,1 1-1 0 0,0-1 1 0 0,-1 0 0 0 0,1 0 0 0 0,4 0 0 0 0,7-1-7652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10 17503 0 0,'0'0'399'0'0,"0"0"60"0"0,0 0 21 0 0,0 0-59 0 0,1-1-276 0 0,4-4 11 0 0,-4 4 570 0 0,3-2 3704 0 0,-9 8-3174 0 0,-15 23-641 0 0,2 1-1 0 0,1 0 1 0 0,1 1 0 0 0,1 1-1 0 0,-18 58 1 0 0,28-74-615 0 0,2 1 0 0 0,-3 16 0 0 0,5-25 0 0 0,1-1 0 0 0,0 1 0 0 0,0-1 0 0 0,0 1 0 0 0,1 0 0 0 0,0-1 0 0 0,4 12 0 0 0,-5-15 0 0 0,0-2 0 0 0,0 0 0 0 0,0 0 0 0 0,0 0 0 0 0,0 0 0 0 0,1 0 0 0 0,-1 0 0 0 0,0 0 0 0 0,1 0 0 0 0,-1 0 0 0 0,0-1 0 0 0,1 1 0 0 0,-1 0 0 0 0,1 0 0 0 0,0 0 0 0 0,0 1 0 0 0,1 0-78 0 0,0 0-1 0 0,-1 0 1 0 0,1 0 0 0 0,0 0-1 0 0,0 0 1 0 0,0-1 0 0 0,0 1-1 0 0,1-1 1 0 0,-1 1 0 0 0,0-1-1 0 0,1 0 1 0 0,-1 0-1 0 0,1 0 1 0 0,-1 0 0 0 0,1 0-1 0 0,4 1 1 0 0,-3-2-66 0 0,-1 1-1 0 0,1-1 1 0 0,0 1 0 0 0,0-1-1 0 0,0 0 1 0 0,-1-1 0 0 0,1 1-1 0 0,0-1 1 0 0,0 1-1 0 0,5-3 1 0 0,-7 2-368 0 0,-2 1-136 0 0,12-12-3985 0 0,-11 10 3611 0 0,0 0 0 0 0,0-1 0 0 0,-1 1 1 0 0,1-1-1 0 0,-1 1 0 0 0,1-1 0 0 0,-1-3 0 0 0,0-6-3602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15663 0 0,'0'0'356'0'0,"-8"5"994"0"0,8-5-1293 0 0,-1 1 1 0 0,1 0 0 0 0,-1 0 0 0 0,1 0 0 0 0,0 0 0 0 0,-1 0 0 0 0,1 0 0 0 0,0 0 0 0 0,0 0 0 0 0,-1 0 0 0 0,1 0-1 0 0,0 0 1 0 0,0 0 0 0 0,0 0 0 0 0,0 0 0 0 0,0-1 0 0 0,1 1 0 0 0,-1 0 0 0 0,0 0 0 0 0,0 0 0 0 0,1 0-1 0 0,-1 0 1 0 0,0 0 0 0 0,1 0 0 0 0,-1 0 0 0 0,1 0 0 0 0,-1 0 0 0 0,1-1 0 0 0,-1 1 0 0 0,1 0 0 0 0,0 0 0 0 0,0-1-1 0 0,-1 1 1 0 0,2 0 0 0 0,2 2 325 0 0,0-1 0 0 0,-1 1 0 0 0,1-1 0 0 0,0 0 0 0 0,1-1 0 0 0,-1 1 0 0 0,0-1 0 0 0,0 0 0 0 0,1 0 0 0 0,7 1 0 0 0,-1-1 64 0 0,0 0 0 0 0,1-1-1 0 0,11-1 1 0 0,39-3 263 0 0,-19 2-2215 0 0,-15-1-4566 0 0,-15 1-1891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0,'0'0'719'0'0,"0"0"-20"0"0,8-4-421 0 0,-4 2 44 0 0,1 0-1 0 0,-1 0 1 0 0,1 1-1 0 0,-1-1 1 0 0,1 1-1 0 0,-1 0 1 0 0,1 0-1 0 0,0 1 1 0 0,-1-1-1 0 0,1 1 1 0 0,0 0-1 0 0,0 1 1 0 0,-1-1-1 0 0,1 1 1 0 0,0-1-1 0 0,6 3 1 0 0,-6-1 59 0 0,0 0 0 0 0,-1 1 1 0 0,1-1-1 0 0,-1 1 0 0 0,1 0 1 0 0,-1 0-1 0 0,0 0 0 0 0,0 1 1 0 0,0 0-1 0 0,0-1 0 0 0,-1 1 0 0 0,0 0 1 0 0,0 1-1 0 0,5 7 0 0 0,1 5-210 0 0,-1 2 0 0 0,0-1 0 0 0,-1 1 1 0 0,-1 0-1 0 0,-1 1 0 0 0,-1-1 0 0 0,0 1 0 0 0,-2 0 0 0 0,1 21 0 0 0,-3 1 193 0 0,-2 0 0 0 0,-1 0 0 0 0,-12 53 0 0 0,12-82-364 0 0,-2 1 0 0 0,0-1 0 0 0,0 0 0 0 0,-9 15 0 0 0,9-18 0 0 0,0-4 0 0 0,-2-4-64 0 0,4-2-348 0 0,0 0-1 0 0,0-1 1 0 0,0 1 0 0 0,0-1-1 0 0,0 0 1 0 0,1 0 0 0 0,-1 0-1 0 0,0 0 1 0 0,0 0 0 0 0,1-1-1 0 0,-1 1 1 0 0,1-1-1 0 0,-1 0 1 0 0,-3-3 0 0 0,-3-2-1123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2 376 11975 0 0,'0'0'547'0'0,"0"0"-11"0"0,0 0-203 0 0,0 0 419 0 0,-2-6 846 0 0,3 3 1860 0 0,7-4-3038 0 0,1 0 0 0 0,-1 1-1 0 0,2 0 1 0 0,-1 1 0 0 0,0-1 0 0 0,1 2-1 0 0,0-1 1 0 0,0 2 0 0 0,21-6 0 0 0,9 0 1667 0 0,51-4 1 0 0,-79 12-2045 0 0,58-6-43 0 0,-54 6 0 0 0,0 0 0 0 0,21 1 0 0 0,-12 1 0 0 0,127-11 2004 0 0,-138 8-1960 0 0,93-14-44 0 0,-61 7 0 0 0,65-4 0 0 0,-9 0 0 0 0,31-2 0 0 0,115-5 0 0 0,-236 19 0 0 0,82-7 0 0 0,121 7 0 0 0,-188 3 0 0 0,19 0 0 0 0,35 0 0 0 0,-26-1 0 0 0,139-6 0 0 0,-108 1 0 0 0,-58 3 0 0 0,0 1 0 0 0,31 4 0 0 0,-6 1 0 0 0,0-2 0 0 0,63-5 0 0 0,26-10 0 0 0,-28 4 0 0 0,-26 3 0 0 0,5 1 0 0 0,-55 3 0 0 0,43-5 0 0 0,15-1 0 0 0,-52 5 0 0 0,38-9 0 0 0,2 0 0 0 0,-8 5 0 0 0,29-2 0 0 0,-56 9 0 0 0,-25 0 0 0 0,-1 0 0 0 0,45-7 0 0 0,-50 4 0 0 0,-1 1 0 0 0,24 0 0 0 0,-23 2 0 0 0,34-4 0 0 0,-13-5 0 0 0,-22 5 0 0 0,0 0 0 0 0,0 1 0 0 0,0 0 0 0 0,21 2 0 0 0,-7-2 0 0 0,7-2 0 0 0,-7 3 0 0 0,-24 2 0 0 0,1-1 0 0 0,0-1 0 0 0,-1 0 0 0 0,14-2 0 0 0,-12 2 0 0 0,-1 0 0 0 0,0 0 0 0 0,0-1 0 0 0,-1-1 72 0 0,-6 3 299 0 0,-1 0 117 0 0,0 0 21 0 0,-10-13-786 0 0,8 12-76 0 0,0-1 0 0 0,0 0 0 0 0,0 0 0 0 0,-1 1 1 0 0,1-1-1 0 0,0 1 0 0 0,-1 0 0 0 0,1 0 0 0 0,-1 0 0 0 0,0 0 1 0 0,1 0-1 0 0,-1 1 0 0 0,0-1 0 0 0,1 1 0 0 0,-5-1 0 0 0,-31-6-2183 0 0,0-4-21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11975 0 0,'0'0'267'0'0,"0"0"42"0"0,0 0 17 0 0,0 0-28 0 0,0 0-58 0 0,0 0 491 0 0,0 0 238 0 0,0 0 45 0 0,17 4 4035 0 0,-13-3-4107 0 0,-3-1-575 0 0,1 1-1 0 0,0-1 0 0 0,-1 0 1 0 0,1 1-1 0 0,0-1 0 0 0,-1 0 1 0 0,1 0-1 0 0,0 0 0 0 0,-1 0 0 0 0,1 0 1 0 0,0 0-1 0 0,-1-1 0 0 0,1 1 1 0 0,2-1-1 0 0,11-3-210 0 0,-1-1 1 0 0,1 0-1 0 0,-1-1 0 0 0,-1 0 1 0 0,1-2-1 0 0,-1 1 0 0 0,0-1 1 0 0,-1-1-1 0 0,0 0 0 0 0,0-1 0 0 0,-1 0 1 0 0,11-13-1 0 0,-13 10-154 0 0,0-1 1 0 0,-1 0-1 0 0,-1-1 0 0 0,0 0 0 0 0,-1 0 1 0 0,5-17-1 0 0,-10 30 2 0 0,0-1 0 0 0,-1 0-1 0 0,1 1 1 0 0,-1-1 0 0 0,1 0 0 0 0,-1 0 0 0 0,0 1-1 0 0,0-1 1 0 0,0 0 0 0 0,-1 0 0 0 0,1 1 0 0 0,-1-1-1 0 0,1 0 1 0 0,-1 0 0 0 0,0 1 0 0 0,0-1-1 0 0,0 1 1 0 0,-3-5 0 0 0,3 6 119 0 0,-1 0-1 0 0,0 0 1 0 0,1 0-1 0 0,-1 0 1 0 0,0 0-1 0 0,0 0 1 0 0,0 0-1 0 0,0 0 1 0 0,0 1-1 0 0,0-1 1 0 0,0 0-1 0 0,0 1 1 0 0,0 0-1 0 0,0 0 1 0 0,-2 0-1 0 0,3-1-121 0 0,0 1 0 0 0,0 0 0 0 0,0 0-1 0 0,0 0 1 0 0,0 0 0 0 0,0 0 0 0 0,0 0 0 0 0,-1 1 0 0 0,1-1 0 0 0,0 0-1 0 0,0 0 1 0 0,0 1 0 0 0,0-1 0 0 0,0 1 0 0 0,0-1 0 0 0,1 1 0 0 0,-1-1-1 0 0,0 1 1 0 0,0-1 0 0 0,-1 2 0 0 0,-2 1-3 0 0,-9 3 2 0 0,0 1 0 0 0,0 0 0 0 0,0 1 0 0 0,1 1 0 0 0,1 0 0 0 0,-1 1 0 0 0,1 0 0 0 0,1 0 0 0 0,0 1 0 0 0,0 1 0 0 0,1-1 0 0 0,-11 21 0 0 0,13-20 0 0 0,0 1 0 0 0,1 1 0 0 0,1-1 0 0 0,0 1 0 0 0,1 0 0 0 0,0 1 0 0 0,-1 15 0 0 0,4-25 0 0 0,1 0 0 0 0,0-1 0 0 0,0 1 0 0 0,0 0 0 0 0,0 0 0 0 0,1-1 0 0 0,0 1 0 0 0,0-1 0 0 0,0 1 0 0 0,0-1 0 0 0,1 1 0 0 0,0-1 0 0 0,0 0 0 0 0,0 1 0 0 0,0-1 0 0 0,1 0 0 0 0,0 0 0 0 0,0-1 0 0 0,0 1 0 0 0,0-1 0 0 0,0 1 0 0 0,1-1 0 0 0,-1 0 0 0 0,1 0 0 0 0,0-1 0 0 0,5 4 0 0 0,-2-3 0 0 0,0 0 0 0 0,0 0 0 0 0,1 0 0 0 0,-1-1 0 0 0,1 0 0 0 0,0-1 0 0 0,-1 0 0 0 0,16 1 0 0 0,-6-2 0 0 0,1-1 0 0 0,31-5 0 0 0,-29 1 0 0 0,0 0 0 0 0,0-1 0 0 0,-1-1 0 0 0,37-18 0 0 0,-49 22 0 0 0,0-1 0 0 0,0 0 0 0 0,-1 0 0 0 0,1-1 0 0 0,-1 1 0 0 0,0-1 0 0 0,10-11 0 0 0,13-15-829 0 0,-28 30-125 0 0,0-5-8131 0 0,-1 0 97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2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 11975 0 0,'0'0'267'0'0,"0"0"42"0"0,0 0 17 0 0,0 0-28 0 0,-9-3-186 0 0,-17 2 811 0 0,25 0-414 0 0,-1 2 3 0 0,-24 2 1024 0 0,25-3-1024 0 0,1 0 0 0 0,0 0 0 0 0,0 0 0 0 0,-6 1 282 0 0,6-1 2951 0 0,21-2-3243 0 0,0 0 0 0 0,27 3 0 0 0,13-1 205 0 0,-36 0-707 0 0,-14 0 0 0 0,0-1 0 0 0,21-3 0 0 0,-22 2-1579 0 0,0 0 1 0 0,19 0-1 0 0,-23 2 918 0 0,-6 0-6846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15663 0 0,'0'0'356'0'0,"0"0"50"0"0,2 0 20 0 0,22-8-84 0 0,-8 3 2513 0 0,28-6 0 0 0,-42 11-2748 0 0,0 0-1 0 0,0-1 1 0 0,1 1-1 0 0,-1 0 1 0 0,0 0 0 0 0,0 1-1 0 0,1-1 1 0 0,-1 1-1 0 0,0-1 1 0 0,0 1-1 0 0,0-1 1 0 0,0 1-1 0 0,0 0 1 0 0,0 0 0 0 0,0 0-1 0 0,0 0 1 0 0,0 1-1 0 0,0-1 1 0 0,0 0-1 0 0,-1 1 1 0 0,1-1-1 0 0,0 1 1 0 0,-1 0 0 0 0,3 3-1 0 0,-2 0 90 0 0,0-1-1 0 0,-1 1 1 0 0,1 0-1 0 0,-1 0 1 0 0,0 0-1 0 0,0 0 1 0 0,0 7-1 0 0,1 9 273 0 0,7 20-460 0 0,14 43 0 0 0,-19-71 0 0 0,12 22 0 0 0,14 31-88 0 0,-29-65-257 0 0,-8-19-4374 0 0,3 7-2475 0 0,0 5 548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15663 0 0,'0'0'356'0'0,"0"0"50"0"0,0 0 20 0 0,0 0-42 0 0,0 0-112 0 0,0 0 463 0 0,0 0 234 0 0,0 0 45 0 0,0 0-61 0 0,0 0-288 0 0,0 0-121 0 0,0 0-28 0 0,0 0-4 0 0,0 0 0 0 0,0 0 0 0 0,0 0 0 0 0,-2 0-68 0 0,-4 2-333 0 0,1 0 1 0 0,-1 1-1 0 0,1-1 1 0 0,-1 1-1 0 0,1 1 0 0 0,0-1 1 0 0,0 1-1 0 0,0 0 0 0 0,1 0 1 0 0,-7 7-1 0 0,-12 10 719 0 0,6-9-826 0 0,2 1 1 0 0,-1 0-1 0 0,2 2 1 0 0,0-1 0 0 0,0 2-1 0 0,-21 32 1 0 0,34-47-701 0 0,1-1-258 0 0,1 1 738 0 0,1 0 0 0 0,-1-1-1 0 0,0 1 1 0 0,0 0-1 0 0,0-1 1 0 0,1 0 0 0 0,-1 1-1 0 0,0-1 1 0 0,1 0-1 0 0,-1 0 1 0 0,0 1 0 0 0,1-1-1 0 0,-1 0 1 0 0,0 0 0 0 0,1-1-1 0 0,-1 1 1 0 0,0 0-1 0 0,1 0 1 0 0,-1-1 0 0 0,0 1-1 0 0,2-1 1 0 0,25-10-1501 0 0,-28 10 1681 0 0,23-13-1500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15663 0 0,'0'0'719'0'0,"0"0"-20"0"0,0 0-238 0 0,2-1 656 0 0,11-3 430 0 0,-8 2-756 0 0,1 0-1 0 0,0 1 1 0 0,1-1 0 0 0,-1 1-1 0 0,12 0 1 0 0,-14 1-590 0 0,-1-1-12 0 0,1 1-1 0 0,-1 1 0 0 0,0-1 0 0 0,0 0 0 0 0,0 1 0 0 0,0-1 1 0 0,0 1-1 0 0,0 0 0 0 0,0 0 0 0 0,0 0 0 0 0,0 1 1 0 0,3 1-1 0 0,-1 0-186 0 0,0 1 1 0 0,0-1-1 0 0,0 1 0 0 0,-1 0 1 0 0,0 0-1 0 0,0 0 1 0 0,0 1-1 0 0,4 5 0 0 0,26 43-6 0 0,-31-49 4 0 0,14 29 0 0 0,17 45 0 0 0,9 17 0 0 0,-23-47 0 0 0,-16-38 0 0 0,1-2-133 0 0,-5-8 84 0 0,0 0-1 0 0,0 0 1 0 0,0 1 0 0 0,0-1 0 0 0,0 0-1 0 0,0 1 1 0 0,0-1 0 0 0,0 0 0 0 0,0 0 0 0 0,0 1-1 0 0,0-1 1 0 0,0 0 0 0 0,0 1 0 0 0,0-1 0 0 0,0 0-1 0 0,0 0 1 0 0,0 1 0 0 0,0-1 0 0 0,0 0-1 0 0,0 1 1 0 0,0-1 0 0 0,0 0 0 0 0,-1 0 0 0 0,1 1-1 0 0,0-1 1 0 0,0 0 0 0 0,0 0 0 0 0,0 0 0 0 0,-1 1-1 0 0,1-1 1 0 0,0 0 0 0 0,0 0 0 0 0,-1 0-1 0 0,1 1 1 0 0,0-1 0 0 0,0 0 0 0 0,-1 0 0 0 0,1 0-1 0 0,-11 3-1849 0 0,9-3 1557 0 0,-1 0 1 0 0,1-1-1 0 0,0 0 0 0 0,0 1 0 0 0,0-1 1 0 0,-1 0-1 0 0,1 0 0 0 0,0 0 0 0 0,0-1 1 0 0,0 1-1 0 0,1 0 0 0 0,-1-1 0 0 0,0 1 0 0 0,0-1 1 0 0,-1-2-1 0 0,1 2 57 0 0,-1-1-1762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47 11975 0 0,'0'0'547'0'0,"0"-1"-11"0"0,-1-18-209 0 0,-2 7 3426 0 0,-1-2 3548 0 0,-7 17-6277 0 0,7-1-957 0 0,0-1 0 0 0,-1 1 0 0 0,1 1 0 0 0,0-1 0 0 0,0 0 0 0 0,1 1 0 0 0,-1 0 0 0 0,1 0 1 0 0,-1 0-1 0 0,1 0 0 0 0,0 1 0 0 0,0-1 0 0 0,-5 8 0 0 0,-2 6 286 0 0,1-1 1 0 0,-8 20-1 0 0,4-8-200 0 0,-6 10-153 0 0,2 2 0 0 0,1 0 0 0 0,-19 79 0 0 0,33-110 0 0 0,1 0 0 0 0,0 0 0 0 0,0 18 0 0 0,3-17 0 0 0,0-1 0 0 0,-2-9 0 0 0,1 1 0 0 0,-1-1 0 0 0,0 0 0 0 0,0 1 0 0 0,0-1 0 0 0,0 0 0 0 0,0 1 0 0 0,0-1 0 0 0,1 0 0 0 0,-1 1 0 0 0,0-1 0 0 0,0 0 0 0 0,0 1 0 0 0,1-1 0 0 0,-1 0 0 0 0,0 0 0 0 0,0 1 0 0 0,1-1 0 0 0,-1 0 0 0 0,0 0 0 0 0,1 0 0 0 0,-1 1 0 0 0,0-1 0 0 0,1 0 0 0 0,-1 0 0 0 0,0 0 0 0 0,1 0 0 0 0,-1 0 0 0 0,0 0 0 0 0,1 1 0 0 0,-1-1 0 0 0,0 0 0 0 0,1 0 0 0 0,-1 0 0 0 0,1 0 0 0 0,-1 0 0 0 0,0-1 0 0 0,1 1 0 0 0,-1 0 0 0 0,0 0 0 0 0,1 0 0 0 0,-1 0 0 0 0,1 0 0 0 0,-1-1 0 0 0,5 1 0 0 0,-1-1 0 0 0,0-1 0 0 0,0 1 0 0 0,1 0 0 0 0,-1-1 0 0 0,0 0 0 0 0,0 0 0 0 0,0 0 0 0 0,-1-1 0 0 0,1 1 0 0 0,0-1 0 0 0,-1 0 0 0 0,5-5 0 0 0,5-5 0 0 0,19-29 0 0 0,-32 42 0 0 0,4-5-71 0 0,-1-1 0 0 0,0 0 0 0 0,-1 0 0 0 0,1 0-1 0 0,-1 0 1 0 0,0-1 0 0 0,0 1 0 0 0,-1-1 0 0 0,0 1 0 0 0,0-1 0 0 0,-1 1-1 0 0,1-1 1 0 0,-2-9 0 0 0,1 12 14 0 0,-1 0 0 0 0,0 1 0 0 0,1-1 0 0 0,-1 0 0 0 0,-1 1 0 0 0,1-1 0 0 0,0 1 0 0 0,-1-1 0 0 0,0 1-1 0 0,0 0 1 0 0,-2-3 0 0 0,2 4 39 0 0,0 0 0 0 0,0 0-1 0 0,0 0 1 0 0,0 0 0 0 0,0 1-1 0 0,0-1 1 0 0,0 1 0 0 0,-1-1 0 0 0,1 1-1 0 0,-1 0 1 0 0,1 0 0 0 0,-1 0-1 0 0,1 0 1 0 0,-1 1 0 0 0,0-1-1 0 0,-4 0 1 0 0,0 1 18 0 0,0-1 0 0 0,0 1 0 0 0,0 1 0 0 0,0 0 0 0 0,0 0 0 0 0,0 0 0 0 0,-12 4 0 0 0,15-3 0 0 0,0-1 0 0 0,0 0 0 0 0,1 1 0 0 0,-1 0 0 0 0,1 0 0 0 0,-1 0 0 0 0,1 0 0 0 0,0 1 0 0 0,0-1 0 0 0,0 1 0 0 0,0 0 0 0 0,1 0 0 0 0,-1 0 0 0 0,1 0 0 0 0,-4 5 0 0 0,6-7 0 0 0,-1-1 0 0 0,1 1 0 0 0,0-1 0 0 0,-1 1 0 0 0,1 0 0 0 0,0-1 0 0 0,-1 1 0 0 0,1-1 0 0 0,0 1 0 0 0,0-1 0 0 0,-1 1 0 0 0,1 0 0 0 0,0-1 0 0 0,0 1 0 0 0,0 0 0 0 0,0-1 0 0 0,0 1 0 0 0,0 0 0 0 0,0-1 0 0 0,0 1 0 0 0,0-1 0 0 0,0 1 0 0 0,0 0 0 0 0,1 0 0 0 0,-1 1 0 0 0,0-1 0 0 0,0 0 0 0 0,1 1 0 0 0,-1-1 0 0 0,0 0 0 0 0,0 0 0 0 0,0 0 0 0 0,1 1 0 0 0,-1-1 0 0 0,1 0 0 0 0,-1 0 0 0 0,1 0 0 0 0,-1 0 0 0 0,1 0 0 0 0,0 0 0 0 0,-1 0 0 0 0,1 0 0 0 0,0 0 0 0 0,0 0 0 0 0,1 1 0 0 0,1 1 0 0 0,0 0-157 0 0,-1-1 0 0 0,1 1-1 0 0,-1-1 1 0 0,1 0 0 0 0,0 1-1 0 0,0-1 1 0 0,0 0 0 0 0,0-1 0 0 0,0 1-1 0 0,1 0 1 0 0,-1-1 0 0 0,0 0 0 0 0,7 2-1 0 0,0-1-1250 0 0,1-1-1 0 0,0 0 0 0 0,13-1 0 0 0,-21 0 1086 0 0,18 0-7197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15663 0 0,'0'0'719'0'0,"0"0"-20"0"0,2-1-449 0 0,6-2 363 0 0,1 0 0 0 0,0-1 0 0 0,-1 0-1 0 0,0-1 1 0 0,0 1 0 0 0,0-2 0 0 0,-1 1 0 0 0,1-1-1 0 0,-1 0 1 0 0,12-14 0 0 0,-12 11-117 0 0,0 0 0 0 0,0-1 0 0 0,-1 0 0 0 0,0 0 0 0 0,-1 0-1 0 0,0 0 1 0 0,0-1 0 0 0,4-18 0 0 0,-8 28-442 0 0,-1 0 0 0 0,0-1 0 0 0,1 1 0 0 0,-1 0 0 0 0,0 0-1 0 0,0 0 1 0 0,0-1 0 0 0,0 1 0 0 0,0 0 0 0 0,0 0 0 0 0,-1 0 0 0 0,1-1 0 0 0,-1-1 0 0 0,1 3-9 0 0,0 0 1 0 0,0-1 0 0 0,-1 1 0 0 0,1-1 0 0 0,0 1 0 0 0,-1 0 0 0 0,1-1 0 0 0,-1 1 0 0 0,1 0 0 0 0,0-1 0 0 0,-1 1-1 0 0,1 0 1 0 0,-1 0 0 0 0,1-1 0 0 0,-1 1 0 0 0,1 0 0 0 0,0 0 0 0 0,-1 0 0 0 0,1-1 0 0 0,-1 1 0 0 0,1 0 0 0 0,-2 0-1 0 0,0 0 68 0 0,-1 1-1 0 0,0-1 1 0 0,1 0-1 0 0,-1 1 1 0 0,1 0-1 0 0,-1 0 1 0 0,1 0-1 0 0,-1 0 1 0 0,1 0-1 0 0,0 0 1 0 0,-3 2-1 0 0,0 0-110 0 0,0 1 0 0 0,1 0-1 0 0,0 0 1 0 0,0 0 0 0 0,0 1 0 0 0,1-1 0 0 0,-1 1 0 0 0,1 0-1 0 0,0 0 1 0 0,-4 8 0 0 0,-1 5-4 0 0,-9 33 0 0 0,15-45 2 0 0,0-1 0 0 0,1 1 0 0 0,0 0 0 0 0,0 0 0 0 0,0 0 0 0 0,1 0 0 0 0,0 0 0 0 0,0 0 0 0 0,1 0 0 0 0,0 0 0 0 0,0 0 0 0 0,2 6 0 0 0,3 0 0 0 0,-1-10 0 0 0,-4-2 0 0 0,1 1-157 0 0,0 0 0 0 0,1-1-1 0 0,-1 1 1 0 0,0-1 0 0 0,0 1 0 0 0,0-1 0 0 0,0 0 0 0 0,1 0-1 0 0,-1 0 1 0 0,0 0 0 0 0,0-1 0 0 0,0 1 0 0 0,0 0-1 0 0,0-1 1 0 0,0 0 0 0 0,1 1 0 0 0,-1-1 0 0 0,0 0-1 0 0,-1 0 1 0 0,4-2 0 0 0,2-1-1356 0 0,0-1-1 0 0,0 0 1 0 0,-1 0 0 0 0,8-8-1 0 0,-3-1-7474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34 110 17503 0 0,'-7'-2'241'0'0,"5"2"-89"0"0,0-1-1 0 0,0 0 1 0 0,0 1 0 0 0,0-1-1 0 0,0 0 1 0 0,0 0-1 0 0,0 0 1 0 0,0 0-1 0 0,1-1 1 0 0,-1 1 0 0 0,-3-3-1 0 0,5 3 575 0 0,0-1-423 0 0,0 1 0 0 0,1-1 1 0 0,-1 1-1 0 0,1-1 1 0 0,-1 1-1 0 0,1-1 0 0 0,0 1 1 0 0,-1 0-1 0 0,1-1 1 0 0,0 1-1 0 0,0 0 1 0 0,0 0-1 0 0,0 0 0 0 0,0-1 1 0 0,0 1-1 0 0,3-1 1 0 0,24-18 549 0 0,-22 16-154 0 0,0 2-570 0 0,-1-1 1 0 0,0 1-1 0 0,10-3 1 0 0,2-1-32 0 0,-6 2 394 0 0,1 0 1 0 0,24-3-1 0 0,-16 4-86 0 0,-1 0-322 0 0,28-1 0 0 0,-19 3-87 0 0,-18 1-130 0 0,-9 0-563 0 0,-1 0-258 0 0,0 0-56 0 0,0 0-217 0 0,0 0-858 0 0,-1 1-379 0 0,-7 7-80 0 0,6-6-15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0,3 0-136 0 0,15 1 600 0 0,0-2 0 0 0,1 0 0 0 0,-1-1 0 0 0,26-6 0 0 0,19-2 710 0 0,-39 8-3825 0 0,-6-1-2578 0 0,-4 2-3154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13823 0 0,'0'0'315'0'0,"0"0"45"0"0,0 0 21 0 0,0 0-49 0 0,0 0-149 0 0,0 0 194 0 0,0 0 110 0 0,1 0 22 0 0,14-2 131 0 0,0-1 0 0 0,0-1 0 0 0,-1 0 0 0 0,0-1 0 0 0,0 0 0 0 0,0-1 0 0 0,19-12 0 0 0,-5 0 532 0 0,-1-1-1 0 0,33-30 1 0 0,-45 35-1019 0 0,-1-1-1 0 0,18-23 1 0 0,-27 32 145 0 0,-1-1 0 0 0,0-1 0 0 0,0 1 1 0 0,0-1-1 0 0,-1 1 0 0 0,0-1 0 0 0,-1 0 0 0 0,3-14 0 0 0,-4 18-141 0 0,-1 3-109 0 0,0 0 0 0 0,1-1 0 0 0,-1 1 1 0 0,0 0-1 0 0,0 0 0 0 0,-1-1 0 0 0,1 1 0 0 0,0 0 0 0 0,0-1 0 0 0,-1 1 1 0 0,1 0-1 0 0,0 0 0 0 0,-1-1 0 0 0,0 1 0 0 0,1 0 0 0 0,-1 0 1 0 0,0 0-1 0 0,1 0 0 0 0,-2-2 0 0 0,-3-4-48 0 0,5 7 0 0 0,0-1 0 0 0,0 1 0 0 0,0-1 0 0 0,0 1 0 0 0,-1 0 0 0 0,1-1 0 0 0,0 1 0 0 0,0 0 0 0 0,-1-1 0 0 0,1 1 0 0 0,0 0 0 0 0,0-1 0 0 0,-1 1 0 0 0,1 0 0 0 0,0-1 0 0 0,-1 1 0 0 0,1 0 0 0 0,0 0 0 0 0,-1-1 0 0 0,1 1 0 0 0,-1 0 0 0 0,1 0 0 0 0,0 0 0 0 0,-1 0 0 0 0,1 0 0 0 0,-1 0 0 0 0,1-1 0 0 0,0 1 0 0 0,-1 0 0 0 0,1 0 0 0 0,-1 0 0 0 0,1 0 0 0 0,-1 0 0 0 0,1 1 0 0 0,0-1 0 0 0,-1 0 0 0 0,0 0 0 0 0,0 0 0 0 0,-2 0 0 0 0,0 0 0 0 0,0 0 0 0 0,0 0 0 0 0,0 0 0 0 0,0 1 0 0 0,0-1 0 0 0,0 1 0 0 0,0 0 0 0 0,0 0 0 0 0,0 0 0 0 0,0 0 0 0 0,0 0 0 0 0,1 1 0 0 0,-1-1 0 0 0,0 1 0 0 0,1 0 0 0 0,-1 0 0 0 0,1 0 0 0 0,-3 3 0 0 0,-12 10 0 0 0,0 1 0 0 0,2 0 0 0 0,0 1 0 0 0,1 1 0 0 0,-13 22 0 0 0,5-4 0 0 0,12-21 0 0 0,0 1 0 0 0,1 0 0 0 0,1 0 0 0 0,-6 19 0 0 0,12-30 0 0 0,1 0 0 0 0,0 1 0 0 0,0-1 0 0 0,0 0 0 0 0,0 0 0 0 0,1 1 0 0 0,0-1 0 0 0,0 0 0 0 0,1 1 0 0 0,0-1 0 0 0,-1 0 0 0 0,2 0 0 0 0,-1 0 0 0 0,1 0 0 0 0,-1 0 0 0 0,1 0 0 0 0,1 0 0 0 0,3 7 0 0 0,-1-5-16 0 0,1 0-1 0 0,-1-1 1 0 0,1 1-1 0 0,0-2 1 0 0,0 1-1 0 0,1 0 1 0 0,-1-1-1 0 0,1 0 1 0 0,1-1-1 0 0,-1 0 1 0 0,0 0-1 0 0,1 0 1 0 0,0-1-1 0 0,0 0 1 0 0,0-1-1 0 0,0 1 1 0 0,1-2 0 0 0,14 2-1 0 0,-6-1-45 0 0,1-1-1 0 0,-1-1 0 0 0,1-1 1 0 0,-1-1-1 0 0,1 0 1 0 0,-1-1-1 0 0,0-1 1 0 0,19-7-1 0 0,-26 7-531 0 0,0 0 0 0 0,-1 0 0 0 0,18-12 0 0 0,-11 5-874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41 13823 0 0,'0'0'630'0'0,"-1"0"-13"0"0,1-1-331 0 0,-1 1 0 0 0,1 0 0 0 0,0-1 0 0 0,-1 1 0 0 0,1 0 0 0 0,0-1 0 0 0,0 1 0 0 0,-1 0 0 0 0,1-1 0 0 0,0 1 0 0 0,0-1 0 0 0,-1 1 0 0 0,1-1 0 0 0,0 1-1 0 0,0 0 1 0 0,0-1 0 0 0,0 1 0 0 0,0-1 0 0 0,0 1 0 0 0,0-1 0 0 0,0 1 0 0 0,0-1 0 0 0,0 0 0 0 0,0 0-163 0 0,0 1 0 0 0,1-1 0 0 0,-1 1-1 0 0,1-1 1 0 0,-1 1 0 0 0,0-1 0 0 0,1 1 0 0 0,-1-1-1 0 0,1 1 1 0 0,-1 0 0 0 0,1-1 0 0 0,-1 1-1 0 0,1-1 1 0 0,-1 1 0 0 0,2 0 0 0 0,23-8-228 0 0,-22 7 751 0 0,31-4 321 0 0,1 1-1 0 0,46 0 1 0 0,-46 3-691 0 0,28 3-260 0 0,21 1-96 0 0,-82-3-257 0 0,-2 0-138 0 0,0 0-1125 0 0,0 0-4590 0 0,0 0-1968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19351 0 0,'0'0'439'0'0,"0"0"62"0"0,2-2 33 0 0,2 0-298 0 0,1-1 1 0 0,-1 1-1 0 0,1 0 1 0 0,0 0 0 0 0,0 1-1 0 0,0-1 1 0 0,0 1-1 0 0,0 0 1 0 0,0 1 0 0 0,7-1-1 0 0,-5 1 266 0 0,0-1 0 0 0,-1 2 0 0 0,1-1 0 0 0,0 1 0 0 0,0 0 0 0 0,0 1 0 0 0,9 3 0 0 0,-11-3-377 0 0,-1 1-1 0 0,1 0 0 0 0,-1 1 1 0 0,0-1-1 0 0,0 1 1 0 0,0 0-1 0 0,0 0 1 0 0,-1 0-1 0 0,1 0 1 0 0,-1 0-1 0 0,3 7 0 0 0,4 3 422 0 0,8 13-462 0 0,23 45 0 0 0,-7-11-71 0 0,-3-8-13 0 0,-14-22 0 0 0,1-1 0 0 0,38 46 0 0 0,-54-74 19 0 0,0 1-1 0 0,1-1 1 0 0,-1 0 0 0 0,1 0-1 0 0,0 0 1 0 0,-1 0 0 0 0,1 0-1 0 0,4 1 1 0 0,-5-2-102 0 0,-1-2 118 0 0,0 0-85 0 0,0 0 1 0 0,0 0-1 0 0,0 0 0 0 0,0 0 0 0 0,0 0 1 0 0,0 0-1 0 0,0 0 0 0 0,-1 0 0 0 0,1 0 1 0 0,0-1-1 0 0,-1 1 0 0 0,1 0 0 0 0,-1 0 1 0 0,1-1-1 0 0,-1 1 0 0 0,1 0 0 0 0,-1-1 1 0 0,0 1-1 0 0,0 0 0 0 0,0-1 0 0 0,0 1 1 0 0,0-1-1 0 0,0-1 0 0 0,0-2-189 0 0,0-6-1166 0 0,-1 0 0 0 0,0-1 0 0 0,0 1 0 0 0,-4-14 0 0 0,-1 0-889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 15663 0 0,'0'0'1207'0'0,"0"0"-575"0"0,0 0 516 0 0,0 0 312 0 0,0 0 63 0 0,0 0-134 0 0,0 0-609 0 0,0 0-663 0 0,0 0 0 0 0,1 0 0 0 0,-1-1 1 0 0,1 1-1 0 0,-1 0 0 0 0,1 0 0 0 0,-1 0 1 0 0,0 0-1 0 0,1 0 0 0 0,-1 0 0 0 0,1 0 0 0 0,-1 0 1 0 0,1 0-1 0 0,-1 0 0 0 0,0 0 0 0 0,1 0 0 0 0,-1 0 1 0 0,1 0-1 0 0,-1 0 0 0 0,0 1 0 0 0,1-1 1 0 0,0 0-1 0 0,-1 4-72 0 0,1 0 1 0 0,-1 0 0 0 0,0 0-1 0 0,0-1 1 0 0,0 1 0 0 0,-1 0-1 0 0,1 0 1 0 0,-1 0 0 0 0,0-1-1 0 0,0 1 1 0 0,0 0-1 0 0,0-1 1 0 0,-1 1 0 0 0,-3 5-1 0 0,-2 3 100 0 0,0 0-1 0 0,-17 20 0 0 0,8-16-144 0 0,0-1 0 0 0,0-1 0 0 0,-30 20 0 0 0,35-26 0 0 0,0-1-68 0 0,7-4-5 0 0,1-1-1 0 0,-1 0 1 0 0,1 1 0 0 0,-1 0 0 0 0,1 0 0 0 0,0 0 0 0 0,0 0-1 0 0,0 0 1 0 0,1 1 0 0 0,-4 4 0 0 0,1-4-899 0 0,4-2-697 0 0,0-1-2243 0 0,1-1 1682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88 15487 0 0,'0'0'356'0'0,"0"0"50"0"0,2-2 18 0 0,4-6 392 0 0,0 0 1 0 0,-1-1 0 0 0,4-8 0 0 0,8-13 1702 0 0,-10 18-1573 0 0,-7 11-190 0 0,-2 2 94 0 0,-16 21 2051 0 0,5-7-3279 0 0,-19 23 422 0 0,-48 77 0 0 0,65-92-43 0 0,-43 77 1019 0 0,51-85-850 0 0,1 0 0 0 0,0 0 0 0 0,1 0 0 0 0,1 0 0 0 0,-4 20 0 0 0,8-28-170 0 0,-1 1 0 0 0,1 0 0 0 0,0-1 0 0 0,1 1 0 0 0,0-1 0 0 0,0 1 0 0 0,0-1 0 0 0,1 0 0 0 0,0 0 0 0 0,7 14 0 0 0,-7-16 0 0 0,0 0 0 0 0,1-1 0 0 0,0 1 0 0 0,0-1 0 0 0,0 0 0 0 0,0 0 0 0 0,1 0 0 0 0,0-1 0 0 0,-1 1 0 0 0,1-1 0 0 0,1 1 0 0 0,-1-2 0 0 0,0 1 0 0 0,1 0 0 0 0,-1-1 0 0 0,9 3 0 0 0,-7-3-31 0 0,1 0 0 0 0,0 0 0 0 0,0-1 1 0 0,0 0-1 0 0,0-1 0 0 0,-1 1 0 0 0,1-1 0 0 0,0-1 0 0 0,0 1 0 0 0,0-1 0 0 0,0 0 1 0 0,8-3-1 0 0,-7 2-457 0 0,0 1 1 0 0,1-2 0 0 0,-1 1-1 0 0,0-1 1 0 0,0-1 0 0 0,-1 1-1 0 0,1-1 1 0 0,-1-1 0 0 0,0 1-1 0 0,0-1 1 0 0,11-10 0 0 0,-7 1-1048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18:3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18575 0 0,'0'0'422'0'0,"0"0"56"0"0,2 1 32 0 0,9 1-304 0 0,1-1 1 0 0,-1 0 0 0 0,1-1-1 0 0,0 0 1 0 0,-1-1 0 0 0,1 0-1 0 0,12-4 1 0 0,7 1 795 0 0,192-18 540 0 0,-199 19-2053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32 19351 0 0,'0'0'439'0'0,"0"0"62"0"0,10-7 662 0 0,12-16-1074 0 0,-20 21 282 0 0,-2 2 117 0 0,0 0 21 0 0,0 0 3 0 0,0 0 0 0 0,0 0 0 0 0,0 0 0 0 0,0 0-69 0 0,-7 13-278 0 0,-3 2-165 0 0,-1 0 0 0 0,-1-1 0 0 0,-1 0 0 0 0,0-1 0 0 0,0-1 0 0 0,-18 13 0 0 0,-7 8 0 0 0,-53 42 0 0 0,39-32 0 0 0,51-42-139 0 0,-1 0-585 0 0,1 0 0 0 0,-1 0 0 0 0,1 0 0 0 0,0 1 0 0 0,-1-1 0 0 0,1 0 0 0 0,0 1 0 0 0,0-1-1 0 0,0 1 1 0 0,-1 1 0 0 0,2-3-6796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11975 0 0,'0'0'547'0'0,"0"0"-11"0"0,0 0-203 0 0,0 0 419 0 0,-2 3 828 0 0,0-1 2920 0 0,-7 0-2747 0 0,9-2-168 0 0,13-2 2726 0 0,-2 3-4584 0 0,-5 1 274 0 0,-1 0 0 0 0,0-1-1 0 0,0 2 1 0 0,0-1 0 0 0,-1 0-1 0 0,1 1 1 0 0,-1 0 0 0 0,1 0 0 0 0,-1 0-1 0 0,0 1 1 0 0,0 0 0 0 0,0-1 0 0 0,0 1-1 0 0,-1 1 1 0 0,0-1 0 0 0,0 0-1 0 0,0 1 1 0 0,0 0 0 0 0,-1-1 0 0 0,1 1-1 0 0,2 10 1 0 0,-2-4-1 0 0,-1-1 0 0 0,0 1 0 0 0,-1 0 0 0 0,0-1 0 0 0,-1 1 0 0 0,0 0 0 0 0,0-1 0 0 0,-1 1 0 0 0,-1 0 0 0 0,0-1 0 0 0,0 1 0 0 0,-1-1 0 0 0,0 0 0 0 0,-1 0 0 0 0,0 0 0 0 0,-6 10 0 0 0,-14 29 0 0 0,18-35 0 0 0,0 0 0 0 0,-1-1 0 0 0,0 0 0 0 0,-1-1 0 0 0,0 1 0 0 0,-15 15 0 0 0,19-24 9 0 0,-40 37 624 0 0,39-37-519 0 0,-1 0 0 0 0,0 0 0 0 0,1 0 0 0 0,-1-1 0 0 0,0 0 0 0 0,-11 4 0 0 0,15-6-83 0 0,0-1 1 0 0,0 1-1 0 0,-1-1 0 0 0,1 0 1 0 0,0 0-1 0 0,0 0 0 0 0,-1 0 1 0 0,1 0-1 0 0,0 0 0 0 0,0 0 0 0 0,-1-1 1 0 0,1 1-1 0 0,0-1 0 0 0,0 0 1 0 0,0 0-1 0 0,0 0 0 0 0,0 0 1 0 0,0 0-1 0 0,0 0 0 0 0,0 0 1 0 0,0-1-1 0 0,0 1 0 0 0,1-1 0 0 0,-3-2 1 0 0,-2-2-255 0 0,1-1 0 0 0,0 0 1 0 0,0 0-1 0 0,1 0 0 0 0,0-1 1 0 0,-4-8-1 0 0,6 12-255 0 0,-2-9-1942 0 0,4 4-4012 0 0,5-3-1726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4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19351 0 0,'0'0'886'0'0,"0"0"-21"0"0,-1-1-554 0 0,-3-1-133 0 0,3 2 563 0 0,-7-2 1749 0 0,8 2-3513 0 0</inkml:trace>
  <inkml:trace contextRef="#ctx0" brushRef="#br0" timeOffset="1">0 526 23039 0 0,'0'0'528'0'0,"0"0"69"0"0,0 0 38 0 0,0 0-80 0 0,0 0-291 0 0,6-7 616 0 0,51-59 1948 0 0,-43 54-7932 0 0,-4 3 3525 0 0,1-4-977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15663 0 0,'0'0'356'0'0,"2"-1"50"0"0,4 0-250 0 0,0-2 0 0 0,0 1 0 0 0,0-1 0 0 0,-1 0 0 0 0,1 0 0 0 0,8-7 0 0 0,32-29 831 0 0,-31 26-164 0 0,12-14 457 0 0,-1-2 0 0 0,-1 0 0 0 0,24-38 0 0 0,-40 52-967 0 0,0 0-1 0 0,-1-1 1 0 0,-1 0-1 0 0,9-31 1 0 0,-13 34 8 0 0,0 0 0 0 0,-1-1 0 0 0,0 1 0 0 0,-1-20 0 0 0,0 33-321 0 0,-1 0 0 0 0,0-1 0 0 0,0 1 0 0 0,0 0 0 0 0,0 0 0 0 0,0 0 0 0 0,0-1 0 0 0,0 1 0 0 0,0 0 0 0 0,0 0 0 0 0,0-1 0 0 0,0 1 0 0 0,0 0 0 0 0,-1 0 0 0 0,1 0 0 0 0,0-1 0 0 0,0 1 0 0 0,0 0 0 0 0,0 0 0 0 0,0 0 0 0 0,0-1 0 0 0,0 1 0 0 0,-1 0 0 0 0,1 0 0 0 0,0 0 0 0 0,0 0 0 0 0,0-1 0 0 0,0 1 0 0 0,-1 0 0 0 0,1 0 0 0 0,0 0 0 0 0,0 0 0 0 0,0 0 0 0 0,-1 0 0 0 0,1 0 0 0 0,0-1 0 0 0,0 1 0 0 0,-1 0 0 0 0,1 0 0 0 0,0 0 0 0 0,0 0 0 0 0,0 0 0 0 0,-1 0 0 0 0,1 0 0 0 0,0 0 0 0 0,0 0 0 0 0,-1 0 0 0 0,1 0 0 0 0,0 0 0 0 0,0 1 0 0 0,0-1 0 0 0,-1 0 0 0 0,1 0 0 0 0,-8 5 0 0 0,8-5 0 0 0,-5 4 0 0 0,1 0 0 0 0,0 1 0 0 0,0-1 0 0 0,0 1 0 0 0,0 0 0 0 0,-5 10 0 0 0,-14 35 0 0 0,14-29 0 0 0,1-2 0 0 0,0 1 0 0 0,1 0 0 0 0,-6 35 0 0 0,11-47 0 0 0,1 0 0 0 0,0 1 0 0 0,1 0 0 0 0,0-1 0 0 0,0 1 0 0 0,0-1 0 0 0,1 1 0 0 0,1-1 0 0 0,0 0 0 0 0,0 1 0 0 0,6 14 0 0 0,-7-21 0 0 0,0 1 0 0 0,0-1 0 0 0,1 1 0 0 0,-1-1 0 0 0,1 0 0 0 0,0 0 0 0 0,0 0 0 0 0,0 0 0 0 0,0 0 0 0 0,0 0 0 0 0,0 0 0 0 0,0-1 0 0 0,0 1 0 0 0,1-1 0 0 0,-1 1 0 0 0,1-1 0 0 0,-1 0 0 0 0,1 0 0 0 0,-1 0 0 0 0,1 0 0 0 0,0-1 0 0 0,-1 1 0 0 0,1-1 0 0 0,0 1 0 0 0,0-1 0 0 0,-1 0 0 0 0,1 0 0 0 0,0 0 0 0 0,0-1 0 0 0,-1 1 0 0 0,1-1 0 0 0,3 0 0 0 0,3-2 0 0 0,0 0 0 0 0,0-1 0 0 0,-1 1 0 0 0,0-1 0 0 0,1-1 0 0 0,-2 0 0 0 0,1 0 0 0 0,9-9 0 0 0,20-21 0 0 0,-1-1 0 0 0,-2-2 0 0 0,33-49 0 0 0,-42 48 0 0 0,-1-2 0 0 0,25-56 0 0 0,-16 28 0 0 0,-14 29 36 0 0,19-61 0 0 0,-38 97 90 0 0,-1 3 118 0 0,-7 9 428 0 0,-9 14 262 0 0,-5 17-934 0 0,2 1 0 0 0,-22 63 0 0 0,31-73 0 0 0,0-3 0 0 0,-107 289 0 0 0,111-295 0 0 0,-16 55 0 0 0,23-72 0 0 0,5-8 0 0 0,4-7 0 0 0,26-42 0 0 0,60-81 0 0 0,-79 113 0 0 0,1-2 0 0 0,39-39 0 0 0,-39 44 0 0 0,22-17 0 0 0,-36 32 0 0 0,0 1 0 0 0,0 0 0 0 0,0 0 0 0 0,0 0 0 0 0,1 1 0 0 0,-1-1 0 0 0,1 1 0 0 0,-1 0 0 0 0,1 0 0 0 0,6-1 0 0 0,4 3 0 0 0,-11 3 0 0 0,-3-3 0 0 0,1 0 0 0 0,1 0 0 0 0,-1 0 0 0 0,0 0 0 0 0,0 1 0 0 0,0-1 0 0 0,0 1 0 0 0,0-1 0 0 0,0 0 0 0 0,-1 1 0 0 0,1 0 0 0 0,0-1 0 0 0,-1 1 0 0 0,1-1 0 0 0,-1 1 0 0 0,1 0 0 0 0,-1-1 0 0 0,0 1 0 0 0,0 0 0 0 0,0-1 0 0 0,0 1 0 0 0,-1 3 0 0 0,1-2 0 0 0,-3 17 0 0 0,2-17 0 0 0,0 1 0 0 0,-1 0 0 0 0,1 0 0 0 0,-1 0 0 0 0,0-1 0 0 0,0 1 0 0 0,0-1 0 0 0,-1 0 0 0 0,1 1 0 0 0,-1-1 0 0 0,0 0 0 0 0,-5 4 0 0 0,-9 12 0 0 0,10-11 0 0 0,-1 0 0 0 0,-12 10 0 0 0,14-14 0 0 0,1 0 0 0 0,-1 1 0 0 0,1 0 0 0 0,1 0 0 0 0,-1 0 0 0 0,1 1 0 0 0,0-1 0 0 0,-5 10 0 0 0,-6 12 0 0 0,12-22 0 0 0,0 0 0 0 0,0 0 0 0 0,0 0 0 0 0,1 1 0 0 0,-1-1 0 0 0,-1 10 0 0 0,4-11 0 0 0,-1-1 0 0 0,1 0 0 0 0,0 0 0 0 0,0 1 0 0 0,1-1 0 0 0,-1 0 0 0 0,1 1 0 0 0,-1-1 0 0 0,1 0 0 0 0,0 0 0 0 0,0 0 0 0 0,1 0 0 0 0,-1 0 0 0 0,1 0 0 0 0,-1 0 0 0 0,5 4 0 0 0,-4-4 0 0 0,1 0 0 0 0,0 0 0 0 0,0 0 0 0 0,0-1 0 0 0,0 0 0 0 0,0 1 0 0 0,0-1 0 0 0,0 0 0 0 0,1-1 0 0 0,-1 1 0 0 0,1-1 0 0 0,0 1 0 0 0,-1-1 0 0 0,1 0 0 0 0,0 0 0 0 0,0-1 0 0 0,0 1 0 0 0,-1-1 0 0 0,1 0 0 0 0,7 0 0 0 0,3-1 0 0 0,0-1 0 0 0,0 0 0 0 0,0-1 0 0 0,19-6 0 0 0,-21 6 0 0 0,1-2 0 0 0,-1 0 0 0 0,-1 0 0 0 0,1-1 0 0 0,-1 0 0 0 0,0-1 0 0 0,0 0 0 0 0,-1-1 0 0 0,0 0 0 0 0,0-1 0 0 0,13-15 0 0 0,-10 8 44 0 0,-1-1 1 0 0,-1 0-1 0 0,-1 0 0 0 0,0-1 0 0 0,-1 0 1 0 0,-1-1-1 0 0,0 0 0 0 0,-2 0 0 0 0,6-26 1 0 0,-11 30 873 0 0,-2 11-438 0 0,-4 9-273 0 0,0 2-207 0 0,1 0 0 0 0,0 1 0 0 0,1-1 0 0 0,0 1 0 0 0,0 0 0 0 0,0 0 0 0 0,1 0 0 0 0,-2 16 0 0 0,3-9 0 0 0,0 0 0 0 0,1 0 0 0 0,0 1 0 0 0,3 15 0 0 0,1-10 0 0 0,2 1 0 0 0,0-1 0 0 0,12 27 0 0 0,-9-25 0 0 0,-1-7 0 0 0,-7-14 0 0 0,1 1 0 0 0,-1-1 0 0 0,0 0 0 0 0,1 0 0 0 0,-1 1 0 0 0,-1-1 0 0 0,1 1 0 0 0,0-1 0 0 0,0 1 0 0 0,-1-1 0 0 0,0 1 0 0 0,1 0 0 0 0,-1-1 0 0 0,0 1 0 0 0,0-1 0 0 0,0 1 0 0 0,-1 0 0 0 0,1-1 0 0 0,-1 1 0 0 0,1-1 0 0 0,-3 5 0 0 0,3-5 0 0 0,0-1 0 0 0,0-1 0 0 0,0 1 0 0 0,0 0 0 0 0,-1-1 0 0 0,1 1 0 0 0,0-1 0 0 0,0 1 0 0 0,-1-1 0 0 0,1 1 0 0 0,0 0 0 0 0,-1-1 0 0 0,1 1 0 0 0,-1-1 0 0 0,1 0 0 0 0,0 1 0 0 0,-1-1 0 0 0,1 1 0 0 0,-1-1 0 0 0,1 0 0 0 0,-1 1 0 0 0,1-1 0 0 0,-1 0 0 0 0,0 1 0 0 0,1-1 0 0 0,-2 0 0 0 0,1 1 0 0 0,-1 0 0 0 0,0 0 0 0 0,0 0 0 0 0,1-1 0 0 0,-1 1 0 0 0,0-1 0 0 0,0 1 0 0 0,0-1 0 0 0,0 0 0 0 0,0 0 0 0 0,0 1 0 0 0,0-2 0 0 0,0 1 0 0 0,1 0 0 0 0,-1 0 0 0 0,0 0 0 0 0,0-1 0 0 0,-3 0 0 0 0,4 0-13 0 0,0 0 1 0 0,0 1-1 0 0,0-1 1 0 0,1 0-1 0 0,-1 0 0 0 0,0 0 1 0 0,0 0-1 0 0,0 0 0 0 0,1 0 1 0 0,-1 0-1 0 0,0 0 1 0 0,1 0-1 0 0,-1 0 0 0 0,1-1 1 0 0,0 1-1 0 0,-1 0 0 0 0,1 0 1 0 0,0-2-1 0 0,-1 0-67 0 0,1-1-1 0 0,0 1 1 0 0,0-1-1 0 0,0 1 1 0 0,1 0-1 0 0,1-6 1 0 0,1-2-210 0 0,0 0 0 0 0,1 1-1 0 0,6-11 1 0 0,-1 4-258 0 0,1 0-1 0 0,1 1 1 0 0,0 1 0 0 0,1-1-1 0 0,1 2 1 0 0,0 0 0 0 0,1 1-1 0 0,0 0 1 0 0,1 1 0 0 0,1 0-1 0 0,29-16 1 0 0,-26 17 37 0 0,-11 6 248 0 0,0 0-1 0 0,0 1 1 0 0,15-6-1 0 0,-20 10 283 0 0,0-1 1 0 0,-1 0-1 0 0,1 1 0 0 0,0-1 0 0 0,0 1 0 0 0,0 0 1 0 0,-1 0-1 0 0,1 0 0 0 0,0 0 0 0 0,0 1 0 0 0,0-1 1 0 0,-1 1-1 0 0,1 0 0 0 0,0 0 0 0 0,0 0 0 0 0,2 1 0 0 0,-3-1 85 0 0,-1 0-1 0 0,1 0 1 0 0,-1 0-1 0 0,1 1 0 0 0,-1-1 1 0 0,1 0-1 0 0,-1 1 1 0 0,0-1-1 0 0,0 1 0 0 0,0-1 1 0 0,0 1-1 0 0,0 0 1 0 0,0-1-1 0 0,0 1 0 0 0,-1 0 1 0 0,1-1-1 0 0,0 1 1 0 0,0 3-1 0 0,0 1 163 0 0,0 1 1 0 0,-1 0 0 0 0,1 9-1 0 0,-1 11 425 0 0,1-9-12 0 0,-3 26-1 0 0,-10 28-328 0 0,-3 0 1 0 0,-33 97-1 0 0,12-75 594 0 0,1-5-283 0 0,29-70-661 0 0,-1-1 0 0 0,-1 0 0 0 0,-1 0 0 0 0,-18 29 0 0 0,27-48 0 0 0,0 1 0 0 0,0 0 0 0 0,0 0 0 0 0,0 0 0 0 0,0 0 0 0 0,0-1 0 0 0,0 1 0 0 0,0 0 0 0 0,0 0 0 0 0,0 0 0 0 0,0 0 0 0 0,-1-1 0 0 0,1 1 0 0 0,0 0 0 0 0,0 0 0 0 0,0 0 0 0 0,0 0 0 0 0,0-1 0 0 0,0 1 0 0 0,0 0 0 0 0,0 0 0 0 0,0 0 0 0 0,-1 0 0 0 0,1 0 0 0 0,0 0 0 0 0,0-1 0 0 0,0 1 0 0 0,0 0 0 0 0,0 0 0 0 0,-1 0 0 0 0,1 0 0 0 0,0 0 0 0 0,0 0 0 0 0,0 0 0 0 0,0 0 0 0 0,-1 0 0 0 0,1 0 0 0 0,0 0 0 0 0,0 0 0 0 0,0 0 0 0 0,-1 0 0 0 0,1 0 0 0 0,0 0 0 0 0,0 0 0 0 0,0 0 0 0 0,0 0 0 0 0,-1 0 0 0 0,1 0 0 0 0,0 0 0 0 0,0 0 0 0 0,0 0 0 0 0,0 0 0 0 0,-1 0 0 0 0,1 0 0 0 0,0 1 0 0 0,0-1 0 0 0,0 0 0 0 0,0 0 0 0 0,0 0 0 0 0,0 0 0 0 0,-1 0 0 0 0,1 0 0 0 0,0 1 0 0 0,0-1 0 0 0,0 0 0 0 0,0 0 0 0 0,0 0 0 0 0,-2-12 0 0 0,4-21 171 0 0,1 0-1 0 0,1 0 1 0 0,2 0 0 0 0,1 1-1 0 0,17-48 1 0 0,73-150 853 0 0,-89 215-1024 0 0,0 0 0 0 0,0 0 0 0 0,2 1 0 0 0,0 1 0 0 0,0-1 0 0 0,18-16 0 0 0,-20 23 0 0 0,0 0 0 0 0,0 0 0 0 0,1 1 0 0 0,-1 0 0 0 0,1 1 0 0 0,0 0 0 0 0,1 0 0 0 0,-1 1 0 0 0,1 1 0 0 0,0-1 0 0 0,17-2 0 0 0,-22 5 0 0 0,0 1 0 0 0,-1-1 0 0 0,1 1 0 0 0,0 1 0 0 0,0-1 0 0 0,0 1 0 0 0,-1 0 0 0 0,1 0 0 0 0,0 0 0 0 0,-1 1 0 0 0,1-1 0 0 0,-1 1 0 0 0,1 0 0 0 0,-1 1 0 0 0,0-1 0 0 0,0 1 0 0 0,0 0 0 0 0,0-1 0 0 0,-1 2 0 0 0,1-1 0 0 0,5 7 0 0 0,-6-6 0 0 0,0-1 0 0 0,-1 1 0 0 0,1 0 0 0 0,-1-1 0 0 0,0 1 0 0 0,0 0 0 0 0,0 0 0 0 0,-1 1 0 0 0,0-1 0 0 0,1 0 0 0 0,-2 0 0 0 0,1 1 0 0 0,0-1 0 0 0,-1 1 0 0 0,0-1 0 0 0,0 0 0 0 0,0 1 0 0 0,0-1 0 0 0,-1 1 0 0 0,1-1 0 0 0,-1 0 0 0 0,-1 1 0 0 0,-2 6 0 0 0,0-2 2 0 0,-2 0 0 0 0,1 0-1 0 0,-1-1 1 0 0,0 0 0 0 0,-1 0 0 0 0,0 0-1 0 0,0-1 1 0 0,-14 11 0 0 0,8-8-18 0 0,-1-1 0 0 0,-1 0 0 0 0,1 0 0 0 0,-24 8 0 0 0,30-14-219 0 0,1 0 0 0 0,-1-1 0 0 0,1-1 0 0 0,-14 3 0 0 0,18-4-113 0 0,1 0 0 0 0,-1 0 0 0 0,0 0-1 0 0,0 0 1 0 0,1 0 0 0 0,-1 0 0 0 0,0-1 0 0 0,0 1-1 0 0,1-1 1 0 0,-1 0 0 0 0,0 0 0 0 0,1 0-1 0 0,-1 0 1 0 0,1-1 0 0 0,-1 1 0 0 0,-1-2-1 0 0,-1-4-5914 0 0,6-2-1643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109 261 19351 0 0,'11'-5'573'0'0,"-8"3"-353"0"0,0 1-1 0 0,0-1 0 0 0,0 0 1 0 0,0 0-1 0 0,-1 0 0 0 0,1-1 0 0 0,0 1 1 0 0,-1 0-1 0 0,0-1 0 0 0,4-5 0 0 0,-5 7 752 0 0,-1 1 42 0 0,0 0-59 0 0,-14 17 771 0 0,-67 116-265 0 0,69-110-1219 0 0,1 1 0 0 0,1-1-1 0 0,2 1 1 0 0,-7 28 0 0 0,14-48-241 0 0,0 0 0 0 0,1 0 0 0 0,0 1 0 0 0,-1-1 0 0 0,1 0 0 0 0,1 0 0 0 0,-1 0 0 0 0,1 0 0 0 0,1 7 0 0 0,-2-9 0 0 0,1-1 0 0 0,-1 0 0 0 0,1 0 0 0 0,-1 0 0 0 0,1 0 0 0 0,0 1 0 0 0,-1-1 0 0 0,1 0 0 0 0,0 0 0 0 0,0 0 0 0 0,0-1 0 0 0,0 1 0 0 0,0 0 0 0 0,0 0 0 0 0,0 0 0 0 0,0-1 0 0 0,0 1 0 0 0,0 0 0 0 0,0-1 0 0 0,0 1 0 0 0,0-1 0 0 0,1 1 0 0 0,-1-1 0 0 0,0 0 0 0 0,0 1 0 0 0,1-1 0 0 0,-1 0 0 0 0,0 0 0 0 0,1 0 0 0 0,-1 0 0 0 0,0 0 0 0 0,0 0 0 0 0,1-1 0 0 0,-1 1 0 0 0,2-1 0 0 0,9-2 0 0 0,-1-1 0 0 0,1 0 0 0 0,-1-1 0 0 0,0 0 0 0 0,0-1 0 0 0,-1 0 0 0 0,0-1 0 0 0,0 0 0 0 0,0-1 0 0 0,-1 0 0 0 0,0 0 0 0 0,0-1 0 0 0,11-14 0 0 0,2-7 0 0 0,-1-1 0 0 0,-1-1 0 0 0,17-38 0 0 0,-35 66 0 0 0,6-12 0 0 0,9-25 0 0 0,-16 37 0 0 0,0 0 0 0 0,0 0 0 0 0,0 0 0 0 0,0 0 0 0 0,0 0 0 0 0,-1 0 0 0 0,0 0 0 0 0,0-1 0 0 0,0 1 0 0 0,0 0 0 0 0,-1 0 0 0 0,-1-7 0 0 0,2 10 30 0 0,-1 0 0 0 0,1 0 0 0 0,-1 0 1 0 0,0 0-1 0 0,1 0 0 0 0,-1 0 0 0 0,0 0 0 0 0,0 1 0 0 0,1-1 0 0 0,-1 0 0 0 0,0 0 0 0 0,0 1 1 0 0,0-1-1 0 0,0 0 0 0 0,0 1 0 0 0,0-1 0 0 0,0 1 0 0 0,0 0 0 0 0,0-1 0 0 0,0 1 0 0 0,-1 0 1 0 0,1-1-1 0 0,0 1 0 0 0,0 0 0 0 0,0 0 0 0 0,0 0 0 0 0,0 0 0 0 0,-1 0 0 0 0,1 0 1 0 0,0 0-1 0 0,0 1 0 0 0,0-1 0 0 0,-2 1 0 0 0,-1 0 98 0 0,-1 0 0 0 0,1 1 0 0 0,0-1 0 0 0,0 1 0 0 0,0 0 0 0 0,0 0 0 0 0,-4 4 0 0 0,-4 3-128 0 0,0 0 0 0 0,1 1 0 0 0,0 0 0 0 0,1 1 0 0 0,-12 16 0 0 0,16-13 14 0 0,7-9-33 0 0,-1-4-40 0 0,1 0-7 0 0,-1 0 1 0 0,0 0-1 0 0,1 0 0 0 0,-1 0 0 0 0,1 0 1 0 0,-1 0-1 0 0,1 0 0 0 0,-1 0 0 0 0,1 0 1 0 0,0 0-1 0 0,-1-1 0 0 0,1 1 1 0 0,0 0-1 0 0,0 0 0 0 0,-1-1 0 0 0,1 1 1 0 0,0-1-1 0 0,0 1 0 0 0,0-1 0 0 0,0 1 1 0 0,0-1-1 0 0,0 1 0 0 0,0-1 1 0 0,0 0-1 0 0,0 0 0 0 0,0 1 0 0 0,0-1 1 0 0,0 0-1 0 0,2 0 0 0 0,1 0 72 0 0,0 1-1 0 0,0-1 1 0 0,0 0-1 0 0,0-1 1 0 0,0 1-1 0 0,0-1 1 0 0,3 0-1 0 0,2-2 11 0 0,209-69 369 0 0,-214 70-300 0 0,1 1 0 0 0,0-1 0 0 0,0 1-1 0 0,0 0 1 0 0,0 1 0 0 0,0-1 0 0 0,0 1-1 0 0,0 0 1 0 0,0 0 0 0 0,8 2 0 0 0,-11-2-135 0 0,0 1 1 0 0,0-1 0 0 0,0 1-1 0 0,0 0 1 0 0,0 0-1 0 0,0 0 1 0 0,0 0 0 0 0,0 0-1 0 0,0 0 1 0 0,-1 1-1 0 0,1-1 1 0 0,0 0 0 0 0,-1 1-1 0 0,1 0 1 0 0,-1-1-1 0 0,0 1 1 0 0,0 0 0 0 0,1-1-1 0 0,-1 1 1 0 0,0 0-1 0 0,0 0 1 0 0,-1 0 0 0 0,1 0-1 0 0,0 0 1 0 0,-1 0-1 0 0,1 5 1 0 0,1 3 132 0 0,-2 0 0 0 0,1 0 0 0 0,-1 0 0 0 0,-1 0 0 0 0,0 0 0 0 0,0 0 0 0 0,-1-1 0 0 0,0 1 0 0 0,-1 0 0 0 0,0-1 0 0 0,-8 18 0 0 0,-3 0 249 0 0,-1-1 0 0 0,-29 40 0 0 0,51-74-332 0 0,1 1 0 0 0,14-11 0 0 0,20-18 0 0 0,-8 3 0 0 0,56-45 0 0 0,-78 70 0 0 0,0-1 0 0 0,0 2 0 0 0,1-1 0 0 0,0 2 0 0 0,0 0 0 0 0,0 0 0 0 0,1 1 0 0 0,0 1 0 0 0,19-3 0 0 0,-17 5 0 0 0,-5 4 0 0 0,-9-1 0 0 0,-1 0 0 0 0,0 0 0 0 0,0 0 0 0 0,1 0 0 0 0,-1 1 0 0 0,0-1 0 0 0,0 0 0 0 0,0 0 0 0 0,0 1 0 0 0,0-1 0 0 0,-1 0 0 0 0,1 1 0 0 0,0-1 0 0 0,-1 1 0 0 0,1-1 0 0 0,-1 1 0 0 0,1-1 0 0 0,-1 1 0 0 0,0 0 0 0 0,1-1 0 0 0,-1 1 0 0 0,0-1 0 0 0,0 3 0 0 0,-1 5 0 0 0,1 0 0 0 0,-2 0 0 0 0,-1 9 0 0 0,1-8 0 0 0,-8 22 0 0 0,0 1 0 0 0,8-20 0 0 0,0-6 0 0 0,1 0 0 0 0,0 0 0 0 0,0 11 0 0 0,4-8 0 0 0,5-2 0 0 0,5-1 0 0 0,-8-9 0 0 0,-4 2 0 0 0,5-2 0 0 0,0 0 0 0 0,0-1 0 0 0,0 0 0 0 0,0 0 0 0 0,0 0 0 0 0,-1 0 0 0 0,7-6 0 0 0,-2 2 0 0 0,4-2 0 0 0,-1-1 0 0 0,0 0 0 0 0,-1-1 0 0 0,19-20 0 0 0,-12 8 0 0 0,-1 1 0 0 0,27-48 0 0 0,-31 48 0 0 0,-24 30 0 0 0,-7 10 0 0 0,8-4 0 0 0,-43 68 0 0 0,43-67 0 0 0,2 0 0 0 0,0 0 0 0 0,-8 29 0 0 0,13-22 0 0 0,4-13 0 0 0,-1-8 0 0 0,0 0 0 0 0,0-1 0 0 0,0 1 0 0 0,0-1 0 0 0,1 1 0 0 0,-1-1 0 0 0,0 1 0 0 0,0-1 0 0 0,1 0 0 0 0,-1 1 0 0 0,0-1 0 0 0,1 0 0 0 0,-1 0 0 0 0,0 0 0 0 0,1 0 0 0 0,-1 0 0 0 0,2-1 0 0 0,27-6 0 0 0,-22 5 0 0 0,9-2 0 0 0,0-2 0 0 0,0 0 0 0 0,-1-1 0 0 0,28-16 0 0 0,-12 2 0 0 0,34-29 0 0 0,-57 43 0 0 0,-3 2 0 0 0,1-1 0 0 0,0 1 0 0 0,0 0 0 0 0,1 1 0 0 0,9-5 0 0 0,-9 9 0 0 0,-7 1 0 0 0,0-1 0 0 0,-1 1 0 0 0,1 0 0 0 0,-1 0 0 0 0,1 0 0 0 0,-1 0 0 0 0,0 0 0 0 0,1 0 0 0 0,-1 0 0 0 0,0 0 0 0 0,0 0 0 0 0,0 0 0 0 0,1 0 0 0 0,-1 0 0 0 0,0 0 0 0 0,0 0 0 0 0,0 0 0 0 0,-1 0 0 0 0,1 0 0 0 0,0 0 0 0 0,0 0 0 0 0,-1 1 0 0 0,-9 29 0 0 0,6-20 0 0 0,-5 17 0 0 0,3-10 0 0 0,-6 27 0 0 0,12-36 0 0 0,6-4 0 0 0,-4-4 0 0 0,0-1 0 0 0,0 1 0 0 0,1-1 0 0 0,-1 0 0 0 0,0 0 0 0 0,1 0 0 0 0,-1 0 0 0 0,0 0 0 0 0,1 0 0 0 0,-1-1 0 0 0,0 1 0 0 0,1-1 0 0 0,-1 0 0 0 0,0 1 0 0 0,4-3 0 0 0,4-2 0 0 0,19-13 0 0 0,-23 14 0 0 0,25-17 0 0 0,-14 9 0 0 0,33-18 0 0 0,-8 6 0 0 0,-25 15 0 0 0,20-10 0 0 0,-27 17 0 0 0,-8 3 0 0 0,-1-1 0 0 0,1 0 0 0 0,0 1 0 0 0,-1 0 0 0 0,1-1 0 0 0,-1 1 0 0 0,1 0 0 0 0,0 0 0 0 0,-1-1 0 0 0,0 1 0 0 0,1 0 0 0 0,-1 1 0 0 0,0-1 0 0 0,1 0 0 0 0,-1 0 0 0 0,0 1 0 0 0,0-1 0 0 0,0 0 0 0 0,0 1 0 0 0,0-1 0 0 0,0 1 0 0 0,0-1 0 0 0,-1 1 0 0 0,1 0 0 0 0,0 2 0 0 0,2 6 0 0 0,-1 0 0 0 0,0 0 0 0 0,1 14 0 0 0,-2-8 0 0 0,-1-14 0 0 0,0 0 0 0 0,0-1 0 0 0,1 1 0 0 0,-1-1 0 0 0,0 1 0 0 0,0-1 0 0 0,1 1 0 0 0,-1-1 0 0 0,1 1 0 0 0,-1-1 0 0 0,1 0 0 0 0,0 1 0 0 0,0-1 0 0 0,0 0 0 0 0,-1 1 0 0 0,1-1 0 0 0,0 0 0 0 0,0 0 0 0 0,1 0 0 0 0,-1 0 0 0 0,0 0 0 0 0,0 0 0 0 0,3 2 0 0 0,-2-2 0 0 0,8 4 0 0 0,-10-5 0 0 0,1 1 0 0 0,0-1 0 0 0,-1 1 0 0 0,1-1 0 0 0,0 1 0 0 0,0-1 0 0 0,-1 0 0 0 0,1 1 0 0 0,0-1 0 0 0,0 0 0 0 0,0 0 0 0 0,-1 0 0 0 0,1 0 0 0 0,0 0 0 0 0,0 0 0 0 0,0 0 0 0 0,0 0 0 0 0,-1 0 0 0 0,1 0 0 0 0,0 0 0 0 0,0 0 0 0 0,0-1 0 0 0,0 1 0 0 0,2-1 0 0 0,5-1 0 0 0,0-1 0 0 0,0 1 0 0 0,-1-1 0 0 0,0 0 0 0 0,0-1 0 0 0,0 0 0 0 0,0 0 0 0 0,0 0 0 0 0,-1-1 0 0 0,1 0 0 0 0,-1 0 0 0 0,-1-1 0 0 0,1 0 0 0 0,6-8 0 0 0,7-11 0 0 0,-1-2 0 0 0,18-34 0 0 0,-27 46 0 0 0,32-59 0 0 0,89-144 0 0 0,-111 188 0 0 0,-46 95 0 0 0,-36 60 0 0 0,-30 63 0 0 0,71-141 0 0 0,-17 41 0 0 0,37-79 0 0 0,6-7 0 0 0,2-4 0 0 0,4-2 0 0 0,1 0 0 0 0,-1-1 0 0 0,0-1 0 0 0,0 1 0 0 0,0-2 0 0 0,10-9 0 0 0,0 2 0 0 0,1-1 0 0 0,1-1 0 0 0,34-18 0 0 0,-39 25 0 0 0,56-26 0 0 0,-65 32 0 0 0,0 0 0 0 0,1 1 0 0 0,-1 0 0 0 0,0 0 0 0 0,0 1 0 0 0,1 0 0 0 0,11 1 0 0 0,-17 0 0 0 0,-1 0 0 0 0,1 0 0 0 0,-1 1 0 0 0,1 0 0 0 0,-1-1 0 0 0,1 1 0 0 0,-1 0 0 0 0,1 0 0 0 0,-1 0 0 0 0,4 3 0 0 0,-4-3 0 0 0,-1 0 0 0 0,0 0 0 0 0,0 0 0 0 0,0 0 0 0 0,0 0 0 0 0,-1 0 0 0 0,1 0 0 0 0,0 0 0 0 0,0 0 0 0 0,0 0 0 0 0,-1 0 0 0 0,1 0 0 0 0,-1 1 0 0 0,1-1 0 0 0,-1 0 0 0 0,1 1 0 0 0,-1-1 0 0 0,0 0 0 0 0,0 0 0 0 0,0 1 0 0 0,1 1 0 0 0,-2 12 0 0 0,4 27 0 0 0,-1-30 0 0 0,-1 1 0 0 0,-2 22 0 0 0,1-30 0 0 0,-1-1 0 0 0,0 0 0 0 0,0 1 0 0 0,0-1 0 0 0,-1 0 0 0 0,1 0 0 0 0,-1 0 0 0 0,0 0 0 0 0,0 0 0 0 0,-1 0 0 0 0,1-1 0 0 0,-4 4 0 0 0,-15 19 0 0 0,21-26 0 0 0,0 1 0 0 0,-1-1 0 0 0,1 1 0 0 0,0-1 0 0 0,-1 0 0 0 0,1 1 0 0 0,-1-1 0 0 0,1 0 0 0 0,-1 1 0 0 0,1-1 0 0 0,-1 0 0 0 0,1 1 0 0 0,-1-1 0 0 0,1 0 0 0 0,-1 0 0 0 0,1 0 0 0 0,-1 1 0 0 0,1-1 0 0 0,-1 0 0 0 0,-1 0 0 0 0,-2-3 0 0 0,4 3 0 0 0,-1-1-167 0 0,-1 0 1 0 0,1 0-1 0 0,-1 0 0 0 0,1 0 1 0 0,0 0-1 0 0,0 0 1 0 0,-1 0-1 0 0,1-1 0 0 0,0 1 1 0 0,0 0-1 0 0,0-1 0 0 0,0 1 1 0 0,1-1-1 0 0,-1 1 1 0 0,0-1-1 0 0,1 1 0 0 0,-1-1 1 0 0,1 0-1 0 0,-1 1 0 0 0,1-1 1 0 0,0-2-1 0 0,-1 0-459 0 0,0-1 0 0 0,1 0 0 0 0,0 1 0 0 0,0-1 0 0 0,1 0 0 0 0,1-8 0 0 0,3-3-1135 0 0,1-1 0 0 0,0 1 0 0 0,12-19 0 0 0,1-4 229 0 0,41-68-323 0 0,-44 80 1122 0 0,47-65-1758 0 0,-42 62 4517 0 0,-18 27-1251 0 0,7-11 327 0 0,-2 9 5317 0 0,0 12-11590 0 0,-2 5-1325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191 489 21191 0 0,'0'0'480'0'0,"1"-1"67"0"0,7-6 238 0 0,-5 4-727 0 0,0 0-1 0 0,0 0 0 0 0,0 0 1 0 0,0 0-1 0 0,-1-1 0 0 0,1 1 1 0 0,-1-1-1 0 0,2-3 0 0 0,-3 5-47 0 0,3-7 783 0 0,-1-1-1 0 0,1 1 1 0 0,3-19-1 0 0,-7 25-606 0 0,1 1 0 0 0,-1 0 0 0 0,0-1-1 0 0,0 1 1 0 0,0 0 0 0 0,-1-1 0 0 0,1 1 0 0 0,0 0 0 0 0,-1 0-1 0 0,-1-4 1 0 0,2 5-142 0 0,-1 0 0 0 0,1 0 0 0 0,-1 0-1 0 0,0 0 1 0 0,0 0 0 0 0,1 0 0 0 0,-1 0 0 0 0,0 0-1 0 0,0 0 1 0 0,0 1 0 0 0,0-1 0 0 0,0 0 0 0 0,0 1-1 0 0,0-1 1 0 0,0 0 0 0 0,0 1 0 0 0,-1-1 0 0 0,1 1-1 0 0,0 0 1 0 0,-2-1 0 0 0,1 1-44 0 0,1 0 0 0 0,-1 0 0 0 0,0 0 0 0 0,1 0 0 0 0,-1 0 0 0 0,0 0 0 0 0,1 1 0 0 0,-1-1 0 0 0,0 1 0 0 0,1-1 0 0 0,-1 1 0 0 0,1 0 0 0 0,-3 1 0 0 0,-21 15 0 0 0,18-12 0 0 0,-16 12 0 0 0,2 0 0 0 0,-32 33 0 0 0,45-42 0 0 0,0 1 0 0 0,1 0 0 0 0,1 0 0 0 0,0 0 0 0 0,0 1 0 0 0,0 0 0 0 0,1 0 0 0 0,1 0 0 0 0,-5 14 0 0 0,9-21 0 0 0,0-1 0 0 0,-1 1 0 0 0,1-1 0 0 0,0 1 0 0 0,0-1 0 0 0,0 1 0 0 0,0-1 0 0 0,1 1 0 0 0,-1-1 0 0 0,2 4 0 0 0,3 1 0 0 0,-3-5 0 0 0,0-1 0 0 0,0 0 0 0 0,0 0 0 0 0,0 0 0 0 0,1 0 0 0 0,-1 0 0 0 0,1 0 0 0 0,-1-1 0 0 0,0 1 0 0 0,1-1 0 0 0,-1 1 0 0 0,1-1 0 0 0,-1 0 0 0 0,5-1 0 0 0,3 1 0 0 0,0-2 0 0 0,13-2 0 0 0,1-3 290 0 0,-1-2 1 0 0,1 0-1 0 0,-2-1 0 0 0,1-1 0 0 0,-2-1 1 0 0,31-22-1 0 0,-42 26-280 0 0,15-17 0 0 0,0 2-14 0 0,-24 22 4 0 0,1-1 0 0 0,0 1 0 0 0,-1-1 0 0 0,1 0 0 0 0,-1 0 0 0 0,1 0 0 0 0,-1 0 0 0 0,0 0 0 0 0,2-4 0 0 0,-3 6 0 0 0,0 0 0 0 0,0 0 0 0 0,1 0 0 0 0,-1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0,-1 0 0 0 0,1 0 0 0 0,0 0 0 0 0,0 0 0 0 0,0 0 0 0 0,0 0 0 0 0,0 0 0 0 0,0 0 0 0 0,0 0 0 0 0,0 0 0 0 0,0 0 0 0 0,0 0 0 0 0,0 0 0 0 0,-1 0 0 0 0,1 0 0 0 0,-6 2 0 0 0,-7 7 0 0 0,1 2 0 0 0,0 0 0 0 0,0 1 0 0 0,2 0 0 0 0,-1 0 0 0 0,2 2 0 0 0,0-1 0 0 0,0 1 0 0 0,1 0 0 0 0,-8 21 0 0 0,15-32 0 0 0,0-1 0 0 0,1 1 0 0 0,-1 0 0 0 0,1 0 0 0 0,-1 0 0 0 0,1-1 0 0 0,0 1 0 0 0,0 0 0 0 0,1 0 0 0 0,-1 0 0 0 0,0 0 0 0 0,1-1 0 0 0,0 1 0 0 0,1 5 0 0 0,4-2 0 0 0,-3-5 0 0 0,0 0 0 0 0,0-1 0 0 0,0 1 0 0 0,1-1 0 0 0,-1 0 0 0 0,0 1 0 0 0,0-2 0 0 0,0 1 0 0 0,0 0 0 0 0,0-1 0 0 0,0 1 0 0 0,0-1 0 0 0,3-1 0 0 0,4-1 0 0 0,0 0 0 0 0,15-9 0 0 0,121-73 0 0 0,-126 71 0 0 0,-1-1 0 0 0,0-1 0 0 0,-1-1 0 0 0,29-35 0 0 0,-16 9 0 0 0,-3-2 0 0 0,40-83 0 0 0,-22 37 0 0 0,-29 60 0 0 0,15-40 0 0 0,-28 58 0 0 0,-4 13 0 0 0,0 0 0 0 0,0 0 0 0 0,0 0 0 0 0,0-1 0 0 0,0 1 0 0 0,1 0 0 0 0,-1 0 0 0 0,0 0 0 0 0,0 0 0 0 0,0 0 0 0 0,0 0 0 0 0,0-1 0 0 0,0 1 0 0 0,0 0 0 0 0,0 0 0 0 0,0 0 0 0 0,0 0 0 0 0,0-1 0 0 0,0 1 0 0 0,0 0 0 0 0,0 0 0 0 0,0 0 0 0 0,0 0 0 0 0,0 0 0 0 0,0-1 0 0 0,0 1 0 0 0,0 0 0 0 0,0 0 0 0 0,0 0 0 0 0,-1 0 0 0 0,1 0 0 0 0,0-1 0 0 0,0 1 0 0 0,0 0 0 0 0,0 0 0 0 0,0 0 0 0 0,0 0 0 0 0,0 0 0 0 0,0 0 0 0 0,-1 0 0 0 0,1 0 0 0 0,0-1 0 0 0,0 1 0 0 0,0 0 0 0 0,0 0 0 0 0,0 0 0 0 0,-1 0 0 0 0,1 0 0 0 0,0 0 0 0 0,0 0 0 0 0,0 0 0 0 0,0 0 0 0 0,0 0 0 0 0,-1 0 0 0 0,1 0 0 0 0,0 0 0 0 0,0 0 0 0 0,0 0 0 0 0,0 0 0 0 0,-1 0 0 0 0,1 0 0 0 0,0 0 0 0 0,0 0 0 0 0,-5 4 0 0 0,-1 0 0 0 0,0 1 0 0 0,1 0 0 0 0,0 1 0 0 0,0-1 0 0 0,0 1 0 0 0,1 0 0 0 0,-1 0 0 0 0,-3 8 0 0 0,-25 58 0 0 0,26-54 0 0 0,-10 26 0 0 0,1 0 0 0 0,3 1 0 0 0,1 1 0 0 0,-8 76 0 0 0,19-113-161 0 0,1 1 1 0 0,0-1-1 0 0,2 13 1 0 0,-2-18 72 0 0,1-1 0 0 0,-1 0 1 0 0,1 0-1 0 0,0 1 0 0 0,0-1 0 0 0,1 0 1 0 0,-1 0-1 0 0,1 0 0 0 0,-1 0 1 0 0,1 0-1 0 0,0 0 0 0 0,2 3 0 0 0,0-6-2697 0 0,6-1-7111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457 145 17503 0 0,'0'0'803'0'0,"0"0"-18"0"0,0 0-426 0 0,0 0 54 0 0,0 0 78 0 0,-1 2 18 0 0,-12 21 676 0 0,6-10-750 0 0,0 0 0 0 0,-5 16 1 0 0,3-4-448 0 0,-152 400 2072 0 0,114-322-1951 0 0,-95 220-53 0 0,92-188-56 0 0,44-115 0 0 0,4-8 26 0 0,5-9 53 0 0,4-6 259 0 0,-2 1-236 0 0,0-1 0 0 0,0 0 0 0 0,0 0 0 0 0,-1-1 0 0 0,1 1 0 0 0,-1-1 0 0 0,0 0 0 0 0,6-7 0 0 0,28-39 585 0 0,-14 11-687 0 0,-1 0 0 0 0,-2-2 0 0 0,-2-1 0 0 0,-2 0 0 0 0,-2-1 0 0 0,12-52 0 0 0,-25 84-4 0 0,0 1-1 0 0,-1-1 1 0 0,0-14-1 0 0,0 21 13 0 0,-2-1-1 0 0,1 1 1 0 0,0 0-1 0 0,-1 0 1 0 0,0 0-1 0 0,0 0 1 0 0,0 0-1 0 0,0 0 1 0 0,-1 0-1 0 0,0 0 1 0 0,-3-6-1 0 0,4 9 35 0 0,-1-1-1 0 0,0 1 1 0 0,0-1 0 0 0,1 1-1 0 0,-1 0 1 0 0,0 0 0 0 0,0-1 0 0 0,0 1-1 0 0,0 1 1 0 0,0-1 0 0 0,0 0-1 0 0,-1 0 1 0 0,1 1 0 0 0,0-1-1 0 0,0 1 1 0 0,-1 0 0 0 0,1 0-1 0 0,0 0 1 0 0,0 0 0 0 0,-1 0-1 0 0,1 0 1 0 0,0 0 0 0 0,0 1-1 0 0,-4 1 1 0 0,-4 0 192 0 0,-1 1-1 0 0,1 1 1 0 0,-17 8-1 0 0,18-7-233 0 0,1 0 0 0 0,0 0 0 0 0,1 0 0 0 0,-12 11 0 0 0,15-12 0 0 0,1 0 0 0 0,-1 0 0 0 0,0 0 0 0 0,1 0 0 0 0,0 1 0 0 0,0-1 0 0 0,0 1 0 0 0,1 0 0 0 0,-3 6 0 0 0,5-10 0 0 0,-1 1 0 0 0,1 0 0 0 0,0-1 0 0 0,0 1 0 0 0,0 0 0 0 0,0 0 0 0 0,0-1 0 0 0,0 1 0 0 0,0 0 0 0 0,1-1 0 0 0,-1 1 0 0 0,1 0 0 0 0,-1-1 0 0 0,1 1 0 0 0,-1 0 0 0 0,2 1 0 0 0,-2-3 0 0 0,0 1 0 0 0,1 0 0 0 0,-1-1 0 0 0,0 1 0 0 0,0 0 0 0 0,0-1 0 0 0,1 1 0 0 0,-1 0 0 0 0,0-1 0 0 0,1 1 0 0 0,-1-1 0 0 0,1 1 0 0 0,-1-1 0 0 0,1 1 0 0 0,-1-1 0 0 0,1 1 0 0 0,-1-1 0 0 0,1 1 0 0 0,-1-1 0 0 0,1 0 0 0 0,-1 1 0 0 0,1-1 0 0 0,0 0 0 0 0,-1 0 0 0 0,1 1 0 0 0,-1-1 0 0 0,1 0 0 0 0,0 0 0 0 0,1 0 0 0 0,0 1 0 0 0,2-1 0 0 0,1 1 0 0 0,-1 0 0 0 0,1-1 0 0 0,-1 0 0 0 0,0 0 0 0 0,1 0 0 0 0,-1-1 0 0 0,7-1 0 0 0,36-12 0 0 0,-27 7 0 0 0,11-4 0 0 0,-1-1 0 0 0,-1-1 0 0 0,0-2 0 0 0,0-1 0 0 0,26-21 0 0 0,-9 3 0 0 0,81-80 0 0 0,-111 101 72 0 0,-15 12 299 0 0,-1 1 117 0 0,0 0 21 0 0,-13 21 99 0 0,5-8-608 0 0,1 0 0 0 0,0 1 0 0 0,-8 22 0 0 0,12-27 0 0 0,1 0 0 0 0,0 0 0 0 0,0 1 0 0 0,0-1 0 0 0,1 0 0 0 0,1 19 0 0 0,2-19 0 0 0,2 0 0 0 0,-4-8 0 0 0,1 0 0 0 0,-1 0 0 0 0,1 0 0 0 0,-1-1 0 0 0,1 1 0 0 0,0 0 0 0 0,-1 0 0 0 0,1 0 0 0 0,0 0 0 0 0,-1-1 0 0 0,1 1 0 0 0,0 0 0 0 0,0-1 0 0 0,0 1 0 0 0,0 0 0 0 0,0-1 0 0 0,0 1 0 0 0,0-1 0 0 0,0 1 0 0 0,0-1 0 0 0,0 0 0 0 0,0 0 0 0 0,0 1 0 0 0,0-1 0 0 0,0 0 0 0 0,0 0 0 0 0,0 0 0 0 0,0 0 0 0 0,0 0 0 0 0,0 0 0 0 0,0 0 0 0 0,1 0 0 0 0,-1-1 0 0 0,0 1 0 0 0,1-1 0 0 0,-2 1 0 0 0,5-3 0 0 0,-1 1 0 0 0,1-1 0 0 0,-1 0 0 0 0,0 0 0 0 0,0-1 0 0 0,0 1 0 0 0,6-9 0 0 0,8-6 0 0 0,-3 2 0 0 0,0 0 0 0 0,-2-1 0 0 0,1-1 0 0 0,-2 0 0 0 0,19-37 0 0 0,-27 47 0 0 0,0 0 0 0 0,-1 0 0 0 0,0 0 0 0 0,-1 0 0 0 0,0-1 0 0 0,0 1 0 0 0,-1-1 0 0 0,1-16 0 0 0,-3 20 0 0 0,-5 3 0 0 0,4 4 0 0 0,-1-1 0 0 0,1 1 0 0 0,0 0 0 0 0,0 0 0 0 0,0 0 0 0 0,0 0 0 0 0,0 0 0 0 0,1 0 0 0 0,-1 1 0 0 0,1-1 0 0 0,-1 1 0 0 0,-1 2 0 0 0,-5 9 0 0 0,6-12 0 0 0,1-1 0 0 0,0-1 0 0 0,1 1 0 0 0,-1 0 0 0 0,0-1 0 0 0,1 1 0 0 0,-1 0 0 0 0,1 0 0 0 0,-1-1 0 0 0,1 1 0 0 0,-1 0 0 0 0,1 0 0 0 0,0 0 0 0 0,-1 0 0 0 0,1-1 0 0 0,0 1 0 0 0,0 0 0 0 0,-1 0 0 0 0,1 0 0 0 0,0 0 0 0 0,0 0 0 0 0,0 0 0 0 0,0 0 0 0 0,0 0 0 0 0,0 0 0 0 0,1 0 0 0 0,-1 0 0 0 0,0-1 0 0 0,0 1 0 0 0,1 1 0 0 0,-1 0 0 0 0,0-1 0 0 0,0-1 0 0 0,0 1 0 0 0,0 0 0 0 0,0-1 0 0 0,0 1 0 0 0,1 0 0 0 0,-1-1 0 0 0,0 1 0 0 0,0-1 0 0 0,0 1 0 0 0,1-1 0 0 0,-1 1 0 0 0,0-1 0 0 0,0 1 0 0 0,1-1 0 0 0,-1 1 0 0 0,1-1 0 0 0,-1 1 0 0 0,0-1 0 0 0,1 1 0 0 0,-1-1 0 0 0,1 1 0 0 0,-1-1 0 0 0,1 0 0 0 0,0 1 0 0 0,0 0 0 0 0,-1-1 0 0 0,1 1 0 0 0,-1-1 0 0 0,1 1 0 0 0,-1-1 0 0 0,1 1 0 0 0,-1-1 0 0 0,1 0 0 0 0,-1 1 0 0 0,1-1 0 0 0,-1 0 0 0 0,1 1 0 0 0,0-1 0 0 0,-1 0 0 0 0,1 0 0 0 0,0 1 0 0 0,-1-1 0 0 0,1 0 0 0 0,0 0 0 0 0,-1 0 0 0 0,1 0 0 0 0,0 0 0 0 0,-1 0 0 0 0,1 0 0 0 0,0 0 0 0 0,-1 0 0 0 0,2 0 0 0 0,0-1 0 0 0,16 0 0 0 0,0-1 0 0 0,31-7 0 0 0,-11 1 0 0 0,-14 3 0 0 0,-8 2 0 0 0,33-3 0 0 0,-45 5 0 0 0,0 1 0 0 0,0 0 0 0 0,0 1 0 0 0,1-1 0 0 0,-1 1 0 0 0,0 0 0 0 0,0 0 0 0 0,0 0 0 0 0,0 0 0 0 0,0 1 0 0 0,0 0 0 0 0,6 3 0 0 0,-9-4 0 0 0,0 1 0 0 0,1-1 0 0 0,-1 0 0 0 0,0 1 0 0 0,0-1 0 0 0,0 1 0 0 0,0-1 0 0 0,0 1 0 0 0,-1 0 0 0 0,1-1 0 0 0,0 1 0 0 0,-1 0 0 0 0,1-1 0 0 0,-1 1 0 0 0,0 0 0 0 0,1 0 0 0 0,-1 0 0 0 0,0-1 0 0 0,0 1 0 0 0,0 0 0 0 0,0 0 0 0 0,-1-1 0 0 0,1 1 0 0 0,-1 2 0 0 0,-1 6 0 0 0,-1-1 0 0 0,1 0 0 0 0,-6 10 0 0 0,8-19 0 0 0,-4 8 0 0 0,0-1 0 0 0,-1 1 0 0 0,0-1 0 0 0,0-1 0 0 0,-8 9 0 0 0,0 1 0 0 0,6-9 0 0 0,4-7 0 0 0,5-5 0 0 0,3-6 0 0 0,57-76 0 0 0,-10 15 0 0 0,0 1 0 0 0,-45 62 0 0 0,1 0 0 0 0,0 1 0 0 0,0 0 0 0 0,1 1 0 0 0,15-11 0 0 0,-22 17 0 0 0,-1 0 0 0 0,1 0 0 0 0,0 1 0 0 0,0-1 0 0 0,-1 0 0 0 0,1 1 0 0 0,0-1 0 0 0,0 1 0 0 0,0 0 0 0 0,3-1 0 0 0,8 4 0 0 0,-9 1 0 0 0,-4-3 0 0 0,6 6-173 0 0,0 1 0 0 0,0-1 0 0 0,5 9 0 0 0,-9-10 43 0 0,2-1 0 0 0,-1 0 0 0 0,1 0 0 0 0,0 0 0 0 0,0 0 0 0 0,0-1 0 0 0,0 0 0 0 0,1 0 0 0 0,9 7 0 0 0,-8-8 130 0 0,1 1 0 0 0,0-1 0 0 0,0 0 0 0 0,0 0 0 0 0,1-1 0 0 0,-1 0 0 0 0,1 0 0 0 0,-1-1 0 0 0,1 0 0 0 0,0 0 0 0 0,-1-1 0 0 0,1 0 0 0 0,0-1 0 0 0,-1 1 0 0 0,1-1 0 0 0,14-4 0 0 0,-2-2 0 0 0,1 0 0 0 0,-2-2 0 0 0,1 0 0 0 0,-1-1 0 0 0,21-15 0 0 0,-17 5 0 0 0,-19 12 0 0 0,-8 6 0 0 0,-7 3 0 0 0,11-1 0 0 0,-10 2 0 0 0,0 0 0 0 0,0 1 0 0 0,1 0 0 0 0,-1 0 0 0 0,1 1 0 0 0,0 1 0 0 0,0-1 0 0 0,0 1 0 0 0,1 1 0 0 0,-13 9 0 0 0,2 2 0 0 0,1 1 0 0 0,-33 38 0 0 0,46-50 0 0 0,1 0 0 0 0,-1 0 0 0 0,1 1 0 0 0,0-1 0 0 0,1 1 0 0 0,0 0 0 0 0,0 0 0 0 0,0 0 0 0 0,1 0 0 0 0,0 1 0 0 0,0-1 0 0 0,-1 15 0 0 0,3-20 0 0 0,0-1 0 0 0,0 0 0 0 0,0 0 0 0 0,1 0 0 0 0,-1 0 0 0 0,0 0 0 0 0,1 0 0 0 0,-1 0 0 0 0,1 0 0 0 0,-1 0 0 0 0,1 0 0 0 0,-1 0 0 0 0,1 0 0 0 0,0 0 0 0 0,-1 0 0 0 0,1 0 0 0 0,0-1 0 0 0,0 1 0 0 0,0 0 0 0 0,0 0 0 0 0,-1-1 0 0 0,1 1 0 0 0,0-1 0 0 0,0 1 0 0 0,0-1 0 0 0,0 1 0 0 0,1-1 0 0 0,-1 0 0 0 0,0 1 0 0 0,0-1 0 0 0,0 0 0 0 0,0 0 0 0 0,0 0 0 0 0,0 0 0 0 0,0 0 0 0 0,3 0 0 0 0,3 0 0 0 0,1 0 0 0 0,-1-1 0 0 0,1 0 0 0 0,7-2 0 0 0,1-2 0 0 0,-1 0 0 0 0,0 0 0 0 0,-1-1 0 0 0,20-12 0 0 0,-6 2 0 0 0,30-25 0 0 0,-38 24 0 0 0,1-2 0 0 0,-2 0 0 0 0,-1 0 0 0 0,0-2 0 0 0,16-27 0 0 0,67-120 0 0 0,-79 129 0 0 0,14-26 0 0 0,37-95 0 0 0,-71 155 4 0 0,-1 0 0 0 0,1 0 0 0 0,-1 0 1 0 0,1-8-1 0 0,0 2 39 0 0,-12 13 769 0 0,6 0-755 0 0,1 0 0 0 0,-1 1 0 0 0,1-1 0 0 0,-1 1 0 0 0,1-1 0 0 0,0 1 0 0 0,0 0 0 0 0,0 0 0 0 0,-5 7 0 0 0,-20 36 437 0 0,19-30-442 0 0,-52 94-931 0 0,-71 173-1 0 0,121-255 1308 0 0,-9 39-1 0 0,18-59-337 0 0,0 1 1 0 0,1 0-1 0 0,0 0 0 0 0,0 0 1 0 0,1 0-1 0 0,0 0 1 0 0,1 0-1 0 0,0-1 1 0 0,2 11-1 0 0,-2-16-130 0 0,0 0 0 0 0,0-1 0 0 0,0 1 1 0 0,0 0-1 0 0,0 0 0 0 0,1-1 0 0 0,-1 1 0 0 0,1-1 0 0 0,0 1 1 0 0,0-1-1 0 0,0 0 0 0 0,0 1 0 0 0,0-1 0 0 0,0 0 0 0 0,0-1 0 0 0,1 1 1 0 0,-1 0-1 0 0,1-1 0 0 0,0 1 0 0 0,-1-1 0 0 0,5 2 0 0 0,-2-2-16 0 0,0 0-1 0 0,0 0 0 0 0,0 0 0 0 0,0 0 1 0 0,0-1-1 0 0,0 0 0 0 0,0 0 1 0 0,1-1-1 0 0,-1 1 0 0 0,0-1 0 0 0,8-3 1 0 0,15-4 202 0 0,-2-2 0 0 0,1 0 0 0 0,-1-2 0 0 0,-1-1 0 0 0,33-23 0 0 0,-23 11 25 0 0,-2-1-1 0 0,-2-2 0 0 0,30-31 0 0 0,-57 55-170 0 0,0-1 0 0 0,0 0 0 0 0,4-8 0 0 0,-6 6 0 0 0,-6 7 0 0 0,-6 4 0 0 0,10-4 0 0 0,-6 4 0 0 0,1 0 0 0 0,0 0 0 0 0,0 0 0 0 0,0 1 0 0 0,1 0 0 0 0,0 0 0 0 0,0 0 0 0 0,-6 9 0 0 0,7-10 0 0 0,1 0 0 0 0,0 0 0 0 0,0 1 0 0 0,0-1 0 0 0,1 0 0 0 0,0 1 0 0 0,0-1 0 0 0,0 1 0 0 0,0-1 0 0 0,0 1 0 0 0,1-1 0 0 0,0 1 0 0 0,0 5 0 0 0,4 1 0 0 0,2-3 0 0 0,-3-6 0 0 0,0-1 0 0 0,1 0 0 0 0,-1 0 0 0 0,0 0 0 0 0,0 0 0 0 0,0 0 0 0 0,1-1 0 0 0,-1 1 0 0 0,0-1 0 0 0,1 0 0 0 0,-1 0 0 0 0,0 0 0 0 0,1-1 0 0 0,4 0 0 0 0,5-2 0 0 0,-1 0 0 0 0,19-7 0 0 0,-11 1-138 0 0,0 0 1 0 0,-1-1-1 0 0,0-1 0 0 0,-1-1 0 0 0,0-1 1 0 0,-1 0-1 0 0,0-1 0 0 0,-1-1 1 0 0,0-1-1 0 0,-2 0 0 0 0,0-1 0 0 0,0 0 1 0 0,11-22-1 0 0,-3 3 459 0 0,-2 0 1 0 0,-2-1-1 0 0,-1-2 0 0 0,-2 1 1 0 0,16-64-1 0 0,-28 86-321 0 0,-3 15 0 0 0,0 1 0 0 0,1-1 0 0 0,-1 1 0 0 0,0-1 0 0 0,0 1 0 0 0,0-1 0 0 0,0 1 0 0 0,0-1 0 0 0,0 1 0 0 0,0-1 0 0 0,0 1 0 0 0,0-1 0 0 0,0 0 0 0 0,0 1 0 0 0,0-1 0 0 0,0 1 0 0 0,-1-1 0 0 0,1 1 0 0 0,0-1 0 0 0,0 1 0 0 0,0-1 0 0 0,-1 1 0 0 0,1-1 0 0 0,0 1 0 0 0,-1 0 0 0 0,1-1 0 0 0,0 1 0 0 0,-1-1 0 0 0,1 1 0 0 0,-1 0 0 0 0,1-1 0 0 0,0 1 0 0 0,-1 0 0 0 0,0-1 0 0 0,-8 3 0 0 0,8-2 0 0 0,-3 2 0 0 0,0 0 0 0 0,-1 1 0 0 0,1-1 0 0 0,0 1 0 0 0,0-1 0 0 0,0 1 0 0 0,1 0 0 0 0,-1 1 0 0 0,1-1 0 0 0,-4 5 0 0 0,-29 42 0 0 0,33-45 0 0 0,-18 31 0 0 0,1 1 0 0 0,3 0 0 0 0,-22 67 0 0 0,27-69 0 0 0,-12 55 0 0 0,22-76 0 0 0,0-1 0 0 0,1 1 0 0 0,0-1 0 0 0,1 1 0 0 0,0-1 0 0 0,1 1 0 0 0,5 20 0 0 0,-5-30 0 0 0,0 0 0 0 0,0 0 0 0 0,0 0 0 0 0,1 0 0 0 0,0 0 0 0 0,0-1 0 0 0,0 1 0 0 0,0-1 0 0 0,0 1 0 0 0,1-1 0 0 0,0 0 0 0 0,-1 0 0 0 0,1 0 0 0 0,0 0 0 0 0,1-1 0 0 0,-1 1 0 0 0,0-1 0 0 0,1 0 0 0 0,-1 0 0 0 0,1 0 0 0 0,4 2 0 0 0,-1-2 0 0 0,-1-1 0 0 0,0 1 0 0 0,1-1 0 0 0,-1 0 0 0 0,1-1 0 0 0,-1 1 0 0 0,1-1 0 0 0,-1-1 0 0 0,1 1 0 0 0,-1-1 0 0 0,1 0 0 0 0,10-4 0 0 0,11-3 0 0 0,-1-2 0 0 0,-1-1 0 0 0,0-1 0 0 0,0-2 0 0 0,-1 0 0 0 0,-1-1 0 0 0,0-2 0 0 0,29-26 0 0 0,-16 6 0 0 0,39-50 0 0 0,-67 76 0 0 0,-3 3 0 0 0,-29 29 0 0 0,13-7 0 0 0,0 1 0 0 0,1 1 0 0 0,1-1 0 0 0,0 1 0 0 0,1 1 0 0 0,0-1 0 0 0,-6 30 0 0 0,12-40 0 0 0,0-4 0 0 0,0 1 0 0 0,1-1 0 0 0,0 1 0 0 0,0 0 0 0 0,0-1 0 0 0,0 1 0 0 0,0-1 0 0 0,0 1 0 0 0,1 0 0 0 0,-1-1 0 0 0,1 1 0 0 0,1 3 0 0 0,-2-5 0 0 0,1 0 0 0 0,-1 0 0 0 0,0 1 0 0 0,1-1 0 0 0,-1 0 0 0 0,1 0 0 0 0,-1 0 0 0 0,1 0 0 0 0,0 0 0 0 0,-1 0 0 0 0,1 0 0 0 0,0 0 0 0 0,0 0 0 0 0,0 0 0 0 0,0 0 0 0 0,0 0 0 0 0,0 0 0 0 0,0-1 0 0 0,2 2 0 0 0,-1-1 0 0 0,0 0 0 0 0,0-1 0 0 0,0 1 0 0 0,0-1 0 0 0,1 1 0 0 0,-1-1 0 0 0,0 0 0 0 0,0 0 0 0 0,1 0 0 0 0,2 0 0 0 0,5-2 0 0 0,-1 0 0 0 0,1-1 0 0 0,17-7 0 0 0,-26 10 0 0 0,33-16 0 0 0,-1-1 0 0 0,61-42 0 0 0,-34 20 0 0 0,-48 32 0 0 0,-12 7 0 0 0,0 0 0 0 0,0-1 0 0 0,1 1 0 0 0,-1 0 0 0 0,0 0 0 0 0,0 0 0 0 0,1 0 0 0 0,-1-1 0 0 0,0 1 0 0 0,1 0 0 0 0,-1 0 0 0 0,0 0 0 0 0,0 0 0 0 0,1 0 0 0 0,-1 0 0 0 0,0 0 0 0 0,1 0 0 0 0,-1 0 0 0 0,0 0 0 0 0,1 0 0 0 0,-1 0 0 0 0,0 0 0 0 0,1 0 0 0 0,-1 0 0 0 0,0 0 0 0 0,0 0 0 0 0,1 1 0 0 0,-1-1 0 0 0,0 0 0 0 0,0 0 0 0 0,1 0 0 0 0,-1 0 0 0 0,0 1 0 0 0,0-1 0 0 0,1 0 0 0 0,-1 0 0 0 0,0 0 0 0 0,0 1 0 0 0,1-1 0 0 0,-1 0 0 0 0,0 0 0 0 0,0 1 0 0 0,0-1 0 0 0,0 0 0 0 0,0 1 0 0 0,0-1 0 0 0,1 0 0 0 0,-1 0 0 0 0,0 1 0 0 0,0-1 0 0 0,0 0 0 0 0,0 1 0 0 0,0-1 0 0 0,0 0 0 0 0,0 1 0 0 0,0-1 0 0 0,0 0 0 0 0,0 1 0 0 0,0-1 0 0 0,0 0 0 0 0,-1 0 0 0 0,1 1 0 0 0,0-1 0 0 0,0 0 0 0 0,0 1 0 0 0,0-1 0 0 0,-1 1 0 0 0,-1 8 0 0 0,0 0 0 0 0,-1 0 0 0 0,0-1 0 0 0,-1 1 0 0 0,0-1 0 0 0,-8 14 0 0 0,1-3 0 0 0,5-9 0 0 0,1 0 0 0 0,0 0 0 0 0,1 0 0 0 0,0 0 0 0 0,1 1 0 0 0,0 0 0 0 0,-3 22 0 0 0,6-23 0 0 0,0-10 0 0 0,0 0 0 0 0,0 1 0 0 0,0-1 0 0 0,0 1 0 0 0,0-1 0 0 0,0 0 0 0 0,0 1 0 0 0,0-1 0 0 0,0 1 0 0 0,0-1 0 0 0,0 0 0 0 0,1 1 0 0 0,-1-1 0 0 0,0 0 0 0 0,0 1 0 0 0,0-1 0 0 0,0 0 0 0 0,1 1 0 0 0,-1-1 0 0 0,0 0 0 0 0,0 1 0 0 0,1-1 0 0 0,-1 0 0 0 0,0 1 0 0 0,0-1 0 0 0,1 0 0 0 0,-1 0 0 0 0,0 0 0 0 0,1 1 0 0 0,-1-1 0 0 0,1 0 0 0 0,-1 0 0 0 0,0 0 0 0 0,1 0 0 0 0,-1 0 0 0 0,0 1 0 0 0,1-1 0 0 0,-1 0 0 0 0,1 0 0 0 0,-1 0 0 0 0,0 0 0 0 0,1 0 0 0 0,-1 0 0 0 0,1 0 0 0 0,-1-1 0 0 0,2 2 0 0 0,1-1 0 0 0,-1 0 0 0 0,0 0 0 0 0,1-1 0 0 0,-1 1 0 0 0,0 0 0 0 0,1-1 0 0 0,-1 0 0 0 0,0 1 0 0 0,0-1 0 0 0,3-1 0 0 0,24-14 0 0 0,-21 11 0 0 0,84-60 0 0 0,-62 42 0 0 0,48-27 0 0 0,-61 39 0 0 0,-12 8 0 0 0,0 0 0 0 0,0 0 0 0 0,0 0 0 0 0,10-3 0 0 0,-15 6 0 0 0,0 0 0 0 0,0-1 0 0 0,1 1 0 0 0,-1 0 0 0 0,0 0 0 0 0,1 0 0 0 0,-1 0 0 0 0,0 0 0 0 0,1 0 0 0 0,-1 0 0 0 0,0 0 0 0 0,1 0 0 0 0,-1 0 0 0 0,0 0 0 0 0,1 0 0 0 0,-1 0 0 0 0,1 0 0 0 0,-1 0 0 0 0,0 0 0 0 0,1 0 0 0 0,-1 0 0 0 0,0 0 0 0 0,1 0 0 0 0,-1 0 0 0 0,0 0 0 0 0,0 1 0 0 0,1-1 0 0 0,-1 0 0 0 0,0 0 0 0 0,1 0 0 0 0,-1 1 0 0 0,0-1 0 0 0,0 0 0 0 0,0 0 0 0 0,1 1 0 0 0,-1-1 0 0 0,0 0 0 0 0,0 1 0 0 0,0-1 0 0 0,1 0 0 0 0,-1 1 0 0 0,0-1 0 0 0,0 0 0 0 0,0 1 0 0 0,0-1 0 0 0,0 0 0 0 0,0 1 0 0 0,0-1 0 0 0,0 0 0 0 0,0 1 0 0 0,0-1 0 0 0,0 1 0 0 0,3 8 0 0 0,-1-4 0 0 0,-1-1 0 0 0,0 1 0 0 0,0-1 0 0 0,-1 1 0 0 0,1-1 0 0 0,-1 1 0 0 0,0 8 0 0 0,0-13 0 0 0,-1 1 0 0 0,1-1 0 0 0,0 0 0 0 0,0 1 0 0 0,0-1 0 0 0,1 0 0 0 0,-1 1 0 0 0,0-1 0 0 0,0 0 0 0 0,0 1 0 0 0,0-1 0 0 0,0 0 0 0 0,0 1 0 0 0,0-1 0 0 0,1 0 0 0 0,-1 1 0 0 0,0-1 0 0 0,0 0 0 0 0,0 0 0 0 0,1 1 0 0 0,-1-1 0 0 0,1 0-53 0 0,0 1 1 0 0,0-1-1 0 0,0 0 0 0 0,0 0 0 0 0,0 0 1 0 0,0 0-1 0 0,0-1 0 0 0,0 1 0 0 0,-1 0 1 0 0,1 0-1 0 0,0 0 0 0 0,0-1 0 0 0,0 1 1 0 0,0-1-1 0 0,0 1 0 0 0,-1 0 1 0 0,1-1-1 0 0,0 1 0 0 0,0-1 0 0 0,-1 0 1 0 0,1 1-1 0 0,0-1 0 0 0,-1 0 0 0 0,2 0 1 0 0,14-21-4437 0 0,-8 7-5064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21191 0 0,'0'0'464'0'0,"0"0"96"0"0,0 0 16 0 0,0 0 32 0 0,0 0-488 0 0,12 0-120 0 0,-3-2 0 0 0,4 1 0 0 0,3-2 432 0 0,-2-1 64 0 0,-4 3 16 0 0,1-1 0 0 0,6 1-416 0 0,2 1-96 0 0,2 1 0 0 0,0 4-6808 0 0,-1 3-1384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431 125 23039 0 0,'7'-31'1673'0'0,"-5"26"-1580"0"0,-1 1 0 0 0,1-1-1 0 0,-1 1 1 0 0,0-1 0 0 0,-1 0-1 0 0,1 1 1 0 0,-1-1 0 0 0,0 0-1 0 0,0 0 1 0 0,0 0 0 0 0,-1 1-1 0 0,0-1 1 0 0,-1-6 0 0 0,1 9-60 0 0,1 1 1 0 0,-1 0-1 0 0,1 0 0 0 0,-1 0 1 0 0,0 0-1 0 0,1-1 1 0 0,-1 1-1 0 0,0 0 0 0 0,0 0 1 0 0,0 0-1 0 0,0 1 1 0 0,0-1-1 0 0,0 0 0 0 0,0 0 1 0 0,0 0-1 0 0,0 1 1 0 0,0-1-1 0 0,0 0 0 0 0,0 1 1 0 0,-3-1-1 0 0,2 0 91 0 0,-1 1 0 0 0,0-1 0 0 0,1 1 1 0 0,-1 0-1 0 0,0 0 0 0 0,1 0 0 0 0,-1 1 0 0 0,0-1 0 0 0,-3 1 0 0 0,-5 2 304 0 0,1 1 0 0 0,0 0-1 0 0,-18 10 1 0 0,18-8-428 0 0,0 1 0 0 0,1 0 0 0 0,-17 16 0 0 0,5-3 0 0 0,10-9 0 0 0,1 0 0 0 0,1 1 0 0 0,0-1 0 0 0,1 2 0 0 0,0-1 0 0 0,-10 23 0 0 0,16-31 0 0 0,0 0 0 0 0,1 1 0 0 0,-1-1 0 0 0,1 0 0 0 0,0 1 0 0 0,0 7 0 0 0,1-11 0 0 0,0 0 0 0 0,0 0 0 0 0,0 1 0 0 0,0-1 0 0 0,0 0 0 0 0,0 0 0 0 0,0 0 0 0 0,1 0 0 0 0,-1 1 0 0 0,0-1 0 0 0,1 0 0 0 0,-1 0 0 0 0,1 0 0 0 0,-1 0 0 0 0,1 0 0 0 0,0 0 0 0 0,-1 0 0 0 0,1 0 0 0 0,0 0 0 0 0,0 0 0 0 0,0-1 0 0 0,-1 1 0 0 0,1 0 0 0 0,0 0 0 0 0,0-1 0 0 0,0 1 0 0 0,0 0 0 0 0,0-1 0 0 0,1 1 0 0 0,-1-1 0 0 0,0 0 0 0 0,0 1 0 0 0,0-1 0 0 0,0 0 0 0 0,0 0 0 0 0,1 0 0 0 0,-1 1 0 0 0,0-1 0 0 0,0 0 0 0 0,0-1 0 0 0,2 1 0 0 0,0 0 0 0 0,8-1 0 0 0,1 0 0 0 0,-1 0 0 0 0,0-2 0 0 0,1 1 0 0 0,-1-2 0 0 0,0 1 0 0 0,12-7 0 0 0,-1 2 0 0 0,1 0 0 0 0,-2-1 0 0 0,30-6 0 0 0,-51 15 0 0 0,0 0 0 0 0,0 0 0 0 0,1 0 0 0 0,-1 0 0 0 0,0 0 0 0 0,0-1 0 0 0,1 1 0 0 0,-1 0 0 0 0,0 0 0 0 0,0 0 0 0 0,1 0 0 0 0,-1 0 0 0 0,0 0 0 0 0,0 0 0 0 0,1 0 0 0 0,-1 0 0 0 0,0 0 0 0 0,0 0 0 0 0,1 0 0 0 0,-1 0 0 0 0,0 0 0 0 0,0 0 0 0 0,1 1 0 0 0,-1-1 0 0 0,0 0 0 0 0,0 0 0 0 0,0 0 0 0 0,1 0 0 0 0,-1 0 0 0 0,0 0 0 0 0,0 1 0 0 0,0-1 0 0 0,1 0 0 0 0,-1 0 0 0 0,0 0 0 0 0,0 1 0 0 0,0-1 0 0 0,0 0 0 0 0,1 1 0 0 0,-3 5 0 0 0,1-6 0 0 0,-4 15 146 0 0,-1 0 0 0 0,0-1-1 0 0,-15 23 1 0 0,-30 38 888 0 0,7-13-603 0 0,-112 203-431 0 0,66-106 0 0 0,73-132 21 0 0,9-16-60 0 0,1 1 1 0 0,0 0-1 0 0,-7 19 1 0 0,14-30-658 0 0,2-2-258 0 0,31-19-8131 0 0,-8 5 97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35 23039 0 0,'0'0'1057'0'0,"0"0"-29"0"0,-6-6-617 0 0,3 3-91 0 0,0 0 0 0 0,0 0 0 0 0,0 1 0 0 0,0 0 0 0 0,-1-1 0 0 0,1 1 0 0 0,-1 0 0 0 0,1 0 0 0 0,-1 1 0 0 0,0-1 0 0 0,-4 0 0 0 0,5 1-175 0 0,0 1 0 0 0,0 0 0 0 0,0 0 0 0 0,0 0 0 0 0,0 0-1 0 0,0 0 1 0 0,0 0 0 0 0,0 1 0 0 0,0 0 0 0 0,0-1 0 0 0,0 1 0 0 0,0 0 0 0 0,0 1 0 0 0,0-1 0 0 0,-3 3 0 0 0,-22 12-138 0 0,0 2 0 0 0,-33 28 0 0 0,50-37-7 0 0,1 1-1 0 0,0 0 1 0 0,1 1-1 0 0,0 0 1 0 0,0 0-1 0 0,1 1 1 0 0,1 0 0 0 0,-7 14-1 0 0,13-24 1 0 0,0 1 0 0 0,1-1 0 0 0,-1 1 0 0 0,0-1 0 0 0,1 0 0 0 0,-1 1 0 0 0,1 0 0 0 0,0-1 0 0 0,0 1 0 0 0,0-1 0 0 0,0 1 0 0 0,1-1 0 0 0,-1 1 0 0 0,1-1 0 0 0,-1 1 0 0 0,1-1 0 0 0,1 3 0 0 0,-2-3 0 0 0,1-1 0 0 0,0 1 0 0 0,0-1 0 0 0,0 1 0 0 0,1-1 0 0 0,-1 1 0 0 0,0-1 0 0 0,1 1 0 0 0,-1-1 0 0 0,0 0 0 0 0,1 0 0 0 0,-1 0 0 0 0,1 0 0 0 0,0 0 0 0 0,-1 0 0 0 0,1 0 0 0 0,0 0 0 0 0,0-1 0 0 0,0 1 0 0 0,-1-1 0 0 0,1 1 0 0 0,0-1 0 0 0,4 0 0 0 0,8 0 0 0 0,1-1 0 0 0,0-1 0 0 0,-1 0 0 0 0,1-1 0 0 0,-1-1 0 0 0,24-8 0 0 0,2-1 0 0 0,-1 2 0 0 0,-38 11 0 0 0,-1 0 0 0 0,1 0 0 0 0,0 0 0 0 0,-1 0 0 0 0,1 0 0 0 0,-1 0 0 0 0,1 1 0 0 0,-1-1 0 0 0,1 0 0 0 0,-1 0 0 0 0,0 0 0 0 0,1 1 0 0 0,-1-1 0 0 0,1 0 0 0 0,-1 1 0 0 0,1-1 0 0 0,-1 0 0 0 0,0 1 0 0 0,1-1 0 0 0,-1 0 0 0 0,0 1 0 0 0,1-1 0 0 0,-1 1 0 0 0,0-1 0 0 0,0 1 0 0 0,1-1 0 0 0,-1 1 0 0 0,0-1 0 0 0,0 1 0 0 0,0-1 0 0 0,0 1 0 0 0,1-1 0 0 0,-1 1 0 0 0,0-1 0 0 0,0 1 0 0 0,0-1 0 0 0,0 1 0 0 0,0-1 0 0 0,0 1 0 0 0,-1-1 0 0 0,1 1 0 0 0,0 0 0 0 0,0 0 0 0 0,0 39 15 0 0,-1-30-35 0 0,1-1 1 0 0,0 0-1 0 0,2 16 0 0 0,-1-24-317 0 0,-1-1-138 0 0,10-1-8447 0 0,0-2-512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19351 0 0,'0'0'439'0'0,"16"-18"1225"0"0,38-49-782 0 0,12-11 2103 0 0,-23 25-1823 0 0,-7 9-526 0 0,-2-3 0 0 0,-2-1 0 0 0,-2-1 0 0 0,32-70 0 0 0,-51 95-386 0 0,-6 15 4 0 0,0-1 1 0 0,-1 0-1 0 0,0 0 1 0 0,0-1 0 0 0,-1 1-1 0 0,2-15 1 0 0,-7 23-239 0 0,-2 5-12 0 0,-3 6-8 0 0,-17 43 4 0 0,3-7 0 0 0,-51 92 0 0 0,-65 171 0 0 0,126-267 0 0 0,7-24 0 0 0,4-16 0 0 0,0-1 0 0 0,-1 1 0 0 0,1-1 0 0 0,0 1 0 0 0,0-1 0 0 0,0 1 0 0 0,0-1 0 0 0,-1 1 0 0 0,1 0 0 0 0,0-1 0 0 0,0 1 0 0 0,0-1 0 0 0,0 1 0 0 0,0-1 0 0 0,0 1 0 0 0,0-1 0 0 0,1 1 0 0 0,-1-1 0 0 0,0 1 0 0 0,0-1 0 0 0,0 1 0 0 0,0-1 0 0 0,1 1 0 0 0,-1-1 0 0 0,0 1 0 0 0,1-1 0 0 0,-1 1 0 0 0,0-1 0 0 0,1 1 0 0 0,-1-1 0 0 0,0 0 0 0 0,1 1 0 0 0,-1-1 0 0 0,1 0 0 0 0,-1 1 0 0 0,0-1 0 0 0,1 0 0 0 0,0 1 0 0 0,13-3 0 0 0,-13 2 0 0 0,7-2 0 0 0,0-1 0 0 0,-1 0 0 0 0,1 0 0 0 0,-1-1 0 0 0,0 0 0 0 0,0 0 0 0 0,11-9 0 0 0,43-42 0 0 0,-29 25 0 0 0,6-3 0 0 0,1 2 0 0 0,68-42 0 0 0,-95 67 0 0 0,-12 6 0 0 0,1 0 0 0 0,-1 0 0 0 0,0 0 0 0 0,1 0 0 0 0,-1-1 0 0 0,0 1 0 0 0,1 0 0 0 0,-1 0 0 0 0,0 0 0 0 0,1 0 0 0 0,-1 0 0 0 0,0 0 0 0 0,1 0 0 0 0,-1 0 0 0 0,1 0 0 0 0,-1 0 0 0 0,0 0 0 0 0,1 0 0 0 0,-1 0 0 0 0,0 0 0 0 0,1 0 0 0 0,-1 1 0 0 0,0-1 0 0 0,1 0 0 0 0,-1 0 0 0 0,0 0 0 0 0,1 0 0 0 0,-1 1 0 0 0,0-1 0 0 0,1 0 0 0 0,-1 0 0 0 0,0 1 0 0 0,0-1 0 0 0,1 0 0 0 0,-1 1 0 0 0,0-1 0 0 0,0 0 0 0 0,0 0 0 0 0,1 1 0 0 0,-1-1 0 0 0,0 0 0 0 0,0 1 0 0 0,0-1 0 0 0,0 1 0 0 0,0-1 0 0 0,0 0 0 0 0,0 1 0 0 0,0-1 0 0 0,0 0 0 0 0,0 1 0 0 0,0 0 0 0 0,2 6 0 0 0,-1 0 0 0 0,-1 1 0 0 0,1-1 0 0 0,-1 0 0 0 0,-1 1 0 0 0,1-1 0 0 0,-1 1 0 0 0,-3 10 0 0 0,0 8 0 0 0,-10 44 0 0 0,9-48 0 0 0,-4 34 0 0 0,7-42-60 0 0,2-12 5 0 0,-1 1 1 0 0,1 0 0 0 0,-1 0-1 0 0,1-1 1 0 0,0 1-1 0 0,0 0 1 0 0,1 0 0 0 0,-1 0-1 0 0,0-1 1 0 0,1 1 0 0 0,0 0-1 0 0,0 0 1 0 0,0-1-1 0 0,1 5 1 0 0,-1-6-454 0 0,25 1-2833 0 0,-10-6 350 0 0,1-4-5877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15663 0 0,'0'0'719'0'0,"0"0"-20"0"0,2-12 879 0 0,-22 42 1615 0 0,5-8-312 0 0,-22 38 1 0 0,29-44-2882 0 0,-15 22 0 0 0,-2 2 0 0 0,-6 14 0 0 0,14-27 0 0 0,-20 47 0 0 0,23-41 0 0 0,8-22 0 0 0,1 1 0 0 0,0 0 0 0 0,1 0 0 0 0,0 1 0 0 0,-3 20 0 0 0,6-29 0 0 0,0 0 0 0 0,5 12 0 0 0,-3-13 0 0 0,1 0 0 0 0,-1-1 0 0 0,0 1 0 0 0,0-1 0 0 0,1 1 0 0 0,2 2 0 0 0,4 1 0 0 0,-4-4-149 0 0,-1 0 1 0 0,1-1-1 0 0,0 0 1 0 0,-1 0-1 0 0,1 0 0 0 0,0-1 1 0 0,-1 1-1 0 0,1-1 0 0 0,0 0 1 0 0,7 0-1 0 0,-5-1-226 0 0,0 0 0 0 0,0-1 1 0 0,0 0-1 0 0,0 0 0 0 0,10-6 0 0 0,-12 6-176 0 0,0 0-1 0 0,1 0 1 0 0,-1-1-1 0 0,-1 1 1 0 0,1-1-1 0 0,0 0 1 0 0,5-6-1 0 0,1-4-984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85 23039 0 0,'0'0'528'0'0,"0"0"69"0"0,-8 1 593 0 0,-11 2-1156 0 0,3-1 471 0 0,0 1 0 0 0,0 1-1 0 0,1 0 1 0 0,-1 0 0 0 0,-18 10-1 0 0,19-6-359 0 0,0 1-1 0 0,0 0 1 0 0,1 1-1 0 0,1 0 0 0 0,-15 15 1 0 0,20-17-110 0 0,1 0 1 0 0,0 0 0 0 0,0 1-1 0 0,1 0 1 0 0,0 0 0 0 0,0 0-1 0 0,1 1 1 0 0,1-1-1 0 0,-6 16 1 0 0,10-23-36 0 0,-1 1 0 0 0,0 0 0 0 0,1 0 0 0 0,-1 0 0 0 0,1-1 0 0 0,0 5 0 0 0,3 2 0 0 0,-1-8 0 0 0,0 1 0 0 0,-1-1 0 0 0,1 0 0 0 0,0-1 0 0 0,0 1 0 0 0,0 0 0 0 0,0 0 0 0 0,0-1 0 0 0,0 1 0 0 0,0-1 0 0 0,0 0 0 0 0,0 0 0 0 0,0 0 0 0 0,1 0 0 0 0,-1 0 0 0 0,0 0 0 0 0,0 0 0 0 0,0-1 0 0 0,0 1 0 0 0,3-2 0 0 0,6 0 0 0 0,-1-2 0 0 0,15-6 0 0 0,0-2 0 0 0,-1-1 0 0 0,-1-2 0 0 0,0 0 0 0 0,-1-1 0 0 0,33-31 0 0 0,-37 29 30 0 0,-9 9 77 0 0,-1 0 0 0 0,2 1 0 0 0,17-12-1 0 0,-26 19 390 0 0,-1 1 15 0 0,-6 10 81 0 0,-1 4-586 0 0,0 1 1 0 0,-5 20-1 0 0,0-1-9 0 0,9-28 3 0 0,-5 15 0 0 0,-7 24 0 0 0,14-40 0 0 0,0 0 0 0 0,0 0 0 0 0,0 0 0 0 0,0 0 0 0 0,1 0 0 0 0,0 0 0 0 0,0 0 0 0 0,0 0 0 0 0,1 0 0 0 0,-1 0 0 0 0,3 6 0 0 0,-3-10 0 0 0,1 0 0 0 0,0 1 0 0 0,-1-1 0 0 0,1 0 0 0 0,0 0 0 0 0,0 0 0 0 0,0 0 0 0 0,0 0 0 0 0,-1 0 0 0 0,2 0 0 0 0,-1 0 0 0 0,0 0 0 0 0,2 1 0 0 0,6 1 0 0 0,-6-3 0 0 0,0 0 0 0 0,1 0 0 0 0,-1-1 0 0 0,0 1 0 0 0,1-1 0 0 0,-1 0 0 0 0,0 0 0 0 0,0 0 0 0 0,1-1 0 0 0,3-1 0 0 0,31-21 0 0 0,-21 12 0 0 0,8-4 0 0 0,-1-1 0 0 0,-1-2 0 0 0,0 0 0 0 0,-1-2 0 0 0,-2 0 0 0 0,0-2 0 0 0,21-29 0 0 0,-41 51 0 0 0,20-26 0 0 0,-1-2 0 0 0,-1 0 0 0 0,21-49 0 0 0,-42 92 0 0 0,0 1 0 0 0,2 1 0 0 0,-1-1 0 0 0,3 25 0 0 0,1-31 0 0 0,0 1 0 0 0,1 0 0 0 0,0 0 0 0 0,1-1 0 0 0,6 12 0 0 0,-6-12 0 0 0,0-1 0 0 0,0 1 0 0 0,-1-1 0 0 0,0 1 0 0 0,-1 0 0 0 0,3 18 0 0 0,-5-19 0 0 0,0 0 0 0 0,0 0 0 0 0,-1 0 0 0 0,-1 0 0 0 0,1 0 0 0 0,-1 0 0 0 0,-4 9 0 0 0,-3 6 0 0 0,-12 22 0 0 0,-4 6 0 0 0,25-51 0 0 0,0 0 0 0 0,0 0 0 0 0,0 0 0 0 0,0 0 0 0 0,0 0 0 0 0,1-1 0 0 0,-1 1 0 0 0,0 0 0 0 0,0 0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0,9-5 0 0 0,10-8 0 0 0,-4-2-384 0 0,-1 0 1 0 0,0-2-1 0 0,-2 0 1 0 0,0 0-1 0 0,12-22 1 0 0,-7 11-109 0 0,0 0-531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0,'0'0'399'0'0,"0"0"60"0"0,0 0 21 0 0,0 0-59 0 0,2 0-204 0 0,3 2-3 0 0,1 0 0 0 0,-1-1 0 0 0,0 0-1 0 0,1 0 1 0 0,-1 0 0 0 0,0-1 0 0 0,1 0-1 0 0,-1 0 1 0 0,1 0 0 0 0,6-2 0 0 0,11-2 414 0 0,25-9 1 0 0,-17 5-1054 0 0,32-5-1512 0 0,-30 8 914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13823 0 0,'0'0'630'0'0,"0"0"-13"0"0,1-1-393 0 0,12-18 2014 0 0,2 0 0 0 0,27-28 1 0 0,-11 13-1346 0 0,2-4 215 0 0,-2 3-293 0 0,46-65-1 0 0,-71 90-422 0 0,0 0 0 0 0,-1-1 0 0 0,0 0 0 0 0,4-14 0 0 0,-9 24-390 0 0,0-1-1 0 0,1 1 1 0 0,-1-1-1 0 0,0 1 1 0 0,0-1 0 0 0,0 1-1 0 0,0-1 1 0 0,0 1-1 0 0,-1-3 1 0 0,1 4-2 0 0,0 0 0 0 0,0 0 0 0 0,0-1 0 0 0,0 1 0 0 0,0 0 0 0 0,-1 0 0 0 0,1-1 0 0 0,0 1 0 0 0,0 0 0 0 0,0 0 0 0 0,0 0 0 0 0,-1-1 0 0 0,1 1 0 0 0,0 0 0 0 0,0 0 0 0 0,0 0 0 0 0,-1-1 0 0 0,1 1 0 0 0,0 0 0 0 0,0 0 0 0 0,0 0 0 0 0,-1 0 0 0 0,1 0 0 0 0,0 0 0 0 0,0 0 0 0 0,-1 0 0 0 0,1-1 0 0 0,0 1 0 0 0,0 0 0 0 0,-1 0 0 0 0,1 0 0 0 0,0 0 0 0 0,-1 0 0 0 0,1 0 0 0 0,0 0 0 0 0,0 1 0 0 0,-1-1 0 0 0,1 0 0 0 0,0 0 0 0 0,0 0 0 0 0,-1 0 0 0 0,1 0 0 0 0,0 0 0 0 0,0 0 0 0 0,-1 1 0 0 0,1-1 0 0 0,0 0 0 0 0,0 0 0 0 0,0 0 0 0 0,-1 0 0 0 0,1 1 0 0 0,0-1 0 0 0,0 0 0 0 0,0 1 0 0 0,-8 4 0 0 0,0 0 0 0 0,1 0 0 0 0,0 1 0 0 0,0 1 0 0 0,0-1 0 0 0,1 1 0 0 0,0 0 0 0 0,1 0 0 0 0,-1 1 0 0 0,-5 10 0 0 0,-1 6 0 0 0,0 0 0 0 0,-10 32 0 0 0,21-54 0 0 0,-5 15 0 0 0,-7 30 0 0 0,12-42 0 0 0,1 0 0 0 0,-1 0 0 0 0,1 0 0 0 0,-1 0 0 0 0,1 0 0 0 0,1 0 0 0 0,-1 0 0 0 0,1 0 0 0 0,0 0 0 0 0,0 0 0 0 0,2 5 0 0 0,-2-9 14 0 0,-1 1 0 0 0,1-1 0 0 0,-1 0 0 0 0,1 0 0 0 0,0 0 0 0 0,0 0 0 0 0,0 0 0 0 0,0 0 0 0 0,0 0 0 0 0,0 0 0 0 0,0 0 0 0 0,0 0 0 0 0,0 0 0 0 0,0 0 0 0 0,0-1 0 0 0,1 1 0 0 0,-1-1 0 0 0,2 1 0 0 0,0 0 61 0 0,0 0 0 0 0,0-1 0 0 0,0 1 0 0 0,0-1 0 0 0,0 0-1 0 0,0 0 1 0 0,6 0 0 0 0,1-2 180 0 0,0 0-1 0 0,0-1 0 0 0,18-6 1 0 0,-13 2-225 0 0,0 0 1 0 0,-1-1-1 0 0,0 0 1 0 0,21-17-1 0 0,46-48-16 0 0,-63 56-15 0 0,3-3 1 0 0,-13 11 0 0 0,1 1 0 0 0,0 0 0 0 0,0 0 0 0 0,18-10 0 0 0,-27 17 0 0 0,0 1 0 0 0,1 0 0 0 0,-1 0 0 0 0,0 0 0 0 0,0 0 0 0 0,0-1 0 0 0,0 1 0 0 0,1 0 0 0 0,-1 0 0 0 0,0 0 0 0 0,0 0 0 0 0,0 0 0 0 0,0-1 0 0 0,1 1 0 0 0,-1 0 0 0 0,0 0 0 0 0,0 0 0 0 0,1 0 0 0 0,-1 0 0 0 0,0 0 0 0 0,0 0 0 0 0,0 0 0 0 0,1 0 0 0 0,-1 0 0 0 0,0 0 0 0 0,0 0 0 0 0,1 0 0 0 0,-1 0 0 0 0,0 0 0 0 0,0 0 0 0 0,0 0 0 0 0,1 0 0 0 0,-1 0 0 0 0,0 1 0 0 0,0-1 0 0 0,0 0 0 0 0,1 0 0 0 0,-1 0 0 0 0,0 0 0 0 0,0 0 0 0 0,0 0 0 0 0,1 1 0 0 0,-1-1 0 0 0,0 0 0 0 0,0 0 0 0 0,0 0 0 0 0,0 0 0 0 0,0 1 0 0 0,0-1 0 0 0,1 0 0 0 0,-1 0 0 0 0,0 1 0 0 0,0-1 0 0 0,0 0 0 0 0,0 0 0 0 0,0 0 0 0 0,0 1 0 0 0,0-1 0 0 0,0 0 0 0 0,0 0 0 0 0,0 1 0 0 0,0-1 0 0 0,0 0 0 0 0,0 0 0 0 0,-3 13 0 0 0,3-13 0 0 0,-11 28 0 0 0,-19 38 0 0 0,20-45 0 0 0,0 0 0 0 0,2 0 0 0 0,-12 42 0 0 0,20-62 0 0 0,-1 0 0 0 0,1-1 0 0 0,0 1 0 0 0,0 0 0 0 0,0-1 0 0 0,0 1 0 0 0,0 0 0 0 0,0 0 0 0 0,0-1 0 0 0,0 1 0 0 0,0 0 0 0 0,0-1 0 0 0,0 1 0 0 0,0 0 0 0 0,1-1 0 0 0,-1 1 0 0 0,0 0 0 0 0,0-1 0 0 0,1 2 0 0 0,4-1 0 0 0,-5-1 0 0 0,3 1 41 0 0,-1-1 1 0 0,1 0-1 0 0,-1 1 1 0 0,0-1-1 0 0,1 0 1 0 0,-1 0-1 0 0,1 0 0 0 0,-1-1 1 0 0,1 1-1 0 0,-1 0 1 0 0,0-1-1 0 0,1 0 0 0 0,-1 1 1 0 0,0-1-1 0 0,5-3 1 0 0,4-2 502 0 0,21-14 0 0 0,-10 5-247 0 0,11-6-297 0 0,-1-2 0 0 0,35-32 0 0 0,30-21 0 0 0,-56 52 0 0 0,-40 24 0 0 0,-1 0 0 0 0,1-1 0 0 0,-1 1 0 0 0,1 0 0 0 0,-1 0 0 0 0,1 0 0 0 0,-1 0 0 0 0,0 0 0 0 0,1 0 0 0 0,-1-1 0 0 0,1 1 0 0 0,-1 0 0 0 0,1 0 0 0 0,-1 1 0 0 0,1-1 0 0 0,-1 0 0 0 0,1 0 0 0 0,-1 0 0 0 0,1 0 0 0 0,-1 0 0 0 0,1 0 0 0 0,-1 1 0 0 0,0-1 0 0 0,1 0 0 0 0,-1 0 0 0 0,1 1 0 0 0,-1-1 0 0 0,0 0 0 0 0,1 0 0 0 0,-1 1 0 0 0,0-1 0 0 0,1 1 0 0 0,-1-1 0 0 0,0 0 0 0 0,0 1 0 0 0,1-1 0 0 0,-1 1 0 0 0,0-1 0 0 0,0 0 0 0 0,0 1 0 0 0,1-1 0 0 0,-1 1 0 0 0,0-1 0 0 0,0 1 0 0 0,0-1 0 0 0,0 1 0 0 0,0-1 0 0 0,0 1 0 0 0,0-1 0 0 0,0 1 0 0 0,0-1 0 0 0,0 1 0 0 0,0 0 0 0 0,1 9 0 0 0,0 1 0 0 0,0 18 0 0 0,-1-22 0 0 0,0-1 0 0 0,0 1 0 0 0,0 0 0 0 0,1 0 0 0 0,0 0 0 0 0,0-1 0 0 0,1 1 0 0 0,0 0 0 0 0,4 9 0 0 0,-6-16 0 0 0,0 1 0 0 0,0 0 0 0 0,1-1 0 0 0,-1 1 0 0 0,0-1 0 0 0,1 1 0 0 0,-1 0 0 0 0,0-1 0 0 0,1 1 0 0 0,-1-1 0 0 0,1 1 0 0 0,-1-1 0 0 0,1 1 0 0 0,-1-1 0 0 0,1 1 0 0 0,-1-1 0 0 0,1 1 0 0 0,-1-1 0 0 0,1 0 0 0 0,0 0 0 0 0,-1 1 0 0 0,1-1 0 0 0,0 0 0 0 0,-1 0 0 0 0,1 1 0 0 0,0-1 0 0 0,-1 0 0 0 0,1 0 0 0 0,0 0 0 0 0,-1 0 0 0 0,1 0 0 0 0,0 0 0 0 0,-1 0 0 0 0,1 0 0 0 0,1-1 0 0 0,0 1 0 0 0,1-1-198 0 0,1 0 0 0 0,-1 0 0 0 0,0 0 0 0 0,0 0 0 0 0,0 0-1 0 0,0 0 1 0 0,0-1 0 0 0,0 0 0 0 0,0 0 0 0 0,-1 0 0 0 0,1 0 0 0 0,-1 0 0 0 0,1 0 0 0 0,-1 0-1 0 0,0-1 1 0 0,0 1 0 0 0,0-1 0 0 0,4-5 0 0 0,-3 1-368 0 0,1 0-1 0 0,-1 1 1 0 0,0-1-1 0 0,0-1 1 0 0,-1 1-1 0 0,1 0 1 0 0,0-11-1 0 0,-1-7-969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647 207 21191 0 0,'1'-5'259'0'0,"-1"1"0"0"0,1-1-1 0 0,0 1 1 0 0,0 0 0 0 0,0 0 0 0 0,3-8 0 0 0,-2 8-173 0 0,0 0 0 0 0,-1-1 0 0 0,1 0 0 0 0,-1 1 0 0 0,1-9 0 0 0,-2 5 272 0 0,0 1 0 0 0,0-1 0 0 0,0 0 0 0 0,-1 0 0 0 0,0 1 0 0 0,-1-1 0 0 0,0 0 0 0 0,0 1 0 0 0,0-1 0 0 0,-1 1 0 0 0,0 0 0 0 0,-1 0 0 0 0,-5-9 0 0 0,8 15-339 0 0,-1-1 0 0 0,1 0 0 0 0,-1 1 0 0 0,1-1 0 0 0,-1 1 1 0 0,0 0-1 0 0,0 0 0 0 0,1-1 0 0 0,-1 1 0 0 0,0 0 0 0 0,0 1 0 0 0,0-1 0 0 0,0 0 0 0 0,0 0 0 0 0,-1 1 0 0 0,-1-1 0 0 0,0 1 23 0 0,1 0-1 0 0,-1 0 1 0 0,0 0-1 0 0,1 0 0 0 0,-1 1 1 0 0,0 0-1 0 0,1-1 1 0 0,-7 3-1 0 0,-2 3 68 0 0,-1 0 0 0 0,1 0-1 0 0,-22 16 1 0 0,0 3-109 0 0,2 1 0 0 0,-44 46 0 0 0,64-61 0 0 0,2 2 0 0 0,-10 14 0 0 0,16-22 0 0 0,1 0 0 0 0,0 0 0 0 0,0 1 0 0 0,1-1 0 0 0,0 1 0 0 0,-1 0 0 0 0,2 0 0 0 0,-3 10 0 0 0,4-15 0 0 0,0 1 0 0 0,0 0 0 0 0,0 0 0 0 0,0-1 0 0 0,0 1 0 0 0,1 0 0 0 0,-1 0 0 0 0,1-1 0 0 0,-1 1 0 0 0,1 0 0 0 0,-1-1 0 0 0,1 1 0 0 0,1 1 0 0 0,6 6 0 0 0,-5-7 0 0 0,0 0 0 0 0,0 0 0 0 0,0-1 0 0 0,0 1 0 0 0,0-1 0 0 0,0 0 0 0 0,0 0 0 0 0,1 0 0 0 0,-1-1 0 0 0,0 1 0 0 0,1-1 0 0 0,-1 1 0 0 0,0-1 0 0 0,1 0 0 0 0,-1-1 0 0 0,1 1 0 0 0,4-1 0 0 0,7-2 0 0 0,0-1 0 0 0,22-8 0 0 0,-26 7 0 0 0,21-8 0 0 0,-25 10 0 0 0,1-1 0 0 0,-1 1 0 0 0,1 1 0 0 0,-1 0 0 0 0,1 0 0 0 0,0 0 0 0 0,14-1 0 0 0,-12 6 0 0 0,-9-2 0 0 0,0 0 0 0 0,0 0 0 0 0,0 1 0 0 0,-1-1 0 0 0,1 0 0 0 0,0 1 0 0 0,-1-1 0 0 0,1 1 0 0 0,-1-1 0 0 0,1 1 0 0 0,-1-1 0 0 0,0 1 0 0 0,0-1 0 0 0,0 1 0 0 0,1-1 0 0 0,-1 1 0 0 0,-1-1 0 0 0,1 3 0 0 0,-6 32 0 0 0,5-28 0 0 0,-8 24 0 0 0,0-1 0 0 0,-28 59 0 0 0,22-55 0 0 0,-16 36 0 0 0,-2-1 0 0 0,-52 77 0 0 0,66-117 0 0 0,-2-2 0 0 0,-1 0 0 0 0,-1-2 0 0 0,-2-1 0 0 0,0 0 0 0 0,-2-2 0 0 0,-34 24 0 0 0,57-45 85 0 0,0 1 1 0 0,-1-1-1 0 0,1 1 0 0 0,-1-1 1 0 0,1-1-1 0 0,-1 1 0 0 0,0-1 1 0 0,1 0-1 0 0,-1 0 0 0 0,0 0 1 0 0,-9 0-1 0 0,12-1-51 0 0,0 0 0 0 0,0 0 0 0 0,0-1 1 0 0,0 1-1 0 0,0-1 0 0 0,0 1 0 0 0,0-1 0 0 0,0 0 0 0 0,0 1 0 0 0,0-1 1 0 0,1 0-1 0 0,-1 0 0 0 0,0-1 0 0 0,0 1 0 0 0,1 0 0 0 0,-1-1 0 0 0,1 1 0 0 0,-1-1 1 0 0,1 1-1 0 0,0-1 0 0 0,-1 1 0 0 0,1-1 0 0 0,0 0 0 0 0,0 0 0 0 0,0 0 1 0 0,1 0-1 0 0,-1 0 0 0 0,0 1 0 0 0,0-5 0 0 0,-1-5-34 0 0,0 0 0 0 0,1 0 0 0 0,0 0 0 0 0,1 0 0 0 0,0 0 0 0 0,1 0 0 0 0,0 1 0 0 0,1-1 0 0 0,4-13 0 0 0,1-2 0 0 0,2-1 0 0 0,17-36 0 0 0,-19 51 0 0 0,0 1 0 0 0,0 0 0 0 0,1 0 0 0 0,0 1 0 0 0,1 0 0 0 0,0 0 0 0 0,1 1 0 0 0,19-15 0 0 0,11-3 0 0 0,44-24 0 0 0,-80 49 0 0 0,121-67 0 0 0,114-69 0 0 0,-110 44 0 0 0,-98 69 0 0 0,-2-1 0 0 0,28-31 0 0 0,-36 28 0 0 0,-21 29 0 0 0,0 0 0 0 0,0 0 0 0 0,-1 0 0 0 0,1 0 0 0 0,0 0 0 0 0,0 0 0 0 0,0 0 0 0 0,0 0 0 0 0,0 0 0 0 0,0 0 0 0 0,0 0 0 0 0,-1 0 0 0 0,1 0 0 0 0,0 0 0 0 0,0 0 0 0 0,0 0 0 0 0,0 0 0 0 0,0 0 0 0 0,0 0 0 0 0,0 0 0 0 0,0 0 0 0 0,-1 0 0 0 0,1 0 0 0 0,0 0 0 0 0,0 0 0 0 0,0-1 0 0 0,0 1 0 0 0,0 0 0 0 0,0 0 0 0 0,0 0 0 0 0,0 0 0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0,0 0 0 0 0,0 0 0 0 0,0 0 0 0 0,0 0 0 0 0,1 0 0 0 0,-1 0 0 0 0,0 0 0 0 0,0 0 0 0 0,0-1 0 0 0,-6 4 0 0 0,6-3 0 0 0,-7 4 0 0 0,0 1 0 0 0,0 0 0 0 0,0 0 0 0 0,0 1 0 0 0,1 0 0 0 0,0 0 0 0 0,0 1 0 0 0,1-1 0 0 0,-8 13 0 0 0,-3 8 0 0 0,-16 35 0 0 0,28-54 0 0 0,0 1 0 0 0,1 0 0 0 0,0 0 0 0 0,0 0 0 0 0,-2 18 0 0 0,5-24 0 0 0,0-1 0 0 0,0 1 0 0 0,0-1 0 0 0,0 1 0 0 0,0-1 0 0 0,1 1 0 0 0,-1-1 0 0 0,1 1 0 0 0,0-1 0 0 0,-1 1 0 0 0,1-1 0 0 0,2 3 0 0 0,-2-4 0 0 0,0 1 0 0 0,0-1 0 0 0,0 0 0 0 0,0 0 0 0 0,1 1 0 0 0,-1-1 0 0 0,0 0 0 0 0,1 0 0 0 0,-1 0 0 0 0,1 0 0 0 0,-1 0 0 0 0,1-1 0 0 0,0 1 0 0 0,-1 0 0 0 0,1-1 0 0 0,0 1 0 0 0,-1-1 0 0 0,1 0 0 0 0,2 1 0 0 0,5-1 0 0 0,-1 0 0 0 0,0 0 0 0 0,0-1 0 0 0,1 0 0 0 0,-1 0 0 0 0,0-1 0 0 0,0 0 0 0 0,11-5 0 0 0,2-1 0 0 0,37-21 0 0 0,-7-3 0 0 0,52-43 0 0 0,-92 67 0 0 0,36-23 0 0 0,-47 31 0 0 0,0 0 0 0 0,0 1 0 0 0,0-1 0 0 0,0 0 0 0 0,0 0 0 0 0,0 0 0 0 0,0 0 0 0 0,0 1 0 0 0,0-1 0 0 0,0 0 0 0 0,0 0 0 0 0,0 0 0 0 0,0 0 0 0 0,0 1 0 0 0,0-1 0 0 0,0 0 0 0 0,0 0 0 0 0,0 0 0 0 0,0 1 0 0 0,0-1 0 0 0,0 0 0 0 0,0 0 0 0 0,0 0 0 0 0,0 0 0 0 0,0 1 0 0 0,0-1 0 0 0,0 0 0 0 0,1 0 0 0 0,-1 0 0 0 0,0 0 0 0 0,0 0 0 0 0,0 1 0 0 0,0-1 0 0 0,0 0 0 0 0,1 0 0 0 0,-1 0 0 0 0,0 0 0 0 0,0 0 0 0 0,0 0 0 0 0,0 0 0 0 0,1 0 0 0 0,-1 0 0 0 0,0 0 0 0 0,0 0 0 0 0,0 0 0 0 0,0 1 0 0 0,1-1 0 0 0,-1 0 0 0 0,0 0 0 0 0,0 0 0 0 0,0-1 0 0 0,1 1 0 0 0,-1 0 0 0 0,0 0 0 0 0,0 0 0 0 0,0 0 0 0 0,0 0 0 0 0,1 0 0 0 0,-1 0 0 0 0,0 0 0 0 0,0 0 0 0 0,0 0 0 0 0,0 0 0 0 0,1 0 0 0 0,-1-1 0 0 0,-4 17 0 0 0,3-16 0 0 0,-24 58 0 0 0,17-42 0 0 0,1 1 0 0 0,0 0 0 0 0,-6 25 0 0 0,13-40 0 0 0,0-1 0 0 0,0 1 0 0 0,-1-1 0 0 0,1 0 0 0 0,0 1 0 0 0,0-1 0 0 0,0 1 0 0 0,0-1 0 0 0,1 0 0 0 0,-1 1 0 0 0,0-1 0 0 0,1 3 0 0 0,0-3 0 0 0,-1-1 0 0 0,0 1 0 0 0,1-1 0 0 0,-1 1 0 0 0,0-1 0 0 0,1 1 0 0 0,-1-1 0 0 0,1 0 0 0 0,-1 1 0 0 0,1-1 0 0 0,-1 0 0 0 0,1 1 0 0 0,-1-1 0 0 0,1 0 0 0 0,-1 1 0 0 0,1-1 0 0 0,-1 0 0 0 0,1 0 0 0 0,1 1 0 0 0,0-1 0 0 0,0 0 0 0 0,1 0 0 0 0,-1 0 0 0 0,1-1 0 0 0,-1 1 0 0 0,0-1 0 0 0,1 1 0 0 0,3-2 0 0 0,-4 1 0 0 0,33-11 0 0 0,49-25 0 0 0,13-4 0 0 0,-79 35 0 0 0,12-5 0 0 0,0 1 0 0 0,36-6 0 0 0,-64 16 0 0 0,1-1 0 0 0,-1 1 0 0 0,0 0 0 0 0,0 0 0 0 0,0 0 0 0 0,0 0 0 0 0,1 0 0 0 0,-1 0 0 0 0,2 1 0 0 0,4 5 0 0 0,-7-4 0 0 0,0 0 0 0 0,0 0 0 0 0,0 1 0 0 0,0-1 0 0 0,0 0 0 0 0,-1 1 0 0 0,1-1 0 0 0,-1 1 0 0 0,0-1 0 0 0,1 0 0 0 0,-1 1 0 0 0,0-1 0 0 0,-1 1 0 0 0,1-1 0 0 0,0 1 0 0 0,-1-1 0 0 0,1 1 0 0 0,-2 2 0 0 0,-2 7 0 0 0,-10 24 0 0 0,7-15 14 0 0,-10 20-92 0 0,14-35 29 0 0,3-5-3113 0 0,0 0-3362 0 0,0-1-2909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13823 0 0,'0'0'315'0'0,"0"0"45"0"0,0 0 21 0 0,0 0-49 0 0,1-2-220 0 0,1-18 826 0 0,-1 16-541 0 0,-1 0-1 0 0,0 0 0 0 0,1 1 0 0 0,0-1 0 0 0,0 0 0 0 0,0 1 1 0 0,0-1-1 0 0,1 0 0 0 0,3-6 0 0 0,13-15 1286 0 0,-5 4-921 0 0,1 1 1 0 0,2 0 0 0 0,23-24-1 0 0,92-98 1418 0 0,-72 74-1711 0 0,-57 66-467 0 0,129-150 1055 0 0,-97 109-552 0 0,47-80 0 0 0,-77 116-504 0 0,-1 0 0 0 0,0 0 0 0 0,0-1 0 0 0,0 1 0 0 0,-1-1 0 0 0,2-13 0 0 0,-3 12 0 0 0,-1 8 0 0 0,0 1 0 0 0,0 0 0 0 0,0 0 0 0 0,0-1 0 0 0,0 1 0 0 0,0 0 0 0 0,-1 0 0 0 0,1 0 0 0 0,0-1 0 0 0,0 1 0 0 0,0 0 0 0 0,0 0 0 0 0,0-1 0 0 0,-1 1 0 0 0,1 0 0 0 0,0 0 0 0 0,0 0 0 0 0,0 0 0 0 0,0-1 0 0 0,-1 1 0 0 0,1 0 0 0 0,0 0 0 0 0,0 0 0 0 0,-1 0 0 0 0,1 0 0 0 0,0 0 0 0 0,-2 0 0 0 0,0 1 0 0 0,0 0 0 0 0,0-1 0 0 0,0 1 0 0 0,1 0 0 0 0,-1 0 0 0 0,0 1 0 0 0,1-1 0 0 0,-1 0 0 0 0,1 0 0 0 0,-1 1 0 0 0,1-1 0 0 0,-1 1 0 0 0,-1 2 0 0 0,-1 1 0 0 0,-24 29 0 0 0,1 1 0 0 0,-36 64 0 0 0,40-62 0 0 0,-8 14 0 0 0,-36 79 0 0 0,23-38 0 0 0,27-59 0 0 0,1 0 0 0 0,1 2 0 0 0,-16 60 0 0 0,29-79 0 0 0,1-16 0 0 0,1 1 0 0 0,0-1 0 0 0,0 1 0 0 0,0 0 0 0 0,0-1 0 0 0,0 1 0 0 0,1 0 0 0 0,-1-1 0 0 0,0 1 0 0 0,0-1 0 0 0,0 1 0 0 0,0 0 0 0 0,1-1 0 0 0,-1 1 0 0 0,1 0 0 0 0,0 0 0 0 0,0-1 0 0 0,0 1 0 0 0,0 0 0 0 0,0-1 0 0 0,0 1 0 0 0,0-1 0 0 0,0 0 0 0 0,0 1 0 0 0,0-1 0 0 0,0 0 0 0 0,0 0 0 0 0,0 0 0 0 0,1 0 0 0 0,-1 1 0 0 0,0-2 0 0 0,0 1 0 0 0,0 0 0 0 0,0 0 0 0 0,0 0 0 0 0,0 0 0 0 0,0-1 0 0 0,1 1 0 0 0,-1 0 0 0 0,0-1 0 0 0,0 1 0 0 0,0-1 0 0 0,1-1 0 0 0,29-18 0 0 0,-29 19 0 0 0,23-18 0 0 0,69-49 0 0 0,-59 44 0 0 0,54-51 0 0 0,-2 1 0 0 0,-67 57 0 0 0,-15 12 0 0 0,0 1 0 0 0,1-1 0 0 0,0 1 0 0 0,0 0 0 0 0,10-5 0 0 0,-7 9 0 0 0,-8 0 0 0 0,-1 1 0 0 0,1 0 0 0 0,-1 0 0 0 0,1 0 0 0 0,-1 0 0 0 0,0 0 0 0 0,1 0 0 0 0,-1 0 0 0 0,0 0 0 0 0,0 0 0 0 0,0 0 0 0 0,1 0 0 0 0,-1 0 0 0 0,0 0 0 0 0,0 0 0 0 0,-1 0 0 0 0,1 0 0 0 0,0 0 0 0 0,0 0 0 0 0,0 0 0 0 0,-1 1 0 0 0,-8 27 0 0 0,8-25 0 0 0,-47 121 0 0 0,33-86 0 0 0,-4 13 0 0 0,18-47 0 0 0,-1 0 0 0 0,1 1 0 0 0,0-1 0 0 0,1 0 0 0 0,-1 1 0 0 0,1-1 0 0 0,1 9 0 0 0,3-1 0 0 0,0-10 0 0 0,-3-3 0 0 0,1 2 33 0 0,0-1 1 0 0,0 0-1 0 0,0 0 1 0 0,-1-1-1 0 0,1 1 0 0 0,0 0 1 0 0,0-1-1 0 0,0 1 1 0 0,0-1-1 0 0,0 1 1 0 0,0-1-1 0 0,1 0 0 0 0,-1 0 1 0 0,0 0-1 0 0,0 0 1 0 0,0 0-1 0 0,0-1 0 0 0,0 1 1 0 0,0-1-1 0 0,0 1 1 0 0,0-1-1 0 0,3-1 0 0 0,7-3 299 0 0,-1 0-1 0 0,17-12 1 0 0,-21 13-280 0 0,82-60-1671 0 0,-12 8 1543 0 0,-64 48 340 0 0,-1-1 0 0 0,0 0 0 0 0,-1-2 0 0 0,14-13 0 0 0,-13 10-112 0 0,1 1 0 0 0,0 1 0 0 0,18-13 0 0 0,-31 24-152 0 0,0 1 0 0 0,0 0 0 0 0,0 0 0 0 0,1 0 0 0 0,-1 0 0 0 0,0 0 0 0 0,0-1 0 0 0,0 1 0 0 0,0 0 0 0 0,0 0 0 0 0,0 0 0 0 0,0 0 0 0 0,1 0 0 0 0,-1 0 0 0 0,0-1 0 0 0,0 1 0 0 0,0 0 0 0 0,0 0 0 0 0,1 0 0 0 0,-1 0 0 0 0,0 0 0 0 0,0 0 0 0 0,0 0 0 0 0,0 0 0 0 0,1 0 0 0 0,-1 0 0 0 0,0 0 0 0 0,0 0 0 0 0,0 0 0 0 0,0 0 0 0 0,1 0 0 0 0,-1 0 0 0 0,0 0 0 0 0,0 0 0 0 0,0 0 0 0 0,0 0 0 0 0,1 0 0 0 0,-1 0 0 0 0,0 0 0 0 0,0 1 0 0 0,0-1 0 0 0,0 0 0 0 0,0 0 0 0 0,1 0 0 0 0,-1 0 0 0 0,0 0 0 0 0,0 0 0 0 0,0 0 0 0 0,0 1 0 0 0,0-1 0 0 0,0 0 0 0 0,0 0 0 0 0,1 0 0 0 0,-1 0 0 0 0,0 1 0 0 0,0-1 0 0 0,0 0 0 0 0,0 0 0 0 0,0 0 0 0 0,0 1 0 0 0,-1 5 0 0 0,0-2 0 0 0,-1 0 0 0 0,1 0 0 0 0,-1 0 0 0 0,0 0 0 0 0,0 0 0 0 0,-1 0 0 0 0,1 0 0 0 0,-1-1 0 0 0,0 1 0 0 0,0-1 0 0 0,-6 5 0 0 0,-9 13 0 0 0,7-6 0 0 0,1 0 0 0 0,-8 16 0 0 0,15-26 0 0 0,1 1 0 0 0,0-1 0 0 0,0 1 0 0 0,0-1 0 0 0,0 1 0 0 0,1 0 0 0 0,0 0 0 0 0,0 0 0 0 0,1-1 0 0 0,0 8 0 0 0,2-4 0 0 0,6-4 0 0 0,-2-5 0 0 0,0 0 0 0 0,0-1 0 0 0,0 1 0 0 0,0-1 0 0 0,0-1 0 0 0,0 1 0 0 0,0-1 0 0 0,10-5 0 0 0,-13 6 0 0 0,18-8 0 0 0,28-18 0 0 0,-8 4 0 0 0,-23 14 0 0 0,-1-1 0 0 0,-1-1 0 0 0,0-1 0 0 0,-1 0 0 0 0,0-1 0 0 0,0 0 0 0 0,-2-1 0 0 0,0-1 0 0 0,14-19 0 0 0,-12 12 0 0 0,21-24 0 0 0,-58 105 0 0 0,0 13 0 0 0,20-64 0 0 0,1 0 0 0 0,0-1 0 0 0,0 1 0 0 0,1 0 0 0 0,0 0 0 0 0,0 0 0 0 0,3 12 0 0 0,-3-18 0 0 0,1-1 0 0 0,-1 1 0 0 0,1 0 0 0 0,-1-1 0 0 0,1 1 0 0 0,0-1 0 0 0,0 1 0 0 0,-1-1 0 0 0,1 1 0 0 0,0-1 0 0 0,0 0 0 0 0,1 1 0 0 0,-1-1 0 0 0,2 2 0 0 0,10 4 0 0 0,-8-7 0 0 0,-2-1 0 0 0,2 1 0 0 0,-1-1 0 0 0,1 0 0 0 0,0 1 0 0 0,0-2 0 0 0,0 1 0 0 0,-1-1 0 0 0,8-3 0 0 0,32-19 0 0 0,-27 14 0 0 0,3-3 0 0 0,0-1 0 0 0,23-21 0 0 0,-28 22 0 0 0,25-22 0 0 0,-1-3 0 0 0,-1-1 0 0 0,-3-1 0 0 0,46-69 0 0 0,-55 69 0 0 0,-2-2 0 0 0,-1 0 0 0 0,-3-2 0 0 0,-2 0 0 0 0,18-61 0 0 0,-35 98 0 0 0,-1 7 0 0 0,0 0 0 0 0,0 0 0 0 0,0 0 0 0 0,0 0 0 0 0,0 0 0 0 0,0-1 0 0 0,0 1 0 0 0,0 0 0 0 0,0 0 0 0 0,0 0 0 0 0,1 0 0 0 0,-1 0 0 0 0,0 0 0 0 0,0 0 0 0 0,0 0 0 0 0,0 0 0 0 0,0 0 0 0 0,-1-1 0 0 0,1 1 0 0 0,0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0,-1 0 0 0 0,1 0 0 0 0,0 0 0 0 0,0 0 0 0 0,0 0 0 0 0,0 0 0 0 0,0 0 0 0 0,0 0 0 0 0,0 0 0 0 0,0 0 0 0 0,0 0 0 0 0,0 0 0 0 0,-1 0 0 0 0,1 0 0 0 0,0 0 0 0 0,0 0 0 0 0,-3 4 0 0 0,2-4 0 0 0,-12 20 0 0 0,0 0 0 0 0,1 1 0 0 0,1 1 0 0 0,-11 30 0 0 0,-7 11 0 0 0,-12 23 0 0 0,4 3 0 0 0,-40 138 0 0 0,57-171 0 0 0,15-42 0 0 0,0 0 0 0 0,0 0 0 0 0,1 0 0 0 0,-3 27 0 0 0,7-41 0 0 0,0 0 0 0 0,0 1 0 0 0,-1-1 0 0 0,1 0 0 0 0,0 1 0 0 0,0-1 0 0 0,0 0 0 0 0,0 1 0 0 0,0-1 0 0 0,0 0 0 0 0,0 1 0 0 0,0-1 0 0 0,0 1 0 0 0,0-1 0 0 0,0 0 0 0 0,0 1 0 0 0,0-1 0 0 0,0 0 0 0 0,0 1 0 0 0,1-1 0 0 0,-1 0 0 0 0,0 1 0 0 0,0-1 0 0 0,0 0 0 0 0,1 1 0 0 0,-1-1 0 0 0,0 0 0 0 0,0 0 0 0 0,0 1 0 0 0,1-1 0 0 0,-1 0 0 0 0,0 0 0 0 0,1 1 0 0 0,-1-1 0 0 0,0 0 0 0 0,1 0 0 0 0,-1 0 0 0 0,5-2 0 0 0,-1 0 0 0 0,-1 0 0 0 0,0 0 0 0 0,1-1 0 0 0,-1 1 0 0 0,0-1 0 0 0,3-4 0 0 0,7-5 0 0 0,290-257 0 0 0,-290 257 0 0 0,1 0 0 0 0,16-9 0 0 0,-30 20 0 0 0,0 1 0 0 0,0 0 0 0 0,0 0 0 0 0,0 0 0 0 0,0 0 0 0 0,1 0 0 0 0,-1 0 0 0 0,0 0 0 0 0,0 0 0 0 0,0 0 0 0 0,0 0 0 0 0,0 0 0 0 0,0 0 0 0 0,0 0 0 0 0,0 0 0 0 0,0 0 0 0 0,0-1 0 0 0,1 1 0 0 0,-1 0 0 0 0,0 0 0 0 0,0 0 0 0 0,0 0 0 0 0,0 0 0 0 0,0 0 0 0 0,0 0 0 0 0,0 0 0 0 0,0 0 0 0 0,1 0 0 0 0,-1 0 0 0 0,0 0 0 0 0,0 1 0 0 0,0-1 0 0 0,0 0 0 0 0,0 0 0 0 0,0 0 0 0 0,0 0 0 0 0,0 0 0 0 0,0 0 0 0 0,0 0 0 0 0,1 0 0 0 0,-1 0 0 0 0,0 0 0 0 0,0 0 0 0 0,0 0 0 0 0,0 0 0 0 0,0 0 0 0 0,0 0 0 0 0,0 1 0 0 0,0-1 0 0 0,0 0 0 0 0,0 0 0 0 0,0 0 0 0 0,0 0 0 0 0,-1 8 0 0 0,-4 7 0 0 0,-3 1 0 0 0,0-1 0 0 0,-20 27 0 0 0,22-34 0 0 0,0-1 0 0 0,-1 1 0 0 0,0-1 0 0 0,0-1 0 0 0,-1 1 0 0 0,-12 7 0 0 0,5-7 0 0 0,13-5 0 0 0,1-1 0 0 0,-1 1 0 0 0,0-1 0 0 0,1 1 0 0 0,-1 0 0 0 0,1-1 0 0 0,-1 1 0 0 0,1 0 0 0 0,0 0 0 0 0,0 0 0 0 0,0 0 0 0 0,0 1 0 0 0,0-1 0 0 0,0 0 0 0 0,1 0 0 0 0,-2 4 0 0 0,2-5 0 0 0,-2 8 0 0 0,1 1 0 0 0,-1-1 0 0 0,1 1 0 0 0,1-1 0 0 0,0 1 0 0 0,0 0 0 0 0,1-1 0 0 0,0 1 0 0 0,4 10 0 0 0,-5-17 0 0 0,1 0 0 0 0,0 0 0 0 0,0 0 0 0 0,1 0 0 0 0,-1 0 0 0 0,1 0 0 0 0,-1-1 0 0 0,1 1 0 0 0,0 0 0 0 0,0-1 0 0 0,0 0 0 0 0,0 1 0 0 0,0-1 0 0 0,1 0 0 0 0,-1 0 0 0 0,0 0 0 0 0,1-1 0 0 0,0 1 0 0 0,-1-1 0 0 0,1 1 0 0 0,0-1 0 0 0,0 0 0 0 0,0 0 0 0 0,0 0 0 0 0,0 0 0 0 0,0-1 0 0 0,0 1 0 0 0,0-1 0 0 0,0 0 0 0 0,0 1 0 0 0,1-2 0 0 0,2 1 0 0 0,2-1 0 0 0,1 0 0 0 0,-1-1 0 0 0,1 0 0 0 0,-1 0 0 0 0,0-1 0 0 0,0 0 0 0 0,0 0 0 0 0,0-1 0 0 0,8-5 0 0 0,6-7 0 0 0,32-27 0 0 0,-9 6 0 0 0,-6 7 0 0 0,65-68 0 0 0,-100 95 0 0 0,6-15 0 0 0,-36 55 0 0 0,0 9 0 0 0,15-29 0 0 0,1 0 0 0 0,1 1 0 0 0,-10 27 0 0 0,16-35 0 0 0,1-6 0 0 0,1-1 0 0 0,0 1 0 0 0,0-1 0 0 0,0 1 0 0 0,0-1 0 0 0,0 1 0 0 0,1 0 0 0 0,-1 0 0 0 0,1-1 0 0 0,0 1 0 0 0,0 0 0 0 0,1 0 0 0 0,1 6 0 0 0,-2-9 0 0 0,0 0 0 0 0,0 0 0 0 0,1 0 0 0 0,-1-1 0 0 0,0 1 0 0 0,1 0 0 0 0,-1 0 0 0 0,1 0 0 0 0,-1 0 0 0 0,1 0 0 0 0,-1-1 0 0 0,1 1 0 0 0,0 0 0 0 0,0-1 0 0 0,-1 1 0 0 0,1 0 0 0 0,0-1 0 0 0,0 1 0 0 0,-1-1 0 0 0,1 1 0 0 0,0-1 0 0 0,0 1 0 0 0,0-1 0 0 0,0 0 0 0 0,0 0 0 0 0,0 1 0 0 0,0-1 0 0 0,1 0 0 0 0,0 1 0 0 0,3-1 0 0 0,0 1 0 0 0,-1-1 0 0 0,1 0 0 0 0,-1 0 0 0 0,1-1 0 0 0,0 1 0 0 0,-1-1 0 0 0,1 0 0 0 0,-1 0 0 0 0,1-1 0 0 0,-1 1 0 0 0,0-1 0 0 0,0 0 0 0 0,5-3 0 0 0,6-4 0 0 0,0 0 0 0 0,18-16 0 0 0,-15 11 0 0 0,-4 4 0 0 0,-1 0 0 0 0,0-1 0 0 0,-1-1 0 0 0,0 0 0 0 0,0-1 0 0 0,-2 0 0 0 0,12-17 0 0 0,-12 13 0 0 0,9-24 0 0 0,-16 35 0 0 0,-1 0 0 0 0,0-1 0 0 0,-1 1 0 0 0,0 0 0 0 0,0-1 0 0 0,0 1 0 0 0,0 0 0 0 0,-1-8 0 0 0,0 12 0 0 0,0 1 0 0 0,0-1 0 0 0,-1 1 0 0 0,1-1 0 0 0,0 1 0 0 0,0 0 0 0 0,-1-1 0 0 0,1 1 0 0 0,-1 0 0 0 0,0-1 0 0 0,1 1 0 0 0,-1 0 0 0 0,0-1 0 0 0,1 1 0 0 0,-1 0 0 0 0,0 0 0 0 0,0 0 0 0 0,0 0 0 0 0,0 0 0 0 0,0 0 0 0 0,-1 0 0 0 0,-1-1 0 0 0,1 1 0 0 0,-1 0 0 0 0,1 0 0 0 0,0 1 0 0 0,-1-1 0 0 0,1 1 0 0 0,-1-1 0 0 0,1 1 0 0 0,-1 0 0 0 0,1 0 0 0 0,-1 0 0 0 0,1 1 0 0 0,-4 0 0 0 0,-4 1 0 0 0,-1 1 0 0 0,1 0 0 0 0,0 1 0 0 0,-19 10 0 0 0,21-9 0 0 0,1-1 0 0 0,0 1 0 0 0,0 0 0 0 0,1 0 0 0 0,0 1 0 0 0,-1 0 0 0 0,-7 10 0 0 0,8-3-135 0 0,8-8-303 0 0,-1-4 182 0 0,0 1 54 0 0,0-1-1 0 0,-1 0 1 0 0,1 1 0 0 0,0-1 0 0 0,0 0 0 0 0,0 0 0 0 0,0 0 0 0 0,1 0 0 0 0,-1 0 0 0 0,0 0 0 0 0,0 0-1 0 0,1 0 1 0 0,-1 0 0 0 0,0-1 0 0 0,1 1 0 0 0,-1 0 0 0 0,1-1 0 0 0,-1 1 0 0 0,1-1 0 0 0,-1 0-1 0 0,1 1 1 0 0,-1-1 0 0 0,1 0 0 0 0,1 0 0 0 0,3 1-435 0 0,0-1 0 0 0,0 0-1 0 0,-1-1 1 0 0,1 1 0 0 0,7-3 0 0 0,12-4-1410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0:5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15663 0 0,'0'0'356'0'0,"0"1"-235"0"0,0-1-1 0 0,0 1 1 0 0,0-1-1 0 0,0 0 0 0 0,0 1 1 0 0,0-1-1 0 0,0 0 1 0 0,0 1-1 0 0,0-1 0 0 0,0 1 1 0 0,0-1-1 0 0,0 0 1 0 0,0 1-1 0 0,0-1 1 0 0,0 0-1 0 0,0 1 0 0 0,0-1 1 0 0,1 1-1 0 0,-1-1 1 0 0,0 0-1 0 0,1 1 1 0 0,6-7 1495 0 0,0-1 0 0 0,8-10 0 0 0,25-36 565 0 0,-6 7-880 0 0,-3 7-714 0 0,-16 19-68 0 0,1 0 0 0 0,1 1 1 0 0,28-25-1 0 0,-35 36-142 0 0,0 0-1 0 0,1 1 1 0 0,-1 0-1 0 0,24-10 1 0 0,-34 16-374 0 0,1 1 1 0 0,-1 0 0 0 0,1 0-1 0 0,0-1 1 0 0,-1 1 0 0 0,1 0 0 0 0,-1 0-1 0 0,1 0 1 0 0,0 0 0 0 0,-1 0-1 0 0,1 0 1 0 0,-1 0 0 0 0,1 0-1 0 0,0 0 1 0 0,-1 0 0 0 0,1 0-1 0 0,-1 0 1 0 0,1 0 0 0 0,0 0-1 0 0,-1 0 1 0 0,1 1 0 0 0,-1-1 0 0 0,1 0-1 0 0,-1 0 1 0 0,1 1 0 0 0,-1-1-1 0 0,1 0 1 0 0,-1 1 0 0 0,1-1-1 0 0,-1 1 1 0 0,1-1 0 0 0,-1 0-1 0 0,1 1 1 0 0,-1-1 0 0 0,0 1 0 0 0,1-1-1 0 0,-1 1 1 0 0,0-1 0 0 0,1 1-1 0 0,-1 0 1 0 0,0-1 0 0 0,0 1-1 0 0,1 1-2 0 0,-1 0 0 0 0,0 0-1 0 0,1 0 1 0 0,-1 0-1 0 0,0 0 1 0 0,0 0 0 0 0,-1 0-1 0 0,1 0 1 0 0,0 0-1 0 0,-1 3 1 0 0,-45 146-1 0 0,41-135 0 0 0,0-1 0 0 0,-12 26 0 0 0,15-39 0 0 0,3-2 0 0 0,-1 0 0 0 0,0 0 0 0 0,0 0 0 0 0,0 0 0 0 0,0 0 0 0 0,0 0 0 0 0,0 0 0 0 0,1 0 0 0 0,-1 0 0 0 0,0 0 0 0 0,0 0 0 0 0,0-1 0 0 0,0 1 0 0 0,0 0 0 0 0,1 0 0 0 0,-1 0 0 0 0,0 0 0 0 0,0 0 0 0 0,0 0 0 0 0,0 0 0 0 0,0 1 0 0 0,1-1 0 0 0,-1 0 0 0 0,0 0 0 0 0,0 0 0 0 0,0 0 0 0 0,0 0 0 0 0,0 0 0 0 0,1 0 0 0 0,-1 0 0 0 0,0 0 0 0 0,0 0 0 0 0,0 0 0 0 0,0 0 0 0 0,0 1 0 0 0,0-1 0 0 0,0 0 0 0 0,0 0 0 0 0,1 0 0 0 0,-1 0 0 0 0,0 0 0 0 0,0 0 0 0 0,0 1 0 0 0,0-1 0 0 0,0 0 0 0 0,0 0 0 0 0,0 0 0 0 0,0 0 0 0 0,0 0 0 0 0,0 1 0 0 0,0-1 0 0 0,0 0 0 0 0,0 0 0 0 0,0 0 0 0 0,0 0 0 0 0,0 0 0 0 0,0 1 0 0 0,0-1 0 0 0,0 0 0 0 0,0 0 0 0 0,0 0 0 0 0,0 0 0 0 0,11-5 0 0 0,-11 4 0 0 0,33-22 0 0 0,33-29 0 0 0,5-4 0 0 0,-50 40 0 0 0,2-1 0 0 0,0 1 0 0 0,40-21 0 0 0,-54 34 0 0 0,-8 3 0 0 0,-1 0 0 0 0,0 0 0 0 0,0-1 0 0 0,1 1 0 0 0,-1 0 0 0 0,0 0 0 0 0,1 0 0 0 0,-1 0 0 0 0,0 0 0 0 0,0 0 0 0 0,1 0 0 0 0,-1 0 0 0 0,0 0 0 0 0,1 0 0 0 0,-1 0 0 0 0,0 0 0 0 0,1 0 0 0 0,-1 1 0 0 0,0-1 0 0 0,0 0 0 0 0,1 0 0 0 0,-1 0 0 0 0,0 0 0 0 0,0 0 0 0 0,1 1 0 0 0,0 0 0 0 0,0 1 0 0 0,-1 0 0 0 0,1 0 0 0 0,0 0 0 0 0,-1 0 0 0 0,1 0 0 0 0,-1 0 0 0 0,0 0 0 0 0,0 0 0 0 0,1 0 0 0 0,-1 0 0 0 0,-1-1 0 0 0,1 1 0 0 0,0 0 0 0 0,0 0 0 0 0,-1 0 0 0 0,0 4 0 0 0,-2 3 0 0 0,0 0 0 0 0,-6 14 0 0 0,-3 1 0 0 0,1 0 0 0 0,-14 50 0 0 0,25-74 0 0 0,0 0 0 0 0,0 0 0 0 0,0 0 0 0 0,0 0 0 0 0,0 1 0 0 0,0-1 0 0 0,0 0 0 0 0,0 0 0 0 0,0 0 0 0 0,0 1 0 0 0,0-1 0 0 0,0 0 0 0 0,0 0 0 0 0,0 0 0 0 0,0 0 0 0 0,0 1 0 0 0,0-1 0 0 0,0 0 0 0 0,0 0 0 0 0,0 0 0 0 0,0 1 0 0 0,0-1 0 0 0,0 0 0 0 0,0 0 0 0 0,0 0 0 0 0,0 0 0 0 0,1 1 0 0 0,-1-1 0 0 0,0 0 0 0 0,0 0 0 0 0,0 0 0 0 0,0 0 0 0 0,0 0 0 0 0,1 0 0 0 0,-1 1 0 0 0,0-1 0 0 0,0 0 0 0 0,0 0 0 0 0,0 0 0 0 0,1 0 0 0 0,-1 0 0 0 0,0 0 0 0 0,0 0 0 0 0,0 0 0 0 0,0 0 0 0 0,1 0 0 0 0,-1 0 0 0 0,0 0 0 0 0,0 0 0 0 0,0 0 0 0 0,1 0 0 0 0,-1 0 0 0 0,0 0 0 0 0,0 0 0 0 0,0 0 0 0 0,0 0 0 0 0,1 0 0 0 0,-1 0 0 0 0,0 0 0 0 0,0 0 0 0 0,0 0 0 0 0,0-1 0 0 0,1 1 0 0 0,-1 0 0 0 0,0 0 0 0 0,12-7 0 0 0,-12 7 0 0 0,26-18 0 0 0,-1 0 0 0 0,34-34 0 0 0,-40 35 0 0 0,0-1 0 0 0,2 2 0 0 0,-1 1 0 0 0,36-20 0 0 0,-51 33 0 0 0,17-9 0 0 0,25-8 0 0 0,-41 17 0 0 0,0 0 0 0 0,0 1 0 0 0,0-1 0 0 0,1 1 0 0 0,-1 0 0 0 0,0 1 0 0 0,1 0 0 0 0,-1 0 0 0 0,11 1 0 0 0,-8 3 0 0 0,-8-3 0 0 0,0 1 0 0 0,-1-1 0 0 0,1 0 0 0 0,-1 1 0 0 0,1-1 0 0 0,-1 1 0 0 0,1-1 0 0 0,-1 0 0 0 0,0 1 0 0 0,0-1 0 0 0,0 1 0 0 0,0-1 0 0 0,0 1 0 0 0,0-1 0 0 0,0 0 0 0 0,-1 1 0 0 0,0 2 0 0 0,-7 25 0 0 0,-2-4 0 0 0,-2 0 0 0 0,-26 42 0 0 0,10-19 0 0 0,25-43-201 0 0,2-4-850 0 0,1-1-385 0 0,0 0-1683 0 0,0 0-6434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1:0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1 756 15663 0 0,'0'0'719'0'0,"0"0"-20"0"0,1-9 879 0 0,2 0-405 0 0,-1-1 0 0 0,1 0 0 0 0,0 1 0 0 0,5-10 0 0 0,0 5-52 0 0,16-25 0 0 0,56-56 1027 0 0,-78 92-2015 0 0,10-10-10 0 0,0 1 0 0 0,1 0 1 0 0,1 1-1 0 0,22-15 0 0 0,-34 25-116 0 0,0 0 0 0 0,0 0 1 0 0,1 1-1 0 0,-1-1 0 0 0,0 0 0 0 0,0 1 0 0 0,0 0 1 0 0,1 0-1 0 0,1-1 0 0 0,-2 1 364 0 0,6 4 626 0 0,-6-2-972 0 0,0 0 1 0 0,0 0-1 0 0,0 0 1 0 0,0 0-1 0 0,-1 0 0 0 0,1 0 1 0 0,0 1-1 0 0,-1-1 1 0 0,0 0-1 0 0,1 1 1 0 0,-1 0-1 0 0,0-1 0 0 0,0 1 1 0 0,0-1-1 0 0,-1 1 1 0 0,1 5-1 0 0,0-2 4 0 0,0 1 1 0 0,0 0-1 0 0,-1-1 0 0 0,0 1 1 0 0,-2 13-1 0 0,-3 0-29 0 0,-4 23 0 0 0,7-33 0 0 0,2-10 0 0 0,0 0 0 0 0,1 0 0 0 0,-1 0 0 0 0,0 0 0 0 0,0 0 0 0 0,0 0 0 0 0,0 0 0 0 0,0 0 0 0 0,0 0 0 0 0,1 0 0 0 0,-1-1 0 0 0,0 1 0 0 0,0 0 0 0 0,0 0 0 0 0,0 0 0 0 0,0 0 0 0 0,1 0 0 0 0,-1 0 0 0 0,0 0 0 0 0,0 0 0 0 0,0 0 0 0 0,0 0 0 0 0,0 1 0 0 0,1-1 0 0 0,-1 0 0 0 0,0 0 0 0 0,0 0 0 0 0,0 0 0 0 0,0 0 0 0 0,0 0 0 0 0,0 0 0 0 0,1 0 0 0 0,-1 0 0 0 0,0 0 0 0 0,0 0 0 0 0,0 1 0 0 0,0-1 0 0 0,0 0 0 0 0,0 0 0 0 0,0 0 0 0 0,0 0 0 0 0,0 0 0 0 0,0 0 0 0 0,1 1 0 0 0,-1-1 0 0 0,0 0 0 0 0,0 0 0 0 0,0 0 0 0 0,0 0 0 0 0,0 0 0 0 0,0 0 0 0 0,0 1 0 0 0,0-1 0 0 0,0 0 0 0 0,0 0 0 0 0,0 0 0 0 0,0 0 0 0 0,0 0 0 0 0,0 1 0 0 0,0-1 0 0 0,0 0 0 0 0,-1 0 0 0 0,1 0 0 0 0,0 0 0 0 0,9-8 0 0 0,-8 8 0 0 0,105-100 0 0 0,-92 88 0 0 0,1 2 0 0 0,0-1 0 0 0,0 2 0 0 0,1 0 0 0 0,0 1 0 0 0,0 0 0 0 0,20-5 0 0 0,-33 12 0 0 0,-1 0 0 0 0,1 0 0 0 0,0 1 0 0 0,-1-1 0 0 0,1 0 0 0 0,0 1 0 0 0,0 0 0 0 0,-1 0 0 0 0,1 0 0 0 0,0 0 0 0 0,0 0 0 0 0,-1 0 0 0 0,6 2 0 0 0,0 3 0 0 0,-7-2 0 0 0,0-1 0 0 0,0 0 0 0 0,0 1 0 0 0,0-1 0 0 0,-1 1 0 0 0,1-1 0 0 0,-1 1 0 0 0,0-1 0 0 0,1 1 0 0 0,-1-1 0 0 0,0 1 0 0 0,0-1 0 0 0,-1 1 0 0 0,1 2 0 0 0,-2 4 0 0 0,0-1 0 0 0,-5 15 0 0 0,-29 57 0 0 0,26-61 0 0 0,3-6 0 0 0,-16 20 0 0 0,7-11 0 0 0,29-39 0 0 0,1 0 0 0 0,26-25 0 0 0,-9 9 0 0 0,-25 25 0 0 0,0 1 0 0 0,1 0 0 0 0,10-9 0 0 0,75-48 0 0 0,-80 57 0 0 0,0 1 0 0 0,0 1 0 0 0,0 0 0 0 0,1 0 0 0 0,0 1 0 0 0,16-3 0 0 0,-21 5 0 0 0,-3 1 0 0 0,-1 1 0 0 0,0-1 0 0 0,1 1 0 0 0,-1-1 0 0 0,1 1 0 0 0,7 1 0 0 0,-11 0 0 0 0,1-1 0 0 0,-1 1 0 0 0,1-1 0 0 0,-1 1 0 0 0,1 0 0 0 0,-1 0 0 0 0,1-1 0 0 0,-1 1 0 0 0,0 0 0 0 0,0 1 0 0 0,1-1 0 0 0,-1 0 0 0 0,0 0 0 0 0,0 0 0 0 0,0 1 0 0 0,0-1 0 0 0,0 0 0 0 0,0 1 0 0 0,-1-1 0 0 0,1 1 0 0 0,0-1 0 0 0,0 4 0 0 0,0 0 0 0 0,1 0 0 0 0,-1 0 0 0 0,-1 0 0 0 0,1 1 0 0 0,-1-1 0 0 0,0 0 0 0 0,0 1 0 0 0,-1-1 0 0 0,1 0 0 0 0,-3 8 0 0 0,1-5 0 0 0,1 0 0 0 0,0 0 0 0 0,1 1 0 0 0,0-1 0 0 0,0 0 0 0 0,0 0 0 0 0,3 14 0 0 0,-3-19 0 0 0,0-2 0 0 0,0-1 0 0 0,0 1 0 0 0,0 0 0 0 0,0 0 0 0 0,1-1 0 0 0,-1 1 0 0 0,0 0 0 0 0,0 0 0 0 0,0-1 0 0 0,1 1 0 0 0,-1 0 0 0 0,0-1 0 0 0,1 1 0 0 0,-1 0 0 0 0,1-1 0 0 0,-1 1 0 0 0,1-1 0 0 0,-1 1 0 0 0,1 0 0 0 0,-1-1 0 0 0,1 1 0 0 0,-1-1 0 0 0,2 1 0 0 0,-1 0 0 0 0,1 0 0 0 0,-1 0 0 0 0,1 0 0 0 0,-1 0 0 0 0,1 0 0 0 0,-1-1 0 0 0,1 1 0 0 0,0 0 0 0 0,-1-1 0 0 0,1 1 0 0 0,0-1 0 0 0,0 0 0 0 0,0 1 0 0 0,-1-1 0 0 0,1 0 0 0 0,0 0 0 0 0,0 0 0 0 0,-1-1 0 0 0,1 1 0 0 0,0 0 0 0 0,0-1 0 0 0,2 0 0 0 0,6-2 0 0 0,0 0 0 0 0,14-7 0 0 0,-22 9 0 0 0,37-17 0 0 0,44-28 0 0 0,-64 33 0 0 0,0-1 0 0 0,0 0 0 0 0,31-33 0 0 0,-27 24 0 0 0,-14 14 0 0 0,0 1 0 0 0,-1-1 0 0 0,14-20 0 0 0,-21 26 0 0 0,-5 5 0 0 0,-6 7 0 0 0,-4 8 0 0 0,-2 1 0 0 0,-20 30 0 0 0,27-35 0 0 0,2-4 0 0 0,1 1 0 0 0,0 0 0 0 0,1 0 0 0 0,0 0 0 0 0,-4 12 0 0 0,9-20 0 0 0,-1 0 0 0 0,0 0 0 0 0,1 0 0 0 0,0-1 0 0 0,-1 1 0 0 0,1 0 0 0 0,0 0 0 0 0,0 0 0 0 0,0 0 0 0 0,0 0 0 0 0,1 0 0 0 0,-1 0 0 0 0,0 0 0 0 0,1 0 0 0 0,-1 0 0 0 0,1 0 0 0 0,0-1 0 0 0,0 1 0 0 0,0 0 0 0 0,0 0 0 0 0,0-1 0 0 0,0 1 0 0 0,0 0 0 0 0,0-1 0 0 0,1 1 0 0 0,-1-1 0 0 0,0 0 0 0 0,1 1 0 0 0,-1-1 0 0 0,1 0 0 0 0,0 0 0 0 0,-1 0 0 0 0,1 0 0 0 0,0 0 0 0 0,0-1 0 0 0,2 2 0 0 0,3 0 0 0 0,1 0 0 0 0,-1 0 0 0 0,1-1 0 0 0,0 0 0 0 0,-1 0 0 0 0,1-1 0 0 0,0 0 0 0 0,13-1 0 0 0,5-3 0 0 0,30-8 0 0 0,-37 8 0 0 0,0-2 0 0 0,0 0 0 0 0,0-1 0 0 0,-1-1 0 0 0,0 0 0 0 0,0-2 0 0 0,-1 0 0 0 0,-1 0 0 0 0,1-2 0 0 0,21-20 0 0 0,18-24 0 0 0,-1-2 0 0 0,-4-2 0 0 0,51-78 0 0 0,-88 113 0 0 0,-1 0 0 0 0,18-52 0 0 0,-26 61 0 0 0,-3 13 0 0 0,-1-1 0 0 0,0 0 0 0 0,0 0 0 0 0,-1 0 0 0 0,1 0 0 0 0,-1 1 0 0 0,0-8 0 0 0,0 11 0 0 0,0-1 0 0 0,0 0 0 0 0,0 0 0 0 0,0 0 0 0 0,0 1 0 0 0,-1-1 0 0 0,1 0 0 0 0,0 0 0 0 0,0 1 0 0 0,-1-1 0 0 0,1 0 0 0 0,-1 1 0 0 0,1-1 0 0 0,-1 0 0 0 0,1 1 0 0 0,-1-1 0 0 0,1 1 0 0 0,-1-1 0 0 0,1 1 0 0 0,-1-1 0 0 0,0 1 0 0 0,1-1 0 0 0,-1 1 0 0 0,0-1 0 0 0,1 1 0 0 0,-1 0 0 0 0,0 0 0 0 0,0-1 0 0 0,1 1 0 0 0,-1 0 0 0 0,0 0 0 0 0,0 0 0 0 0,1 0 0 0 0,-1 0 0 0 0,0 0 0 0 0,0 0 0 0 0,0 0 0 0 0,1 0 0 0 0,-1 0 0 0 0,0 0 0 0 0,0 0 0 0 0,1 1 0 0 0,-1-1 0 0 0,0 0 0 0 0,0 0 0 0 0,0 1 0 0 0,-5 1 0 0 0,0 1 0 0 0,0 0 0 0 0,0 0 0 0 0,0 0 0 0 0,0 1 0 0 0,1 0 0 0 0,-1 0 0 0 0,-8 9 0 0 0,-36 43 0 0 0,47-53 0 0 0,-22 28 0 0 0,1 2 0 0 0,1 0 0 0 0,2 2 0 0 0,2 1 0 0 0,-29 70 0 0 0,45-94 0 0 0,-1 1 0 0 0,1-1 0 0 0,1 1 0 0 0,1-1 0 0 0,0 1 0 0 0,0 22 0 0 0,2-28 0 0 0,0-1 0 0 0,0 1 0 0 0,0-1 0 0 0,1 0 0 0 0,0 1 0 0 0,4 9 0 0 0,-5-13 0 0 0,1 0 0 0 0,0 0 0 0 0,0 0 0 0 0,1 0 0 0 0,-1 0 0 0 0,0 0 0 0 0,1 0 0 0 0,0-1 0 0 0,-1 1 0 0 0,1-1 0 0 0,0 0 0 0 0,5 3 0 0 0,-4-3 0 0 0,0 0 0 0 0,1 0 0 0 0,0-1 0 0 0,-1 1 0 0 0,1-1 0 0 0,0-1 0 0 0,0 1 0 0 0,-1 0 0 0 0,1-1 0 0 0,6 0 0 0 0,7-2 0 0 0,25-4 0 0 0,-18 1 0 0 0,-5 1 0 0 0,-1 0 0 0 0,0-2 0 0 0,0 0 0 0 0,-1-1 0 0 0,0-1 0 0 0,31-18 0 0 0,96-76 0 0 0,-104 71 0 0 0,39-32 0 0 0,-69 53 0 0 0,0-1 0 0 0,-1 0 0 0 0,-1 0 0 0 0,16-23 0 0 0,-30 77 0 0 0,5-41 0 0 0,-1-1 0 0 0,1 1 0 0 0,0 0 0 0 0,0-1 0 0 0,0 1 0 0 0,0 0 0 0 0,0-1 0 0 0,0 1 0 0 0,1 0 0 0 0,-1-1 0 0 0,0 1 0 0 0,1 0 0 0 0,0-1 0 0 0,-1 1 0 0 0,2 1 0 0 0,0 2 0 0 0,5 10 0 0 0,0-1 0 0 0,0 0 0 0 0,11 13 0 0 0,-8-11 0 0 0,18 34 0 0 0,-26-45 0 0 0,-1 0 0 0 0,1 0 0 0 0,0 0 0 0 0,-1 0 0 0 0,0 0 0 0 0,0 0 0 0 0,-1 0 0 0 0,0 1 0 0 0,1-1 0 0 0,-2 0 0 0 0,0 10 0 0 0,0-10 0 0 0,0 0 0 0 0,-1-1 0 0 0,1 1 0 0 0,-1-1 0 0 0,0 1 0 0 0,0-1 0 0 0,-1 1 0 0 0,1-1 0 0 0,-1 0 0 0 0,0 0 0 0 0,0 0 0 0 0,-6 5 0 0 0,7-7 0 0 0,-1 0 0 0 0,1 0 0 0 0,-1 0 0 0 0,0-1 0 0 0,1 1 0 0 0,-1-1 0 0 0,0 0 0 0 0,0 1 0 0 0,0-1 0 0 0,0-1 0 0 0,0 1 0 0 0,0 0 0 0 0,0-1 0 0 0,0 0 0 0 0,0 1 0 0 0,0-1 0 0 0,0-1 0 0 0,0 1 0 0 0,0 0 0 0 0,-6-2 0 0 0,-16-6 0 0 0,24 8 0 0 0,1 0 0 0 0,0 0 0 0 0,-1-1 0 0 0,1 1 0 0 0,0 0 0 0 0,-1 0 0 0 0,1 0 0 0 0,0 0 0 0 0,-1-1 0 0 0,1 1 0 0 0,0 0 0 0 0,-1 0 0 0 0,1 0 0 0 0,0-1 0 0 0,0 1 0 0 0,-1 0 0 0 0,1-1 0 0 0,0 1 0 0 0,0 0 0 0 0,0 0 0 0 0,-1-1 0 0 0,1 1 0 0 0,0 0 0 0 0,0-1 0 0 0,0 1 0 0 0,0 0 0 0 0,0-1 0 0 0,0 1 0 0 0,0-1 0 0 0,0 1 0 0 0,0 0 0 0 0,0-1 0 0 0,0 1 0 0 0,0 0 0 0 0,0-1 0 0 0,0 1 0 0 0,0 0 0 0 0,0-1 0 0 0,0 1 0 0 0,0 0 0 0 0,0-1 0 0 0,1 1 0 0 0,-1 0 0 0 0,0-1 0 0 0,0 1 0 0 0,0 0 0 0 0,0-1 0 0 0,1 1 0 0 0,1-3 0 0 0,0 1 0 0 0,-1-1 0 0 0,2 1 0 0 0,-1 0 0 0 0,0-1 0 0 0,0 1 0 0 0,1 0 0 0 0,-1 1 0 0 0,1-1 0 0 0,-1 0 0 0 0,1 1 0 0 0,0-1 0 0 0,5-1 0 0 0,5-4 0 0 0,7-2 0 0 0,0 0 0 0 0,0 1 0 0 0,30-7 0 0 0,-11 4 0 0 0,67-18 0 0 0,-70 21 0 0 0,-1-2 0 0 0,1-1 0 0 0,-2-2 0 0 0,36-18 0 0 0,-55 23 0 0 0,-4 2 0 0 0,1 0 0 0 0,-1-1 0 0 0,16-14 0 0 0,-34 34 0 0 0,-9 12 0 0 0,8-15 0 0 0,1 1 0 0 0,0 1 0 0 0,0-1 0 0 0,2 1 0 0 0,-1 0 0 0 0,2 1 0 0 0,-1-1 0 0 0,2 1 0 0 0,-4 22 0 0 0,6-29 0 0 0,0 1 0 0 0,1 0 0 0 0,0-1 0 0 0,1 1 0 0 0,-1-1 0 0 0,1 1 0 0 0,0 0 0 0 0,1-1 0 0 0,-1 0 0 0 0,1 1 0 0 0,1-1 0 0 0,-1 0 0 0 0,1 0 0 0 0,0 0 0 0 0,1 0 0 0 0,-1-1 0 0 0,1 1 0 0 0,0-1 0 0 0,0 0 0 0 0,1 0 0 0 0,5 5 0 0 0,-2-4 0 0 0,0 0 0 0 0,1 0 0 0 0,0-1 0 0 0,0 0 0 0 0,0 0 0 0 0,0-1 0 0 0,1-1 0 0 0,0 1 0 0 0,-1-2 0 0 0,1 1 0 0 0,0-1 0 0 0,11 0 0 0 0,-13-1 0 0 0,-1 0 0 0 0,1-1 0 0 0,0-1 0 0 0,0 1 0 0 0,0-1 0 0 0,-1 0 0 0 0,1-1 0 0 0,0 0 0 0 0,-1 0 0 0 0,0-1 0 0 0,1 0 0 0 0,-1 0 0 0 0,0-1 0 0 0,0 0 0 0 0,-1 0 0 0 0,9-7 0 0 0,-10 7-28 0 0,-1 0 1 0 0,-1 0-1 0 0,1 0 1 0 0,0 0-1 0 0,-1-1 1 0 0,5-8-1 0 0,-7 12 1 0 0,-1-1-1 0 0,1 0 0 0 0,0 1 1 0 0,0-1-1 0 0,-1 0 0 0 0,1 0 1 0 0,-1 0-1 0 0,0 0 0 0 0,1 1 1 0 0,-1-1-1 0 0,0 0 0 0 0,0 0 1 0 0,0 0-1 0 0,0 0 0 0 0,0 0 0 0 0,-1 0 1 0 0,1 0-1 0 0,-1 1 0 0 0,1-1 1 0 0,-1 0-1 0 0,0 0 0 0 0,-1-3 1 0 0,-9-15-1937 0 0,3 4 941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1:5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47 6447 0 0,'0'0'142'0'0,"0"0"22"0"0,-11-10 202 0 0,-20-6 1903 0 0,19 10 374 0 0,11 6-1619 0 0,1 0 0 0 0,-21-8 1656 0 0,-13 3 1739 0 0,33 5-3754 0 0,1 0-121 0 0,-23 2 2020 0 0,21-2-2120 0 0,-5-1-289 0 0,2 0-66 0 0,4 1 282 0 0,1 0 117 0 0,0 0 21 0 0,0 0-66 0 0,-2 0-294 0 0,-2-1-61 0 0,3 0 283 0 0,1 1 117 0 0,0 0 21 0 0,0 0-66 0 0,1 6-420 0 0,0 0 1 0 0,0-1 0 0 0,0 0 0 0 0,1 1-1 0 0,0-1 1 0 0,4 9 0 0 0,5 16-25 0 0,39 201 1 0 0,-46-214 0 0 0,-1-3 0 0 0,1 0 0 0 0,1-1 0 0 0,8 17 0 0 0,-7-17 0 0 0,-1-1 0 0 0,0 1 0 0 0,-1 0 0 0 0,0 0 0 0 0,-1 0 0 0 0,2 19 0 0 0,-4-23 0 0 0,3 0 0 0 0,-1-3-64 0 0,-4-9-300 0 0,0 0 1 0 0,0 0-1 0 0,0 0 0 0 0,0 0 0 0 0,1 0 1 0 0,-1 0-1 0 0,1 0 0 0 0,0-4 1 0 0,-4-16-3957 0 0,2 12 2273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1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35 15663 0 0,'0'0'719'0'0,"-4"-16"258"0"0,1 5 188 0 0,-1 3 2149 0 0,3 8-3182 0 0,0 0 1 0 0,0 0-1 0 0,1 0 0 0 0,-1 0 0 0 0,0 1 0 0 0,0-1 0 0 0,0 0 0 0 0,1 0 1 0 0,-1 1-1 0 0,0-1 0 0 0,0 0 0 0 0,1 1 0 0 0,-1-1 0 0 0,0 1 0 0 0,0 0 0 0 0,-17 11 329 0 0,1 0 0 0 0,1 1 0 0 0,-24 25 0 0 0,-39 51 552 0 0,61-67-372 0 0,-130 164-476 0 0,131-166-165 0 0,13-16 0 0 0,0 0 0 0 0,1 0 0 0 0,-1 1 0 0 0,1-1 0 0 0,0 1 0 0 0,0 0 0 0 0,1 0 0 0 0,-1 0 0 0 0,1 0 0 0 0,0 1 0 0 0,-2 10 0 0 0,2 0-5021 0 0,3-15-770 0 0,1 7-1477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1:5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19351 0 0,'0'0'439'0'0,"0"0"62"0"0,0 0 33 0 0,5-6 95 0 0,-1-1-594 0 0,-1 1-1 0 0,0-1 1 0 0,-1 0 0 0 0,3-9 0 0 0,4-14 739 0 0,53-102 1909 0 0,1-3-153 0 0,-59 127-2530 0 0,0 1 0 0 0,-2 1 72 0 0,-2 5 299 0 0,0 1 117 0 0,0 0 21 0 0,0 0-66 0 0,-10 21-278 0 0,-30 106-165 0 0,34-103 0 0 0,1-1 0 0 0,2 1 0 0 0,-2 37 0 0 0,5-57 0 0 0,1 0 0 0 0,-1 1 0 0 0,0-1 0 0 0,1 0 0 0 0,0 0 0 0 0,1 5 0 0 0,2-1 0 0 0,4-2 0 0 0,-5-5 0 0 0,0 0 0 0 0,-1 0 0 0 0,1 0 0 0 0,0-1 0 0 0,0 1 0 0 0,0-1 0 0 0,0 1 0 0 0,0-1 0 0 0,0 0 0 0 0,0 0 0 0 0,1 0 0 0 0,-1-1 0 0 0,0 1 0 0 0,0-1 0 0 0,-1 1 0 0 0,1-1 0 0 0,0 0 0 0 0,0 0 0 0 0,0-1 0 0 0,0 1 0 0 0,-1-1 0 0 0,1 1 0 0 0,-1-1 0 0 0,1 0 0 0 0,-1 0 0 0 0,3-2 0 0 0,6-7 0 0 0,0 0 0 0 0,0-1 0 0 0,16-23 0 0 0,-17 21 0 0 0,7-8 0 0 0,-2 2 0 0 0,0-1 0 0 0,17-32 0 0 0,-6 5 0 0 0,-26 47-2 0 0,0 1-1 0 0,0 0 1 0 0,0 0-1 0 0,0 0 1 0 0,0 0-1 0 0,0 0 1 0 0,0 0-1 0 0,1 0 1 0 0,-1 0-1 0 0,0 0 1 0 0,0 0-1 0 0,0 0 1 0 0,0 0-1 0 0,0 0 1 0 0,0 0 0 0 0,0-1-1 0 0,0 1 1 0 0,0 0-1 0 0,0 0 1 0 0,0 0-1 0 0,0 0 1 0 0,0 0-1 0 0,1 0 1 0 0,-1 0-1 0 0,0 0 1 0 0,0 0-1 0 0,0 0 1 0 0,0 0-1 0 0,0 0 1 0 0,0 0-1 0 0,0 0 1 0 0,0 0 0 0 0,0 0-1 0 0,0 0 1 0 0,0 0-1 0 0,1 0 1 0 0,-1 0-1 0 0,0 0 1 0 0,0 0-1 0 0,0 1 1 0 0,0-1-1 0 0,0 0 1 0 0,0 0-1 0 0,0 0 1 0 0,0 0-1 0 0,0 0 1 0 0,0 0-1 0 0,0 0 1 0 0,0 0 0 0 0,4 6-303 0 0,2 12-450 0 0,-4-14 554 0 0,-1 1-18 0 0,3 6 551 0 0,0 0 0 0 0,8 14 0 0 0,-10-22-305 0 0,1 3-185 0 0,1 0 1 0 0,0 0 0 0 0,7 9-1 0 0,-9-13 80 0 0,1 0 0 0 0,0 1 0 0 0,-1-1-1 0 0,1-1 1 0 0,0 1 0 0 0,0 0 0 0 0,0-1-1 0 0,0 1 1 0 0,6 1 0 0 0,2 0 140 0 0,0 0 1 0 0,0-1-1 0 0,0-1 0 0 0,1 1 0 0 0,-1-2 1 0 0,0 0-1 0 0,0 0 0 0 0,1-1 0 0 0,-1 0 1 0 0,0-1-1 0 0,0 0 0 0 0,0-1 0 0 0,0 0 1 0 0,0-1-1 0 0,12-6 0 0 0,-15 6-15 0 0,0 0 1 0 0,0 0-1 0 0,-1-1 1 0 0,0 0-1 0 0,0 0 1 0 0,0-1-1 0 0,0 0 0 0 0,-1 0 1 0 0,0-1-1 0 0,-1 1 1 0 0,1-1-1 0 0,-1-1 1 0 0,0 1-1 0 0,-1-1 0 0 0,0 0 1 0 0,0 1-1 0 0,-1-2 1 0 0,0 1-1 0 0,0 0 1 0 0,1-11-1 0 0,-2 6-47 0 0,-4 4 0 0 0,2 8 0 0 0,0 1 0 0 0,0 0 0 0 0,0-1 0 0 0,0 1 0 0 0,0-1 0 0 0,-1 1 0 0 0,1 0 0 0 0,0-1 0 0 0,0 1 0 0 0,0 0 0 0 0,0-1 0 0 0,-1 1 0 0 0,1 0 0 0 0,0-1 0 0 0,0 1 0 0 0,0 0 0 0 0,-1-1 0 0 0,1 1 0 0 0,0 0 0 0 0,-1 0 0 0 0,1-1 0 0 0,0 1 0 0 0,-1 0 0 0 0,1 0 0 0 0,0 0 0 0 0,-1 0 0 0 0,1-1 0 0 0,0 1 0 0 0,-1 0 0 0 0,1 0 0 0 0,0 0 0 0 0,-1 0 0 0 0,1 0 0 0 0,-1 0 0 0 0,1 0 0 0 0,0 0 0 0 0,-1 0 0 0 0,1 0 0 0 0,-1 0 0 0 0,1 0 0 0 0,0 0 0 0 0,-1 0 0 0 0,0 1 0 0 0,-2-1 0 0 0,0 1 0 0 0,0-1 0 0 0,0 1 0 0 0,0 0 0 0 0,0 0 0 0 0,0 0 0 0 0,0 1 0 0 0,1-1 0 0 0,-1 1 0 0 0,0-1 0 0 0,1 1 0 0 0,-1 0 0 0 0,1 0 0 0 0,-4 4 0 0 0,-1 1 0 0 0,1 0 0 0 0,0 0 0 0 0,-9 14 0 0 0,9-11 0 0 0,1 1 0 0 0,-1-1 0 0 0,2 1 0 0 0,-1 1 0 0 0,1-1 0 0 0,-2 13 0 0 0,5-17 0 0 0,0 0 0 0 0,0-1 0 0 0,0 1 0 0 0,1 0 0 0 0,0 0 0 0 0,1 0 0 0 0,-1 0 0 0 0,1-1 0 0 0,1 1 0 0 0,-1 0 0 0 0,1-1 0 0 0,3 8 0 0 0,-3-11 0 0 0,-1 1 0 0 0,1-1 0 0 0,1 0 0 0 0,-1 0 0 0 0,0 0 0 0 0,1 0 0 0 0,-1 0 0 0 0,1 0 0 0 0,0-1 0 0 0,0 1 0 0 0,0-1 0 0 0,0 0 0 0 0,1 0 0 0 0,-1 0 0 0 0,0 0 0 0 0,1-1 0 0 0,-1 1 0 0 0,1-1 0 0 0,0 0 0 0 0,-1 0 0 0 0,1 0 0 0 0,0-1 0 0 0,0 1 0 0 0,0-1 0 0 0,5 0 0 0 0,2-2 0 0 0,-1 0 0 0 0,-1 0 0 0 0,1-1 0 0 0,0 0 0 0 0,-1-1 0 0 0,1 0 0 0 0,-1-1 0 0 0,0 0 0 0 0,0 0 0 0 0,-1-1 0 0 0,11-9 0 0 0,1-3 0 0 0,0-2 0 0 0,32-43 0 0 0,-36 41 0 0 0,17-32 0 0 0,-4 4 0 0 0,-16 25 0 0 0,-11 25 0 0 0,0 5 0 0 0,2 11 0 0 0,-2-11 0 0 0,9 49 0 0 0,-4-41 0 0 0,-4-11 0 0 0,0-1 0 0 0,-3 0 0 0 0,6 4 0 0 0,1 0 0 0 0,11 7 0 0 0,-17-12 0 0 0,0 0 0 0 0,0 0 0 0 0,-1 0 0 0 0,1 1 0 0 0,0-1 0 0 0,-1 0 0 0 0,1 0 0 0 0,0 1 0 0 0,-1-1 0 0 0,1 1 0 0 0,-1-1 0 0 0,1 0 0 0 0,0 1 0 0 0,-1-1 0 0 0,1 1 0 0 0,-1 0 0 0 0,1-1 0 0 0,-1 1 0 0 0,0-1 0 0 0,1 1 0 0 0,-1 0 0 0 0,0-1 0 0 0,1 1 0 0 0,-1 0 0 0 0,0-1 0 0 0,0 1 0 0 0,1 0 0 0 0,-1-1 0 0 0,0 1 0 0 0,0 0 0 0 0,0 0 0 0 0,0-1 0 0 0,0 1 0 0 0,0 0 0 0 0,0 0 0 0 0,-1 0 0 0 0,1 1 0 0 0,0 2 0 0 0,-1 0 0 0 0,0 0 0 0 0,0 0 0 0 0,-1-1 0 0 0,1 1 0 0 0,-1 0 0 0 0,0-1 0 0 0,-2 5 0 0 0,-5 10 0 0 0,-19 67 0 0 0,20-29 0 0 0,5-50 0 0 0,1 3 0 0 0,6 14 0 0 0,4-4 0 0 0,0-13 0 0 0,-4-4 0 0 0,7 3 0 0 0,-5-5 0 0 0,1 1 0 0 0,0-1 0 0 0,0 0 0 0 0,-1 0 0 0 0,1-1 0 0 0,0 0 0 0 0,0 0 0 0 0,-1 0 0 0 0,1-1 0 0 0,12-5 0 0 0,-3 0 0 0 0,-1-1 0 0 0,1 0 0 0 0,14-11 0 0 0,-11 5 0 0 0,0-1 0 0 0,-1 0 0 0 0,-1-1 0 0 0,-1-1 0 0 0,0-1 0 0 0,19-28 0 0 0,-32 43 0 0 0,-2 2 0 0 0,0 0 0 0 0,-1 0 0 0 0,1 0 0 0 0,0 0 0 0 0,-1 0 0 0 0,1 0 0 0 0,0 0 0 0 0,-1 0 0 0 0,0 0 0 0 0,1 0 0 0 0,-1-1 0 0 0,0 1 0 0 0,1 0 0 0 0,-1-2 0 0 0,0 3 0 0 0,0 0 0 0 0,0 0 0 0 0,0 0 0 0 0,0 0 0 0 0,1 0 0 0 0,-1 0 0 0 0,0-1 0 0 0,0 1 0 0 0,0 0 0 0 0,0 0 0 0 0,0 0 0 0 0,0 0 0 0 0,0 0 0 0 0,0 0 0 0 0,0-1 0 0 0,0 1 0 0 0,0 0 0 0 0,0 0 0 0 0,0 0 0 0 0,0 0 0 0 0,0 0 0 0 0,0-1 0 0 0,0 1 0 0 0,0 0 0 0 0,0 0 0 0 0,0 0 0 0 0,0 0 0 0 0,0 0 0 0 0,-1 0 0 0 0,1-1 0 0 0,0 1 0 0 0,0 0 0 0 0,0 0 0 0 0,0 0 0 0 0,0 0 0 0 0,0 0 0 0 0,0 0 0 0 0,0 0 0 0 0,0-1 0 0 0,-1 1 0 0 0,1 0 0 0 0,0 0 0 0 0,0 0 0 0 0,0 0 0 0 0,0 0 0 0 0,0 0 0 0 0,-1 0 0 0 0,1 0 0 0 0,0 0 0 0 0,0 0 0 0 0,0 0 0 0 0,0 0 0 0 0,0 0 0 0 0,-1 0 0 0 0,1 0 0 0 0,0 0 0 0 0,0 0 0 0 0,0 0 0 0 0,0 0 0 0 0,0 0 0 0 0,-1 0 0 0 0,-4 2 0 0 0,2 0 8 0 0,0 1-1 0 0,-1-1 0 0 0,1 1 1 0 0,1-1-1 0 0,-1 1 1 0 0,0 0-1 0 0,0 0 1 0 0,1 0-1 0 0,0 0 1 0 0,0 1-1 0 0,0-1 0 0 0,-3 7 1 0 0,-2 5 147 0 0,-6 27-1 0 0,11-38-117 0 0,-2 9 254 0 0,1 1 0 0 0,-4 25 1 0 0,7-34-407 0 0,0 1 0 0 0,0-1 1 0 0,0 1-1 0 0,0-1 1 0 0,1 0-1 0 0,0 0 0 0 0,0 1 1 0 0,1-1-1 0 0,-1 0 1 0 0,4 8-1 0 0,1-6 115 0 0,2-2 0 0 0,-6-4-113 0 0,-1-1 1 0 0,1 0-1 0 0,-1 1 0 0 0,1-1 0 0 0,0 0 1 0 0,-1 0-1 0 0,1 0 0 0 0,-1 0 0 0 0,1-1 1 0 0,-1 1-1 0 0,1 0 0 0 0,-1 0 1 0 0,1-1-1 0 0,-1 1 0 0 0,3-2 0 0 0,12-7-7367 0 0,-3 0-1308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2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17503 0 0,'0'0'399'0'0,"0"0"60"0"0,0 0 21 0 0,0 1-59 0 0,0 1-333 0 0,0-1 0 0 0,1 0 0 0 0,-1 0 0 0 0,0 1 0 0 0,0-1 0 0 0,1 0 0 0 0,-1 1 1 0 0,0-1-1 0 0,1 0 0 0 0,0 0 0 0 0,-1 0 0 0 0,1 1 0 0 0,0-1 0 0 0,-1 0 0 0 0,1 0 0 0 0,0 0 0 0 0,0 0 0 0 0,0 0 0 0 0,0 0 0 0 0,0-1 1 0 0,0 1-1 0 0,0 0 0 0 0,0 0 0 0 0,0-1 0 0 0,0 1 0 0 0,1 0 0 0 0,-1-1 0 0 0,0 1 0 0 0,3 0 0 0 0,0 0 280 0 0,4 2 205 0 0,1-1 0 0 0,-1 0 0 0 0,1 0 0 0 0,0-1 0 0 0,0 0 0 0 0,0-1 0 0 0,11 0 0 0 0,16 1 129 0 0,-18 0-488 0 0,-1-1 0 0 0,1-1-1 0 0,0 0 1 0 0,-1-1 0 0 0,1-1 0 0 0,29-9 0 0 0,2 0 412 0 0,-24 6-701 0 0,37-13-1 0 0,-60 19-735 0 0,2-2 1516 0 0,-2 2-3901 0 0,0 0-3667 0 0,-2 0-1487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1:5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311 289 13823 0 0,'1'-1'315'0'0,"15"-20"408"0"0,-2-2 1 0 0,16-32-1 0 0,-5 7 3192 0 0,2-9 334 0 0,-20 40-3480 0 0,13-23 0 0 0,-18 36-502 0 0,-1 1 1 0 0,1-1-1 0 0,-1 1 1 0 0,1-1 0 0 0,0-5-1 0 0,-21 34 176 0 0,-97 164 755 0 0,51-80-791 0 0,51-85-407 0 0,1 1 0 0 0,1 0 0 0 0,1 1 0 0 0,1 0 0 0 0,-11 53 0 0 0,20-75 0 0 0,0 0 0 0 0,0 0 0 0 0,1 1 0 0 0,-1-1 0 0 0,1 1 0 0 0,0 0 0 0 0,0-1 0 0 0,1 1 0 0 0,-1-1 0 0 0,1 1 0 0 0,0-1 0 0 0,0 0 0 0 0,1 1 0 0 0,2 4 0 0 0,-4-6 0 0 0,1 2 0 0 0,9 5 0 0 0,-8-8 0 0 0,-2-1 0 0 0,0 0 0 0 0,1-1 0 0 0,0 1 0 0 0,-1-1 0 0 0,1 1 0 0 0,-1 0 0 0 0,1-1 0 0 0,0 1 0 0 0,-1-1 0 0 0,1 0 0 0 0,0 1 0 0 0,-1-1 0 0 0,1 0 0 0 0,0 1 0 0 0,0-1 0 0 0,-1 0 0 0 0,1 0 0 0 0,0 1 0 0 0,0-1 0 0 0,0 0 0 0 0,0 0 0 0 0,2 0-98 0 0,-1 1-1 0 0,1-1 1 0 0,-1 0 0 0 0,1 0 0 0 0,-1 0-1 0 0,1 0 1 0 0,-1 0 0 0 0,1-1-1 0 0,-1 1 1 0 0,1-1 0 0 0,-1 0-1 0 0,0 0 1 0 0,1 1 0 0 0,-1-1-1 0 0,0-1 1 0 0,0 1 0 0 0,0 0-1 0 0,1-1 1 0 0,-1 1 0 0 0,-1-1 0 0 0,1 1-1 0 0,0-1 1 0 0,0 0 0 0 0,-1 0-1 0 0,1 0 1 0 0,-1 0 0 0 0,1 0-1 0 0,0-2 1 0 0,2-3-258 0 0,0 1-1 0 0,-1-1 0 0 0,0 1 1 0 0,0-1-1 0 0,-1 0 1 0 0,0 0-1 0 0,0 0 1 0 0,1-11-1 0 0,-2 12-41 0 0,-1 0-1 0 0,1-1 1 0 0,-2 1-1 0 0,1-1 0 0 0,-1 1 1 0 0,0-1-1 0 0,0 1 1 0 0,0 0-1 0 0,-1-1 1 0 0,0 1-1 0 0,-5-8 1 0 0,6 10 263 0 0,-1 1 1 0 0,-1 0 0 0 0,1 0-1 0 0,0 0 1 0 0,-1 0 0 0 0,1 0-1 0 0,-1 0 1 0 0,0 1-1 0 0,0 0 1 0 0,0-1 0 0 0,0 1-1 0 0,-1 0 1 0 0,1 0 0 0 0,0 1-1 0 0,-1-1 1 0 0,0 1 0 0 0,1-1-1 0 0,-1 1 1 0 0,0 0 0 0 0,-6 0-1 0 0,-1-1 361 0 0,0 2 0 0 0,0-1 0 0 0,0 1 0 0 0,0 1 0 0 0,-1 0 0 0 0,1 0-1 0 0,0 1 1 0 0,1 1 0 0 0,-1 0 0 0 0,0 0 0 0 0,1 1 0 0 0,-1 0 0 0 0,1 1 0 0 0,0 0-1 0 0,1 1 1 0 0,-10 7 0 0 0,4 4 712 0 0,7-7-409 0 0,3-3-380 0 0,4 1-61 0 0,1-6 283 0 0,0-2 117 0 0,1 1-392 0 0,0 0 0 0 0,0 1 0 0 0,0-1 1 0 0,0 0-1 0 0,0 0 0 0 0,1 0 0 0 0,-1 0 0 0 0,0 0 1 0 0,1-1-1 0 0,1 2 0 0 0,-2-1-53 0 0,4 1-41 0 0,0 0-1 0 0,-1 0 0 0 0,1 0 1 0 0,0-1-1 0 0,0 1 1 0 0,0-1-1 0 0,0 0 0 0 0,0-1 1 0 0,9 1-1 0 0,2-1-2455 0 0,28-5 0 0 0,-33 4-170 0 0,14-3-4258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172 575 19351 0 0,'0'0'439'0'0,"1"-1"62"0"0,3-5-260 0 0,0 1 1 0 0,1-1-1 0 0,-1 1 0 0 0,11-8 0 0 0,-9 8-157 0 0,0 0-1 0 0,0-1 0 0 0,-1 0 1 0 0,5-7-1 0 0,-8 10 53 0 0,8-12 883 0 0,12-25-1 0 0,-20 36-793 0 0,0 0-1 0 0,-1 1 1 0 0,0-1 0 0 0,1 0-1 0 0,-1 0 1 0 0,-1 0-1 0 0,1 0 1 0 0,0 0 0 0 0,-1 0-1 0 0,0 0 1 0 0,0-1-1 0 0,-1-6 1 0 0,1 10-170 0 0,-1 1 0 0 0,1-1-1 0 0,0 1 1 0 0,0 0 0 0 0,-1-1 0 0 0,1 1 0 0 0,-1-1 0 0 0,1 1-1 0 0,0 0 1 0 0,-1-1 0 0 0,1 1 0 0 0,-1 0 0 0 0,1-1-1 0 0,-1 1 1 0 0,1 0 0 0 0,0 0 0 0 0,-1-1 0 0 0,1 1-1 0 0,-1 0 1 0 0,0 0 0 0 0,1 0 0 0 0,-1 0 0 0 0,1 0-1 0 0,-1 0 1 0 0,1-1 0 0 0,-1 1 0 0 0,1 1 0 0 0,-1-1-1 0 0,0 0 1 0 0,-17 2 672 0 0,16-1-607 0 0,-7 1-106 0 0,0 1 0 0 0,0 1 0 0 0,1-1 1 0 0,-1 1-1 0 0,1 1 0 0 0,0 0 0 0 0,0 0 1 0 0,1 0-1 0 0,-1 1 0 0 0,-9 10 0 0 0,-6 8-9 0 0,-31 41-1 0 0,48-58-4 0 0,-6 9 0 0 0,1 0 0 0 0,-12 24 0 0 0,20-35 0 0 0,0 0 0 0 0,1 0 0 0 0,0 0 0 0 0,0 1 0 0 0,0-1 0 0 0,1 1 0 0 0,0-1 0 0 0,0 1 0 0 0,0 0 0 0 0,1-1 0 0 0,0 1 0 0 0,1 10 0 0 0,-1-15 0 0 0,0 1 0 0 0,0-1 0 0 0,1 0 0 0 0,-1 1 0 0 0,1-1 0 0 0,-1 1 0 0 0,1-1 0 0 0,0 0 0 0 0,-1 1 0 0 0,1-1 0 0 0,0 0 0 0 0,0 0 0 0 0,0 0 0 0 0,0 0 0 0 0,0 0 0 0 0,0 0 0 0 0,0 0 0 0 0,0 0 0 0 0,1 0 0 0 0,1 1 0 0 0,-1-1 0 0 0,0-1 0 0 0,0 1 0 0 0,0-1 0 0 0,0 1 0 0 0,0-1 0 0 0,0 0 0 0 0,0 0 0 0 0,1 0 0 0 0,-1 0 0 0 0,0 0 0 0 0,0 0 0 0 0,3-1 0 0 0,4-2 0 0 0,0 0 0 0 0,0 0 0 0 0,0-1 0 0 0,-1 0 0 0 0,11-7 0 0 0,17-12 0 0 0,51-40 0 0 0,-64 44 0 0 0,-10 9 0 0 0,-1 0 0 0 0,19-21 0 0 0,-29 29 0 0 0,5-7 0 0 0,0 1 0 0 0,-1-1 0 0 0,0 0 0 0 0,9-18 0 0 0,-16 27 0 0 0,-5 5 0 0 0,-6 6 0 0 0,7-4 0 0 0,0 0 0 0 0,1-1 0 0 0,-1 2 0 0 0,1-1 0 0 0,1 0 0 0 0,0 1 0 0 0,-5 15 0 0 0,7-20 0 0 0,1 0 0 0 0,-1 0 0 0 0,1 0 0 0 0,0 0 0 0 0,0 0 0 0 0,0-1 0 0 0,0 1 0 0 0,1 0 0 0 0,-1 0 0 0 0,1 0 0 0 0,-1 0 0 0 0,1 0 0 0 0,0 0 0 0 0,0-1 0 0 0,0 1 0 0 0,1 0 0 0 0,-1-1 0 0 0,1 1 0 0 0,-1-1 0 0 0,1 1 0 0 0,0-1 0 0 0,0 0 0 0 0,0 0 0 0 0,0 0 0 0 0,4 3 0 0 0,-3-3-50 0 0,0 0 0 0 0,1 0 1 0 0,-1-1-1 0 0,0 1 0 0 0,1-1 0 0 0,-1 0 0 0 0,1 0 1 0 0,0 0-1 0 0,-1 0 0 0 0,1-1 0 0 0,0 1 0 0 0,-1-1 1 0 0,1 0-1 0 0,0 0 0 0 0,0 0 0 0 0,-1-1 0 0 0,1 1 1 0 0,0-1-1 0 0,4-1 0 0 0,5-2-149 0 0,-1-1 0 0 0,1 0-1 0 0,-1-1 1 0 0,13-8 0 0 0,-11 5 199 0 0,0-1 0 0 0,-1 0 0 0 0,0-2 0 0 0,-1 1 0 0 0,0-1 0 0 0,-1-1 0 0 0,16-21 0 0 0,56-106 0 0 0,-69 116 0 0 0,-2-1 0 0 0,0 0 0 0 0,-2-1 0 0 0,8-31 0 0 0,-16 45 0 0 0,-2 12 1 0 0,0-1 0 0 0,0 1 1 0 0,0 0-1 0 0,0-1 0 0 0,0 1 0 0 0,0 0 0 0 0,0 0 0 0 0,0-1 0 0 0,0 1 1 0 0,0 0-1 0 0,0 0 0 0 0,-1-1 0 0 0,1 1 0 0 0,0 0 0 0 0,0 0 0 0 0,0-1 1 0 0,0 1-1 0 0,-1 0 0 0 0,1 0 0 0 0,0 0 0 0 0,0-1 0 0 0,0 1 0 0 0,-1 0 0 0 0,1 0 1 0 0,0 0-1 0 0,0 0 0 0 0,0-1 0 0 0,-1 1 0 0 0,1 0 0 0 0,0 0 0 0 0,0 0 1 0 0,-1 0-1 0 0,1 0 0 0 0,0 0 0 0 0,-1 0 0 0 0,1 0 0 0 0,0 0 0 0 0,0 0 1 0 0,-1 0-1 0 0,1 0 0 0 0,0 0 0 0 0,0 0 0 0 0,-1 0 0 0 0,1 0 0 0 0,0 0 1 0 0,-1 0-1 0 0,1 0 0 0 0,0 0 0 0 0,0 1 0 0 0,-1-1 0 0 0,1 0 0 0 0,0 0 1 0 0,0 0-1 0 0,0 0 0 0 0,-1 1 0 0 0,-3 1 91 0 0,-1 0 0 0 0,1 1 0 0 0,0 0 0 0 0,0 0 0 0 0,0 0 0 0 0,0 0 0 0 0,1 1 0 0 0,-1-1 0 0 0,1 1 0 0 0,-6 8 0 0 0,-1 4 366 0 0,-13 24 0 0 0,11-15-464 0 0,1 0-1 0 0,1 1 1 0 0,1 1-1 0 0,1 0 1 0 0,2 0 0 0 0,0 0-1 0 0,2 1 1 0 0,1-1-1 0 0,1 37 1 0 0,2-58-66 0 0,1 1-1 0 0,-1-1 1 0 0,2 0 0 0 0,-1 0 0 0 0,1 0-1 0 0,-1-1 1 0 0,2 1 0 0 0,-1 0-1 0 0,1-1 1 0 0,-1 1 0 0 0,1-1 0 0 0,1 0-1 0 0,6 9 1 0 0,-8-12 38 0 0,0 1 0 0 0,1-1 0 0 0,-1 0 0 0 0,1 0 0 0 0,0 0 1 0 0,-1 0-1 0 0,1 0 0 0 0,0-1 0 0 0,0 1 0 0 0,0-1 0 0 0,0 0 0 0 0,0 0 0 0 0,0 0 0 0 0,1 0 0 0 0,-1-1 0 0 0,0 1 0 0 0,0-1 0 0 0,1 1 0 0 0,-1-1 1 0 0,0 0-1 0 0,1-1 0 0 0,-1 1 0 0 0,0-1 0 0 0,0 1 0 0 0,1-1 0 0 0,4-2 0 0 0,10-4 134 0 0,0-1-1 0 0,-1-1 1 0 0,0 0-1 0 0,-1-1 1 0 0,0-1 0 0 0,0-1-1 0 0,-1 0 1 0 0,-1-1-1 0 0,14-15 1 0 0,-13 11 25 0 0,-2-1-1 0 0,1 0 1 0 0,-2 0-1 0 0,0-1 1 0 0,-2-1-1 0 0,0 0 1 0 0,11-32-1 0 0,-18 39-124 0 0,-3 13 0 0 0,0 0 0 0 0,1 0 0 0 0,-1-1 0 0 0,0 1 0 0 0,0 0 0 0 0,0 0 0 0 0,0-1 0 0 0,0 1 0 0 0,0 0 0 0 0,0 0 0 0 0,0 0 0 0 0,0-1 0 0 0,0 1 0 0 0,0 0 0 0 0,0 0 0 0 0,0-1 0 0 0,0 1 0 0 0,-1 0 0 0 0,1 0 0 0 0,0 0 0 0 0,0-1 0 0 0,0 1 0 0 0,0 0 0 0 0,0 0 0 0 0,0 0 0 0 0,-1-1 0 0 0,1 1 0 0 0,0 0 0 0 0,0 0 0 0 0,0 0 0 0 0,0 0 0 0 0,-1-1 0 0 0,1 1 0 0 0,0 0 0 0 0,0 0 0 0 0,0 0 0 0 0,-1 0 0 0 0,1 0 0 0 0,0 0 0 0 0,0 0 0 0 0,-1 0 0 0 0,1 0 0 0 0,0 0 0 0 0,0 0 0 0 0,0 0 0 0 0,-1 0 0 0 0,1 0 0 0 0,0 0 0 0 0,0 0 0 0 0,-1 0 0 0 0,1 0 0 0 0,0 0 0 0 0,0 0 0 0 0,0 0 0 0 0,-1 0 0 0 0,1 0 0 0 0,0 0 0 0 0,0 0 0 0 0,0 1 0 0 0,-1-1 0 0 0,1 0 0 0 0,0 0 0 0 0,0 0 0 0 0,0 0 0 0 0,-1 1 0 0 0,1-1 0 0 0,0 0 0 0 0,-5 3 0 0 0,1-1 0 0 0,-1 1 0 0 0,1 0 0 0 0,0 1 0 0 0,0-1 0 0 0,0 1 0 0 0,0-1 0 0 0,1 1 0 0 0,0 1 0 0 0,-1-1 0 0 0,1 0 0 0 0,-3 7 0 0 0,-3 6 0 0 0,-13 35 0 0 0,19-43 0 0 0,0-1 0 0 0,1 1 0 0 0,0 0 0 0 0,0-1 0 0 0,1 1 0 0 0,0 0 0 0 0,1 0 0 0 0,0 0 0 0 0,2 18 0 0 0,-2-24 0 0 0,1 0 0 0 0,0 0 0 0 0,0 1 0 0 0,0-1 0 0 0,0 0 0 0 0,0 0 0 0 0,1 0 0 0 0,-1 0 0 0 0,1 0 0 0 0,0-1 0 0 0,0 1 0 0 0,0 0 0 0 0,0-1 0 0 0,0 1 0 0 0,1-1 0 0 0,-1 0 0 0 0,1 0 0 0 0,0 0 0 0 0,-1 0 0 0 0,1 0 0 0 0,0-1 0 0 0,0 1 0 0 0,0-1 0 0 0,0 0 0 0 0,0 0 0 0 0,1 0 0 0 0,-1 0 0 0 0,0 0 0 0 0,6 0 0 0 0,-3-1 0 0 0,0 0 0 0 0,0-1 0 0 0,1 1 0 0 0,-1-1 0 0 0,0 0 0 0 0,0-1 0 0 0,0 0 0 0 0,-1 0 0 0 0,1 0 0 0 0,0 0 0 0 0,-1-1 0 0 0,1 0 0 0 0,-1 0 0 0 0,0-1 0 0 0,6-4 0 0 0,7-7 0 0 0,-1-1 0 0 0,25-28 0 0 0,-22 20 0 0 0,-1-1 0 0 0,-1-2 0 0 0,24-45 0 0 0,32-92 0 0 0,20-65 0 0 0,-91 225 0 0 0,3-10 0 0 0,-6 14 0 0 0,0 0 0 0 0,0 0 0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0,0-1 0 0 0,0 1 0 0 0,0 0 0 0 0,-4 4 0 0 0,-11 25 0 0 0,1 0 0 0 0,2 1 0 0 0,-15 50 0 0 0,9-22 0 0 0,-50 180 2048 0 0,68-238-2048 0 0,-15 71-976 0 0,13-61 776 0 0,1 1 0 0 0,1-1 0 0 0,0 1 0 0 0,1 18 0 0 0,2-20 184 0 0,6-6 16 0 0,-7-3-176 0 0,0-1 0 0 0,1 1 0 0 0,-1-1 0 0 0,0 1-1 0 0,1-1 1 0 0,-1 0 0 0 0,0 0 0 0 0,0 0 0 0 0,0 0 0 0 0,0 0 0 0 0,0 0-1 0 0,0-1 1 0 0,0 1 0 0 0,3-3 0 0 0,-1-1-1582 0 0,1 0 1 0 0,-1 0-1 0 0,0 0 0 0 0,4-6 1 0 0,3-9-6149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15663 0 0,'-3'1'214'0'0,"2"-1"-143"0"0,0 1 0 0 0,0-1 0 0 0,1 0-1 0 0,-1 1 1 0 0,0-1 0 0 0,0 0 0 0 0,1 1 0 0 0,-1-1-1 0 0,0 1 1 0 0,1-1 0 0 0,-1 1 0 0 0,1-1-1 0 0,-1 1 1 0 0,1-1 0 0 0,-1 1 0 0 0,0 0 0 0 0,-2 6 179 0 0,3-6-128 0 0,-1 0-1 0 0,1 0 1 0 0,0 0-1 0 0,-1 0 1 0 0,1 0-1 0 0,0 0 1 0 0,0 0-1 0 0,-1 0 1 0 0,1 0-1 0 0,0 0 0 0 0,0 0 1 0 0,0 0-1 0 0,0 0 1 0 0,0 0-1 0 0,1 0 1 0 0,-1 0-1 0 0,0 0 1 0 0,0 0-1 0 0,1 0 1 0 0,-1 0-1 0 0,1-1 1 0 0,-1 1-1 0 0,0 0 1 0 0,1 0-1 0 0,1 1 1 0 0,-1 0 204 0 0,1-1 1 0 0,0 1-1 0 0,0-1 1 0 0,0 0-1 0 0,-1 0 1 0 0,1 0-1 0 0,0 0 1 0 0,3 1-1 0 0,1 0 98 0 0,-1 1-211 0 0,-1-1-1 0 0,1 0 0 0 0,0 0 1 0 0,0 0-1 0 0,0 0 0 0 0,1-1 0 0 0,-1 0 1 0 0,0 0-1 0 0,10 0 0 0 0,26 1 815 0 0,-18-2-734 0 0,27-1-1 0 0,-38 0-1478 0 0,-1-1-1 0 0,18-5 0 0 0,9-5-836 0 0,-7 0-22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72 15663 0 0,'0'0'356'0'0,"0"0"50"0"0,9-14 552 0 0,14-26 1884 0 0,-21 35-1459 0 0,-2 2-1049 0 0,5-5 3308 0 0,-4 7-3226 0 0,-1 1 80 0 0,-2 12 458 0 0,-2 10-898 0 0,-1 0 0 0 0,-12 31 0 0 0,3-8-59 0 0,-166 439 3 0 0,156-429 0 0 0,-55 92 0 0 0,79-147 0 0 0,0 0 0 0 0,0 0 0 0 0,0 1 0 0 0,0-1 0 0 0,0 0 0 0 0,0 0 0 0 0,0 0 0 0 0,0 1 0 0 0,0-1 0 0 0,-1 0 0 0 0,1 0 0 0 0,0 0 0 0 0,0 1 0 0 0,0-1 0 0 0,0 0 0 0 0,0 0 0 0 0,0 0 0 0 0,-1 0 0 0 0,1 1 0 0 0,0-1 0 0 0,0 0 0 0 0,0 0 0 0 0,0 0 0 0 0,-1 0 0 0 0,1 0 0 0 0,0 0 0 0 0,0 0 0 0 0,-1 1 0 0 0,1-1 0 0 0,0 0 0 0 0,0 0 0 0 0,0 0 0 0 0,-1 0 0 0 0,1 0 0 0 0,0 0 0 0 0,0 0 0 0 0,0 0 0 0 0,-1 0 0 0 0,1 0 0 0 0,0 0 0 0 0,0 0 0 0 0,-1 0 0 0 0,1-1 0 0 0,0 1 0 0 0,0 0 0 0 0,-1 0 0 0 0,0-4 0 0 0,-1-1 0 0 0,1-1 0 0 0,0 1 0 0 0,1 0 0 0 0,-1-1 0 0 0,1 1 0 0 0,0 0 0 0 0,0-1 0 0 0,2-7 0 0 0,10-47 0 0 0,-9 47 0 0 0,22-76 683 0 0,4 2-1 0 0,67-143 1 0 0,-85 207-683 0 0,1 2 0 0 0,0 0 0 0 0,2 0 0 0 0,0 2 0 0 0,2-1 0 0 0,0 2 0 0 0,1 0 0 0 0,1 1 0 0 0,0 1 0 0 0,28-19 0 0 0,-43 33 0 0 0,64-39 0 0 0,-57 36 0 0 0,0 0 0 0 0,1 1 0 0 0,-1 0 0 0 0,22-5 0 0 0,-20 7 0 0 0,-9 1 0 0 0,1 0 0 0 0,-1 0 0 0 0,0 1 0 0 0,1-1 0 0 0,6 1 0 0 0,-9 0 0 0 0,1 1 0 0 0,-1-1 0 0 0,0 0 0 0 0,1 1 0 0 0,-1-1 0 0 0,0 1 0 0 0,0-1 0 0 0,0 1 0 0 0,1 0 0 0 0,-1-1 0 0 0,0 1 0 0 0,0 0 0 0 0,0 0 0 0 0,0 0 0 0 0,0 0 0 0 0,0 0 0 0 0,-1 0 0 0 0,1 0 0 0 0,1 2 0 0 0,0 0 0 0 0,0 1 0 0 0,0-1 0 0 0,-1 1 0 0 0,1 0 0 0 0,-1-1 0 0 0,0 1 0 0 0,0 0 0 0 0,0 0 0 0 0,-1 0 0 0 0,1 0 0 0 0,-1 0 0 0 0,0-1 0 0 0,-1 7 0 0 0,0-3 0 0 0,0 0 0 0 0,0 0 0 0 0,-1-1 0 0 0,0 1 0 0 0,-1-1 0 0 0,0 1 0 0 0,-3 6 0 0 0,-1-1 0 0 0,-1-1 0 0 0,1 0 0 0 0,-2 0 0 0 0,0-1 0 0 0,0 0 0 0 0,0 0 0 0 0,-15 10 0 0 0,-4 2 0 0 0,22-16 0 0 0,-1 0 0 0 0,0 0 0 0 0,-1-1 0 0 0,1 0 0 0 0,-1-1 0 0 0,-14 7 0 0 0,11-7 0 0 0,7-2 0 0 0,0 0 0 0 0,1 0 0 0 0,-1-1 0 0 0,0 0 0 0 0,0 0 0 0 0,-1 0 0 0 0,1 0 0 0 0,0 0 0 0 0,0-1 0 0 0,-7 0 0 0 0,11 0-69 0 0,-1 0 0 0 0,0 0 0 0 0,1-1 0 0 0,-1 1 0 0 0,0 0 0 0 0,1 0 0 0 0,-1-1 0 0 0,0 1 0 0 0,1-1 0 0 0,-1 1 0 0 0,1 0 0 0 0,-1-1 0 0 0,1 1 0 0 0,-1-1 0 0 0,1 1 0 0 0,-1-1 0 0 0,1 1 0 0 0,0-1 0 0 0,-1 0 0 0 0,1 1 0 0 0,0-1 0 0 0,-1 1 1 0 0,1-1-1 0 0,0 0 0 0 0,0 1 0 0 0,-1-1 0 0 0,1 0 0 0 0,0 1 0 0 0,0-1 0 0 0,0 0 0 0 0,0 1 0 0 0,0-2 0 0 0,0 0-343 0 0,0 1-70 0 0,0 0-1 0 0,0 0 0 0 0,0 1 1 0 0,0-1-1 0 0,0 0 1 0 0,0 0-1 0 0,1 0 0 0 0,-1 0 1 0 0,0 0-1 0 0,0 0 1 0 0,1 0-1 0 0,-1 1 0 0 0,1-1 1 0 0,-1 0-1 0 0,1 0 1 0 0,-1 1-1 0 0,2-2 1 0 0,6-9-7424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41 21191 0 0,'0'0'480'0'0,"0"0"67"0"0,2-1 31 0 0,-1 0-511 0 0,0 0-1 0 0,1 0 1 0 0,-1 0-1 0 0,0 0 0 0 0,0 0 1 0 0,0 0-1 0 0,0-1 0 0 0,0 1 1 0 0,0 0-1 0 0,-1-1 0 0 0,1 1 1 0 0,1-3-1 0 0,-2 3-80 0 0,0 0 240 0 0,0 0-1 0 0,0 0 1 0 0,0 1-1 0 0,0-1 1 0 0,0 0 0 0 0,0 0-1 0 0,0 0 1 0 0,0 0-1 0 0,0 1 1 0 0,0-1-1 0 0,-1 0 1 0 0,1 0-1 0 0,0 0 1 0 0,0 1-1 0 0,-1-2 1 0 0,0 1-207 0 0,1 1 1 0 0,-1-1-1 0 0,1 1 0 0 0,-1-1 1 0 0,1 1-1 0 0,-1-1 0 0 0,1 1 1 0 0,-1 0-1 0 0,1-1 1 0 0,-1 1-1 0 0,1 0 0 0 0,-1 0 1 0 0,0-1-1 0 0,1 1 0 0 0,-1 0 1 0 0,1 0-1 0 0,-1 0 1 0 0,0 0-1 0 0,1 0 0 0 0,-1 0 1 0 0,0 0-1 0 0,1 0 0 0 0,-1 0 1 0 0,0 0-1 0 0,1 0 1 0 0,-1 0-1 0 0,0 0 0 0 0,1 0 1 0 0,-1 0-1 0 0,1 1 0 0 0,-1-1 1 0 0,0 1-1 0 0,-1-1 136 0 0,-2 2-99 0 0,0-1-1 0 0,0 1 1 0 0,0 0-1 0 0,0 0 1 0 0,0 0-1 0 0,0 0 0 0 0,1 1 1 0 0,-1-1-1 0 0,1 1 1 0 0,0 0-1 0 0,-5 5 1 0 0,-3 5 325 0 0,-15 25-1 0 0,6-7-192 0 0,11-17-188 0 0,1 0 0 0 0,0 1 0 0 0,1 0 0 0 0,-4 16 0 0 0,5-16 0 0 0,4-9 0 0 0,1 0 0 0 0,0-1 0 0 0,0 1 0 0 0,0 0 0 0 0,1 0 0 0 0,0 0 0 0 0,1 10 0 0 0,2-3 0 0 0,2-10 0 0 0,-4-3 0 0 0,2 1 0 0 0,-1 0 0 0 0,1 0 0 0 0,-1 0 0 0 0,1-1 0 0 0,0 1 0 0 0,0-1 0 0 0,-1 1 0 0 0,1-1 0 0 0,0 0 0 0 0,-1 0 0 0 0,1-1 0 0 0,0 1 0 0 0,0 0 0 0 0,-1-1 0 0 0,1 1 0 0 0,0-1 0 0 0,-1 0 0 0 0,1 0 0 0 0,-1 0 0 0 0,1 0 0 0 0,-1-1 0 0 0,1 1 0 0 0,2-3 0 0 0,6-4 0 0 0,-1 0 0 0 0,0-1 0 0 0,13-14 0 0 0,-22 22 0 0 0,83-90 0 0 0,-62 67 0 0 0,-16 20 0 0 0,-5 8 0 0 0,-5 6 0 0 0,4-10 0 0 0,-12 27 0 0 0,8-18 0 0 0,0-1 0 0 0,1 0 0 0 0,-4 11 0 0 0,5-11-166 0 0,0 0 0 0 0,0-1 0 0 0,-1 0 1 0 0,-7 13-1 0 0,9-19-189 0 0,0 0 0 0 0,0 0 0 0 0,1 0 0 0 0,-1 0 0 0 0,0 0 0 0 0,0 0-1 0 0,0 0 1 0 0,0 0 0 0 0,0-1 0 0 0,0 1 0 0 0,0 0 0 0 0,0-1 0 0 0,0 1 0 0 0,-1-1 0 0 0,1 1 0 0 0,0-1 0 0 0,0 1 0 0 0,-1-1 0 0 0,1 0 0 0 0,0 0 0 0 0,0 0 0 0 0,-1 0 0 0 0,1 0 0 0 0,-2 0 0 0 0,2 0-1692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79 19351 0 0,'-6'4'332'0'0,"-3"1"-37"0"0,0 1-1 0 0,0 0 1 0 0,0 1-1 0 0,0 0 1 0 0,-8 9-1 0 0,15-14-214 0 0,1 0 0 0 0,-1 0 0 0 0,1 0 1 0 0,0 0-1 0 0,-1 0 0 0 0,1 0 0 0 0,0 0 0 0 0,0 1 0 0 0,0-1 1 0 0,1 0-1 0 0,-1 0 0 0 0,1 1 0 0 0,-1-1 0 0 0,1 1 0 0 0,0-1 1 0 0,-1 0-1 0 0,1 1 0 0 0,1-1 0 0 0,-1 1 0 0 0,0-1 0 0 0,0 0 1 0 0,1 1-1 0 0,0-1 0 0 0,-1 1 0 0 0,1-1 0 0 0,0 0 0 0 0,0 0 1 0 0,0 0-1 0 0,0 0 0 0 0,2 3 0 0 0,-2-3-42 0 0,0 0 0 0 0,1-1 0 0 0,-1 1-1 0 0,1 0 1 0 0,-1 0 0 0 0,1-1 0 0 0,0 1 0 0 0,0-1 0 0 0,0 1 0 0 0,0-1-1 0 0,0 0 1 0 0,0 0 0 0 0,0 0 0 0 0,0 0 0 0 0,0 0 0 0 0,0 0-1 0 0,0-1 1 0 0,5 2 0 0 0,-4-2 76 0 0,1 0-1 0 0,0 0 1 0 0,0 0-1 0 0,0-1 1 0 0,0 1-1 0 0,-1-1 1 0 0,1 0-1 0 0,0 0 1 0 0,-1 0 0 0 0,7-3-1 0 0,-3 0 43 0 0,0 0-1 0 0,0 0 1 0 0,0 0 0 0 0,-1-1-1 0 0,0 0 1 0 0,0 0 0 0 0,0-1-1 0 0,0 1 1 0 0,-1-2-1 0 0,6-7 1 0 0,-6 6-10 0 0,-1-1 1 0 0,0 1-1 0 0,0-1 0 0 0,-1 0 0 0 0,0 0 1 0 0,1-11-1 0 0,-3 15-61 0 0,0-1 1 0 0,0 1-1 0 0,-1-1 0 0 0,0 1 1 0 0,0-1-1 0 0,0 1 0 0 0,-1-1 1 0 0,0 1-1 0 0,0-1 0 0 0,0 1 1 0 0,-4-9-1 0 0,5 13-85 0 0,0 1 0 0 0,0-1 0 0 0,-1 1 0 0 0,1-1 0 0 0,0 1 0 0 0,-1-1 0 0 0,1 1 0 0 0,0-1 0 0 0,-1 1 0 0 0,1-1 0 0 0,-1 1 0 0 0,1-1 0 0 0,-1 1 0 0 0,1 0 0 0 0,-1-1 0 0 0,1 1 0 0 0,-1 0 0 0 0,1-1 0 0 0,-1 1 0 0 0,0 0 0 0 0,1 0 0 0 0,-1-1 0 0 0,1 1 0 0 0,-1 0 0 0 0,0 0 0 0 0,1 0 0 0 0,-1 0 0 0 0,0 0 0 0 0,1 0 0 0 0,-1 0 0 0 0,1 0 0 0 0,-1 0 0 0 0,0 0 0 0 0,1 1 0 0 0,-2-1 0 0 0,1 1 0 0 0,-1-1-154 0 0,0 1-1 0 0,0-1 1 0 0,0 1-1 0 0,0 0 1 0 0,1 0-1 0 0,-1 0 1 0 0,0 0-1 0 0,0 0 1 0 0,1 0 0 0 0,-1 0-1 0 0,1 1 1 0 0,-1-1-1 0 0,1 1 1 0 0,0-1-1 0 0,-1 1 1 0 0,1-1-1 0 0,0 1 1 0 0,0 0 0 0 0,0 0-1 0 0,0-1 1 0 0,-1 5-1 0 0,-4 5-2116 0 0,1-3-6596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21191 0 0,'0'0'969'0'0,"0"0"-18"0"0,1-1-612 0 0,26-45 1562 0 0,-6 9 169 0 0,45-61 0 0 0,-28 53-1985 0 0,98-131 1885 0 0,-78 94-1805 0 0,-53 74-165 0 0,-3 46 0 0 0,-1-23 0 0 0,1 1 0 0 0,1-1 0 0 0,1 0 0 0 0,6 17 0 0 0,26 55 0 0 0,-29-71 0 0 0,-3-7 0 0 0,0 0 0 0 0,-1 1 0 0 0,0-1 0 0 0,-1 1 0 0 0,0 0 0 0 0,-1 0 0 0 0,1 20 0 0 0,-2-24 0 0 0,0 1 0 0 0,-1 0 0 0 0,0 0 0 0 0,-1 0 0 0 0,1-1 0 0 0,-1 1 0 0 0,0 0 0 0 0,-1-1 0 0 0,0 0 0 0 0,0 0 0 0 0,0 0 0 0 0,-7 9 0 0 0,8-12-24 0 0,-1 1 0 0 0,0-1 0 0 0,0 0 0 0 0,0-1 0 0 0,0 1 0 0 0,0 0-1 0 0,-1-1 1 0 0,1 0 0 0 0,-1 0 0 0 0,1 0 0 0 0,-1 0 0 0 0,-7 2 0 0 0,8-4-4 0 0,1 1 0 0 0,-1 0 0 0 0,0-1-1 0 0,1 0 1 0 0,-1 1 0 0 0,0-1 0 0 0,0-1 0 0 0,1 1 0 0 0,-1 0 0 0 0,0 0-1 0 0,1-1 1 0 0,-1 0 0 0 0,0 1 0 0 0,1-1 0 0 0,-1 0 0 0 0,1 0-1 0 0,-1-1 1 0 0,1 1 0 0 0,-4-3 0 0 0,5 4-18 0 0,1-1 0 0 0,-1 0 0 0 0,1 0 1 0 0,-1 1-1 0 0,1-1 0 0 0,-1 0 0 0 0,1 0 0 0 0,-1 0 0 0 0,1 0 0 0 0,0 0 0 0 0,-1 1 0 0 0,1-1 1 0 0,0 0-1 0 0,0 0 0 0 0,0 0 0 0 0,0 0 0 0 0,0 0 0 0 0,0 0 0 0 0,0 0 0 0 0,0 0 1 0 0,0 0-1 0 0,0 0 0 0 0,0 0 0 0 0,0 0 0 0 0,1-1 0 0 0,0-1 47 0 0,0 0 0 0 0,1-1 0 0 0,-1 1-1 0 0,1 0 1 0 0,2-4 0 0 0,4-3-105 0 0,0 1 0 0 0,0-1-1 0 0,1 2 1 0 0,1-1 0 0 0,-1 1 0 0 0,1 0 0 0 0,1 1-1 0 0,-1 0 1 0 0,21-9 0 0 0,-16 10-29 0 0,1 0-1 0 0,-1 0 1 0 0,1 2-1 0 0,0 0 1 0 0,1 1-1 0 0,31-2 1 0 0,-43 5 133 0 0,0 0 0 0 0,0 0 0 0 0,-1 0 0 0 0,1 1 0 0 0,0 0 0 0 0,-1 0 0 0 0,1 0 0 0 0,-1 0 0 0 0,1 1 0 0 0,-1 0 0 0 0,6 3 0 0 0,-8-4 0 0 0,1 1 0 0 0,-1 0 0 0 0,0-1 0 0 0,0 1 0 0 0,0 0 0 0 0,0 0 0 0 0,0 0 0 0 0,0 1 0 0 0,0-1 0 0 0,-1 0 0 0 0,0 1 0 0 0,1-1 0 0 0,-1 1 0 0 0,0-1 0 0 0,0 1 0 0 0,0 0 0 0 0,0-1 0 0 0,-1 1 0 0 0,1 0 0 0 0,0 3 0 0 0,0 4 166 0 0,0 1 0 0 0,-1 0 0 0 0,0-1 0 0 0,0 1 0 0 0,-1-1 0 0 0,0 1 0 0 0,-1-1 1 0 0,-1 0-1 0 0,1 0 0 0 0,-5 11 0 0 0,-2-4-69 0 0,1-2-75 0 0,1 1 1 0 0,-6 20 0 0 0,0 3-23 0 0,-1-1 0 0 0,-2 0 0 0 0,-2-1 0 0 0,-30 47 0 0 0,18-45-382 0 0,17-24-65 0 0,12-13-507 0 0,1-2-1102 0 0,0 0-4403 0 0,0 0-1891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23039 0 0,'-18'-3'2315'0'0,"18"2"-2227"0"0,0-1 0 0 0,-1 1 0 0 0,1 0 0 0 0,0 0 0 0 0,0 0 0 0 0,0 0 0 0 0,0 0 0 0 0,0 0 0 0 0,0 0 0 0 0,0 0 0 0 0,0 0 0 0 0,1-2 0 0 0,0 2-32 0 0,1 0 1 0 0,-1 0 0 0 0,1 0 0 0 0,-1 0-1 0 0,1 0 1 0 0,-1 0 0 0 0,1 0 0 0 0,0 0-1 0 0,0 1 1 0 0,-1-1 0 0 0,1 1-1 0 0,0-1 1 0 0,0 1 0 0 0,0 0 0 0 0,0-1-1 0 0,-1 1 1 0 0,1 0 0 0 0,3 1-1 0 0,1 0-606 0 0,1 0-1 0 0,-1 0 0 0 0,0 1 1 0 0,8 2-1 0 0,-3 1-472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96 420 21191 0 0,'0'0'480'0'0,"3"-7"645"0"0,2 0-613 0 0,7-16-161 0 0,-11 21 374 0 0,-1 2 246 0 0,0 0 42 0 0,0 0-59 0 0,0 0-289 0 0,0 0-121 0 0,0 0-28 0 0,-1 2-72 0 0,-4 6-426 0 0,-61 115 129 0 0,57-103-146 0 0,1 0 1 0 0,1 0-1 0 0,1 1 1 0 0,-6 32-1 0 0,11-51-1 0 0,0-1 0 0 0,1 0 0 0 0,0-1 0 0 0,0 1 0 0 0,0 0 0 0 0,-1-1 0 0 0,1 1 0 0 0,0 0 0 0 0,0 0 0 0 0,0-1 0 0 0,0 1 0 0 0,0 0 0 0 0,0-1 0 0 0,0 1 0 0 0,1 0 0 0 0,-1-1 0 0 0,0 1 0 0 0,0 0 0 0 0,0-1 0 0 0,1 1 0 0 0,-1 0 0 0 0,0-1 0 0 0,1 1 0 0 0,-1-1 0 0 0,1 2 0 0 0,0-1 0 0 0,-1 0 0 0 0,1 1 0 0 0,0-1 0 0 0,0 0 0 0 0,-1 0 0 0 0,1 0 0 0 0,0 0 0 0 0,0 0 0 0 0,0 0 0 0 0,0 0 0 0 0,0 0 0 0 0,0 0 0 0 0,0 0 0 0 0,0 0 0 0 0,1-1 0 0 0,-1 1 0 0 0,0 0 0 0 0,0-1 0 0 0,1 1 0 0 0,-1-1 0 0 0,0 0 0 0 0,1 1 0 0 0,-1-1 0 0 0,1 0 0 0 0,-1 0 0 0 0,0 0 0 0 0,1 0 0 0 0,-1 0 0 0 0,0 0 0 0 0,1 0 0 0 0,-1 0 0 0 0,1-1 0 0 0,-1 1 0 0 0,3-1 0 0 0,2-1 0 0 0,-1-1 0 0 0,1 0 0 0 0,0 0 0 0 0,-1 0 0 0 0,0 0 0 0 0,6-6 0 0 0,19-16 85 0 0,-1-2 0 0 0,-1-1 0 0 0,41-55-1 0 0,55-105 508 0 0,-124 188-568 0 0,3-6 126 0 0,1 0 0 0 0,-1 0 0 0 0,4-13 0 0 0,-7 19-178 0 0,0-1 0 0 0,1 0 0 0 0,-1 1 0 0 0,0-1 0 0 0,0 0 0 0 0,0 1 0 0 0,1-1 0 0 0,-1 0 0 0 0,0 1 0 0 0,0-1 0 0 0,0 0 0 0 0,0 1 0 0 0,0-1 0 0 0,0 0 0 0 0,0 1 0 0 0,-1-1 0 0 0,1 0 0 0 0,0 1 0 0 0,0-1 0 0 0,0 0 0 0 0,-1 1 0 0 0,1-1 0 0 0,0 1 0 0 0,-1-1 0 0 0,1 0 0 0 0,-1 1 0 0 0,1-1 0 0 0,0 1 0 0 0,-1-1 1 0 0,1 1-1 0 0,-1-1 0 0 0,1 1 0 0 0,-1 0 0 0 0,0-1 0 0 0,1 1 0 0 0,-1 0 0 0 0,1-1 0 0 0,-1 1 0 0 0,0 0 0 0 0,1 0 0 0 0,-1-1 0 0 0,0 1 0 0 0,1 0 0 0 0,-1 0 0 0 0,0 0 0 0 0,1 0 0 0 0,-1 0 0 0 0,0 0 0 0 0,1 0 0 0 0,-1 0 0 0 0,0 0 0 0 0,0 1 0 0 0,-6 0 27 0 0,0 0 0 0 0,1 1 1 0 0,-1 0-1 0 0,1 0 0 0 0,-1 1 0 0 0,1 0 0 0 0,0 0 0 0 0,0 0 0 0 0,0 1 1 0 0,1-1-1 0 0,-1 2 0 0 0,1-1 0 0 0,0 0 0 0 0,0 1 0 0 0,1 0 1 0 0,-1 0-1 0 0,1 1 0 0 0,-6 8 0 0 0,10-13-85 0 0,-1 0 0 0 0,1 1 1 0 0,-1-1-1 0 0,1 0 0 0 0,-1 0 0 0 0,1 0 0 0 0,0 0 0 0 0,0 0 1 0 0,0 0-1 0 0,-1 0 0 0 0,1 0 0 0 0,0 1 0 0 0,0-1 0 0 0,0 0 0 0 0,1 0 1 0 0,-1 0-1 0 0,0 0 0 0 0,0 0 0 0 0,1 1 0 0 0,-1-1 0 0 0,0 0 1 0 0,1 0-1 0 0,1 2 0 0 0,-1-2-3 0 0,0-1 0 0 0,0 1 0 0 0,0 0 0 0 0,0 0 0 0 0,0-1 0 0 0,0 1-1 0 0,0 0 1 0 0,1-1 0 0 0,-1 1 0 0 0,0-1 0 0 0,0 1 0 0 0,1-1 0 0 0,-1 0 0 0 0,0 0 0 0 0,1 0 0 0 0,-1 1 0 0 0,0-1 0 0 0,1 0 0 0 0,-1-1 0 0 0,3 1-1 0 0,4-2 75 0 0,1 1-1 0 0,-1-2 0 0 0,0 1 0 0 0,0-1 0 0 0,0 0 0 0 0,-1-1 0 0 0,1 0 1 0 0,-1 0-1 0 0,11-8 0 0 0,3-4 12 0 0,33-34 1 0 0,-17 10 647 0 0,33-48-1 0 0,-3 4 46 0 0,-34 40-230 0 0,-32 43 29 0 0,-1 1 21 0 0,0 0-66 0 0,-6 18-276 0 0,2-8-169 0 0,-102 306 2 0 0,59-134 630 0 0,33-118-329 0 0,8-31 651 0 0,5-23-803 0 0,1-9-148 0 0,0-1-1 0 0,0 0 1 0 0,1 1 0 0 0,-1-1-1 0 0,0 0 1 0 0,0 1 0 0 0,0-1-1 0 0,0 0 1 0 0,0 0 0 0 0,0 1-1 0 0,1-1 1 0 0,-1 0 0 0 0,0 0-1 0 0,0 1 1 0 0,0-1 0 0 0,1 0-1 0 0,-1 0 1 0 0,0 0 0 0 0,0 1-1 0 0,1-1 1 0 0,-1 0 0 0 0,0 0-1 0 0,1 1 1 0 0,1-2-1 0 0,0 0 0 0 0,0 1 0 0 0,0-1 0 0 0,0 0 0 0 0,0 0 0 0 0,0 0 0 0 0,-1 0 0 0 0,1 0 0 0 0,0-1 0 0 0,-1 1 0 0 0,1 0 0 0 0,0-1 0 0 0,1-1 0 0 0,5-4 0 0 0,12-11 0 0 0,-1 0 0 0 0,0-1 0 0 0,23-33 0 0 0,7-6 0 0 0,-23 28 0 0 0,33-33 0 0 0,-49 53 0 0 0,0 1 0 0 0,1 0 0 0 0,0 1 0 0 0,14-8 0 0 0,-24 16 0 0 0,-1 0 0 0 0,0 0 0 0 0,0-1 0 0 0,0 1 0 0 0,1 0 0 0 0,-1 0 0 0 0,0 0 0 0 0,0 0 0 0 0,1 0 0 0 0,-1-1 0 0 0,0 1 0 0 0,0 0 0 0 0,1 0 0 0 0,-1 0 0 0 0,0 0 0 0 0,0 0 0 0 0,1 0 0 0 0,-1 0 0 0 0,0 0 0 0 0,0 0 0 0 0,1 0 0 0 0,-1 0 0 0 0,0 0 0 0 0,1 0 0 0 0,-1 0 0 0 0,0 0 0 0 0,0 0 0 0 0,1 0 0 0 0,-1 0 0 0 0,0 1 0 0 0,0-1 0 0 0,1 0 0 0 0,-1 0 0 0 0,0 0 0 0 0,0 0 0 0 0,0 1 0 0 0,1-1 0 0 0,-1 0 0 0 0,0 0 0 0 0,0 0 0 0 0,0 1 0 0 0,1-1 0 0 0,-1 0 0 0 0,0 0 0 0 0,0 0 0 0 0,0 1 0 0 0,0-1 0 0 0,0 0 0 0 0,0 0 0 0 0,0 1 0 0 0,0-1 0 0 0,0 0 0 0 0,1 1 0 0 0,-1-1 0 0 0,0 0 0 0 0,0 0 0 0 0,0 1 0 0 0,-1-1 0 0 0,1 0 0 0 0,0 1 0 0 0,1 2 0 0 0,-1 1 0 0 0,0-1 0 0 0,0 0 0 0 0,0 1 0 0 0,0-1 0 0 0,-1 0 0 0 0,0 0 0 0 0,1 1 0 0 0,-1-1 0 0 0,0 0 0 0 0,0 0 0 0 0,-1 0 0 0 0,1 0 0 0 0,-1 0 0 0 0,1 0 0 0 0,-1 0 0 0 0,0-1 0 0 0,0 1 0 0 0,0 0 0 0 0,-1-1 0 0 0,-3 4 0 0 0,-7 4 0 0 0,0 0 0 0 0,0-1 0 0 0,-22 11 0 0 0,35-20 0 0 0,-8 4 0 0 0,2-1 0 0 0,-1-1 0 0 0,7-2 0 0 0,-1 1 0 0 0,1-1 0 0 0,-1 0 0 0 0,1 0 0 0 0,-1 1 0 0 0,1-1 0 0 0,-1 1 0 0 0,1-1 0 0 0,-1 0 0 0 0,1 1 0 0 0,-1-1 0 0 0,1 1 0 0 0,0-1 0 0 0,-1 1 0 0 0,1-1 0 0 0,0 1 0 0 0,-1-1 0 0 0,1 1 0 0 0,0-1 0 0 0,0 1 0 0 0,-1 1 0 0 0,1-1 0 0 0,-2 2 0 0 0,1 1 0 0 0,-1-1 0 0 0,1 0 0 0 0,0 0 0 0 0,0 1 0 0 0,0-1 0 0 0,0 0 0 0 0,0 1 0 0 0,1-1 0 0 0,-1 4 0 0 0,0 4 0 0 0,1-6 0 0 0,-1-1 0 0 0,1 1 0 0 0,0-1 0 0 0,0 0 0 0 0,0 1 0 0 0,1-1 0 0 0,-1 1 0 0 0,1-1 0 0 0,0 0 0 0 0,1 1 0 0 0,-1-1 0 0 0,1 0 0 0 0,0 0 0 0 0,-1 0 0 0 0,2 0 0 0 0,-1 0 0 0 0,5 6 0 0 0,-5-7 0 0 0,-1-2 0 0 0,-1 0 0 0 0,1 0 0 0 0,0 0 0 0 0,0 0 0 0 0,-1 0 0 0 0,1 0 0 0 0,0-1 0 0 0,0 1 0 0 0,0 0 0 0 0,0 0 0 0 0,0-1 0 0 0,0 1 0 0 0,0-1 0 0 0,0 1 0 0 0,0-1 0 0 0,0 1 0 0 0,0-1 0 0 0,1 0 0 0 0,1 1 0 0 0,0 0 0 0 0,1 0 0 0 0,-1-1 0 0 0,1 1 0 0 0,-1-1 0 0 0,1 0 0 0 0,0 0 0 0 0,-1 0 0 0 0,1 0 0 0 0,-1-1 0 0 0,1 0 0 0 0,3 0 0 0 0,0-1 0 0 0,-1-1 0 0 0,1 1 0 0 0,-1-1 0 0 0,11-6 0 0 0,18-14 0 0 0,-1-2 0 0 0,-1-2 0 0 0,51-52 0 0 0,-60 51 0 0 0,-15 17 0 0 0,17-16 0 0 0,-24 26 0 0 0,-1 0 0 0 0,0-1 0 0 0,0 1 0 0 0,0 0 0 0 0,0 0 0 0 0,0 0 0 0 0,0 0 0 0 0,-1-1 0 0 0,1 1 0 0 0,0-1 0 0 0,-1 1 0 0 0,1 0 0 0 0,0-3 0 0 0,-10 11 0 0 0,-5 8 0 0 0,6-4 0 0 0,0 0 0 0 0,1 0 0 0 0,0 0 0 0 0,1 1 0 0 0,0 0 0 0 0,-5 13 0 0 0,9-17 0 0 0,0 0 0 0 0,0 1 0 0 0,0-1 0 0 0,1 0 0 0 0,0 0 0 0 0,1 1 0 0 0,0-1 0 0 0,0 0 0 0 0,1 1 0 0 0,3 14 0 0 0,-4-22 0 0 0,0 1 0 0 0,1-1 0 0 0,-1 0 0 0 0,1 1 0 0 0,-1-1 0 0 0,1 0 0 0 0,0 0 0 0 0,-1 1 0 0 0,1-1 0 0 0,0 0 0 0 0,0 0 0 0 0,0 0 0 0 0,0 0 0 0 0,0 0 0 0 0,0 0 0 0 0,0 0 0 0 0,0 0 0 0 0,0-1 0 0 0,3 2 0 0 0,-2-1 0 0 0,1 0 0 0 0,-1 0 0 0 0,1-1 0 0 0,0 1 0 0 0,-1-1 0 0 0,1 0 0 0 0,-1 1 0 0 0,1-1 0 0 0,0 0 0 0 0,3-1 0 0 0,-1 0 0 0 0,1 0 0 0 0,-1 0 0 0 0,0-1 0 0 0,1 0 0 0 0,-1 0 0 0 0,0 0 0 0 0,0 0 0 0 0,0-1 0 0 0,7-5 0 0 0,3-4-31 0 0,0-2 1 0 0,22-24-1 0 0,-32 31-3 0 0,0 0 0 0 0,0-1-1 0 0,0 0 1 0 0,-1 1-1 0 0,0-1 1 0 0,0-1-1 0 0,-1 1 1 0 0,3-12 0 0 0,-6 20 32 0 0,2-7-268 0 0,0 0 0 0 0,-1 0 1 0 0,0 0-1 0 0,-1 0 0 0 0,1-7 0 0 0,-1 13 165 0 0,0-1-1 0 0,-1 1 0 0 0,1 0 0 0 0,0 0 1 0 0,0-1-1 0 0,-1 1 0 0 0,1 0 1 0 0,0 0-1 0 0,-1-1 0 0 0,1 1 1 0 0,-1 0-1 0 0,0 0 0 0 0,1 0 0 0 0,-1 0 1 0 0,0 0-1 0 0,0 0 0 0 0,0 0 1 0 0,0 0-1 0 0,0 0 0 0 0,0 0 1 0 0,0 0-1 0 0,0 1 0 0 0,0-1 0 0 0,0 0 1 0 0,0 1-1 0 0,0-1 0 0 0,0 1 1 0 0,-1-1-1 0 0,1 1 0 0 0,0-1 1 0 0,0 1-1 0 0,-1 0 0 0 0,1 0 0 0 0,-3 0 1 0 0,-21 1-3879 0 0,11 0 1937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51 455 15663 0 0,'25'-21'1487'0'0,"0"-1"0"0"0,-2 0 0 0 0,-1-2 0 0 0,33-46 0 0 0,-17 14 1487 0 0,40-77 1 0 0,-74 126-2824 0 0,14-33 1091 0 0,-17 37-1145 0 0,0 1-1 0 0,0-1 0 0 0,-1 0 1 0 0,1 0-1 0 0,-1 0 1 0 0,0 0-1 0 0,0 1 1 0 0,0-1-1 0 0,0 0 0 0 0,0 0 1 0 0,0 0-1 0 0,-2-4 1 0 0,-1-3-80 0 0,3 10-17 0 0,0-1 0 0 0,0 1 0 0 0,-1-1 0 0 0,1 1 0 0 0,0-1 0 0 0,0 1 0 0 0,-1 0 0 0 0,1-1 0 0 0,0 1 0 0 0,-1-1 0 0 0,1 1 0 0 0,-1-1 0 0 0,1 1 0 0 0,0 0 0 0 0,-1-1 0 0 0,1 1 0 0 0,-1 0 0 0 0,1 0 0 0 0,-1-1 0 0 0,1 1 0 0 0,-1 0 0 0 0,1 0 0 0 0,-1 0 0 0 0,1-1 0 0 0,-1 1 0 0 0,0 0 0 0 0,1 0 0 0 0,-1 0 0 0 0,1 0 0 0 0,-1 0 0 0 0,1 0 0 0 0,-1 0 0 0 0,1 0 0 0 0,-1 1 0 0 0,1-1 0 0 0,-1 0 0 0 0,0 0 0 0 0,1 0 0 0 0,-1 0 0 0 0,1 1 0 0 0,-1-1 0 0 0,0 1 0 0 0,0-1 0 0 0,-5 2 0 0 0,0 1 0 0 0,0-1 0 0 0,1 1 0 0 0,-1 0 0 0 0,1 1 0 0 0,0-1 0 0 0,-1 1 0 0 0,2 0 0 0 0,-1 0 0 0 0,0 0 0 0 0,-6 9 0 0 0,-4 6 0 0 0,-21 35 0 0 0,25-36 0 0 0,-22 38 0 0 0,3 1 0 0 0,2 1 0 0 0,-22 66 0 0 0,39-90 0 0 0,2 1 0 0 0,1 0 0 0 0,2 0 0 0 0,1 1 0 0 0,0 52 0 0 0,5-85-47 0 0,0 1 0 0 0,1-1 0 0 0,-1 0 0 0 0,0 0 0 0 0,1 1 0 0 0,0-1 0 0 0,0 0 0 0 0,0 0 0 0 0,0 0 0 0 0,0 0 0 0 0,3 4 0 0 0,-3-6 14 0 0,0 0 0 0 0,0 0 1 0 0,0 0-1 0 0,0 0 0 0 0,0 0 0 0 0,0 0 0 0 0,0 0 1 0 0,1 0-1 0 0,-1 0 0 0 0,0 0 0 0 0,1 0 0 0 0,-1-1 1 0 0,0 1-1 0 0,1-1 0 0 0,-1 1 0 0 0,1-1 0 0 0,-1 1 1 0 0,1-1-1 0 0,-1 0 0 0 0,1 0 0 0 0,0 0 0 0 0,-1 0 1 0 0,1 0-1 0 0,2 0 0 0 0,4-1-662 0 0,0 0 0 0 0,0-1 0 0 0,0 1 0 0 0,0-2 0 0 0,0 1 0 0 0,12-6 0 0 0,2-5-840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4607 0 0,'0'0'208'0'0,"0"0"135"0"0,0 0 440 0 0,2 0 193 0 0,92-23 7210 0 0,-37 12-4815 0 0,33-4-546 0 0,-86 16-2739 0 0,18-3 0 0 0,29-2 969 0 0,80 4 1 0 0,-57 1-1119 0 0,-45 1 63 0 0,52 9 0 0 0,-22-2 0 0 0,-15-4 628 0 0,0-1-1 0 0,85-4 1 0 0,-66-2-478 0 0,-36 2-142 0 0,31-5-1 0 0,-5-1-7 0 0,55 2 0 0 0,-36 2 0 0 0,169-4 0 0 0,-211 6 0 0 0,101 2 0 0 0,5 12 0 0 0,-105-11 0 0 0,103 9 0 0 0,-69-12 0 0 0,-40 0 0 0 0,34 2 0 0 0,14 2 0 0 0,15 0 0 0 0,62-8 0 0 0,-108 1 0 0 0,-22 1 0 0 0,29-1 0 0 0,-14 3 0 0 0,34 0 0 0 0,-68 0 0 0 0,11 0 0 0 0,14-2 0 0 0,15 1 0 0 0,42 4 0 0 0,19-2 0 0 0,-49-2 0 0 0,2 1 0 0 0,-36 0 0 0 0,-1 0 0 0 0,1-2 0 0 0,26-5 0 0 0,16-2 0 0 0,-28 4 0 0 0,-30 6 0 0 0,0 0 0 0 0,21-7 0 0 0,-15 3-133 0 0,-7 2-563 0 0,-18-4-3810 0 0,11 2 667 0 0,-5-1-3243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67 21191 0 0,'0'0'969'0'0,"4"-8"321"0"0,-1 0-561 0 0,0 0 0 0 0,1 1 1 0 0,7-12-1 0 0,-11 19-696 0 0,1-1 0 0 0,-1 1 0 0 0,0 0 0 0 0,1 0 0 0 0,-1-1 0 0 0,0 1 0 0 0,0 0 0 0 0,0-1 0 0 0,1 1 0 0 0,-1 0 0 0 0,0-1 0 0 0,0 1 0 0 0,0-1 0 0 0,0 1 1 0 0,1 0-1 0 0,-1-1 0 0 0,0 1 0 0 0,0 0 0 0 0,0-1 0 0 0,0 1 0 0 0,0-1 0 0 0,0 1 0 0 0,0 0 0 0 0,0-1 0 0 0,0 1 0 0 0,0-1 0 0 0,0 1 0 0 0,-1 0 0 0 0,1-1 0 0 0,0 1 0 0 0,0-1 0 0 0,0 1 0 0 0,-1-1 0 0 0,0 1 96 0 0,1-1 0 0 0,-1 1 0 0 0,0-1 0 0 0,0 1 0 0 0,0 0 0 0 0,0 0 0 0 0,0-1 0 0 0,0 1-1 0 0,1 0 1 0 0,-1 0 0 0 0,0 0 0 0 0,0 0 0 0 0,-2 0 0 0 0,-27 4 2287 0 0,21 0-2416 0 0,0 0 0 0 0,1 0 0 0 0,0 1 0 0 0,-1 0 0 0 0,-13 12 0 0 0,5-5 0 0 0,-7 5 0 0 0,1 2 0 0 0,-36 37 0 0 0,47-44 0 0 0,1 1 0 0 0,0 1 0 0 0,2 0 0 0 0,-1 1 0 0 0,2 0 0 0 0,-9 18 0 0 0,16-30 0 0 0,0 0 0 0 0,0 1 0 0 0,0-1 0 0 0,0 1 0 0 0,0 4 0 0 0,1 3 0 0 0,5-3 0 0 0,-3-6 0 0 0,0-1 0 0 0,0 0 0 0 0,0 0 0 0 0,0 0 0 0 0,0 0 0 0 0,0-1 0 0 0,0 1 0 0 0,0 0 0 0 0,0-1 0 0 0,0 0 0 0 0,1 1 0 0 0,-1-1 0 0 0,0 0 0 0 0,0 0 0 0 0,0 0 0 0 0,1 0 0 0 0,3-1 0 0 0,5-2 0 0 0,-1 1 0 0 0,14-6 0 0 0,-19 6 0 0 0,8-2 0 0 0,-7 2 0 0 0,0 0 0 0 0,1 0 0 0 0,-1 0 0 0 0,0-1 0 0 0,0 0 0 0 0,-1 0 0 0 0,1-1 0 0 0,-1 0 0 0 0,1 0 0 0 0,5-6 0 0 0,0 0 0 0 0,0 0 0 0 0,15-9 0 0 0,-13 9 0 0 0,19-17 0 0 0,-23 18 0 0 0,19-17 0 0 0,-27 25 0 0 0,-5 4 0 0 0,-9 7 0 0 0,6-3-10 0 0,1 0 1 0 0,0 1-1 0 0,0 0 1 0 0,0 1-1 0 0,1-1 1 0 0,1 1-1 0 0,0 0 1 0 0,0 0-1 0 0,0 0 1 0 0,1 1-1 0 0,1-1 1 0 0,-1 1-1 0 0,0 15 1 0 0,2-21-316 0 0,1 1 1 0 0,-1-1 0 0 0,0-1 0 0 0,0 1-1 0 0,0 0 1 0 0,-3 6 0 0 0,-1 3-1157 0 0,5-13 1324 0 0,1 1 0 0 0,-1 0 0 0 0,1-1-1 0 0,-1 1 1 0 0,1-1 0 0 0,-1 1 0 0 0,1-1 0 0 0,0 0 0 0 0,-1 1-1 0 0,1-1 1 0 0,0 0 0 0 0,-1 1 0 0 0,1-1 0 0 0,0 0 0 0 0,0 0 0 0 0,-1 1-1 0 0,2-1 1 0 0,-2 0 106 0 0,15 0-2812 0 0,3-2-5326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233 383 24879 0 0,'0'0'564'0'0,"0"0"83"0"0,0 0 34 0 0,-3 1 132 0 0,-7 2-589 0 0,1 1-1 0 0,0 0 1 0 0,0 0-1 0 0,0 1 0 0 0,0 0 1 0 0,1 0-1 0 0,0 1 1 0 0,-9 8-1 0 0,-6 8 818 0 0,-25 31 0 0 0,44-49-1023 0 0,-6 9-15 0 0,0 1-1 0 0,0 0 1 0 0,2 0 0 0 0,-1 1-1 0 0,-9 25 1 0 0,18-40-3 0 0,0 0 0 0 0,-1 1 0 0 0,1-1 0 0 0,0 1 0 0 0,0-1 0 0 0,0 0 0 0 0,0 1 0 0 0,-1-1 0 0 0,1 0 0 0 0,0 1 0 0 0,0-1 0 0 0,0 1 0 0 0,0-1 0 0 0,0 1 0 0 0,0-1 0 0 0,0 0 0 0 0,0 1 0 0 0,0-1 0 0 0,0 1 0 0 0,0-1 0 0 0,0 0 0 0 0,1 1 0 0 0,-1-1 0 0 0,0 1 0 0 0,0-1 0 0 0,0 0 0 0 0,1 1 0 0 0,-1-1 0 0 0,0 0 0 0 0,0 1 0 0 0,1 0 0 0 0,4 0 0 0 0,-2-1-4 0 0,-1 0 1 0 0,0 0-1 0 0,0 0 0 0 0,0 0 1 0 0,1 0-1 0 0,-1 0 0 0 0,0-1 1 0 0,0 1-1 0 0,0-1 1 0 0,0 0-1 0 0,0 1 0 0 0,0-1 1 0 0,0 0-1 0 0,0 0 0 0 0,3-2 1 0 0,29-23-190 0 0,-20 14 43 0 0,7-5-168 0 0,-2-2-1 0 0,0 0 1 0 0,-1-2 0 0 0,30-42 0 0 0,41-49 318 0 0,8-33 0 0 0,-62 92 0 0 0,-27 40 11 0 0,0-1-1 0 0,0-1 1 0 0,-2 1 0 0 0,0-1-1 0 0,8-29 1 0 0,-14 43 83 0 0,0-1 1 0 0,1 1-1 0 0,-1-1 0 0 0,0 0 0 0 0,0 1 1 0 0,0-1-1 0 0,0 1 0 0 0,0-1 1 0 0,0 0-1 0 0,0 1 0 0 0,0-1 0 0 0,-1 1 1 0 0,0-4-1 0 0,0 4 349 0 0,-5 5-278 0 0,1-2-165 0 0,1 1 0 0 0,1 0 0 0 0,-1-1 0 0 0,0 2 0 0 0,1-1 0 0 0,-1 0 0 0 0,-4 7 0 0 0,-20 30 0 0 0,10-13 0 0 0,-18 29 0 0 0,2 1 0 0 0,-46 106 0 0 0,63-123 0 0 0,2 1 0 0 0,-19 84 0 0 0,32-115 0 0 0,1-1 0 0 0,0 1 0 0 0,1 0 0 0 0,0 0 0 0 0,1 0 0 0 0,3 19 0 0 0,-4-28 0 0 0,1 0 0 0 0,-1 0 0 0 0,0 0 0 0 0,1 0 0 0 0,-1 0 0 0 0,1 0 0 0 0,-1 0 0 0 0,1 1 0 0 0,0-1 0 0 0,-1-1 0 0 0,1 1 0 0 0,0 0 0 0 0,0 0 0 0 0,0 0 0 0 0,0 0 0 0 0,0 0 0 0 0,0-1 0 0 0,0 1 0 0 0,2 1 0 0 0,-1-1 0 0 0,1 0 0 0 0,-1-1 0 0 0,1 1 0 0 0,0 0 0 0 0,-1-1 0 0 0,1 1 0 0 0,0-1 0 0 0,4 0 0 0 0,2-1 0 0 0,0 0 0 0 0,0 0 0 0 0,0-1 0 0 0,13-4 0 0 0,13-7 0 0 0,-2 0 0 0 0,0-2 0 0 0,-1-2 0 0 0,0-1 0 0 0,-1-1 0 0 0,-1-1 0 0 0,-2-2 0 0 0,0-1 0 0 0,27-29 0 0 0,-23 15 0 0 0,-35 40 0 0 0,-6 5 0 0 0,2 1 0 0 0,-10 12 0 0 0,2 3 0 0 0,2 1 0 0 0,-15 40 0 0 0,25-58 0 0 0,1 1 0 0 0,0-1 0 0 0,0 1 0 0 0,1-1 0 0 0,-1 1 0 0 0,2 0 0 0 0,-1-1 0 0 0,1 1 0 0 0,0 0 0 0 0,2 10 0 0 0,0-10-64 0 0,-1-8 29 0 0,-1 1-1 0 0,1-1 1 0 0,-1 1 0 0 0,0-1-1 0 0,1 0 1 0 0,-1 1 0 0 0,1-1-1 0 0,-1 0 1 0 0,1 1 0 0 0,-1-1 0 0 0,1 0-1 0 0,-1 0 1 0 0,1 0 0 0 0,-1 1-1 0 0,1-1 1 0 0,-1 0 0 0 0,1 0-1 0 0,-1 0 1 0 0,1 0 0 0 0,-1 0-1 0 0,1 0 1 0 0,0 0 0 0 0,12-1-1748 0 0,0-3-5356 0 0,-1-4-2295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10135 0 0,'0'0'464'0'0,"0"0"-9"0"0,2-5 552 0 0,0 3 2421 0 0,5-5-2020 0 0,0-1 0 0 0,0 1 0 0 0,6-11 0 0 0,6-6-142 0 0,29-42 930 0 0,-5 6-804 0 0,-11 21-845 0 0,-1 0-1 0 0,47-82 1 0 0,-58 83-368 0 0,4-5 755 0 0,32-86 1 0 0,-86 175-935 0 0,-110 228 0 0 0,137-270 0 0 0,-3 11 0 0 0,0 0 0 0 0,0 0 0 0 0,-3 19 0 0 0,7-27 0 0 0,1 0 0 0 0,0 0 0 0 0,0 0 0 0 0,1 0 0 0 0,0 0 0 0 0,0 0 0 0 0,1 0 0 0 0,0 0 0 0 0,2 12 0 0 0,-2-18 0 0 0,-1 1 0 0 0,1-1 0 0 0,0 1 0 0 0,0 0 0 0 0,-1-1 0 0 0,1 1 0 0 0,0-1 0 0 0,0 0 0 0 0,0 1 0 0 0,0-1 0 0 0,1 0 0 0 0,-1 1 0 0 0,0-1 0 0 0,1 0 0 0 0,-1 0 0 0 0,0 0 0 0 0,1 0 0 0 0,1 0 0 0 0,0 0 0 0 0,-1 0 0 0 0,1 0 0 0 0,0 0 0 0 0,0-1 0 0 0,0 1 0 0 0,0-1 0 0 0,0 0 0 0 0,0 0 0 0 0,5 0 0 0 0,1-2 0 0 0,0 0 0 0 0,0 0 0 0 0,0-1 0 0 0,0 0 0 0 0,14-7 0 0 0,-5 1 0 0 0,0 0 0 0 0,-1-2 0 0 0,0 0 0 0 0,-1 0 0 0 0,-1-2 0 0 0,0 0 0 0 0,0 0 0 0 0,-1-2 0 0 0,-1 1 0 0 0,0-2 0 0 0,18-30 0 0 0,-26 38 0 0 0,-5 8 0 0 0,0-1 0 0 0,0 1 0 0 0,0 0 0 0 0,0 0 0 0 0,0 0 0 0 0,1 0 0 0 0,-1 0 0 0 0,0 0 0 0 0,0 0 0 0 0,0 0 0 0 0,0-1 0 0 0,0 1 0 0 0,0 0 0 0 0,0 0 0 0 0,0 0 0 0 0,0 0 0 0 0,0 0 0 0 0,0-1 0 0 0,1 1 0 0 0,-1 0 0 0 0,0 0 0 0 0,0 0 0 0 0,0 0 0 0 0,0 0 0 0 0,0-1 0 0 0,0 1 0 0 0,0 0 0 0 0,0 0 0 0 0,0 0 0 0 0,-1 0 0 0 0,1 0 0 0 0,0-1 0 0 0,0 1 0 0 0,0 0 0 0 0,0 0 0 0 0,0 0 0 0 0,0 0 0 0 0,0 0 0 0 0,0 0 0 0 0,0-1 0 0 0,0 1 0 0 0,0 0 0 0 0,0 0 0 0 0,-1 0 0 0 0,1 0 0 0 0,0 0 0 0 0,0 0 0 0 0,0 0 0 0 0,0 0 0 0 0,0 0 0 0 0,0-1 0 0 0,-1 1 0 0 0,1 0 0 0 0,0 0 0 0 0,0 0 0 0 0,0 0 0 0 0,0 0 0 0 0,0 0 0 0 0,-1 0 0 0 0,1 0 0 0 0,0 0 0 0 0,0 0 0 0 0,0 0 0 0 0,-5 2 0 0 0,1 1 0 0 0,1-1 0 0 0,0 1 0 0 0,0 0 0 0 0,0 0 0 0 0,0 0 0 0 0,0 0 0 0 0,1 0 0 0 0,-4 7 0 0 0,-15 30 0 0 0,17-31 0 0 0,0 0 0 0 0,1 0 0 0 0,-3 11 0 0 0,6-17 0 0 0,-1 1 0 0 0,1-1 0 0 0,-1 0 0 0 0,1 1 0 0 0,0-1 0 0 0,0 1 0 0 0,1-1 0 0 0,-1 1 0 0 0,1-1 0 0 0,-1 0 0 0 0,1 1 0 0 0,2 3 0 0 0,4 4 0 0 0,-3-10 0 0 0,-2-2 0 0 0,1 2 0 0 0,1 0 0 0 0,0 0 0 0 0,0-1 0 0 0,0 1 0 0 0,0-1 0 0 0,0 0 0 0 0,-1 0 0 0 0,1-1 0 0 0,0 1 0 0 0,0-1 0 0 0,5-1 0 0 0,1-2 0 0 0,-1 0 0 0 0,0 0 0 0 0,9-6 0 0 0,7-4 0 0 0,-6 3 0 0 0,0-1 0 0 0,0-1 0 0 0,19-18 0 0 0,-14 11 0 0 0,-24 20 0 0 0,0 0 0 0 0,0 0 0 0 0,0 0 0 0 0,0 0 0 0 0,0 0 0 0 0,0 1 0 0 0,0-1 0 0 0,0 0 0 0 0,0 0 0 0 0,0 0 0 0 0,1 0 0 0 0,-1 0 0 0 0,0 1 0 0 0,0-1 0 0 0,0 0 0 0 0,0 0 0 0 0,0 0 0 0 0,0 0 0 0 0,0 0 0 0 0,0 0 0 0 0,0 1 0 0 0,0-1 0 0 0,0 0 0 0 0,1 0 0 0 0,-1 0 0 0 0,0 0 0 0 0,0 0 0 0 0,0 0 0 0 0,0 0 0 0 0,0 0 0 0 0,0 0 0 0 0,1 0 0 0 0,-1 0 0 0 0,0 0 0 0 0,0 1 0 0 0,0-1 0 0 0,0 0 0 0 0,1 0 0 0 0,-1 0 0 0 0,0 0 0 0 0,0 0 0 0 0,0 0 0 0 0,0 0 0 0 0,0 0 0 0 0,1-1 0 0 0,-1 1 0 0 0,0 0 0 0 0,0 0 0 0 0,0 0 0 0 0,0 0 0 0 0,0 0 0 0 0,0 0 0 0 0,1 0 0 0 0,-1 0 0 0 0,0 0 0 0 0,0 0 0 0 0,0 0 0 0 0,0 0 0 0 0,0-1 0 0 0,0 1 0 0 0,1 0 0 0 0,-5 12 0 0 0,4-12 0 0 0,-8 23 0 0 0,-15 25 0 0 0,-6 16 0 0 0,24-50 0 0 0,-2-1 0 0 0,1 0 0 0 0,-12 16 0 0 0,9-14 0 0 0,8-11 0 0 0,-1-1 0 0 0,1 0 0 0 0,-1 0 0 0 0,0 0 0 0 0,0 0 0 0 0,0 0 0 0 0,-1 0 0 0 0,1 0 0 0 0,-1-1 0 0 0,1 1 0 0 0,-1-1 0 0 0,0 0 0 0 0,0 0 0 0 0,-4 2 0 0 0,7-3-77 0 0,-1-1 1 0 0,1 0-1 0 0,-1 1 0 0 0,1-1 1 0 0,-1 0-1 0 0,1 1 0 0 0,-1-1 0 0 0,1 0 1 0 0,-1 0-1 0 0,1 0 0 0 0,-1 1 1 0 0,1-1-1 0 0,-1 0 0 0 0,1 0 1 0 0,-1 0-1 0 0,1 0 0 0 0,-1 0 0 0 0,0 0 1 0 0,1 0-1 0 0,-1 0 0 0 0,1 0 1 0 0,-1 0-1 0 0,1 0 0 0 0,-1-1 1 0 0,1 1-1 0 0,-1 0 0 0 0,1 0 0 0 0,-1 0 1 0 0,1-1-1 0 0,-1 1 0 0 0,1 0 1 0 0,-1-1-1 0 0,1 1 0 0 0,-1 0 1 0 0,1-1-1 0 0,0 1 0 0 0,-1 0 0 0 0,1-1 1 0 0,0 1-1 0 0,-1-1 0 0 0,1 1 1 0 0,0-1-1 0 0,0 1 0 0 0,-1-1 1 0 0,1 1-1 0 0,0-1 0 0 0,0 1 0 0 0,0-1 1 0 0,-1 1-1 0 0,1-1 0 0 0,0 0 1 0 0,0 1-1 0 0,0-1 0 0 0,0 1 1 0 0,0-1-1 0 0,0 1 0 0 0,0-1 0 0 0,1 0 1 0 0,-1-1-239 0 0,-1-1-172 0 0,1 0-1 0 0,0 0 0 0 0,0 1 1 0 0,0-1-1 0 0,1 0 0 0 0,0-4 1 0 0,3-9-7364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317 109 19351 0 0,'3'-3'253'0'0,"86"-80"2479"0"0,-60 62 1415 0 0,-28 20-3631 0 0,-1 1-72 0 0,0 5-419 0 0,-1 0 0 0 0,-1 0 0 0 0,1 0 0 0 0,0 0-1 0 0,-1 0 1 0 0,-5 9 0 0 0,2-2-27 0 0,-232 495 2050 0 0,195-428-2048 0 0,-33 53 0 0 0,62-107 0 0 0,13-22 0 0 0,4-5 0 0 0,6-8 0 0 0,-1-5 0 0 0,0-1 0 0 0,-1 0 0 0 0,0 0 0 0 0,9-30 0 0 0,-13 34-45 0 0,2-5-277 0 0,0 0 1 0 0,-1 0-1 0 0,-1-1 0 0 0,0 0 0 0 0,1-25 0 0 0,-5 41 321 0 0,0 0 1 0 0,0 1-1 0 0,0-1 0 0 0,0 1 0 0 0,0-1 0 0 0,0 1 1 0 0,0-1-1 0 0,0 1 0 0 0,-1-1 0 0 0,1 1 1 0 0,-1 0-1 0 0,1-1 0 0 0,-1 1 0 0 0,0-1 1 0 0,0 1-1 0 0,1 0 0 0 0,-1 0 0 0 0,0-1 0 0 0,0 1 1 0 0,0 0-1 0 0,0 0 0 0 0,0 0 0 0 0,-1 0 1 0 0,1 0-1 0 0,-3-1 0 0 0,2 1 1 0 0,0 1 1 0 0,0-1-1 0 0,0 1 0 0 0,0 0 0 0 0,0 0 0 0 0,-1-1 1 0 0,1 2-1 0 0,0-1 0 0 0,0 0 0 0 0,0 0 1 0 0,-1 1-1 0 0,1-1 0 0 0,0 1 0 0 0,0 0 0 0 0,0 0 1 0 0,0 0-1 0 0,-2 1 0 0 0,-7 3 0 0 0,1 1 0 0 0,0 1 0 0 0,0 0 0 0 0,-10 9 0 0 0,17-14 0 0 0,0 0 0 0 0,1 1 0 0 0,-1-1 0 0 0,1 1 0 0 0,0 0 0 0 0,-1 0 0 0 0,1 0 0 0 0,1 0 0 0 0,-1 0 0 0 0,0 0 0 0 0,1 0 0 0 0,0 1 0 0 0,-1-1 0 0 0,1 0 0 0 0,1 1 0 0 0,-1-1 0 0 0,0 1 0 0 0,1 4 0 0 0,0-6 0 0 0,0 0 0 0 0,0 0 0 0 0,0-1 0 0 0,1 1 0 0 0,-1 0 0 0 0,1 0 0 0 0,0-1 0 0 0,-1 1 0 0 0,1 0 0 0 0,0-1 0 0 0,0 1 0 0 0,0-1 0 0 0,0 1 0 0 0,0-1 0 0 0,0 1 0 0 0,0-1 0 0 0,1 0 0 0 0,-1 0 0 0 0,0 1 0 0 0,1-1 0 0 0,-1 0 0 0 0,1 0 0 0 0,0-1 0 0 0,-1 1 0 0 0,1 0 0 0 0,-1 0 0 0 0,1-1 0 0 0,0 1 0 0 0,0-1 0 0 0,-1 1 0 0 0,1-1 0 0 0,3 0 0 0 0,6 1 0 0 0,-1-1 0 0 0,1 0 0 0 0,-1-1 0 0 0,17-3 0 0 0,-13 2 0 0 0,9-2-1482 0 0,-1-2-1 0 0,37-13 1 0 0,-30 9 262 0 0,-9 4-825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0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215 284 17503 0 0,'2'-1'399'0'0,"2"0"-247"0"0,0-1-1 0 0,0 0 1 0 0,-1-1-1 0 0,1 1 1 0 0,-1-1 0 0 0,1 1-1 0 0,-1-1 1 0 0,6-6-1 0 0,23-30 1293 0 0,-28 33-730 0 0,-1 0 1 0 0,0 0-1 0 0,0 0 0 0 0,0-1 1 0 0,-1 1-1 0 0,0-1 0 0 0,3-11 1 0 0,-5 16-606 0 0,1 0 1 0 0,-1 0-1 0 0,1 0 1 0 0,-1-1-1 0 0,0 1 1 0 0,0 0-1 0 0,0 0 1 0 0,0-1-1 0 0,-1 1 1 0 0,1 0-1 0 0,0 0 1 0 0,-1 0-1 0 0,0-1 1 0 0,1 1-1 0 0,-1 0 1 0 0,0 0-1 0 0,0 0 1 0 0,0 0-1 0 0,0 0 1 0 0,-1 0-1 0 0,1 1 1 0 0,-1-1-1 0 0,1 0 1 0 0,-1 1 0 0 0,1-1-1 0 0,-1 1 1 0 0,-2-2-1 0 0,2 2-100 0 0,0 0 0 0 0,0 1-1 0 0,-1-1 1 0 0,1 1 0 0 0,0-1 0 0 0,-1 1 0 0 0,1 0-1 0 0,0 0 1 0 0,-1 0 0 0 0,1 0 0 0 0,0 1 0 0 0,-1-1-1 0 0,1 0 1 0 0,0 1 0 0 0,-1 0 0 0 0,1-1 0 0 0,-4 3-1 0 0,-6 3-1 0 0,-21 13 1 0 0,28-16-9 0 0,-14 9 1 0 0,1 1 0 0 0,0 0 0 0 0,2 1 0 0 0,-1 1 0 0 0,2 1 0 0 0,0 0 0 0 0,0 1 0 0 0,2 0 0 0 0,0 2 0 0 0,-14 26 0 0 0,25-41 0 0 0,1 1 0 0 0,-1 0 0 0 0,1-1 0 0 0,0 1 0 0 0,0 0 0 0 0,0 0 0 0 0,1-1 0 0 0,0 1 0 0 0,0 0 0 0 0,0 0 0 0 0,0 0 0 0 0,2 6 0 0 0,-2-9 0 0 0,0-1 0 0 0,1 1 0 0 0,-1 0 0 0 0,1-1 0 0 0,-1 1 0 0 0,1-1 0 0 0,0 1 0 0 0,0 0 0 0 0,0-1 0 0 0,-1 1 0 0 0,2-1 0 0 0,-1 0 0 0 0,0 1 0 0 0,0-1 0 0 0,0 0 0 0 0,0 0 0 0 0,1 0 0 0 0,-1 0 0 0 0,1 0 0 0 0,-1 0 0 0 0,1 0 0 0 0,-1 0 0 0 0,1 0 0 0 0,-1-1 0 0 0,1 1 0 0 0,0-1 0 0 0,-1 1 0 0 0,1-1 0 0 0,0 0 0 0 0,-1 1 0 0 0,1-1 0 0 0,0 0 0 0 0,0 0 0 0 0,-1 0 0 0 0,1 0 0 0 0,2-1 0 0 0,8-2 151 0 0,0 0 0 0 0,0 0-1 0 0,0-1 1 0 0,-1-1 0 0 0,21-11 0 0 0,-7 1 203 0 0,31-24 0 0 0,-38 24-388 0 0,-1 0 0 0 0,0-2-1 0 0,-1 0 1 0 0,21-29-1 0 0,9-10 642 0 0,-55 69-856 0 0,1 0 0 0 0,1 1 0 0 0,-10 25 0 0 0,13-31 149 0 0,1 0 1 0 0,1 1-1 0 0,-1 0 1 0 0,1 0-1 0 0,1 0 0 0 0,0 0 1 0 0,0 0-1 0 0,0 0 1 0 0,2 10-1 0 0,-1-16 100 0 0,8 14 0 0 0,-7-16 0 0 0,0 1 0 0 0,0-1 0 0 0,0 1 0 0 0,0-1 0 0 0,0 0 0 0 0,1 0 0 0 0,-1 1 0 0 0,1-1 0 0 0,-1 0 0 0 0,1 0 0 0 0,-1 0 0 0 0,1-1 0 0 0,-1 1 0 0 0,1 0 0 0 0,0-1 0 0 0,0 1 0 0 0,-1-1 0 0 0,1 1 0 0 0,0-1 0 0 0,0 0 0 0 0,0 1 0 0 0,-1-1 0 0 0,1 0 0 0 0,0 0 0 0 0,0-1 0 0 0,0 1 0 0 0,-1 0 0 0 0,1-1 0 0 0,0 1 0 0 0,2-1 0 0 0,6-3 0 0 0,0 0 0 0 0,-1 0 0 0 0,19-11 0 0 0,-22 12 0 0 0,16-11 0 0 0,-1 0 0 0 0,-1-1 0 0 0,30-28 0 0 0,47-61 0 0 0,-61 56 0 0 0,7-8 0 0 0,-36 49 0 0 0,-1 0 0 0 0,0-1 0 0 0,-1 1 0 0 0,0-1 0 0 0,7-15 0 0 0,-12 20 0 0 0,-5 6 0 0 0,-5 6 0 0 0,6-5 0 0 0,1 1 0 0 0,-1 0 0 0 0,1 0 0 0 0,0 1 0 0 0,1-1 0 0 0,-1 1 0 0 0,1-1 0 0 0,0 1 0 0 0,0 0 0 0 0,1-1 0 0 0,-1 1 0 0 0,1 0 0 0 0,1 0 0 0 0,-1 0 0 0 0,1 0 0 0 0,0 0 0 0 0,0 1 0 0 0,1-1 0 0 0,0 0 0 0 0,0-1 0 0 0,0 1 0 0 0,1 0 0 0 0,0 0 0 0 0,3 7 0 0 0,-2-9 0 0 0,-1-1 0 0 0,1 1 0 0 0,0-1 0 0 0,0 1 0 0 0,1-1 0 0 0,-1 0 0 0 0,1-1 0 0 0,-1 1 0 0 0,1-1 0 0 0,0 1 0 0 0,0-1 0 0 0,0 0 0 0 0,0 0 0 0 0,6 1 0 0 0,-5-1 0 0 0,0 0 0 0 0,0 0 0 0 0,0 1 0 0 0,0 0 0 0 0,0-1 0 0 0,-1 2 0 0 0,1-1 0 0 0,-1 0 0 0 0,6 7 0 0 0,-9-9 0 0 0,0 0 0 0 0,0 0 0 0 0,-1 0 0 0 0,1 0 0 0 0,0 0 0 0 0,0 0 0 0 0,-1 1 0 0 0,1-1 0 0 0,-1 0 0 0 0,1 0 0 0 0,-1 1 0 0 0,1-1 0 0 0,-1 0 0 0 0,0 1 0 0 0,0-1 0 0 0,1 0 0 0 0,-1 1 0 0 0,0-1 0 0 0,-1 2 0 0 0,1 1 0 0 0,0-2 0 0 0,0 1 0 0 0,-1 0 0 0 0,1-1 0 0 0,-1 1 0 0 0,0-1 0 0 0,1 1 0 0 0,-1-1 0 0 0,0 1 0 0 0,0-1 0 0 0,-1 0 0 0 0,-2 4 0 0 0,-20 23 0 0 0,3-5 0 0 0,19-21-97 0 0,-1 1-1 0 0,0-1 1 0 0,0 1-1 0 0,0-1 1 0 0,-1 0-1 0 0,1 0 1 0 0,-1-1 0 0 0,1 1-1 0 0,-1-1 1 0 0,0 0-1 0 0,0 0 1 0 0,0 0-1 0 0,-9 2 1 0 0,8-2-480 0 0,-1-1 0 0 0,0 0-1 0 0,1-1 1 0 0,-1 0 0 0 0,0 0 0 0 0,0 0 0 0 0,0 0-1 0 0,1-1 1 0 0,-1 0 0 0 0,-7-2 0 0 0,-13-6-1470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24879 0 0,'0'0'564'0'0,"0"0"83"0"0,4-7 639 0 0,15-19 66 0 0,33-35-1 0 0,-25 28 265 0 0,-22 26-1600 0 0,0-4-961 0 0,-2 8-903 0 0,-3 3 825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19351 0 0,'0'0'439'0'0,"0"0"62"0"0,0 0 33 0 0,0 0-65 0 0,0 1-465 0 0,0-1 0 0 0,0 0 1 0 0,0 0-1 0 0,0 0 0 0 0,1 0 1 0 0,-1 0-1 0 0,0 0 0 0 0,0 1 1 0 0,0-1-1 0 0,0 0 0 0 0,0 0 1 0 0,1 0-1 0 0,-1 0 0 0 0,0 0 1 0 0,0 0-1 0 0,0 0 0 0 0,0 0 1 0 0,0 0-1 0 0,1 0 0 0 0,-1 0 1 0 0,0 0-1 0 0,0 0 0 0 0,0 0 1 0 0,0 0-1 0 0,1 0 0 0 0,-1 0 1 0 0,0 0-1 0 0,0 0 0 0 0,0 0 1 0 0,0 0-1 0 0,1 0 0 0 0,-1 0 1 0 0,0 0-1 0 0,0 0 0 0 0,0 0 1 0 0,0 0-1 0 0,0 0 0 0 0,1-1 1 0 0,-1 1-1 0 0,0 0 0 0 0,24-34 861 0 0,12-6 372 0 0,-3-1-1 0 0,-1-2 0 0 0,27-49 0 0 0,-31 48-902 0 0,-18 30 43 0 0,-1-1-1 0 0,-1-1 1 0 0,-1 0-1 0 0,10-26 1 0 0,-17 42-375 0 0,0 0 0 0 0,0 0 1 0 0,0 0-1 0 0,0 0 0 0 0,0 0 1 0 0,0 0-1 0 0,0 0 0 0 0,1-1 0 0 0,-1 1 1 0 0,0 0-1 0 0,0 0 0 0 0,0 0 1 0 0,0 0-1 0 0,0 0 0 0 0,0 0 1 0 0,0-1-1 0 0,0 1 0 0 0,0 0 1 0 0,0 0-1 0 0,0 0 0 0 0,0 0 0 0 0,0 0 1 0 0,0 0-1 0 0,0-1 0 0 0,0 1 1 0 0,0 0-1 0 0,0 0 0 0 0,0 0 1 0 0,0 0-1 0 0,0 0 0 0 0,0 0 1 0 0,0-1-1 0 0,0 1 0 0 0,0 0 0 0 0,-1 0 1 0 0,1 0-1 0 0,0 0 0 0 0,0 0 1 0 0,0 0-1 0 0,0 0 0 0 0,0 0 1 0 0,0-1-1 0 0,0 1 0 0 0,0 0 1 0 0,0 0-1 0 0,-1 0 0 0 0,1 0 0 0 0,0 0 1 0 0,0 0-1 0 0,0 0 0 0 0,0 0 1 0 0,0 0-1 0 0,0 0 0 0 0,-1 0 1 0 0,1 0-1 0 0,0 0 0 0 0,0 0 0 0 0,0 0 1 0 0,0 0-1 0 0,0 0 0 0 0,0 0 1 0 0,-1 0-1 0 0,1 0 0 0 0,0 0 1 0 0,0 0-1 0 0,0 0 0 0 0,0 0 1 0 0,-6 4 5 0 0,5-4-8 0 0,-5 6 125 0 0,-1-1 0 0 0,1 2 1 0 0,-1-1-1 0 0,2 1 0 0 0,-1 0 0 0 0,-7 12 0 0 0,-24 50 983 0 0,31-57-1060 0 0,5-10-34 0 0,-9 17-104 0 0,1 1-1 0 0,-8 24 1 0 0,15-37-52 0 0,1-1 0 0 0,-1 1 0 0 0,1-1 0 0 0,0 1 0 0 0,1-1 0 0 0,0 1 1 0 0,0 0-1 0 0,0-1 0 0 0,1 1 0 0 0,0-1 0 0 0,3 12 0 0 0,-4-17 146 0 0,0 1-1 0 0,1 0 1 0 0,0 0-1 0 0,-1 0 1 0 0,1-1-1 0 0,0 1 1 0 0,0 0-1 0 0,0-1 1 0 0,0 1-1 0 0,0-1 1 0 0,0 1-1 0 0,1-1 1 0 0,-1 1-1 0 0,0-1 1 0 0,1 0-1 0 0,-1 0 1 0 0,1 0-1 0 0,-1 0 1 0 0,1 0-1 0 0,0 0 1 0 0,-1 0-1 0 0,1 0 1 0 0,0-1-1 0 0,2 2 1 0 0,-1-2-91 0 0,0 0 0 0 0,0 0 0 0 0,0 0 0 0 0,-1-1 0 0 0,1 1 0 0 0,0-1 1 0 0,0 1-1 0 0,-1-1 0 0 0,1 0 0 0 0,0 0 0 0 0,-1 0 0 0 0,1-1 0 0 0,-1 1 0 0 0,1 0 0 0 0,3-4 0 0 0,26-24-2883 0 0,-13 10 1435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81 24879 0 0,'-9'1'500'0'0,"0"-1"-1"0"0,1-1 0 0 0,-1 0 1 0 0,-16-4-1 0 0,24 5-480 0 0,1 0 1 0 0,0 0-1 0 0,-1 0 0 0 0,1 0 0 0 0,-1 0 0 0 0,1 0 0 0 0,0-1 0 0 0,-1 1 0 0 0,1 0 0 0 0,0 0 0 0 0,-1 0 0 0 0,1-1 0 0 0,0 1 0 0 0,0 0 0 0 0,-1 0 0 0 0,1-1 0 0 0,0 1 0 0 0,0 0 0 0 0,-1-1 0 0 0,1 1 1 0 0,0 0-1 0 0,0 0 0 0 0,0-1 0 0 0,-1 1 0 0 0,1-1 0 0 0,0 1 0 0 0,0 0 0 0 0,0-1 0 0 0,0 1 0 0 0,0 0 0 0 0,0-1 0 0 0,0 1 0 0 0,0 0 0 0 0,0-1 0 0 0,0 1 0 0 0,0-1 0 0 0,0 1 0 0 0,0 0 0 0 0,0-1 1 0 0,0 1-1 0 0,0 0 0 0 0,0-1 0 0 0,1 1 0 0 0,-1 0 0 0 0,0-1 0 0 0,0 1 0 0 0,0 0 0 0 0,1-1 0 0 0,-1 1 0 0 0,0 0 0 0 0,0-1 0 0 0,1 1 0 0 0,-1 0 0 0 0,1-1 0 0 0,-1 1 103 0 0,1-2-61 0 0,0 0 0 0 0,1 1 1 0 0,-1-1-1 0 0,1 0 0 0 0,-1 1 1 0 0,1-1-1 0 0,0 1 0 0 0,0-1 1 0 0,0 1-1 0 0,-1 0 0 0 0,1 0 1 0 0,0 0-1 0 0,0 0 0 0 0,4-1 1 0 0,10-6 135 0 0,-9 4-458 0 0,1 1 0 0 0,0 0 0 0 0,0 0 0 0 0,0 1 0 0 0,0 0-1 0 0,14-2 1 0 0,2-1-599 0 0,-9 3-655 0 0,-1 1-18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17503 0 0,'0'0'803'0'0,"0"0"-18"0"0,0 0-358 0 0,1-1 341 0 0,11-12 514 0 0,0 0 1 0 0,2 2-1 0 0,14-12 1 0 0,5-4-212 0 0,-5 4-421 0 0,-2-3-1 0 0,-1 0 1 0 0,-1-1-1 0 0,39-57 1 0 0,-57 74-430 0 0,1 0-1 0 0,-1-1 1 0 0,-1 0-1 0 0,0 0 1 0 0,0 0-1 0 0,-1 0 1 0 0,-1-1-1 0 0,5-23 1 0 0,-9 25-220 0 0,-2 3 0 0 0,1 6 0 0 0,1 0 0 0 0,0 0 0 0 0,-1 0 0 0 0,1 0 0 0 0,-1 0 0 0 0,1 1 0 0 0,-1-1 0 0 0,0 1 0 0 0,1-1 0 0 0,-1 1 0 0 0,0-1 0 0 0,1 1 0 0 0,-1 0 0 0 0,0 0 0 0 0,1 0 0 0 0,-1 0 0 0 0,0 0 0 0 0,1 0 0 0 0,-1 1 0 0 0,0-1 0 0 0,1 1 0 0 0,-1-1 0 0 0,1 1 0 0 0,-4 1 0 0 0,-4 1 0 0 0,1 2 0 0 0,-1-1 0 0 0,-7 7 0 0 0,13-9 0 0 0,-6 4 0 0 0,1 1 0 0 0,-1 0 0 0 0,2 0 0 0 0,-1 1 0 0 0,-12 16 0 0 0,4-1 0 0 0,-14 26 0 0 0,-6 30 0 0 0,33-72 0 0 0,0-1 0 0 0,1 0 0 0 0,-1 1 0 0 0,2 0 0 0 0,-1 0 0 0 0,1-1 0 0 0,-1 14 0 0 0,1-17 0 0 0,1 1 0 0 0,0-1 0 0 0,1 0 0 0 0,-1 1 0 0 0,0-1 0 0 0,1 0 0 0 0,0 1 0 0 0,0-1 0 0 0,0 0 0 0 0,0 0 0 0 0,0 0 0 0 0,1 0 0 0 0,-1 0 0 0 0,1 0 0 0 0,0 0 0 0 0,0 0 0 0 0,0-1 0 0 0,2 3 0 0 0,-1-3 0 0 0,-1-1 0 0 0,0 1 0 0 0,1-1 0 0 0,-1 0 0 0 0,1 0 0 0 0,-1 0 0 0 0,1 0 0 0 0,0-1 0 0 0,-1 1 0 0 0,1-1 0 0 0,0 1 0 0 0,0-1 0 0 0,-1 0 0 0 0,1 0 0 0 0,0 0 0 0 0,-1-1 0 0 0,6 0 0 0 0,3-1 0 0 0,-1-1 0 0 0,0 0 0 0 0,12-5 0 0 0,17-9 0 0 0,0-2 0 0 0,52-34 0 0 0,-69 36 0 0 0,-1-1 0 0 0,26-26 0 0 0,-7 4 0 0 0,11-12 0 0 0,-51 52 0 0 0,0 0 0 0 0,0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0,0-1 0 0 0,0 1 0 0 0,0 0 0 0 0,-2 8 0 0 0,-5 9 0 0 0,-33 82 0 0 0,37-93 0 0 0,1 0 0 0 0,-1 1 0 0 0,2-1 0 0 0,-3 13 0 0 0,-2 10 0 0 0,4-20 0 0 0,6-1 0 0 0,-2-7 0 0 0,-1-1 0 0 0,1 1 0 0 0,0 0 0 0 0,0 0 0 0 0,0-1 0 0 0,0 1 0 0 0,-1-1 0 0 0,1 1 0 0 0,0-1 0 0 0,0 0 0 0 0,0 0 0 0 0,0 0 0 0 0,0 0 0 0 0,0 0 0 0 0,0 0 0 0 0,0-1 0 0 0,2 0 0 0 0,37-12 0 0 0,-28 8 0 0 0,12-6 0 0 0,0-1 0 0 0,-1-1 0 0 0,-1-1 0 0 0,34-26 0 0 0,5-3 0 0 0,-16 13 0 0 0,-46 30 0 0 0,0 0 0 0 0,0 0 0 0 0,0 0 0 0 0,0 0 0 0 0,0 1 0 0 0,0-1 0 0 0,0 0 0 0 0,0 0 0 0 0,0 0 0 0 0,0 1 0 0 0,0-1 0 0 0,0 0 0 0 0,0 0 0 0 0,0 0 0 0 0,0 1 0 0 0,0-1 0 0 0,0 0 0 0 0,0 0 0 0 0,0 0 0 0 0,0 0 0 0 0,0 1 0 0 0,0-1 0 0 0,1 0 0 0 0,-1 0 0 0 0,0 0 0 0 0,0 0 0 0 0,0 0 0 0 0,0 1 0 0 0,0-1 0 0 0,0 0 0 0 0,1 0 0 0 0,-1 0 0 0 0,0 0 0 0 0,0 0 0 0 0,0 0 0 0 0,0 0 0 0 0,1 0 0 0 0,-1 1 0 0 0,0-1 0 0 0,0 0 0 0 0,0 0 0 0 0,1 0 0 0 0,-1 0 0 0 0,0 0 0 0 0,0 0 0 0 0,0 0 0 0 0,0 0 0 0 0,1 0 0 0 0,-1 0 0 0 0,0 0 0 0 0,0 0 0 0 0,0 0 0 0 0,1-1 0 0 0,-1 1 0 0 0,0 0 0 0 0,0 0 0 0 0,0 0 0 0 0,0 0 0 0 0,1 0 0 0 0,-1 0 0 0 0,0 0 0 0 0,0 0 0 0 0,0-1 0 0 0,0 1 0 0 0,0 0 0 0 0,1 0 0 0 0,-1 0 0 0 0,0-1 0 0 0,-3 13 0 0 0,3-12 0 0 0,-13 31 0 0 0,-1 0 0 0 0,-32 52 0 0 0,26-50 0 0 0,15-24 0 0 0,5 0 0 0 0,1-9 0 0 0,0 0 0 0 0,0 1 0 0 0,0-1 0 0 0,0 0 0 0 0,1 0 0 0 0,-1 1 0 0 0,0-1 0 0 0,0 0 0 0 0,0 0 0 0 0,0 0 0 0 0,0 0 0 0 0,0-1 0 0 0,0 1 0 0 0,0 0 0 0 0,0 0 0 0 0,0-1 0 0 0,0 1 0 0 0,0 0 0 0 0,0-1 0 0 0,2 0 0 0 0,22-12 0 0 0,85-63 0 0 0,-21 13 0 0 0,-81 58 0 0 0,8-6 0 0 0,1 1 0 0 0,0 0 0 0 0,0 2 0 0 0,24-9 0 0 0,-30 16 0 0 0,-10 2 0 0 0,0 0 0 0 0,0-1 0 0 0,0 1 0 0 0,0 0 0 0 0,0 0 0 0 0,0 0 0 0 0,-1 0 0 0 0,1 0 0 0 0,0 0 0 0 0,0 1 0 0 0,-1-1 0 0 0,1 0 0 0 0,-1 0 0 0 0,1 0 0 0 0,-1 1 0 0 0,1-1 0 0 0,-1 0 0 0 0,0 1 0 0 0,0-1 0 0 0,0 0 0 0 0,1 0 0 0 0,-2 3 0 0 0,2 2 0 0 0,-2 0 0 0 0,1 0 0 0 0,-2 9 0 0 0,1-8 0 0 0,0-1 0 0 0,1 1 0 0 0,0 8 0 0 0,0 15 0 0 0,-2-17 0 0 0,0 0 0 0 0,1 23 0 0 0,2-27-133 0 0,-1-8-563 0 0,0-1-258 0 0,-1-8-8131 0 0,-1-1 97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24879 0 0,'0'0'544'0'0,"0"0"120"0"0,10-8 16 0 0,-6 1 24 0 0,3 1-568 0 0,-1 0-136 0 0,2-1 0 0 0,0 1 0 0 0,2-1 0 0 0,-1 1 0 0 0,-1 0 0 0 0,2-1 0 0 0,1 4-792 0 0,0-2-184 0 0,-1-1-40 0 0,-2 0-8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 11975 0 0,'0'0'267'0'0,"0"0"42"0"0,0 0 17 0 0,0-1-28 0 0,0-2-182 0 0,0 0-1 0 0,1 0 0 0 0,-1-1 0 0 0,1 1 1 0 0,-1 0-1 0 0,1 0 0 0 0,0 0 0 0 0,0 0 1 0 0,2-4-1 0 0,0 0 672 0 0,-1 4-229 0 0,-1-1-1 0 0,1 1 1 0 0,0-1-1 0 0,0 1 1 0 0,3-3-1 0 0,4-8 2826 0 0,-9 14-3364 0 0,0-1-1 0 0,0 1 1 0 0,0 0-1 0 0,0 0 1 0 0,0-1 0 0 0,0 1-1 0 0,0 0 1 0 0,0 0-1 0 0,0-1 1 0 0,0 1-1 0 0,1 0 1 0 0,-1 0 0 0 0,0-1-1 0 0,0 1 1 0 0,0 0-1 0 0,0 0 1 0 0,1 0-1 0 0,-1 0 1 0 0,0-1 0 0 0,0 1-1 0 0,0 0 1 0 0,1 0-1 0 0,-1 0 1 0 0,0 0-1 0 0,0 0 1 0 0,0 0-1 0 0,1-1 1 0 0,-1 1 0 0 0,0 0-1 0 0,0 0 1 0 0,1 0-1 0 0,-1 0 1 0 0,0 0-1 0 0,0 0 1 0 0,1 0 0 0 0,-1 0-1 0 0,0 0 1 0 0,0 0-1 0 0,1 0 1 0 0,5 11 1243 0 0,-2 18 457 0 0,-7-2-1719 0 0,-1 1 0 0 0,-1-1 0 0 0,-11 33 0 0 0,-33 79 0 0 0,-15 45 0 0 0,64-183 0 0 0,0-1 0 0 0,0 0 0 0 0,0 0 0 0 0,0 0 0 0 0,0 0 0 0 0,-1 0 0 0 0,1 1 0 0 0,0-1 0 0 0,0 0 0 0 0,0 0 0 0 0,0 0 0 0 0,0 0 0 0 0,0 1 0 0 0,0-1 0 0 0,0 0 0 0 0,0 0 0 0 0,0 0 0 0 0,0 0 0 0 0,0 1 0 0 0,0-1 0 0 0,0 0 0 0 0,0 0 0 0 0,0 0 0 0 0,1 0 0 0 0,-1 0 0 0 0,0 1 0 0 0,0-1 0 0 0,0 0 0 0 0,0 0 0 0 0,0 0 0 0 0,0 0 0 0 0,0 0 0 0 0,0 1 0 0 0,0-1 0 0 0,1 0 0 0 0,-1 0 0 0 0,6-2 0 0 0,4-6 0 0 0,10-12 634 0 0,31-40-1 0 0,-1 1 148 0 0,-39 47-781 0 0,0-1 0 0 0,1 2 0 0 0,0-1 0 0 0,14-9 0 0 0,-6 6 0 0 0,-7 6 0 0 0,0 0 0 0 0,0 1 0 0 0,28-14 0 0 0,-29 18 0 0 0,-12 4 0 0 0,1 0 0 0 0,-1 0 0 0 0,1 0 0 0 0,-1 0 0 0 0,0 0 0 0 0,1 0 0 0 0,-1 0 0 0 0,1-1 0 0 0,-1 1 0 0 0,1 0 0 0 0,-1 0 0 0 0,0 1 0 0 0,1-1 0 0 0,-1 0 0 0 0,1 0 0 0 0,-1 0 0 0 0,1 0 0 0 0,-1 0 0 0 0,0 0 0 0 0,1 1 0 0 0,0 0 0 0 0,0 0 0 0 0,0 1 0 0 0,0-1 0 0 0,-1 1 0 0 0,1-1 0 0 0,0 1 0 0 0,-1-1 0 0 0,1 1 0 0 0,-1-1 0 0 0,0 1 0 0 0,1 0 0 0 0,-1-1 0 0 0,0 1 0 0 0,0 0 0 0 0,0-1 0 0 0,0 1 0 0 0,0-1 0 0 0,-1 1 0 0 0,1 0 0 0 0,0-1 0 0 0,-1 1 0 0 0,1-1 0 0 0,-1 1 0 0 0,-1 1 0 0 0,1 2 0 0 0,-1 0 0 0 0,-1 0 0 0 0,1 0 0 0 0,-1-1 0 0 0,0 1 0 0 0,-5 6 0 0 0,0-3 0 0 0,0 0 0 0 0,0 0 0 0 0,-1-1 0 0 0,0 0 0 0 0,0 0 0 0 0,-1-1 0 0 0,0-1 0 0 0,0 0 0 0 0,-16 7 0 0 0,17-9 0 0 0,0-2 0 0 0,9-1 0 0 0,-1 0 0 0 0,1 0 0 0 0,0 0 0 0 0,-1 0 0 0 0,1 0 0 0 0,0 0 0 0 0,-1 0 0 0 0,1 0 0 0 0,0 0 0 0 0,-1-1 0 0 0,1 1 0 0 0,0 0 0 0 0,0 0 0 0 0,-1 0 0 0 0,1 0 0 0 0,0-1 0 0 0,0 1 0 0 0,-1 0 0 0 0,1 0 0 0 0,0-1 0 0 0,-1 1 0 0 0,2-9 0 0 0,5 3 0 0 0,-5 6 0 0 0,-1 0 0 0 0,1 0 0 0 0,-1 0 0 0 0,1 0 0 0 0,-1 0 0 0 0,1 0 0 0 0,-1 0 0 0 0,1 0 0 0 0,-1 0 0 0 0,1 0 0 0 0,-1 1 0 0 0,0-1 0 0 0,1 0 0 0 0,-1 0 0 0 0,1 1 0 0 0,-1-1 0 0 0,1 1 0 0 0,1 0 0 0 0,0 1 0 0 0,0-1 0 0 0,-1 1 0 0 0,1 0 0 0 0,-1 0 0 0 0,1 0 0 0 0,-1 0 0 0 0,0 0 0 0 0,1 0 0 0 0,-1 0 0 0 0,0 0 0 0 0,1 5 0 0 0,0 0 0 0 0,-1 1 0 0 0,1 14 0 0 0,-1-9 0 0 0,0-1 0 0 0,4 15 0 0 0,0-17 0 0 0,2-3-64 0 0,-5-7-66 0 0,0 1 1 0 0,0-1-1 0 0,0 0 1 0 0,0 0-1 0 0,0 0 0 0 0,-1 0 1 0 0,1 0-1 0 0,0 0 1 0 0,0-1-1 0 0,0 1 0 0 0,0-1 1 0 0,-1 1-1 0 0,1-1 0 0 0,0 0 1 0 0,0 0-1 0 0,-1 1 1 0 0,1-1-1 0 0,-1 0 0 0 0,3-2 1 0 0,-1 1-888 0 0,5-6-2271 0 0,-6 5 2592 0 0,8-7-1351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1 849 10135 0 0,'0'0'231'0'0,"0"0"29"0"0,0 0 19 0 0,0 0 173 0 0,0 0 697 0 0,0-15 4054 0 0,2 5-4519 0 0,1 1 0 0 0,1-1 1 0 0,-1 1-1 0 0,2-1 0 0 0,-1 1 1 0 0,11-14-1 0 0,41-51 1982 0 0,-17 26-1856 0 0,77-125 1603 0 0,-51 74-1310 0 0,-12 20-1017 0 0,73-147 0 0 0,-123 220 47 0 0,0 1 0 0 0,-1-1 0 0 0,0 0 0 0 0,0 0 0 0 0,0 0 0 0 0,1-13 0 0 0,-3 18 376 0 0,0 1-66 0 0,-8 4-278 0 0,4-1-165 0 0,0 0 0 0 0,0 0 0 0 0,0 1 0 0 0,0-1 0 0 0,1 1 0 0 0,0 0 0 0 0,-4 6 0 0 0,-7 7 0 0 0,-11 14 0 0 0,2 2 0 0 0,1 0 0 0 0,2 1 0 0 0,-20 44 0 0 0,-2 11 0 0 0,3 3 0 0 0,-34 120 0 0 0,71-203 0 0 0,0-1 0 0 0,1 0 0 0 0,-1 1 0 0 0,2-1 0 0 0,-1 16 0 0 0,1-22 0 0 0,0 0 0 0 0,0 0 0 0 0,1-1 0 0 0,-1 1 0 0 0,0 0 0 0 0,1 0 0 0 0,-1 0 0 0 0,1-1 0 0 0,0 1 0 0 0,0 0 0 0 0,-1-1 0 0 0,1 1 0 0 0,0 0 0 0 0,0-1 0 0 0,1 1 0 0 0,-1-1 0 0 0,0 0 0 0 0,0 1 0 0 0,1-1 0 0 0,-1 0 0 0 0,1 0 0 0 0,-1 0 0 0 0,1 0 0 0 0,-1 0 0 0 0,1 0 0 0 0,0 0 0 0 0,-1 0 0 0 0,1-1 0 0 0,0 1 0 0 0,0-1 0 0 0,0 1 0 0 0,1-1 0 0 0,4 1-71 0 0,0-2 0 0 0,-1 1 0 0 0,1-1-1 0 0,-1 1 1 0 0,1-2 0 0 0,-1 1 0 0 0,1-1 0 0 0,-1 0 0 0 0,0 0 0 0 0,0-1-1 0 0,0 0 1 0 0,0 0 0 0 0,9-7 0 0 0,-1 1-128 0 0,0-2 0 0 0,-2 1-1 0 0,1-2 1 0 0,14-16 0 0 0,8-16 199 0 0,-1-1 0 0 0,-3-1 0 0 0,41-79 0 0 0,-63 101 0 0 0,-10 21 0 0 0,-3 5 0 0 0,-4 4 0 0 0,1 2 0 0 0,1 0 0 0 0,1 1 0 0 0,0-1 0 0 0,0 1 0 0 0,1 0 0 0 0,0 1 0 0 0,0-1 0 0 0,1 1 0 0 0,-4 16 0 0 0,7-21 0 0 0,-1 0 0 0 0,1 1 0 0 0,0-1 0 0 0,0 0 0 0 0,0 0 0 0 0,1 1 0 0 0,-1-1 0 0 0,4 10 0 0 0,-3-13 0 0 0,0 0 0 0 0,0 0 0 0 0,0 0 0 0 0,0 0 0 0 0,0 0 0 0 0,0 0 0 0 0,0 0 0 0 0,1-1 0 0 0,-1 1 0 0 0,1 0 0 0 0,-1-1 0 0 0,1 1 0 0 0,0-1 0 0 0,0 0 0 0 0,0 1 0 0 0,-1-1 0 0 0,1 0 0 0 0,0 0 0 0 0,0 0 0 0 0,1 0 0 0 0,-1-1 0 0 0,0 1 0 0 0,3 0 0 0 0,3 0 0 0 0,0 0 0 0 0,0-1 0 0 0,0 1 0 0 0,1-2 0 0 0,-1 1 0 0 0,0-1 0 0 0,0-1 0 0 0,0 1 0 0 0,0-1 0 0 0,8-4 0 0 0,9-4 0 0 0,40-22 0 0 0,-22 10 0 0 0,1-1 0 0 0,17-8 0 0 0,-53 26 0 0 0,-18 18 0 0 0,0 0 0 0 0,-10 21 0 0 0,-8 9 0 0 0,-3-2 0 0 0,18-24 0 0 0,0 0 0 0 0,-13 24 0 0 0,11-15 0 0 0,10-20 0 0 0,1 1 0 0 0,0 0 0 0 0,1 0 0 0 0,-1 0 0 0 0,1 1 0 0 0,1-1 0 0 0,-1 1 0 0 0,-1 10 0 0 0,4-18 0 0 0,0 1 0 0 0,0-1 0 0 0,0 1 0 0 0,0-1 0 0 0,0 0 0 0 0,-1 1 0 0 0,1-1 0 0 0,0 1 0 0 0,0-1 0 0 0,0 1 0 0 0,0-1 0 0 0,1 0 0 0 0,-1 1 0 0 0,0-1 0 0 0,0 1 0 0 0,0-1 0 0 0,0 0 0 0 0,0 1 0 0 0,0-1 0 0 0,1 1 0 0 0,-1-1 0 0 0,0 0 0 0 0,0 1 0 0 0,1-1 0 0 0,-1 0 0 0 0,0 1 0 0 0,1-1 0 0 0,-1 1 0 0 0,5-1 0 0 0,-3 0 0 0 0,1 1 0 0 0,0-1 0 0 0,-1 0 0 0 0,1 0 0 0 0,0-1 0 0 0,-1 1 0 0 0,1 0 0 0 0,0-1 0 0 0,-1 0 0 0 0,1 0 0 0 0,-1 0 0 0 0,1 0 0 0 0,-1 0 0 0 0,4-2 0 0 0,33-23 0 0 0,-24 13 0 0 0,-1-1 0 0 0,0 0 0 0 0,-1-1 0 0 0,0-1 0 0 0,-1 0 0 0 0,-1 0 0 0 0,-1-1 0 0 0,0-1 0 0 0,-1 0 0 0 0,11-33 0 0 0,-17 42 138 0 0,0-1 1 0 0,0 0-1 0 0,-2-1 1 0 0,1 1-1 0 0,-1 0 0 0 0,-1 0 1 0 0,0-1-1 0 0,0 1 1 0 0,-3-14-1 0 0,3 23 237 0 0,0 1-577 0 0,0 0-248 0 0,0 0-50 0 0,-1 0 58 0 0,-6 3 293 0 0,-5 1 131 0 0,9-3 21 0 0,-4 5-4 0 0,4-5 1 0 0,-12 17 0 0 0,9-12 0 0 0,1 0 0 0 0,4-6 0 0 0,1 1 0 0 0,0-1 0 0 0,-1 1 0 0 0,1-1 0 0 0,-1 0 0 0 0,1 1 0 0 0,-1-1 0 0 0,1 0 0 0 0,-1 0 0 0 0,1 1 0 0 0,-1-1 0 0 0,1 0 0 0 0,-1 0 0 0 0,1 0 0 0 0,-1 1 0 0 0,0-1 0 0 0,1 0 0 0 0,-1 0 0 0 0,1 0 0 0 0,-1 0 0 0 0,0 0 0 0 0,-11-1 0 0 0,4 2 0 0 0,-24-7 0 0 0,-2 4 1976 0 0,25 1-1956 0 0,8 2-20 0 0,1-1 0 0 0,-1 0-1 0 0,1 1 1 0 0,-1-1 0 0 0,1 0 0 0 0,-1 0 0 0 0,0 1-1 0 0,1-1 1 0 0,-1 0 0 0 0,1 0 0 0 0,-1 0-1 0 0,0 0 1 0 0,1 0 0 0 0,-1 0 0 0 0,0 0 0 0 0,1 0-1 0 0,-1 0 1 0 0,0 0 0 0 0,-6-1-64 0 0,6 1-273 0 0,1 0-138 0 0,0 0-33 0 0,7-1-1135 0 0,0 1-1 0 0,-1-1 1 0 0,13-4 0 0 0,-12 4-2746 0 0,7-3-3961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0 690 15663 0 0,'0'0'719'0'0,"0"0"-20"0"0,2-1-238 0 0,6-4 1260 0 0,1 0 0 0 0,13-11 0 0 0,33-36 1037 0 0,-31 28-1734 0 0,-2-2 0 0 0,27-38 0 0 0,-17 14-648 0 0,-3-1 0 0 0,37-93 0 0 0,-58 125-340 0 0,7-31 0 0 0,-15 49 335 0 0,0 1 117 0 0,0 0 21 0 0,0 0-66 0 0,-1 0-434 0 0,0-1 0 0 0,0 1 0 0 0,1 0 0 0 0,-1 0 1 0 0,0 0-1 0 0,0 0 0 0 0,0 0 0 0 0,1 0 0 0 0,-1 0 1 0 0,0 1-1 0 0,0-1 0 0 0,0 0 0 0 0,0 0 0 0 0,1 1 0 0 0,-1-1 1 0 0,0 0-1 0 0,-1 1 0 0 0,-7 9-9 0 0,1 0 0 0 0,0 0 0 0 0,-12 21 0 0 0,-6 19 0 0 0,1 1 0 0 0,-19 59 0 0 0,39-96 0 0 0,-9 21 0 0 0,-19 56 0 0 0,28-76 0 0 0,1 1 0 0 0,1 0 0 0 0,-3 29 0 0 0,6-41 0 0 0,0 1 0 0 0,0-1 0 0 0,0 1 0 0 0,1-1 0 0 0,-1 1 0 0 0,1 0 0 0 0,0-1 0 0 0,1 0 0 0 0,-1 1 0 0 0,1-1 0 0 0,3 6 0 0 0,-4-8 0 0 0,0-1 0 0 0,0 1 0 0 0,1 0 0 0 0,-1-1 0 0 0,1 1 0 0 0,-1-1 0 0 0,1 1 0 0 0,0-1 0 0 0,-1 0 0 0 0,1 0 0 0 0,0 0 0 0 0,0 0 0 0 0,0 0 0 0 0,0 0 0 0 0,0 0 0 0 0,0-1 0 0 0,0 1 0 0 0,0-1 0 0 0,0 1 0 0 0,0-1 0 0 0,1 0 0 0 0,-1 0 0 0 0,0 0 0 0 0,0 0 0 0 0,0 0 0 0 0,3-1 0 0 0,2-1 2 0 0,0 1-1 0 0,0-1 1 0 0,-1-1-1 0 0,1 1 1 0 0,-1-1 0 0 0,1-1-1 0 0,-1 1 1 0 0,0-1-1 0 0,6-4 1 0 0,8-9-33 0 0,21-19 0 0 0,-36 30 13 0 0,24-22-619 0 0,-1-2-1 0 0,40-54 1 0 0,-10 1 625 0 0,73-108 7 0 0,-12-9 6 0 0,-115 191-1 0 0,0 0 0 0 0,0 0 0 0 0,4-19 0 0 0,-7 22 64 0 0,-1 5 273 0 0,-12 14-313 0 0,1 0-1 0 0,1 1 0 0 0,-17 27 0 0 0,-20 50-760 0 0,30-56 980 0 0,14-29-259 0 0,-84 186 1416 0 0,48-98-1490 0 0,26-66-234 0 0,1 1 1 0 0,1 0 0 0 0,-12 50-1 0 0,23-77 375 0 0,-1 1 0 0 0,1-1-1 0 0,-1 1 1 0 0,1 0 0 0 0,0-1-1 0 0,0 1 1 0 0,0 0 0 0 0,1-1 0 0 0,-1 1-1 0 0,0-1 1 0 0,1 1 0 0 0,0-1 0 0 0,0 1-1 0 0,0-1 1 0 0,0 1 0 0 0,0-1 0 0 0,0 0-1 0 0,0 1 1 0 0,1-1 0 0 0,-1 0 0 0 0,1 0-1 0 0,0 0 1 0 0,-1 0 0 0 0,1 0 0 0 0,0 0-1 0 0,0-1 1 0 0,0 1 0 0 0,1-1 0 0 0,-1 1-1 0 0,0-1 1 0 0,0 0 0 0 0,1 0-1 0 0,-1 0 1 0 0,1 0 0 0 0,4 1 0 0 0,1-1-34 0 0,1-1 0 0 0,-1 0 0 0 0,0 0 0 0 0,1-1 1 0 0,-1 0-1 0 0,0 0 0 0 0,1-1 0 0 0,12-5 0 0 0,64-29-5 0 0,-73 31-13 0 0,8-5 1 0 0,-1-1 0 0 0,0 0 0 0 0,-1-1 0 0 0,28-24 0 0 0,-36 27 0 0 0,1-1 0 0 0,-2-1 0 0 0,0 0 0 0 0,0 0 0 0 0,-1-1 0 0 0,0 1 0 0 0,-1-2 0 0 0,7-15 0 0 0,-13 22 0 0 0,-6 6 0 0 0,-4 5 0 0 0,3 0 0 0 0,1 1 0 0 0,-1 0 0 0 0,1 0 0 0 0,1 0 0 0 0,-1 0 0 0 0,1 1 0 0 0,-4 7 0 0 0,2-1 0 0 0,0 1 0 0 0,-8 26 0 0 0,12-33 0 0 0,1 0 0 0 0,-1 1 0 0 0,1-1 0 0 0,1 0 0 0 0,0 14 0 0 0,0-17 0 0 0,1 0 0 0 0,-1 1 0 0 0,1-1 0 0 0,0 0 0 0 0,1-1 0 0 0,-1 1 0 0 0,1 0 0 0 0,-1 0 0 0 0,1-1 0 0 0,0 1 0 0 0,5 6 0 0 0,4 1 0 0 0,-6-11 0 0 0,-4 0 0 0 0,30 2-2668 0 0,-27-3 1479 0 0,0 1 1 0 0,0-1 0 0 0,0 1-1 0 0,-1-1 1 0 0,8-3-1 0 0,-2 0-8244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1 824 15663 0 0,'0'0'719'0'0,"6"-5"230"0"0,-1 0-750 0 0,0 0-1 0 0,-1-1 1 0 0,8-10-1 0 0,10-13 1902 0 0,148-149 4674 0 0,-123 126-6313 0 0,57-84-1 0 0,23-67 1267 0 0,-123 197-1681 0 0,10-19-104 0 0,13-29 0 0 0,-24 47 171 0 0,0-1 0 0 0,0 1 0 0 0,-1-1 0 0 0,0 0 0 0 0,-1 0 0 0 0,0 0 0 0 0,0 0 0 0 0,-1-14 0 0 0,0 20-18 0 0,0 0 0 0 0,0 1 0 0 0,-1-1 1 0 0,1 1-1 0 0,0-1 0 0 0,-1 1 0 0 0,1-1 0 0 0,-1 1 0 0 0,-1-2 1 0 0,2 3-92 0 0,0-1 0 0 0,0 1 0 0 0,-1 0 0 0 0,1 0 0 0 0,0 0 0 0 0,0-1 0 0 0,-1 1 0 0 0,1 0 0 0 0,0 0 0 0 0,-1 0 0 0 0,1 0 0 0 0,0 0 0 0 0,-1 0 0 0 0,1-1 0 0 0,-1 1 0 0 0,1 0 0 0 0,0 0 0 0 0,-1 0 0 0 0,1 0 0 0 0,0 0 0 0 0,-1 0 0 0 0,1 1 0 0 0,0-1 0 0 0,-1 0 1 0 0,1 0-1 0 0,0 0 0 0 0,-1 0 0 0 0,1 0 0 0 0,0 0 0 0 0,-1 1 0 0 0,1-1 0 0 0,0 0 0 0 0,-1 0 0 0 0,1 0 0 0 0,0 1 0 0 0,0-1 0 0 0,-1 0 0 0 0,1 0 0 0 0,0 1 0 0 0,-1 0 0 0 0,-6 4-4 0 0,1 2 0 0 0,-1-1 0 0 0,1 1 0 0 0,0 0 0 0 0,0 0 0 0 0,-7 14 0 0 0,-25 53 0 0 0,21-38 0 0 0,-199 389 0 0 0,207-407 0 0 0,-1 1 0 0 0,1 0 0 0 0,1 0 0 0 0,1 1 0 0 0,-5 21 0 0 0,11-38 0 0 0,0 0 0 0 0,1 0 0 0 0,0 0 0 0 0,0 0 0 0 0,0 0 0 0 0,0 0 0 0 0,1 0 0 0 0,-1 0 0 0 0,1 0 0 0 0,-1 0 0 0 0,2 3 0 0 0,-1-5 0 0 0,-1 0 0 0 0,0 0 0 0 0,1 0 0 0 0,-1 0 0 0 0,0 0 0 0 0,1 0 0 0 0,-1 0 0 0 0,1-1 0 0 0,-1 1 0 0 0,1 0 0 0 0,0 0 0 0 0,-1-1 0 0 0,1 1 0 0 0,0 0 0 0 0,-1-1 0 0 0,1 1 0 0 0,0-1 0 0 0,0 1 0 0 0,0-1 0 0 0,-1 1 0 0 0,1-1 0 0 0,0 1 0 0 0,0-1 0 0 0,0 0 0 0 0,0 0 0 0 0,0 1 0 0 0,0-1 0 0 0,0 0 0 0 0,2 0 0 0 0,-1 0 0 0 0,5 1-157 0 0,0 0-1 0 0,0-1 1 0 0,0 0-1 0 0,0 0 1 0 0,0 0-1 0 0,0-1 1 0 0,0 0-1 0 0,-1 0 1 0 0,1-1-1 0 0,0 0 1 0 0,9-4-1 0 0,6-5-1486 0 0,41-25-1 0 0,-22 11 575 0 0,-13 10-465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341 163 21191 0 0,'1'-1'480'0'0,"14"-36"1266"0"0,-11 30-1312 0 0,0 0 0 0 0,-1 0 0 0 0,0 0-1 0 0,-1-1 1 0 0,0 1 0 0 0,0-1 0 0 0,0 0 0 0 0,0-11 0 0 0,-2 17-325 0 0,0 0 0 0 0,0 0 0 0 0,0 0 0 0 0,0 0 0 0 0,-1 0 0 0 0,1 1 0 0 0,0-1 0 0 0,-1 0 0 0 0,0 0 0 0 0,1 0 0 0 0,-1 0 0 0 0,0 0 0 0 0,0 0 0 0 0,0 1 0 0 0,0-1 0 0 0,0 0 0 0 0,0 1 0 0 0,-1-1 0 0 0,1 1 0 0 0,-1-1 0 0 0,-1-1 0 0 0,1 2-9 0 0,0 0-1 0 0,0 1 1 0 0,0-1 0 0 0,-1 0-1 0 0,1 1 1 0 0,0-1-1 0 0,0 1 1 0 0,0-1-1 0 0,-1 1 1 0 0,1 0-1 0 0,0 0 1 0 0,0 0-1 0 0,-1 1 1 0 0,1-1-1 0 0,0 0 1 0 0,0 1-1 0 0,-1-1 1 0 0,1 1 0 0 0,-2 1-1 0 0,-10 3-99 0 0,1 1 0 0 0,0 1 0 0 0,1 0 0 0 0,-1 1 0 0 0,1 0 0 0 0,-12 11 0 0 0,-62 64 0 0 0,74-71 0 0 0,-53 62 0 0 0,56-63 0 0 0,2 0 0 0 0,0 0 0 0 0,0 1 0 0 0,1-1 0 0 0,-7 18 0 0 0,12-26 0 0 0,1 0 0 0 0,-1-1 0 0 0,0 1 0 0 0,1 0 0 0 0,0 0 0 0 0,-1 0 0 0 0,2 4 0 0 0,2 2 0 0 0,-2-8 0 0 0,0 1 0 0 0,1-1 0 0 0,-1 0 0 0 0,1-1 0 0 0,0 1 0 0 0,-1 0 0 0 0,1 0 0 0 0,0-1 0 0 0,-1 1 0 0 0,1-1 0 0 0,0 1 0 0 0,0-1 0 0 0,0 0 0 0 0,-1 0 0 0 0,1 0 0 0 0,0 0 0 0 0,0 0 0 0 0,2 0 0 0 0,34-8 0 0 0,-12 1 0 0 0,-1-2 0 0 0,0 0 0 0 0,0-2 0 0 0,-1-1 0 0 0,34-22 0 0 0,-41 22 0 0 0,0-1 0 0 0,-1-1 0 0 0,0 0 0 0 0,-1-1 0 0 0,-1 0 0 0 0,0-1 0 0 0,17-28 0 0 0,-21 23 0 0 0,-10 22 0 0 0,0-1 0 0 0,0 0 0 0 0,0 0 0 0 0,0 0 0 0 0,0 0 0 0 0,0 0 0 0 0,-1 0 0 0 0,1 0 0 0 0,0 0 0 0 0,0 0 0 0 0,0 0 0 0 0,0 1 0 0 0,0-1 0 0 0,-1 0 0 0 0,1 0 0 0 0,0 0 0 0 0,0 0 0 0 0,0 0 0 0 0,0 0 0 0 0,0 0 0 0 0,-1 0 0 0 0,1 0 0 0 0,0 0 0 0 0,0 0 0 0 0,0 0 0 0 0,0 0 0 0 0,0 0 0 0 0,-1 0 0 0 0,1-1 0 0 0,0 1 0 0 0,0 0 0 0 0,0 0 0 0 0,0 0 0 0 0,0 0 0 0 0,0 0 0 0 0,-1 0 0 0 0,1 0 0 0 0,0 0 0 0 0,0 0 0 0 0,0 0 0 0 0,0-1 0 0 0,0 1 0 0 0,0 0 0 0 0,0 0 0 0 0,0 0 0 0 0,0 0 0 0 0,0 0 0 0 0,-1-1 0 0 0,1 1 0 0 0,0 0 0 0 0,0 0 0 0 0,0 0 0 0 0,0 0 0 0 0,0 0 0 0 0,0-1 0 0 0,0 1 0 0 0,0 0 0 0 0,0 0 0 0 0,0 0 0 0 0,0 0 0 0 0,0 0 0 0 0,0-1 0 0 0,0 1 0 0 0,0 0 0 0 0,1 0 0 0 0,-1 0 0 0 0,-9 5 0 0 0,0 3-5 0 0,0 1 1 0 0,1 0-1 0 0,0 0 1 0 0,1 1-1 0 0,0-1 1 0 0,1 1-1 0 0,0 1 0 0 0,0 0 1 0 0,1-1-1 0 0,0 2 1 0 0,1-1-1 0 0,0 0 1 0 0,-4 24-1 0 0,8-33-82 0 0,0 0 0 0 0,0 0 0 0 0,0 1 1 0 0,0-1-1 0 0,0 0 0 0 0,0 0 0 0 0,1 0 0 0 0,-1 1 0 0 0,1-1 1 0 0,-1 0-1 0 0,1 0 0 0 0,0 0 0 0 0,0 0 0 0 0,0 0 0 0 0,0 0 0 0 0,0 0 1 0 0,0 0-1 0 0,0-1 0 0 0,1 1 0 0 0,-1 0 0 0 0,1-1 0 0 0,-1 1 0 0 0,1-1 1 0 0,0 1-1 0 0,0-1 0 0 0,-1 0 0 0 0,1 0 0 0 0,0 0 0 0 0,0 0 1 0 0,0 0-1 0 0,0 0 0 0 0,5 1 0 0 0,0 0-239 0 0,0-1-1 0 0,1 0 1 0 0,0 0-1 0 0,-1-1 1 0 0,1 0-1 0 0,-1 0 1 0 0,1 0 0 0 0,10-3-1 0 0,23-5-1283 0 0,0-2 0 0 0,-1-1 1 0 0,0-2-1 0 0,0-2 0 0 0,-2-2 0 0 0,0-2 0 0 0,37-23 1 0 0,-65 35 1644 0 0,0-1 0 0 0,0 0 0 0 0,-1 0 1 0 0,1-1-1 0 0,-2 0 0 0 0,0-1 0 0 0,0 0 0 0 0,0 0 1 0 0,-1-1-1 0 0,-1 0 0 0 0,10-21 0 0 0,-16 31 185 0 0,0 0 0 0 0,1 0-1 0 0,-1 0 1 0 0,1 0-1 0 0,-1 0 1 0 0,0 0 0 0 0,0 0-1 0 0,0 0 1 0 0,0 0 0 0 0,0 0-1 0 0,0 0 1 0 0,0 0-1 0 0,0 0 1 0 0,0 0 0 0 0,0 0-1 0 0,0 0 1 0 0,-1 0-1 0 0,1 0 1 0 0,0 0 0 0 0,-1 0-1 0 0,1 0 1 0 0,-1 0 0 0 0,0-2-1 0 0,0 2 54 0 0,-1 1-1 0 0,1-1 0 0 0,0 0 1 0 0,0 0-1 0 0,-1 1 0 0 0,1-1 1 0 0,0 0-1 0 0,-1 1 0 0 0,1 0 1 0 0,0-1-1 0 0,-1 1 0 0 0,1 0 0 0 0,-1-1 1 0 0,1 1-1 0 0,-2 0 0 0 0,-5 0 313 0 0,-1 1-1 0 0,1 0 1 0 0,0 0-1 0 0,-14 4 1 0 0,5 1-299 0 0,-1 1 1 0 0,1 0 0 0 0,0 1-1 0 0,0 1 1 0 0,1 0 0 0 0,-27 21-1 0 0,24-15 58 0 0,1 1 0 0 0,1 1 0 0 0,1 0-1 0 0,-28 38 1 0 0,37-44-344 0 0,-1 1 0 0 0,-8 19 0 0 0,14-26 0 0 0,0 1 0 0 0,0-1 0 0 0,1 1 0 0 0,-1-1 0 0 0,1 1 0 0 0,0 0 0 0 0,1-1 0 0 0,-1 11 0 0 0,5-2 0 0 0,0-11 0 0 0,-2-2 0 0 0,0 0 0 0 0,0 0 0 0 0,0 0 0 0 0,1 0 0 0 0,-1 0 0 0 0,0 0 0 0 0,1 0 0 0 0,-1-1 0 0 0,0 1 0 0 0,1-1 0 0 0,-1 0 0 0 0,1 0 0 0 0,-1 0 0 0 0,1 0 0 0 0,-1 0 0 0 0,1 0 0 0 0,3-1 0 0 0,5-2 0 0 0,0 0 0 0 0,15-6 0 0 0,-10 3 0 0 0,19-6 0 0 0,-1-1 0 0 0,-1-2 0 0 0,0-1 0 0 0,38-27 0 0 0,-50 31 0 0 0,-20 11 0 0 0,-1 1 0 0 0,0 0 0 0 0,1 0 0 0 0,-1-1 0 0 0,0 1 0 0 0,1 0 0 0 0,-1 0 0 0 0,0 0 0 0 0,1 0 0 0 0,-1 0 0 0 0,1 0 0 0 0,-1-1 0 0 0,0 1 0 0 0,1 0 0 0 0,-1 0 0 0 0,0 0 0 0 0,1 0 0 0 0,-1 0 0 0 0,1 0 0 0 0,-1 1 0 0 0,0-1 0 0 0,1 0 0 0 0,-1 0 0 0 0,0 0 0 0 0,1 0 0 0 0,-1 0 0 0 0,1 0 0 0 0,-1 1 0 0 0,0-1 0 0 0,0 0 0 0 0,1 1 0 0 0,0 4 0 0 0,0-1-1 0 0,-1 1-1 0 0,1 0 1 0 0,-1 0 0 0 0,0 0-1 0 0,-1 0 1 0 0,1 0 0 0 0,-1 0-1 0 0,0 0 1 0 0,0 0 0 0 0,0-1-1 0 0,-1 1 1 0 0,-3 8 0 0 0,-4 6 24 0 0,-20 29 1 0 0,19-33 18 0 0,-112 193 1448 0 0,62-102-1004 0 0,37-68-486 0 0,-33 43 0 0 0,43-66 0 0 0,0 0 0 0 0,0-1 0 0 0,-1 0 0 0 0,-1-1 0 0 0,-20 13 0 0 0,32-24-54 0 0,0 0 1 0 0,-1 0-1 0 0,1 0 1 0 0,-1-1-1 0 0,1 1 1 0 0,-1-1-1 0 0,1 0 1 0 0,-1 0-1 0 0,0 0 1 0 0,0-1-1 0 0,-5 1 1 0 0,8-1 23 0 0,0 0 1 0 0,-1 0 0 0 0,1-1 0 0 0,0 1-1 0 0,0 0 1 0 0,0 0 0 0 0,-1-1 0 0 0,1 1 0 0 0,0-1-1 0 0,0 1 1 0 0,0-1 0 0 0,0 0 0 0 0,0 1-1 0 0,0-1 1 0 0,0 0 0 0 0,0 1 0 0 0,0-1-1 0 0,0 0 1 0 0,0 0 0 0 0,1 0 0 0 0,-1 0-1 0 0,0 0 1 0 0,1 0 0 0 0,-1 0 0 0 0,1 0-1 0 0,-1 0 1 0 0,1-1 0 0 0,-1 1 0 0 0,1 0 0 0 0,0 0-1 0 0,-1 0 1 0 0,1-1 0 0 0,0 1 0 0 0,0 0-1 0 0,0 0 1 0 0,0-1 0 0 0,0 1 0 0 0,0-1-1 0 0,1-7-664 0 0,0 1-1 0 0,0 0 1 0 0,1 0-1 0 0,0 0 1 0 0,1 0-1 0 0,0 1 1 0 0,6-14-1 0 0,-1 3-535 0 0,16-37-1314 0 0,5-3-15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268 114 23039 0 0,'2'-1'528'0'0,"1"-2"-384"0"0,1 1-1 0 0,-1 0 1 0 0,0-1 0 0 0,-1 0-1 0 0,1 0 1 0 0,0 0 0 0 0,-1 0-1 0 0,0 0 1 0 0,0 0-1 0 0,0-1 1 0 0,3-4 0 0 0,0-4 236 0 0,1-1 1 0 0,4-15-1 0 0,-10 28-324 0 0,0-1-1 0 0,0 1 0 0 0,1-1 0 0 0,-1 1 0 0 0,0-1 0 0 0,0 0 1 0 0,0 1-1 0 0,0-1 0 0 0,1 1 0 0 0,-1-1 0 0 0,0 1 0 0 0,0-1 0 0 0,0 1 1 0 0,0-1-1 0 0,-1 0 0 0 0,1 1 0 0 0,0-1 0 0 0,0 1 0 0 0,0-1 1 0 0,0 1-1 0 0,0-1 0 0 0,-1 1 0 0 0,1-1 0 0 0,0 1 0 0 0,-1-1 1 0 0,1 1-1 0 0,0-1 0 0 0,-1 1 0 0 0,1-1 0 0 0,0 1 0 0 0,-1 0 1 0 0,1-1-1 0 0,-1 1 0 0 0,1 0 0 0 0,-1-1 0 0 0,1 1 0 0 0,0 0 0 0 0,-1-1 1 0 0,0 1-1 0 0,1 0 0 0 0,-1 0 0 0 0,1 0 0 0 0,-1 0 0 0 0,1 0 1 0 0,-1-1-1 0 0,1 1 0 0 0,-1 0 0 0 0,1 0 0 0 0,-1 0 0 0 0,0 0 1 0 0,0 1-1 0 0,-2-1 213 0 0,0 0-1 0 0,-1 1 1 0 0,1-1 0 0 0,0 1 0 0 0,0 0 0 0 0,0 0-1 0 0,0 0 1 0 0,-3 2 0 0 0,-10 7-268 0 0,1 0 0 0 0,0 1 0 0 0,-20 19 0 0 0,-37 44 0 0 0,60-61 0 0 0,-4 3 0 0 0,-36 43 0 0 0,45-51 0 0 0,0 1 0 0 0,1 1 0 0 0,0-1 0 0 0,-8 20 0 0 0,13-26 0 0 0,0-1 0 0 0,0 1 0 0 0,0 0 0 0 0,0 0 0 0 0,1 0 0 0 0,-1 0 0 0 0,1 0 0 0 0,0 0 0 0 0,0 0 0 0 0,0 0 0 0 0,0 0 0 0 0,0 0 0 0 0,1 0 0 0 0,-1-1 0 0 0,1 1 0 0 0,0 0 0 0 0,0 0 0 0 0,0 0 0 0 0,3 4 0 0 0,-3-4 0 0 0,1-1 0 0 0,0 0 0 0 0,0 0 0 0 0,0 0 0 0 0,0-1 0 0 0,0 1 0 0 0,0 0 0 0 0,1-1 0 0 0,-1 1 0 0 0,0-1 0 0 0,1 0 0 0 0,-1 0 0 0 0,1 0 0 0 0,0 0 0 0 0,-1 0 0 0 0,1 0 0 0 0,0-1 0 0 0,-1 0 0 0 0,1 1 0 0 0,0-1 0 0 0,4 0 0 0 0,3-1 0 0 0,1 0 0 0 0,-1 0 0 0 0,0-1 0 0 0,0 0 0 0 0,19-7 0 0 0,48-25 0 0 0,-31 13 0 0 0,6-6 0 0 0,-51 27 0 0 0,-1 0 0 0 0,0 0 0 0 0,0 0 0 0 0,0-1 0 0 0,0 1 0 0 0,0 0 0 0 0,0 0 0 0 0,0 0 0 0 0,0 0 0 0 0,0 0 0 0 0,0 0 0 0 0,1 0 0 0 0,-1-1 0 0 0,0 1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1 0 0 0,0-1 0 0 0,0 0 0 0 0,0 0 0 0 0,0 0 0 0 0,0 0 0 0 0,0 0 0 0 0,0 0 0 0 0,1 0 0 0 0,-1 1 0 0 0,0-1 0 0 0,0 0 0 0 0,0 0 0 0 0,0 0 0 0 0,0 0 0 0 0,0 0 0 0 0,0 0 0 0 0,0 1 0 0 0,0-1 0 0 0,0 0 0 0 0,0 0 0 0 0,0 0 0 0 0,0 0 0 0 0,0 1 0 0 0,-2 5 0 0 0,-17 45-49 0 0,10-31-68 0 0,2 1-1 0 0,-7 25 1 0 0,14-44-358 0 0,0-2-33 0 0,0 0-72 0 0,0 0-285 0 0,3-1-193 0 0,-1 1 1 0 0,0 0-1 0 0,1-1 1 0 0,-1 1-1 0 0,0-1 1 0 0,1 0-1 0 0,-1 0 1 0 0,3-1 0 0 0,8-6-7293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0 21191 0 0,'0'0'969'0'0,"0"0"-18"0"0,0 0-468 0 0,-9 0 1271 0 0,8 1-1599 0 0,-1-1 0 0 0,0 1 0 0 0,1-1 0 0 0,-1 1 0 0 0,1-1 0 0 0,-1 1-1 0 0,1 0 1 0 0,-1 0 0 0 0,1 0 0 0 0,-1 0 0 0 0,1 0 0 0 0,0 0-1 0 0,-2 2 1 0 0,-16 19 635 0 0,14-15-565 0 0,-148 222 604 0 0,53-71-526 0 0,-125 165-303 0 0,110-152 0 0 0,112-163 0 0 0,6-5 0 0 0,3-3 0 0 0,-2-1 0 0 0,-1 0 0 0 0,1 0 0 0 0,-1 0 0 0 0,1 0 0 0 0,-1 0 0 0 0,0-1 0 0 0,0 0 0 0 0,0 0 0 0 0,1 0 0 0 0,-2 0 0 0 0,1 0 0 0 0,0 0 0 0 0,0-1 0 0 0,3-4 0 0 0,3-3 0 0 0,-1-1 0 0 0,10-20 0 0 0,-8 14 0 0 0,80-145 0 0 0,-77 134 0 0 0,-2 1 0 0 0,-1-2 0 0 0,-1 1 0 0 0,7-37 0 0 0,-15 59 0 0 0,-1 1 0 0 0,1-1 0 0 0,-1 0 0 0 0,0 1 0 0 0,0-1 0 0 0,0 0 0 0 0,-1 1 0 0 0,-2-8 0 0 0,3 11 0 0 0,-1 1 0 0 0,1-1 0 0 0,-1 0 0 0 0,0 1 0 0 0,0-1 0 0 0,0 1 0 0 0,0-1 0 0 0,0 1 0 0 0,0-1 0 0 0,0 1 0 0 0,0 0 0 0 0,0-1 0 0 0,-1 1 0 0 0,1 0 0 0 0,-1 0 0 0 0,1 0 0 0 0,-1 0 0 0 0,1 0 0 0 0,-1 1 0 0 0,1-1 0 0 0,-1 0 0 0 0,0 1 0 0 0,1-1 0 0 0,-1 1 0 0 0,0-1 0 0 0,0 1 0 0 0,1 0 0 0 0,-1 0 0 0 0,-3 0 0 0 0,-3 0 0 0 0,8 0 0 0 0,-1 0 0 0 0,1 0 0 0 0,0 0 0 0 0,0 0 0 0 0,0 0 0 0 0,0 0 0 0 0,0 0 0 0 0,-1 0 0 0 0,1 0 0 0 0,0 0 0 0 0,0 0 0 0 0,0 1 0 0 0,0-1 0 0 0,0 0 0 0 0,0 0 0 0 0,-1 0 0 0 0,1 0 0 0 0,0 0 0 0 0,0 0 0 0 0,0 0 0 0 0,0 0 0 0 0,0 1 0 0 0,0-1 0 0 0,0 0 0 0 0,0 0 0 0 0,0 0 0 0 0,-1 0 0 0 0,1 0 0 0 0,0 1 0 0 0,0-1 0 0 0,0 0 0 0 0,0 0 0 0 0,0 0 0 0 0,0 0 0 0 0,0 0 0 0 0,0 1 0 0 0,0-1 0 0 0,0 0 0 0 0,0 0 0 0 0,0 0 0 0 0,0 0 0 0 0,0 0 0 0 0,0 1 0 0 0,0-1 0 0 0,0 0 0 0 0,1 0 0 0 0,-1 0 0 0 0,0 0 0 0 0,0 0 0 0 0,0 1 0 0 0,0-1 0 0 0,0 0 0 0 0,0 0 0 0 0,0 0 0 0 0,0 0 0 0 0,0 0 0 0 0,1 0 0 0 0,-1 0 0 0 0,0 1 0 0 0,5 4 0 0 0,-2-3 0 0 0,0 0 0 0 0,0 0 0 0 0,0 0 0 0 0,0 0 0 0 0,1 0 0 0 0,-1-1 0 0 0,0 0 0 0 0,1 0 0 0 0,0 0 0 0 0,-1 0 0 0 0,8 1 0 0 0,5-1 0 0 0,23-1 0 0 0,-22 0 0 0 0,42-2 0 0 0,39 2 0 0 0,-86 1 0 0 0,0 0 0 0 0,0 0 0 0 0,-1 2 0 0 0,1-1 0 0 0,-1 1 0 0 0,0 1 0 0 0,14 6 0 0 0,-22-9 0 0 0,1 1 0 0 0,-1 0 0 0 0,0 0 0 0 0,1 1 0 0 0,-1-1 0 0 0,0 1 0 0 0,0-1 0 0 0,0 1 0 0 0,-1 0 0 0 0,1 0 0 0 0,-1 0 0 0 0,0 1 0 0 0,1-1 0 0 0,-1 0 0 0 0,-1 1 0 0 0,1 0 0 0 0,0-1 0 0 0,-1 1 0 0 0,0 0 0 0 0,0 0 0 0 0,0 0 0 0 0,0 0 0 0 0,-1 0 0 0 0,0 7 0 0 0,0-3 85 0 0,-1-1-1 0 0,0 1 1 0 0,0 0 0 0 0,-1 0 0 0 0,0-1-1 0 0,0 1 1 0 0,-1-1 0 0 0,0 0-1 0 0,-1 0 1 0 0,1 0 0 0 0,-1 0 0 0 0,-1 0-1 0 0,1-1 1 0 0,-1 0 0 0 0,0 0-1 0 0,-7 6 1 0 0,11-11 290 0 0,1-1-577 0 0,0 0-248 0 0,0 0-50 0 0,0 0 126 0 0,0 0 576 0 0,-4-14 1190 0 0,4 9-1382 0 0,0 1 0 0 0,0-1 0 0 0,1 1 0 0 0,0 0 0 0 0,0-1 0 0 0,0 1 0 0 0,0 0 0 0 0,1 0 0 0 0,2-6 0 0 0,22-35-821 0 0,81-105-305 0 0,-96 137 890 0 0,-1 1 1 0 0,1 0-1 0 0,1 1 0 0 0,0 0 0 0 0,1 1 0 0 0,0 1 1 0 0,0 0-1 0 0,20-10 0 0 0,-20 14 210 0 0,-2 5 16 0 0,-10 0-11 0 0,0 1 0 0 0,0-1 0 0 0,1 1 0 0 0,-1 0 1 0 0,0 0-1 0 0,0-1 0 0 0,0 1 0 0 0,0 0 0 0 0,0 0 0 0 0,0 0 0 0 0,-1 0 0 0 0,1 0 0 0 0,0 0 1 0 0,0 0-1 0 0,-1 0 0 0 0,1 1 0 0 0,0-1 0 0 0,-1 0 0 0 0,1 0 0 0 0,-1 1 0 0 0,1 1 0 0 0,6 34-475 0 0,-5-24 281 0 0,0-3 129 0 0,0-1 0 0 0,0 0 0 0 0,1-1 0 0 0,0 1 0 0 0,1 0 0 0 0,-1-1 0 0 0,2 0 0 0 0,6 10 0 0 0,-9-14 54 0 0,1-1 1 0 0,0 1-1 0 0,1-1 0 0 0,-1 0 1 0 0,0 0-1 0 0,1-1 0 0 0,0 1 1 0 0,-1-1-1 0 0,1 1 0 0 0,0-1 1 0 0,0 0-1 0 0,0-1 1 0 0,1 1-1 0 0,-1-1 0 0 0,0 1 1 0 0,1-1-1 0 0,-1-1 0 0 0,1 1 1 0 0,5-1-1 0 0,2 0 194 0 0,0-1 0 0 0,0 0 0 0 0,0-1 0 0 0,-1 0 0 0 0,1-1 0 0 0,0 0 0 0 0,-1-1-1 0 0,0-1 1 0 0,0 1 0 0 0,0-2 0 0 0,0 0 0 0 0,-1 0 0 0 0,0 0 0 0 0,0-2 0 0 0,-1 1 0 0 0,15-16 0 0 0,-20 20 11 0 0,-1-1 1 0 0,-1 0-1 0 0,1 0 1 0 0,0 0-1 0 0,1-5 1 0 0,-4 9-184 0 0,0 0 1 0 0,0 0-1 0 0,0 0 0 0 0,0 0 0 0 0,-1 0 0 0 0,1 1 1 0 0,0-1-1 0 0,0 0 0 0 0,-1 0 0 0 0,1 0 1 0 0,0 0-1 0 0,0 0 0 0 0,0 0 0 0 0,-1 0 0 0 0,1 0 1 0 0,0 0-1 0 0,0 0 0 0 0,0 0 0 0 0,-1 0 1 0 0,1 0-1 0 0,0 0 0 0 0,0 0 0 0 0,-1 0 1 0 0,1 0-1 0 0,0-1 0 0 0,0 1 0 0 0,0 0 0 0 0,-1 0 1 0 0,1 0-1 0 0,0 0 0 0 0,0 0 0 0 0,0 0 1 0 0,0-1-1 0 0,-1 1 0 0 0,1 0 0 0 0,0 0 1 0 0,0 0-1 0 0,0 0 0 0 0,0-1 0 0 0,0 1 0 0 0,0 0 1 0 0,-1 0-1 0 0,1 0 0 0 0,0-1 0 0 0,0 1 1 0 0,0 0-1 0 0,0 0 0 0 0,0 0 0 0 0,0-1 0 0 0,0 1 1 0 0,0 0-1 0 0,0 0 0 0 0,0-1 0 0 0,0 1 1 0 0,0 0-1 0 0,0 0 0 0 0,0 0 0 0 0,0-1 1 0 0,0 1-1 0 0,0 0 0 0 0,1 0 0 0 0,-1 0 0 0 0,0-1 1 0 0,0 1-1 0 0,0 0 0 0 0,0 0 0 0 0,0 0 1 0 0,0-1-1 0 0,1 1 0 0 0,-9 2 0 0 0,0 0 0 0 0,0 0 0 0 0,0 1 0 0 0,1 0 0 0 0,-1 0 0 0 0,-12 8 0 0 0,-42 31 0 0 0,39-24 0 0 0,22-18 0 0 0,-72 56 0 0 0,66-49 0 0 0,0-1 0 0 0,0 2 0 0 0,1-1 0 0 0,0 1 0 0 0,0 0 0 0 0,1 0 0 0 0,-6 11 0 0 0,10-18 0 0 0,1 0 0 0 0,-1 1 0 0 0,0-1 0 0 0,1 1 0 0 0,0-1 0 0 0,-1 1 0 0 0,1 0 0 0 0,0-1 0 0 0,0 3 0 0 0,3 4 0 0 0,-1-6 0 0 0,0 0 0 0 0,0-1 0 0 0,1 1 0 0 0,-1-1 0 0 0,0 0 0 0 0,1 1 0 0 0,-1-1 0 0 0,1 0 0 0 0,-1 0 0 0 0,1-1 0 0 0,0 1 0 0 0,-1 0 0 0 0,1-1 0 0 0,0 0 0 0 0,0 0 0 0 0,-1 0 0 0 0,6 0 0 0 0,2-1 0 0 0,-1 0 0 0 0,1 0 0 0 0,15-5 0 0 0,3-4 572 0 0,0-1 0 0 0,50-27 0 0 0,-26 11-240 0 0,-52 27-332 0 0,0 0 0 0 0,0 0 0 0 0,0 0 0 0 0,1 0 0 0 0,-1 0 0 0 0,0 0 0 0 0,0 0 0 0 0,0 0 0 0 0,0 0 0 0 0,0 0 0 0 0,0 0 0 0 0,0 0 0 0 0,0 0 0 0 0,0 0 0 0 0,0-1 0 0 0,0 1 0 0 0,0 0 0 0 0,0 0 0 0 0,0 0 0 0 0,1 0 0 0 0,-1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0,-3 8 0 0 0,-5 8 0 0 0,-49 72-1827 0 0,52-82 1889 0 0,-1 1-886 0 0,0 4-8933 0 0,6-11 1407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1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19351 0 0,'0'0'886'0'0,"0"0"-21"0"0,-1 1-554 0 0,0 2-176 0 0,0 0 1 0 0,0 0 0 0 0,0 1 0 0 0,0-1 0 0 0,1 0 0 0 0,-1 0 0 0 0,1 0 0 0 0,0 1 0 0 0,0-1 0 0 0,0 0 0 0 0,0 0 0 0 0,1 0 0 0 0,-1 1 0 0 0,1-1 0 0 0,0 0 0 0 0,0 0 0 0 0,0 0 0 0 0,0 0 0 0 0,1 0 0 0 0,-1 0 0 0 0,1 0 0 0 0,1 2 0 0 0,0-2 45 0 0,-1 1 0 0 0,1-1-1 0 0,0 1 1 0 0,0-1 0 0 0,0 0 0 0 0,0-1 0 0 0,0 1 0 0 0,1 0 0 0 0,-1-1 0 0 0,1 0 0 0 0,0 0 0 0 0,-1 0-1 0 0,1 0 1 0 0,0 0 0 0 0,0-1 0 0 0,8 2 0 0 0,-4-2-35 0 0,1 0 1 0 0,0-1-1 0 0,0 0 0 0 0,-1 0 0 0 0,1-1 1 0 0,9-2-1 0 0,-14 3-73 0 0,1-1 0 0 0,-1-1 0 0 0,0 1 1 0 0,0-1-1 0 0,0 0 0 0 0,0 1 0 0 0,0-2 0 0 0,0 1 0 0 0,0 0 0 0 0,-1-1 1 0 0,1 0-1 0 0,-1 0 0 0 0,6-5 0 0 0,-8 6-73 0 0,0 0 0 0 0,0 1 0 0 0,-1-1 0 0 0,1 0 0 0 0,0 0 0 0 0,0 0 0 0 0,-1 1 0 0 0,1-1 0 0 0,-1 0 0 0 0,0 0 0 0 0,0 0 0 0 0,0 0 0 0 0,0 0 0 0 0,0 0 0 0 0,0 0 0 0 0,0 0 0 0 0,0 0 0 0 0,-1 0 0 0 0,1 1 0 0 0,-1-1 0 0 0,1 0 0 0 0,-1 0 0 0 0,0 0 0 0 0,0 1 0 0 0,0-1 0 0 0,0 0 0 0 0,0 1 0 0 0,0-1 0 0 0,0 1 0 0 0,0-1 0 0 0,-1 1 0 0 0,1-1 0 0 0,-1 1 0 0 0,1 0 0 0 0,-1 0 0 0 0,1 0 0 0 0,-1 0 0 0 0,0 0 0 0 0,1 0 0 0 0,-1 0 0 0 0,0 1 0 0 0,0-1 0 0 0,0 0 0 0 0,0 1 0 0 0,-2-1 0 0 0,-7 0-422 0 0,0 0-1 0 0,0 1 1 0 0,0 0-1 0 0,0 1 1 0 0,-19 4-1 0 0,13-2-1250 0 0,1 2 0 0 0,0 0-1 0 0,-17 9 1 0 0,9-4-7115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17 232 11975 0 0,'0'0'547'0'0,"0"0"-11"0"0,0 0-203 0 0,0 0 419 0 0,0 0 220 0 0,0 0 42 0 0,0 0 8 0 0,0 0 2 0 0,0 0 0 0 0,0 0 0 0 0,0 0-69 0 0,0 0-290 0 0,0 0-121 0 0,0 0-28 0 0,0 0-72 0 0,8-5-272 0 0,12-13 934 0 0,-11 11-794 0 0,0-1 0 0 0,-1 0 0 0 0,1-1 0 0 0,-1 1 1 0 0,9-15-1 0 0,-9 10-56 0 0,-1 0 0 0 0,0 0 0 0 0,0 0 0 0 0,-1-1 0 0 0,-1 0 0 0 0,-1 0 0 0 0,4-17 0 0 0,-10 19 784 0 0,1 9-979 0 0,1 3-61 0 0,0-1 1 0 0,0 1-1 0 0,0 0 1 0 0,0 0-1 0 0,0 0 1 0 0,0-1-1 0 0,0 1 1 0 0,-1 0-1 0 0,1 0 0 0 0,0-1 1 0 0,0 1-1 0 0,0 0 1 0 0,0 0-1 0 0,0 0 1 0 0,-1-1-1 0 0,1 1 0 0 0,0 0 1 0 0,0 0-1 0 0,0 0 1 0 0,0 0-1 0 0,-1 0 1 0 0,1-1-1 0 0,0 1 0 0 0,0 0 1 0 0,-1 0-1 0 0,1 0 1 0 0,0 0-1 0 0,0 0 1 0 0,-1 0-1 0 0,1 0 0 0 0,0 0 1 0 0,0 0-1 0 0,0 0 1 0 0,-1 0-1 0 0,1 0 1 0 0,0 0-1 0 0,0 0 1 0 0,-1 0-1 0 0,1 0 0 0 0,0 0 1 0 0,0 0-1 0 0,-1 0 1 0 0,1 0-1 0 0,0 1 1 0 0,-1-1-1 0 0,-7 5-4 0 0,8-4 4 0 0,-6 3-101 0 0,1 0 0 0 0,1 0 0 0 0,-1 1 0 0 0,1 0 0 0 0,0 0 0 0 0,-6 9 0 0 0,-19 37-916 0 0,24-40 914 0 0,-8 14 70 0 0,2 0 0 0 0,1 1 0 0 0,1 1 0 0 0,-10 45 0 0 0,18-66 33 0 0,0 1 0 0 0,1 0 0 0 0,0 0 0 0 0,0-1 0 0 0,0 1 0 0 0,1 0 0 0 0,2 8 0 0 0,-3-14 0 0 0,0 1 0 0 0,1 0 0 0 0,-1 0 0 0 0,1 0 0 0 0,0 0 0 0 0,0 0 0 0 0,-1-1 0 0 0,1 1 0 0 0,0 0 0 0 0,0-1 0 0 0,1 1 0 0 0,-1-1 0 0 0,0 1 0 0 0,1-1 0 0 0,-1 1 0 0 0,0-1 0 0 0,1 0 0 0 0,-1 0 0 0 0,1 0 0 0 0,0 0 0 0 0,0 0 0 0 0,-1 0 0 0 0,1 0 0 0 0,0 0 0 0 0,0-1 0 0 0,0 1 0 0 0,-1-1 0 0 0,4 1 0 0 0,3-1 0 0 0,0 0 0 0 0,0-1 0 0 0,0 0 0 0 0,0 0 0 0 0,-1 0 0 0 0,1-1 0 0 0,0-1 0 0 0,-1 1 0 0 0,0-1 0 0 0,11-5 0 0 0,3-5 0 0 0,39-28 0 0 0,-45 29 0 0 0,-1-1 0 0 0,-1 0 0 0 0,0-1 0 0 0,-1-1 0 0 0,0 0 0 0 0,-1 0 0 0 0,12-23 0 0 0,-14 25 0 0 0,-6 9 0 0 0,0 1 0 0 0,-1 0 0 0 0,1-1 0 0 0,-1 0 0 0 0,0 1 0 0 0,2-5 0 0 0,-13 26 0 0 0,2 1 0 0 0,-7 28 0 0 0,8-21 0 0 0,3-16 0 0 0,0 1 0 0 0,2-1 0 0 0,-1 1 0 0 0,1 0 0 0 0,1 12 0 0 0,0-4-208 0 0,0-17-871 0 0,8-2-1891 0 0,1-3 1435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23039 0 0,'0'0'528'0'0,"0"0"69"0"0,2-2 38 0 0,14-18-138 0 0,-11 12-380 0 0,0 1 0 0 0,1 0-1 0 0,0 1 1 0 0,0 0 0 0 0,1 0-1 0 0,0 0 1 0 0,8-6 0 0 0,25-10-4981 0 0,-37 20 3329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273 462 17503 0 0,'0'0'399'0'0,"3"-8"540"0"0,-1 4-783 0 0,-1 0 1 0 0,0 0 0 0 0,0 0 0 0 0,0-1 0 0 0,-1 1-1 0 0,1 0 1 0 0,-1 0 0 0 0,0-1 0 0 0,0 1 0 0 0,-1 0-1 0 0,1 0 1 0 0,-2-6 0 0 0,1 7 94 0 0,0 0 0 0 0,0 0 0 0 0,-1 1 0 0 0,1-1 0 0 0,-1 0-1 0 0,1 1 1 0 0,-1-1 0 0 0,0 1 0 0 0,0-1 0 0 0,0 1 0 0 0,0 0 0 0 0,0 0 0 0 0,0 0 0 0 0,-1 0-1 0 0,1 0 1 0 0,-1 0 0 0 0,-4-1 0 0 0,6 2-230 0 0,-1 1 0 0 0,1-1 0 0 0,-1 1 0 0 0,1-1 0 0 0,-1 1 0 0 0,0 0-1 0 0,1 0 1 0 0,-1 0 0 0 0,1 0 0 0 0,-1 0 0 0 0,0 0 0 0 0,1 1 0 0 0,-1-1 0 0 0,1 0 0 0 0,-1 1 0 0 0,1 0 0 0 0,-1-1-1 0 0,-2 2 1 0 0,-26 18 962 0 0,26-17-751 0 0,-8 6-152 0 0,2 1 0 0 0,-1 0 0 0 0,1 0-1 0 0,-16 23 1 0 0,-29 54 122 0 0,44-70-195 0 0,2-3-7 0 0,1 1 0 0 0,-6 16 0 0 0,12-27 0 0 0,0 1 0 0 0,1-1 0 0 0,0 1 0 0 0,0-1 0 0 0,0 1 0 0 0,0 0 0 0 0,1-1 0 0 0,0 1 0 0 0,0 0 0 0 0,0-1 0 0 0,0 1 0 0 0,2 6 0 0 0,-2-10 0 0 0,0-1 0 0 0,0 1 0 0 0,0 0 0 0 0,0-1 0 0 0,1 1 0 0 0,-1 0 0 0 0,0 0 0 0 0,0-1 0 0 0,1 1 0 0 0,-1 0 0 0 0,1-1 0 0 0,-1 1 0 0 0,0-1 0 0 0,1 1 0 0 0,-1 0 0 0 0,1-1 0 0 0,0 1 0 0 0,-1-1 0 0 0,1 1 0 0 0,-1-1 0 0 0,1 0 0 0 0,0 1 0 0 0,-1-1 0 0 0,1 0 0 0 0,0 1 0 0 0,-1-1 0 0 0,1 0 0 0 0,0 0 0 0 0,-1 1 0 0 0,1-1 0 0 0,0 0 0 0 0,0 0 0 0 0,-1 0 0 0 0,1 0 0 0 0,0 0 0 0 0,1 0 0 0 0,0-1 0 0 0,2 1 0 0 0,1-1 0 0 0,-1 0 0 0 0,1 0 0 0 0,-1 0 0 0 0,0 0 0 0 0,0-1 0 0 0,0 0 0 0 0,0 0 0 0 0,0 0 0 0 0,0 0 0 0 0,0-1 0 0 0,3-2 0 0 0,8-7 0 0 0,18-19 0 0 0,1-3 0 0 0,40-53 0 0 0,-48 53 0 0 0,3-4 0 0 0,44-75 0 0 0,47-117 0 0 0,-114 218 0 0 0,1 0 0 0 0,-1 0 0 0 0,-1 0 0 0 0,8-23 0 0 0,-13 35 1 0 0,0 0 0 0 0,0-1 1 0 0,0 1-1 0 0,0 0 0 0 0,0 0 0 0 0,0 0 0 0 0,0-1 0 0 0,0 1 1 0 0,0 0-1 0 0,0 0 0 0 0,0 0 0 0 0,0-1 0 0 0,0 1 0 0 0,0 0 1 0 0,0 0-1 0 0,0 0 0 0 0,-1-1 0 0 0,1 1 0 0 0,0 0 0 0 0,0 0 0 0 0,0 0 1 0 0,0 0-1 0 0,0-1 0 0 0,0 1 0 0 0,0 0 0 0 0,-1 0 0 0 0,1 0 1 0 0,0 0-1 0 0,0 0 0 0 0,0 0 0 0 0,0-1 0 0 0,-1 1 0 0 0,1 0 1 0 0,0 0-1 0 0,0 0 0 0 0,0 0 0 0 0,0 0 0 0 0,-1 0 0 0 0,1 0 1 0 0,0 0-1 0 0,0 0 0 0 0,0 0 0 0 0,-1 0 0 0 0,1 0 0 0 0,0 0 1 0 0,0 0-1 0 0,0 0 0 0 0,-1 0 0 0 0,1 0 0 0 0,0 0 0 0 0,0 0 1 0 0,0 0-1 0 0,-1 0 0 0 0,1 0 0 0 0,0 0 0 0 0,0 1 0 0 0,0-1 0 0 0,0 0 1 0 0,-1 0-1 0 0,1 0 0 0 0,0 0 0 0 0,-3 2 72 0 0,0-1 0 0 0,1 1 0 0 0,-1-1 0 0 0,1 1-1 0 0,-1 0 1 0 0,1 0 0 0 0,0 0 0 0 0,0 0 0 0 0,0 0 0 0 0,0 1 0 0 0,-3 3-1 0 0,-17 33 960 0 0,18-30-962 0 0,-45 103-70 0 0,17-31 0 0 0,-7 17 0 0 0,5-11 0 0 0,19-54 0 0 0,-25 65 0 0 0,37-89 0 0 0,1 1 0 0 0,0-1 0 0 0,0 1 0 0 0,1-1 0 0 0,0 1 0 0 0,0-1 0 0 0,1 1 0 0 0,2 14 0 0 0,-2-22 0 0 0,1 0 0 0 0,-1 0 0 0 0,1 0 0 0 0,-1 0 0 0 0,1 0 0 0 0,0 0 0 0 0,0 0 0 0 0,0 0 0 0 0,0 0 0 0 0,0-1 0 0 0,1 1 0 0 0,-1 0 0 0 0,0-1 0 0 0,1 1 0 0 0,-1-1 0 0 0,1 1 0 0 0,0-1 0 0 0,-1 0 0 0 0,1 0 0 0 0,0 0 0 0 0,0 1 0 0 0,0-2 0 0 0,-1 1 0 0 0,1 0 0 0 0,0 0 0 0 0,0-1 0 0 0,1 1 0 0 0,-1-1 0 0 0,0 0 0 0 0,0 1 0 0 0,0-1 0 0 0,0 0 0 0 0,3 0 0 0 0,7-1 0 0 0,-1 0 0 0 0,1-1 0 0 0,0 0 0 0 0,17-6 0 0 0,-26 7 0 0 0,28-8 0 0 0,-1-2 0 0 0,0-1 0 0 0,0-1 0 0 0,35-23 0 0 0,-46 24 0 0 0,0-1 0 0 0,-1-1 0 0 0,0 0 0 0 0,-1-2 0 0 0,-1 0 0 0 0,28-34 0 0 0,-34 36 0 0 0,13-27 0 0 0,-19 35 0 0 0,-1-1 0 0 0,-1 0 0 0 0,1 1 0 0 0,-1-1 0 0 0,0 0 0 0 0,1-14 0 0 0,-3 21 0 0 0,0-1 0 0 0,1 0 0 0 0,-1 1 0 0 0,0-1 0 0 0,0 0 0 0 0,0 1 0 0 0,0-1 0 0 0,-1 1 0 0 0,1-1 0 0 0,0 0 0 0 0,0 1 0 0 0,0-1 0 0 0,0 0 0 0 0,-1 1 0 0 0,1-1 0 0 0,0 1 0 0 0,0-1 0 0 0,-1 0 0 0 0,0 0 0 0 0,-3 1 0 0 0,3 0 0 0 0,-1 0 0 0 0,0-1 0 0 0,0 1 0 0 0,0 0 0 0 0,0 0 0 0 0,0 0 0 0 0,0 1 0 0 0,1-1 0 0 0,-1 0 0 0 0,0 1 0 0 0,0-1 0 0 0,0 1 0 0 0,0 0 0 0 0,0 0 0 0 0,0-1 0 0 0,1 1 0 0 0,-1 0 0 0 0,0 1 0 0 0,1-1 0 0 0,-1 0 0 0 0,1 0 0 0 0,-1 1 0 0 0,1-1 0 0 0,-3 4 0 0 0,-3 4 0 0 0,-1 0 0 0 0,-9 19 0 0 0,13-23 0 0 0,-6 13 0 0 0,1-1 0 0 0,-13 36 0 0 0,18-42 0 0 0,1 0 0 0 0,0 0 0 0 0,1 0 0 0 0,0 0 0 0 0,1 0 0 0 0,0 18 0 0 0,1-26 0 0 0,0-1 0 0 0,1 1 0 0 0,-1 0 0 0 0,0-1 0 0 0,1 1 0 0 0,0 0 0 0 0,0-1 0 0 0,0 1 0 0 0,0-1 0 0 0,0 1 0 0 0,0-1 0 0 0,0 0 0 0 0,1 1 0 0 0,-1-1 0 0 0,1 0 0 0 0,0 0 0 0 0,0 0 0 0 0,2 2 0 0 0,-1-2 0 0 0,0 0 0 0 0,1 0 0 0 0,-1-1 0 0 0,0 1 0 0 0,1-1 0 0 0,-1 0 0 0 0,0 0 0 0 0,1 0 0 0 0,0 0 0 0 0,-1 0 0 0 0,1-1 0 0 0,3 0 0 0 0,5 0 0 0 0,-1-1 0 0 0,1 0 0 0 0,0-1 0 0 0,-1 0 0 0 0,0-1 0 0 0,0 0 0 0 0,16-7 0 0 0,-7 1 0 0 0,0-1 0 0 0,-1-1 0 0 0,0-1 0 0 0,-1 0 0 0 0,21-19 0 0 0,-15 9 0 0 0,-1-1 0 0 0,37-50 0 0 0,-57 68 0 0 0,-7 5 0 0 0,-5 5 0 0 0,2 3 0 0 0,0 0 0 0 0,0 0 0 0 0,1 0 0 0 0,0 1 0 0 0,0-1 0 0 0,1 2 0 0 0,-7 15 0 0 0,4-3 0 0 0,0 0 0 0 0,-6 33 0 0 0,13-50 0 0 0,0 0 0 0 0,1 0 0 0 0,-1 0 0 0 0,1 1 0 0 0,0 8 0 0 0,4 1 14 0 0,-1-13-33 0 0,-2-1-40 0 0,0-1 4 0 0,0 1 0 0 0,-1-1 1 0 0,1 1-1 0 0,0-1 0 0 0,0 1 0 0 0,-1-1 0 0 0,1 0 1 0 0,0 1-1 0 0,0-1 0 0 0,-1 0 0 0 0,1 0 0 0 0,0 1 0 0 0,0-1 1 0 0,0 0-1 0 0,0 0 0 0 0,-1 0 0 0 0,1 0 0 0 0,0 0 1 0 0,0 0-1 0 0,1 0 0 0 0,15-5-762 0 0,-11 3 290 0 0,-1 0 0 0 0,0-1 0 0 0,0 1-1 0 0,0-1 1 0 0,0-1 0 0 0,-1 1 0 0 0,7-6 0 0 0,3-7-1008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17503 0 0,'0'0'399'0'0,"0"0"60"0"0,0 0 21 0 0,0 0-59 0 0,0 0-204 0 0,0 0 170 0 0,0 0 101 0 0,0 0 21 0 0,0 0 3 0 0,0 0 0 0 0,0 0 0 0 0,0 0 0 0 0,0 0 0 0 0,-1 1 0 0 0,-23 32 408 0 0,1 0 0 0 0,2 1 0 0 0,-31 69 0 0 0,19-26-920 0 0,3 2 0 0 0,-31 131 0 0 0,51-161 0 0 0,-5 56 0 0 0,14-84 0 0 0,0-1 0 0 0,1 0 0 0 0,1 1 0 0 0,1-1 0 0 0,8 32 0 0 0,-9-47-58 0 0,0 0-1 0 0,0-1 1 0 0,1 1 0 0 0,0-1-1 0 0,0 1 1 0 0,0-1-1 0 0,1 0 1 0 0,-1 0 0 0 0,1 0-1 0 0,6 7 1 0 0,-7-10 10 0 0,0 1 1 0 0,0-1-1 0 0,0 0 1 0 0,0 1-1 0 0,0-1 1 0 0,0 0-1 0 0,0 0 1 0 0,1-1-1 0 0,-1 1 1 0 0,0 0-1 0 0,0-1 1 0 0,1 1-1 0 0,-1-1 1 0 0,0 0-1 0 0,1 0 1 0 0,-1 0-1 0 0,0 0 1 0 0,1 0-1 0 0,-1 0 1 0 0,0 0-1 0 0,1-1 0 0 0,-1 0 1 0 0,4-1-1 0 0,9-4-2464 0 0,1-2-6017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19351 0 0,'0'0'439'0'0,"0"0"62"0"0,0 0 33 0 0,0 0-65 0 0,0 0-169 0 0,0 0 442 0 0,0 0 229 0 0,0 2 42 0 0,-10 95 210 0 0,10-94-1222 0 0,-65 295 2070 0 0,63-293-2071 0 0,-3 13 0 0 0,4-9-133 0 0,1-7-563 0 0,0-2-258 0 0,0 0-1011 0 0,2-1-4023 0 0,6-5-1724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0,'0'0'304'0'0,"0"0"64"0"0,0 0 16 0 0,0 0 0 0 0,0 0-312 0 0,11 7-72 0 0,-11-7 0 0 0,5 9 0 0 0,1 1 0 0 0,2-2 0 0 0,2-2 0 0 0,2 2 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455 105 15663 0 0,'2'-8'1418'0'0,"-2"3"-1418"0"0,1 0 0 0 0,-1 0 0 0 0,0 0 0 0 0,0-5 1 0 0,0 6 455 0 0,-1 0-1 0 0,0 0 1 0 0,0 0 0 0 0,0 0 0 0 0,0 0 0 0 0,0 0 0 0 0,-1 0 0 0 0,-3-6-1 0 0,3 8-265 0 0,1 0 0 0 0,0 0-1 0 0,-1 1 1 0 0,1-1 0 0 0,-1 1-1 0 0,1-1 1 0 0,-1 1 0 0 0,0-1-1 0 0,1 1 1 0 0,-1 0 0 0 0,0 0-1 0 0,0 0 1 0 0,0 0 0 0 0,0 0-1 0 0,0 0 1 0 0,0 1 0 0 0,0-1-1 0 0,0 1 1 0 0,0-1 0 0 0,-1 1-1 0 0,1 0 1 0 0,0 0 0 0 0,0 0-1 0 0,0 0 1 0 0,0 0-1 0 0,-1 1 1 0 0,1-1 0 0 0,0 0-1 0 0,0 1 1 0 0,0 0 0 0 0,0-1-1 0 0,-4 3 1 0 0,-7 3-165 0 0,0 1 1 0 0,0 0-1 0 0,0 1 1 0 0,-20 17-1 0 0,8-4 718 0 0,-23 27-1 0 0,44-44-853 0 0,0 0 0 0 0,1 0 1 0 0,0 1-1 0 0,0-1 0 0 0,0 1 0 0 0,0 0 1 0 0,1 0-1 0 0,0 0 0 0 0,0 0 0 0 0,-2 9 0 0 0,4-4-38 0 0,4 3 130 0 0,-1-11 21 0 0,-1-1-1 0 0,0 0-1 0 0,1 1 0 0 0,-1-1 0 0 0,1 0 0 0 0,-1 0 0 0 0,1 0 0 0 0,0-1 0 0 0,0 1 0 0 0,-1 0 0 0 0,1-1 0 0 0,0 0 0 0 0,0 0 0 0 0,0 0 0 0 0,-1 0 0 0 0,1 0 0 0 0,0 0 0 0 0,0-1 0 0 0,-1 1 0 0 0,4-2 0 0 0,5-1 0 0 0,-1 0 0 0 0,0-1 0 0 0,13-7 0 0 0,-3 0 0 0 0,0-2 0 0 0,-1-1 0 0 0,-1 0 0 0 0,23-22 0 0 0,-40 35 0 0 0,6-5 64 0 0,-8 29 1256 0 0,-2-11-1081 0 0,-10 21 1 0 0,0 0-111 0 0,-117 341-129 0 0,129-369 0 0 0,-18 53 0 0 0,-33 68 0 0 0,39-101 480 0 0,0-1 0 0 0,-22 28 0 0 0,34-50-37 0 0,-5 2-294 0 0,5-3-148 0 0,-1 0 0 0 0,0-1-1 0 0,0 1 1 0 0,1 0 0 0 0,-1-1 0 0 0,0 1-1 0 0,0-1 1 0 0,0 1 0 0 0,0-1 0 0 0,0 0-1 0 0,0 0 1 0 0,0 0 0 0 0,0 0 0 0 0,0 0-1 0 0,0 0 1 0 0,1-1 0 0 0,-1 1 0 0 0,0 0-1 0 0,0-1 1 0 0,0 0 0 0 0,-2-1 0 0 0,-1 1-2 0 0,2 0 1 0 0,-5-2 0 0 0,0 0 0 0 0,-13-6 0 0 0,19 7 0 0 0,0 1 0 0 0,-1-1 0 0 0,1 1 0 0 0,0-1 0 0 0,0 0 0 0 0,0 0 0 0 0,0 0 0 0 0,1 0 0 0 0,-1 0 0 0 0,0-1 0 0 0,1 1 0 0 0,-2-4 0 0 0,0 0 0 0 0,0 0 0 0 0,1 0 0 0 0,0 0 0 0 0,1 0 0 0 0,-1-1 0 0 0,1 1 0 0 0,1-1 0 0 0,-1 1 0 0 0,1-1 0 0 0,0 1 0 0 0,0 0 0 0 0,2-10 0 0 0,0 7 0 0 0,1 0 0 0 0,0 0 0 0 0,0 1 0 0 0,1 0 0 0 0,-1-1 0 0 0,2 1 0 0 0,10-14 0 0 0,5-3 0 0 0,1 2 0 0 0,1 1 0 0 0,2 0 0 0 0,26-19 0 0 0,-42 35 0 0 0,2-2-34 0 0,138-115-4135 0 0,-115 93 2636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247 182 13823 0 0,'1'-1'315'0'0,"4"-9"396"0"0,9-12 953 0 0,16-37 0 0 0,-29 57-711 0 0,-4-15 3879 0 0,-28 79-4043 0 0,-30 83 0 0 0,54-126-762 0 0,-55 149-27 0 0,-8 21 0 0 0,34-116 0 0 0,30-64 0 0 0,6-9 0 0 0,0 1 0 0 0,-1-1 0 0 0,1 0 0 0 0,0 1 0 0 0,0-1 0 0 0,-1 0 0 0 0,1 1 0 0 0,0-1 0 0 0,0 0 0 0 0,-1 0 0 0 0,1 1 0 0 0,0-1 0 0 0,-1 0 0 0 0,1 0 0 0 0,-1 0 0 0 0,1 1 0 0 0,0-1 0 0 0,-1 0 0 0 0,1 0 0 0 0,0 0 0 0 0,-1 0 0 0 0,1 0 0 0 0,-1 0 0 0 0,1 0 0 0 0,0 0 0 0 0,-1 0 0 0 0,1 0 0 0 0,-1 0 0 0 0,1 0 0 0 0,-1 0 0 0 0,1 0 0 0 0,-3-4 0 0 0,2 3 0 0 0,0-1 0 0 0,0 0 0 0 0,0 0 0 0 0,1 0 0 0 0,-1-1 0 0 0,0 1 0 0 0,1 0 0 0 0,-1 0 0 0 0,1 0 0 0 0,0-5 0 0 0,1-24 0 0 0,-1 19 0 0 0,3-8 0 0 0,0-1 0 0 0,1 1 0 0 0,13-37 0 0 0,-6 21 0 0 0,5-18 410 0 0,3 1-1 0 0,2 1 1 0 0,2 0-1 0 0,30-48 1 0 0,-42 84-410 0 0,0 0 0 0 0,1 1 0 0 0,19-20 0 0 0,47-36 0 0 0,-59 54 0 0 0,-16 14 0 0 0,0 0 0 0 0,0 0 0 0 0,0 1 0 0 0,0-1 0 0 0,0 1 0 0 0,0 0 0 0 0,1 0 0 0 0,-1 0 0 0 0,1 1 0 0 0,-1-1 0 0 0,1 1 0 0 0,0 0 0 0 0,-1-1 0 0 0,1 2 0 0 0,0-1 0 0 0,0 0 0 0 0,0 1 0 0 0,5 0 0 0 0,-7 0 0 0 0,1 1 0 0 0,-1-1 0 0 0,1 1 0 0 0,0 0 0 0 0,-1-1 0 0 0,0 1 0 0 0,1 1 0 0 0,-1-1 0 0 0,1 0 0 0 0,-1 0 0 0 0,0 1 0 0 0,0 0 0 0 0,0-1 0 0 0,0 1 0 0 0,0 0 0 0 0,0 0 0 0 0,-1 0 0 0 0,1 0 0 0 0,0 0 0 0 0,1 4 0 0 0,1 0 0 0 0,-1-1 0 0 0,0 1 0 0 0,-1 0 0 0 0,1 0 0 0 0,-1 1 0 0 0,0-1 0 0 0,1 9 0 0 0,-2-6 0 0 0,-1 0 0 0 0,0 0 0 0 0,0-1 0 0 0,-1 1 0 0 0,0 0 0 0 0,0-1 0 0 0,-1 1 0 0 0,0 0 0 0 0,-1-1 0 0 0,0 0 0 0 0,0 0 0 0 0,-1 0 0 0 0,0 0 0 0 0,0 0 0 0 0,-1-1 0 0 0,0 0 0 0 0,0 0 0 0 0,-1 0 0 0 0,0 0 0 0 0,-8 6 0 0 0,-4 5 0 0 0,14-13 0 0 0,-1 0 0 0 0,0 0 0 0 0,0 0 0 0 0,-9 5 0 0 0,0-2-1 0 0,-2 2-34 0 0,-28 12 1 0 0,40-20 10 0 0,-1 0 0 0 0,1-1 0 0 0,-1 1-1 0 0,1-1 1 0 0,-1 0 0 0 0,0 0 0 0 0,1-1 0 0 0,-1 0 0 0 0,0 1-1 0 0,1-2 1 0 0,-10 0 0 0 0,12 1-78 0 0,0-1-1 0 0,1 1 1 0 0,-1-1 0 0 0,1 1-1 0 0,-1-1 1 0 0,1 0 0 0 0,-1 1-1 0 0,1-1 1 0 0,-1 0 0 0 0,1 0-1 0 0,0 0 1 0 0,0 0 0 0 0,-1 0 0 0 0,1 0-1 0 0,0-1 1 0 0,0 1 0 0 0,-1-2-1 0 0,1 2-111 0 0,1 0 0 0 0,-1 0 0 0 0,1 0-1 0 0,0 0 1 0 0,-1 0 0 0 0,1-1 0 0 0,0 1 0 0 0,0 0-1 0 0,0 0 1 0 0,0 0 0 0 0,0-1 0 0 0,5-15-6236 0 0,3 6-632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27 19351 0 0,'0'0'439'0'0,"1"-1"62"0"0,1-2-331 0 0,1 0 206 0 0,5-6 3107 0 0,-8 9-3432 0 0,0 0 0 0 0,1 0-1 0 0,-1 0 1 0 0,0 0-1 0 0,0-1 1 0 0,0 1-1 0 0,1 0 1 0 0,-1 0-1 0 0,0 0 1 0 0,0-1-1 0 0,0 1 1 0 0,0 0-1 0 0,0 0 1 0 0,1 0-1 0 0,-1-1 1 0 0,0 1-1 0 0,0 0 1 0 0,0 0-1 0 0,0-1 1 0 0,0 1-1 0 0,0 0 1 0 0,0 0 0 0 0,0-1-1 0 0,0 1 1 0 0,0 0-1 0 0,0 0 1 0 0,0-1-1 0 0,0 1 1 0 0,0 0-1 0 0,0 0 1 0 0,0-1-1 0 0,0 1 1 0 0,-1 0-1 0 0,1 0 1 0 0,0-1-1 0 0,0 1 1 0 0,0 0-1 0 0,0 0 1 0 0,0 0-1 0 0,0-1 1 0 0,-1 1-1 0 0,1 0 1 0 0,0 0 0 0 0,0 0-1 0 0,0 0 1 0 0,-1-1-1 0 0,1 1 1 0 0,0 0-1 0 0,0 0 1 0 0,-1 0-1 0 0,1 0 1 0 0,0 0-1 0 0,0 0 1 0 0,0 0-1 0 0,-1 0 1 0 0,1 0-1 0 0,0 0 1 0 0,0 0-1 0 0,-1 0 1 0 0,1 0-1 0 0,0 0 1 0 0,0 0-1 0 0,-1 0 1 0 0,1 0 0 0 0,0 0-1 0 0,-1 0 1 0 0,-1 0 98 0 0,0 0 0 0 0,0-1 0 0 0,1 1 0 0 0,-1 1 0 0 0,0-1 0 0 0,0 0 0 0 0,0 0 0 0 0,-2 1 0 0 0,-9 7-62 0 0,0 1 0 0 0,0-1 0 0 0,1 2 0 0 0,1 0 1 0 0,0 0-1 0 0,-13 16 0 0 0,16-18-81 0 0,-5 5-6 0 0,1 1 0 0 0,0 0 0 0 0,1 1 0 0 0,0 0 0 0 0,2 1 0 0 0,-10 19 0 0 0,13-20 0 0 0,6-11 0 0 0,1-2 0 0 0,3 7 0 0 0,-3-8 0 0 0,0 0 0 0 0,1 0 0 0 0,-1 0 0 0 0,0 0 0 0 0,1 0 0 0 0,-1 0 0 0 0,1 0 0 0 0,-1-1 0 0 0,1 1 0 0 0,0 0 0 0 0,-1-1 0 0 0,1 0 0 0 0,0 1 0 0 0,-1-1 0 0 0,1 0 0 0 0,0 0 0 0 0,-1 0 0 0 0,1 0 0 0 0,0 0 0 0 0,-1 0 0 0 0,1 0 0 0 0,0-1 0 0 0,-1 1 0 0 0,3-1 0 0 0,3-1 0 0 0,1 0 0 0 0,-1-1 0 0 0,14-7 0 0 0,-11 4 0 0 0,1-1 0 0 0,-1 0 0 0 0,0-1 0 0 0,-1 0 0 0 0,10-10 0 0 0,39-50 0 0 0,-41 38 0 0 0,-7 10 0 0 0,-11 21 0 0 0,-3 3 0 0 0,0 1 0 0 0,1-1 0 0 0,-1 1 0 0 0,1-1 0 0 0,-3 7 0 0 0,-2 10-973 0 0,1 0-1 0 0,-6 31 1 0 0,13-50 461 0 0,0-2-136 0 0,0 0-572 0 0,0 0-253 0 0,0 0-1246 0 0,0 0-4789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52 114 15663 0 0,'0'0'356'0'0,"0"0"50"0"0,0 0 20 0 0,0 0-42 0 0,0 0-112 0 0,11-1 2446 0 0,11-2-1071 0 0,43-12 0 0 0,-63 14-1580 0 0,-1 1 0 0 0,1-1 0 0 0,-1 0 0 0 0,1 1 0 0 0,-1-1 0 0 0,1 0 0 0 0,-1 0 0 0 0,0 0 0 0 0,1 0 0 0 0,-1 0 0 0 0,0 0 0 0 0,0 0 0 0 0,0 0 0 0 0,0-1 0 0 0,0 1 0 0 0,0 0 0 0 0,0-1 0 0 0,0 1 0 0 0,0 0 0 0 0,-1-1 0 0 0,1 1 0 0 0,-1-1 0 0 0,1 1 0 0 0,-1-1 0 0 0,1 0 0 0 0,-1-1 0 0 0,0 1 2 0 0,0-1 0 0 0,0 1 0 0 0,0-1-1 0 0,-1 1 1 0 0,1 0 0 0 0,-1-1 0 0 0,1 1 0 0 0,-1-1-1 0 0,0 1 1 0 0,0 0 0 0 0,0 0 0 0 0,0 0 0 0 0,0-1-1 0 0,-1 1 1 0 0,1 0 0 0 0,-3-2 0 0 0,2 2-14 0 0,0 0 1 0 0,-1 0 0 0 0,1 0-1 0 0,0 1 1 0 0,-1-1 0 0 0,1 1-1 0 0,-1-1 1 0 0,0 1 0 0 0,0 0-1 0 0,1 0 1 0 0,-1 0 0 0 0,0 0-1 0 0,0 1 1 0 0,0-1 0 0 0,0 1-1 0 0,0 0 1 0 0,0 0 0 0 0,0 0-1 0 0,0 0 1 0 0,0 0 0 0 0,0 1 0 0 0,0-1-1 0 0,1 1 1 0 0,-1 0 0 0 0,-5 2-1 0 0,1-1-390 0 0,0 1 0 0 0,0 1-1 0 0,0-1 1 0 0,0 1-1 0 0,1 0 1 0 0,-1 1 0 0 0,1-1-1 0 0,-10 12 1 0 0,7-5-1180 0 0,2 1-18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39 19351 0 0,'0'0'886'0'0,"4"-7"290"0"0,3-16 2 0 0,-5 14 5278 0 0,-8 13-6397 0 0,1 0-1 0 0,-1 0 1 0 0,1 1-1 0 0,0-1 1 0 0,0 1-1 0 0,1 1 1 0 0,0-1-1 0 0,-6 9 1 0 0,-14 16 30 0 0,-57 70-89 0 0,76-92 0 0 0,4-7 0 0 0,1-1 0 0 0,0 0 0 0 0,0 1 0 0 0,0-1 0 0 0,0 1 0 0 0,0-1 0 0 0,0 0 0 0 0,0 1 0 0 0,0-1 0 0 0,0 1 0 0 0,0-1 0 0 0,0 0 0 0 0,0 1 0 0 0,0-1 0 0 0,0 0 0 0 0,0 1 0 0 0,0-1 0 0 0,0 1 0 0 0,1-1 0 0 0,-1 1 0 0 0,1-1 0 0 0,0 1 0 0 0,0 0 0 0 0,-1-1 0 0 0,1 1 0 0 0,0 0 0 0 0,0-1 0 0 0,0 0 0 0 0,0 1 0 0 0,0-1 0 0 0,0 1 0 0 0,0-1 0 0 0,0 0 0 0 0,0 0 0 0 0,1 0 0 0 0,-1 1 0 0 0,1-1 0 0 0,22-1 0 0 0,-15 1 0 0 0,-2 0 0 0 0,-1 0 0 0 0,1 1 0 0 0,0 0 0 0 0,-1 0 0 0 0,1 1 0 0 0,-1 0 0 0 0,1 0 0 0 0,-1 0 0 0 0,0 1 0 0 0,0 0 0 0 0,0 0 0 0 0,0 0 0 0 0,0 1 0 0 0,-1 0 0 0 0,8 6 0 0 0,-10-6 0 0 0,1 1 0 0 0,-1-1 0 0 0,1 1 0 0 0,-1 0 0 0 0,-1 0 0 0 0,1 0 0 0 0,-1 0 0 0 0,0 1 0 0 0,0-1 0 0 0,0 0 0 0 0,-1 1 0 0 0,2 8 0 0 0,-3-6 0 0 0,1 0 0 0 0,-1 0 0 0 0,-1 0 0 0 0,0-1 0 0 0,0 1 0 0 0,0 0 0 0 0,-1-1 0 0 0,-4 13 0 0 0,3-11 0 0 0,-1 0 0 0 0,0 0 0 0 0,-1 0 0 0 0,0-1 0 0 0,0 1 0 0 0,-1-1 0 0 0,0 0 0 0 0,-1-1 0 0 0,0 0 0 0 0,0 0 0 0 0,0 0 0 0 0,-1-1 0 0 0,0 0 0 0 0,-15 9 0 0 0,15-11 0 0 0,-1 0 0 0 0,1-1 0 0 0,-1 0 0 0 0,0-1 0 0 0,0 0 0 0 0,-17 2 0 0 0,22-3 0 0 0,0-1 0 0 0,-1 0 0 0 0,1 0 0 0 0,-1 0 0 0 0,1-1 0 0 0,0 0 0 0 0,-1 0 0 0 0,1 0 0 0 0,0 0 0 0 0,0 0 0 0 0,0-1 0 0 0,0 0 0 0 0,0 0 0 0 0,0 0 0 0 0,0 0 0 0 0,-5-5 0 0 0,7 5 0 0 0,0 0 0 0 0,1 1 0 0 0,-1-1 0 0 0,1 0 0 0 0,-1 0 0 0 0,1-1 0 0 0,0 1 0 0 0,0 0 0 0 0,0 0 0 0 0,0-1 0 0 0,-1-3 0 0 0,-6-15 0 0 0,5 16-64 0 0,2 4-273 0 0,1 1-138 0 0,0 0-33 0 0,-3 1 260 0 0,1 0-2219 0 0,1-1-5218 0 0,1 0-27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23039 0 0,'0'0'528'0'0,"3"0"69"0"0,7 0-312 0 0,1 0 0 0 0,0-1 0 0 0,-1-1 0 0 0,1 1 0 0 0,-1-2 0 0 0,0 0 0 0 0,11-4 0 0 0,-6 2 106 0 0,1 1-1 0 0,22-3 0 0 0,12-1-773 0 0,-28 4-311 0 0,41-2-1 0 0,-42 10-7269 0 0,-10 0 252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44 460 19351 0 0,'0'0'439'0'0,"2"-1"62"0"0,9-7-268 0 0,1-1 0 0 0,-1-1-1 0 0,-1 0 1 0 0,16-18 0 0 0,-14 14-77 0 0,8-8 635 0 0,-1-1 0 0 0,-2-1 0 0 0,0-1 0 0 0,-1 0 0 0 0,-2-1 0 0 0,-1-1 0 0 0,-1 0 0 0 0,-1 0 0 0 0,-1-1 0 0 0,-2-1 0 0 0,7-35 0 0 0,-15 62-750 0 0,0 0-1 0 0,0 1 1 0 0,0-1-1 0 0,0 1 1 0 0,0-1-1 0 0,0 0 1 0 0,0 1-1 0 0,0-1 1 0 0,-1 1-1 0 0,1-1 1 0 0,-1 1-1 0 0,1-1 1 0 0,-1 1-1 0 0,-1-3 1 0 0,2 3-41 0 0,0 1 0 0 0,-1-1 0 0 0,1 1 0 0 0,-1-1 0 0 0,1 1 0 0 0,0 0 0 0 0,-1-1 0 0 0,1 1 0 0 0,-1 0 0 0 0,1-1 0 0 0,-1 1 0 0 0,1 0 0 0 0,-1-1 0 0 0,1 1 0 0 0,-1 0 0 0 0,0 0 0 0 0,1 0 0 0 0,-1 0 0 0 0,1 0 0 0 0,-1-1 0 0 0,1 1 0 0 0,-1 0 0 0 0,1 0 0 0 0,-1 0 0 0 0,0 1 0 0 0,1-1 0 0 0,-1 0 0 0 0,1 0 0 0 0,-1 0 0 0 0,1 0 0 0 0,-1 0 0 0 0,1 1 0 0 0,-1-1 0 0 0,0 0 0 0 0,1 0 0 0 0,0 1 0 0 0,-2 0 0 0 0,1-1 0 0 0,-1 2 0 0 0,-1 0 0 0 0,0-1 0 0 0,1 1 0 0 0,-1 0 0 0 0,1 1 0 0 0,-1-1 0 0 0,1 0 0 0 0,0 1 0 0 0,-2 2 0 0 0,-18 29 0 0 0,12-16 0 0 0,-20 31 0 0 0,-25 55 0 0 0,-16 56 0 0 0,47-104 0 0 0,15-35 0 0 0,4-12 0 0 0,0 0 0 0 0,2 1 0 0 0,-1-1 0 0 0,1 1 0 0 0,-3 16 0 0 0,6-26 0 0 0,0 0 0 0 0,0 1 0 0 0,0-1 0 0 0,0 0 0 0 0,0 0 0 0 0,0 1 0 0 0,0-1 0 0 0,0 0 0 0 0,0 1 0 0 0,0-1 0 0 0,0 0 0 0 0,0 0 0 0 0,0 1 0 0 0,0-1 0 0 0,0 0 0 0 0,0 0 0 0 0,0 1 0 0 0,0-1 0 0 0,1 0 0 0 0,-1 0 0 0 0,0 0 0 0 0,0 1 0 0 0,0-1 0 0 0,0 0 0 0 0,1 0 0 0 0,-1 0 0 0 0,0 1 0 0 0,0-1 0 0 0,0 0 0 0 0,1 0 0 0 0,-1 0 0 0 0,0 0 0 0 0,0 0 0 0 0,0 1 0 0 0,1-1 0 0 0,-1 0 0 0 0,0 0 0 0 0,0 0 0 0 0,1 0 0 0 0,-1 0 0 0 0,0 0 0 0 0,0 0 0 0 0,1 0 0 0 0,-1 0 0 0 0,0 0 0 0 0,1 0 0 0 0,-1 0 0 0 0,0 0 0 0 0,0 0 0 0 0,1 0 0 0 0,-1 0 0 0 0,0 0 0 0 0,0-1 0 0 0,1 1 0 0 0,-1 0 0 0 0,0 0 0 0 0,0 0 0 0 0,1 0 0 0 0,4-2 0 0 0,1 1 0 0 0,0-1 0 0 0,0 0 0 0 0,-1 0 0 0 0,0-1 0 0 0,11-6 0 0 0,29-23 0 0 0,-34 24 0 0 0,116-95 0 0 0,-66 51 0 0 0,-47 42 0 0 0,0 0 0 0 0,16-7 0 0 0,-19 11 0 0 0,-1 1 0 0 0,-10 5 0 0 0,0 0 0 0 0,1-1 0 0 0,-1 1 0 0 0,0 0 0 0 0,0 0 0 0 0,1 0 0 0 0,-1 0 0 0 0,0 0 0 0 0,0 0 0 0 0,1 0 0 0 0,-1 0 0 0 0,0 0 0 0 0,0 0 0 0 0,1 0 0 0 0,-1 0 0 0 0,0 0 0 0 0,0 0 0 0 0,0 0 0 0 0,1 0 0 0 0,-1 0 0 0 0,0 1 0 0 0,0-1 0 0 0,1 0 0 0 0,-1 0 0 0 0,0 0 0 0 0,0 0 0 0 0,0 0 0 0 0,1 0 0 0 0,-1 1 0 0 0,0-1 0 0 0,0 0 0 0 0,0 0 0 0 0,0 0 0 0 0,0 1 0 0 0,1-1 0 0 0,-1 0 0 0 0,0 0 0 0 0,0 0 0 0 0,0 1 0 0 0,0-1 0 0 0,0 0 0 0 0,0 0 0 0 0,0 1 0 0 0,0-1 0 0 0,0 0 0 0 0,0 0 0 0 0,0 1 0 0 0,0-1 0 0 0,0 0 0 0 0,0 0 0 0 0,0 1 0 0 0,0-1 0 0 0,0 0 0 0 0,0 0 0 0 0,0 0 0 0 0,0 1 0 0 0,0-1 0 0 0,0 0 0 0 0,0 0 0 0 0,0 1 0 0 0,-1-1 0 0 0,1 0 0 0 0,0 0 0 0 0,0 0 0 0 0,0 0 0 0 0,0 1 0 0 0,-1-1 0 0 0,-4 12 0 0 0,-1 0 0 0 0,0 0 0 0 0,-1 0 0 0 0,-1-1 0 0 0,1 0 0 0 0,-2-1 0 0 0,0 1 0 0 0,0-2 0 0 0,-11 10 0 0 0,6-7 0 0 0,8-6 0 0 0,5-5 0 0 0,1 0 0 0 0,-1 0 0 0 0,0 0 0 0 0,1 0 0 0 0,-1 0 0 0 0,1 0 0 0 0,-1 0 0 0 0,1 0 0 0 0,0 0 0 0 0,-1 0 0 0 0,1 0 0 0 0,0 0 0 0 0,0 1 0 0 0,0-1 0 0 0,-1 0 0 0 0,1 0 0 0 0,1 0 0 0 0,-1 0 0 0 0,0 1 0 0 0,0-1 0 0 0,0 0 0 0 0,1 2 0 0 0,0 2 0 0 0,1 23 0 0 0,-2-20 0 0 0,0-1 0 0 0,0 0 0 0 0,1 0 0 0 0,0 1 0 0 0,0-1 0 0 0,1 0 0 0 0,0 0 0 0 0,0 0 0 0 0,1-1 0 0 0,0 1 0 0 0,4 8 0 0 0,-4-12 0 0 0,-1 1 0 0 0,0-1 0 0 0,1 0 0 0 0,0 0 0 0 0,0 0 0 0 0,0 0 0 0 0,0 0 0 0 0,0-1 0 0 0,0 1 0 0 0,6 2 0 0 0,-6-4 0 0 0,0 0 0 0 0,0 0 0 0 0,0 0 0 0 0,-1-1 0 0 0,1 1 0 0 0,0-1 0 0 0,0 0 0 0 0,0 0 0 0 0,0 0 0 0 0,0 0 0 0 0,0 0 0 0 0,0-1 0 0 0,0 1 0 0 0,0-1 0 0 0,4-1 0 0 0,12-5-2306 0 0,29-16-1 0 0,-40 20 1113 0 0,8-5-8359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65 21191 0 0,'5'-14'2259'0'0,"-2"6"-2463"0"0,-2 7 491 0 0,0-1 1 0 0,0 1-1 0 0,-1-1 0 0 0,1 1 0 0 0,0-1 0 0 0,-1 0 0 0 0,0 1 0 0 0,1-1 1 0 0,-1 0-1 0 0,0 1 0 0 0,1-1 0 0 0,-1 0 0 0 0,0 0 0 0 0,0 1 1 0 0,-1-1-1 0 0,1 0 0 0 0,-1-3 0 0 0,1 4 737 0 0,-1 1-985 0 0,1-1 1 0 0,0 1-1 0 0,0-1 1 0 0,-1 1-1 0 0,1-1 1 0 0,0 1-1 0 0,-1-1 0 0 0,1 1 1 0 0,0 0-1 0 0,-1-1 1 0 0,1 1-1 0 0,-1-1 1 0 0,1 1-1 0 0,0 0 0 0 0,-1-1 1 0 0,1 1-1 0 0,-1 0 1 0 0,1 0-1 0 0,-1-1 1 0 0,1 1-1 0 0,-1 0 0 0 0,0 0 1 0 0,1 0-1 0 0,-1 0 1 0 0,1-1-1 0 0,-1 1 1 0 0,1 0-1 0 0,-1 0 0 0 0,0 0 1 0 0,1 0-1 0 0,-1 1 1 0 0,1-1-1 0 0,-1 0 1 0 0,0 0-1 0 0,-21 4 829 0 0,6 2-868 0 0,-1 1 0 0 0,1 1 0 0 0,1 0 0 0 0,-1 1 0 0 0,1 1 0 0 0,-20 16 0 0 0,17-10 0 0 0,1 1 0 0 0,0 1 0 0 0,1 0 0 0 0,-16 24 0 0 0,19-21 0 0 0,11-12 0 0 0,5-2 0 0 0,-2-6 0 0 0,0 0 0 0 0,1 0 0 0 0,-1 0 0 0 0,1 0 0 0 0,0 0 0 0 0,-1 0 0 0 0,1 0 0 0 0,0 0 0 0 0,-1-1 0 0 0,1 1 0 0 0,0-1 0 0 0,0 1 0 0 0,-1-1 0 0 0,1 0 0 0 0,0 0 0 0 0,0 0 0 0 0,0 0 0 0 0,0 0 0 0 0,0 0 0 0 0,-1 0 0 0 0,3-1 0 0 0,6-1 0 0 0,0-1 0 0 0,14-5 0 0 0,-16 5 0 0 0,177-63 0 0 0,-185 65 0 0 0,0 1 0 0 0,1 0 0 0 0,-1 0 0 0 0,1-1 0 0 0,-1 1 0 0 0,1 0 0 0 0,0 0 0 0 0,-1 0 0 0 0,1 0 0 0 0,-1 0 0 0 0,1 0 0 0 0,-1 0 0 0 0,1 0 0 0 0,-1 0 0 0 0,1 0 0 0 0,-1 0 0 0 0,1 0 0 0 0,-1 0 0 0 0,1 0 0 0 0,-1 0 0 0 0,1 0 0 0 0,-1 1 0 0 0,1-1 0 0 0,-1 0 0 0 0,1 0 0 0 0,0 1 0 0 0,0 5 0 0 0,-1-6 0 0 0,0 5 0 0 0,1 0 0 0 0,-1-1 0 0 0,0 1 0 0 0,-1-1 0 0 0,1 1 0 0 0,-1 0 0 0 0,0-1 0 0 0,0 1 0 0 0,-2 4 0 0 0,-16 39 0 0 0,17-45 0 0 0,-102 211 0 0 0,79-167 0 0 0,-59 88 0 0 0,74-120 0 0 0,0 0 0 0 0,-8 22 0 0 0,-2 3 0 0 0,10-24 0 0 0,0-1 0 0 0,-18 21 0 0 0,-5 5 0 0 0,27-35 0 0 0,5-5 0 0 0,0 0 0 0 0,0-1 0 0 0,0 1 0 0 0,0-1 0 0 0,-1 1 0 0 0,1-1 0 0 0,0 1 0 0 0,0-1 0 0 0,-1 1 0 0 0,1-1 0 0 0,0 0 0 0 0,-1 0 0 0 0,1 0 0 0 0,0 0 0 0 0,-1 0 0 0 0,1 0 0 0 0,0 0 0 0 0,-1 0 0 0 0,-1-1 0 0 0,-14-5 0 0 0,17 6 0 0 0,-3-2 0 0 0,-1 0 0 0 0,1 0 0 0 0,0 0 0 0 0,-1 0 0 0 0,1 0 0 0 0,0-1 0 0 0,1 1 0 0 0,-1-1 0 0 0,0 0 0 0 0,1 0 0 0 0,0 0 0 0 0,-1 0 0 0 0,1 0 0 0 0,0 0 0 0 0,-1-5 0 0 0,-1-1 0 0 0,1-1 0 0 0,0 1 0 0 0,-2-20 0 0 0,5 28 0 0 0,-1-7 0 0 0,0-1 0 0 0,1 1 0 0 0,0-1 0 0 0,0 1 0 0 0,1 0 0 0 0,0-1 0 0 0,1 1 0 0 0,0 0 0 0 0,0-1 0 0 0,1 1 0 0 0,0 0 0 0 0,0 1 0 0 0,1-1 0 0 0,5-9 0 0 0,0 3 0 0 0,1 0 0 0 0,0 1 0 0 0,1 0 0 0 0,1 1 0 0 0,0 0 0 0 0,16-12 0 0 0,21-18-128 0 0,20-16-553 0 0,-4 15-1453 0 0,-17 11-5767 0 0,-14 8-1087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2 157 26719 0 0,'0'0'612'0'0,"0"0"84"0"0,0 0 37 0 0,0 0-89 0 0,0 0-345 0 0,0 0 102 0 0,0 0 89 0 0,0 0 19 0 0,0-7 83 0 0,-1-15-575 0 0,1 19-17 0 0,0 0 0 0 0,0 0 0 0 0,0 0 0 0 0,0-1 0 0 0,0 1 0 0 0,1 0 0 0 0,0 0-1 0 0,-1 0 1 0 0,1 1 0 0 0,0-1 0 0 0,3-5 0 0 0,-3 3 2 0 0,0 2-12 0 0,1 0 0 0 0,-1 0 0 0 0,0 0 0 0 0,1 0 0 0 0,-1 0 0 0 0,1 0 0 0 0,0 0 0 0 0,0 0 0 0 0,0 1 0 0 0,1-1 0 0 0,-1 1 0 0 0,0 0 0 0 0,1 0 0 0 0,3-3 0 0 0,-3 2-43 0 0,32-18-3949 0 0,-22 7 2469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17503 0 0,'0'0'399'0'0,"0"0"60"0"0,0 0 21 0 0,0 0-59 0 0,0 0-136 0 0,0 0 457 0 0,0 0 228 0 0,0 0 43 0 0,0 0-59 0 0,0 0-289 0 0,0 0-121 0 0,0 0-28 0 0,0 0-4 0 0,0 0 0 0 0,0 0 0 0 0,0 0 0 0 0,0 0 0 0 0,0 0 0 0 0,0 0 0 0 0,0 0 0 0 0,0 0 0 0 0,0 0 0 0 0,0 0 0 0 0,0 0 0 0 0,0 0-68 0 0,0-1-289 0 0,3-7-138 0 0,-1 6-335 0 0,-1 0 0 0 0,0 1 0 0 0,-1-1 0 0 0,1 0 0 0 0,0 0 0 0 0,0 0 0 0 0,-1 0 0 0 0,1 0 0 0 0,-1 0 0 0 0,0-2 0 0 0,0 1-387 0 0,0 1-828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151 426 17503 0 0,'-8'0'401'0'0,"-1"0"0"0"0,1 0 0 0 0,-12-2 0 0 0,-10-1 2764 0 0,28 3-2279 0 0,2 0-508 0 0,0 0 38 0 0,0 0 80 0 0,2-2-364 0 0,-1 1 0 0 0,1-1-1 0 0,-1 1 1 0 0,1 0-1 0 0,0 0 1 0 0,0 0 0 0 0,3-2-1 0 0,-4 2-81 0 0,13-6 140 0 0,0 1 0 0 0,0 0 1 0 0,23-6-1 0 0,48-8 927 0 0,-47 12-931 0 0,-1-2-186 0 0,55-23 0 0 0,-91 33 0 0 0,12-7 0 0 0,-11 5 0 0 0,0 1 0 0 0,1-1 0 0 0,-1 1 0 0 0,1 0 0 0 0,0 0 0 0 0,0 0 0 0 0,-1 0 0 0 0,1 0 0 0 0,0 1 0 0 0,3-1 0 0 0,1-2 72 0 0,-6 3 299 0 0,-1 0 117 0 0,0 0 21 0 0,0 0-66 0 0,-5 19-278 0 0,-84 184-165 0 0,88-200 0 0 0,-8 16 0 0 0,-1 0 0 0 0,0-1 0 0 0,-1-1 0 0 0,-1 1 0 0 0,-15 15 0 0 0,21-27 0 0 0,4-5-40 0 0,1 0 1 0 0,-1 0-1 0 0,0 0 1 0 0,0 0-1 0 0,1 0 0 0 0,-1 0 1 0 0,0-1-1 0 0,0 1 0 0 0,0 0 1 0 0,0-1-1 0 0,0 0 1 0 0,0 1-1 0 0,0-1 0 0 0,0 0 1 0 0,-1 0-1 0 0,1 0 0 0 0,0 0 1 0 0,0-1-1 0 0,-3 0 1 0 0,0 0-144 0 0,0-1 0 0 0,0 0 0 0 0,0-1 0 0 0,1 1 0 0 0,-7-5 0 0 0,2 2 81 0 0,-4-4 102 0 0,0-1 0 0 0,1 0 0 0 0,1-1 0 0 0,-1 0 0 0 0,-15-21 0 0 0,13 15 0 0 0,2 3 0 0 0,1-1 0 0 0,1-1 0 0 0,0 1 0 0 0,1-2 0 0 0,1 0 0 0 0,0 0 0 0 0,1 0 0 0 0,-9-37 0 0 0,10 29 0 0 0,3 17 0 0 0,1-1 0 0 0,0 1 0 0 0,0-1 0 0 0,1 0 0 0 0,0 0 0 0 0,1 1 0 0 0,0-1 0 0 0,2-13 0 0 0,-2 19 0 0 0,0 0 0 0 0,1 0 0 0 0,-1 0 0 0 0,1 0 0 0 0,0 0 0 0 0,0 0 0 0 0,0 0 0 0 0,1 1 0 0 0,-1-1 0 0 0,1 0 0 0 0,-1 1 0 0 0,1-1 0 0 0,0 1 0 0 0,0-1 0 0 0,0 1 0 0 0,0 0 0 0 0,4-3 0 0 0,7-4 0 0 0,1 1 0 0 0,0 0 0 0 0,0 2 0 0 0,23-9 0 0 0,-2 0 0 0 0,63-21 0 0 0,-29 12 0 0 0,84-30-72 0 0,-151 54-299 0 0,-2 0-117 0 0,0 0-21 0 0,0 0-275 0 0,6 7-6114 0 0,-6-7 4340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287 115 15663 0 0,'0'0'356'0'0,"1"-2"50"0"0,10-20 560 0 0,6-15-443 0 0,-16 33 330 0 0,0 0-1 0 0,0 0 1 0 0,-1 0-1 0 0,1 0 1 0 0,-1-4 0 0 0,0 7-792 0 0,0 0 0 0 0,0 0 0 0 0,0 0 0 0 0,0 0 0 0 0,0 0-1 0 0,0 0 1 0 0,0 0 0 0 0,0 0 0 0 0,-1 0 0 0 0,1 1 0 0 0,0-1 0 0 0,-1 0 0 0 0,1 0 0 0 0,0 0 0 0 0,-1 0 0 0 0,1 0 0 0 0,-1 1 0 0 0,0-1 0 0 0,1 0 0 0 0,-1 0 0 0 0,0 1-1 0 0,1-1 1 0 0,-1 0 0 0 0,0 1 0 0 0,0-1 0 0 0,0 1 0 0 0,1-1 0 0 0,-1 1 0 0 0,0 0 0 0 0,0-1 0 0 0,0 1 0 0 0,0 0 0 0 0,0-1 0 0 0,0 1 0 0 0,0 0 0 0 0,0 0 0 0 0,0 0 0 0 0,0 0-1 0 0,0 0 1 0 0,0 0 0 0 0,0 0 0 0 0,1 0 0 0 0,-3 1 0 0 0,-5 0 22 0 0,1 1 0 0 0,0 0-1 0 0,-1 0 1 0 0,-9 5 0 0 0,12-5 290 0 0,-12 6-236 0 0,0 1 0 0 0,1 0 0 0 0,0 1-1 0 0,-29 24 1 0 0,23-15 8 0 0,1 1-1 0 0,-28 35 0 0 0,45-49-144 0 0,-1 0 0 0 0,1 0 0 0 0,0 0 0 0 0,1 1 0 0 0,-1-1 0 0 0,1 1 0 0 0,1 0 0 0 0,-1 0 0 0 0,-1 11 0 0 0,5-10 0 0 0,1-7 0 0 0,-1 1 0 0 0,1-1 0 0 0,-1 0 0 0 0,1 0 0 0 0,0 0 0 0 0,0 0 0 0 0,-1-1 0 0 0,1 1 0 0 0,0 0 0 0 0,0-1 0 0 0,0 1 0 0 0,0-1 0 0 0,0 0 0 0 0,0 0 0 0 0,0 0 0 0 0,0 0 0 0 0,0 0 0 0 0,0 0 0 0 0,0 0 0 0 0,2-1 0 0 0,7 0 0 0 0,-1-2 0 0 0,14-3 0 0 0,-11 2 0 0 0,-1-1 0 0 0,1-1 0 0 0,-1 0 0 0 0,0-1 0 0 0,0 0 0 0 0,17-14 0 0 0,57-59 0 0 0,-68 62 0 0 0,-9 8 0 0 0,-75 106 0 0 0,62-90-73 0 0,0 1 0 0 0,0 0 0 0 0,0 0 0 0 0,1 0 0 0 0,0 0 0 0 0,1 1 0 0 0,0-1 0 0 0,0 1 0 0 0,0-1 0 0 0,1 1 0 0 0,0 10 0 0 0,1-16-435 0 0,0-2-72 0 0,0 0-285 0 0,0 0-126 0 0,6 2-6411 0 0,-4-1 320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97 17503 0 0,'0'0'399'0'0,"0"0"60"0"0,0 0 21 0 0,0 0-59 0 0,0 0-204 0 0,0 0 170 0 0,3 0 101 0 0,9 0 21 0 0,-9 0 3 0 0,0 0-324 0 0,0-1 0 0 0,0 0 0 0 0,0 1 0 0 0,0-1-1 0 0,1 0 1 0 0,-2-1 0 0 0,1 1 0 0 0,0-1 0 0 0,0 1 0 0 0,0-1-1 0 0,0 0 1 0 0,-1 0 0 0 0,1 0 0 0 0,-1 0 0 0 0,0 0 0 0 0,0-1-1 0 0,3-2 1 0 0,-3 3-122 0 0,-1 0 0 0 0,1 0 0 0 0,0-1 0 0 0,0 1 0 0 0,-1-1 0 0 0,0 0 0 0 0,1 1 0 0 0,-1-1 0 0 0,0 0 0 0 0,0 0 0 0 0,0 1 0 0 0,-1-1 0 0 0,1 0 0 0 0,-1 0 0 0 0,0 0 0 0 0,0 0 0 0 0,0 0 0 0 0,0-4 0 0 0,0 6 422 0 0,-18-8 613 0 0,15 9-1096 0 0,0-1 0 0 0,0 1 1 0 0,0 0-1 0 0,0 0 0 0 0,0 0 0 0 0,0 0 1 0 0,0 0-1 0 0,0 1 0 0 0,0 0 0 0 0,0-1 0 0 0,0 1 1 0 0,0 0-1 0 0,0 0 0 0 0,0 1 0 0 0,1-1 0 0 0,-5 3 1 0 0,3-1-97 0 0,0-1 1 0 0,0 1 0 0 0,0 1 0 0 0,0-1 0 0 0,1 0-1 0 0,-1 1 1 0 0,1 0 0 0 0,0 0 0 0 0,-3 6 0 0 0,-10 20-3376 0 0,11-16-5063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1 548 21191 0 0,'0'0'480'0'0,"0"0"67"0"0,0 0 31 0 0,0 0-56 0 0,2-8 122 0 0,2-3-132 0 0,1-1 0 0 0,0 1 0 0 0,1 1-1 0 0,0-1 1 0 0,1 1 0 0 0,9-11 0 0 0,-5 5 243 0 0,11-18 0 0 0,13-21-392 0 0,-22 35-281 0 0,0-1-1 0 0,14-30 1 0 0,-35 56-82 0 0,-3 9 0 0 0,-11 28 0 0 0,-21 58 0 0 0,41-97 0 0 0,-1 16 0 0 0,4-11 0 0 0,4-1 0 0 0,-3-6 0 0 0,0 0 0 0 0,1 0 0 0 0,-1 0 0 0 0,0 0 0 0 0,0 0 0 0 0,0-1 0 0 0,1 1 0 0 0,-1-1 0 0 0,0 0 0 0 0,0 0 0 0 0,1 0 0 0 0,-1 0 0 0 0,0 0 0 0 0,1 0 0 0 0,-1 0 0 0 0,0-1 0 0 0,4 0 0 0 0,4-2 0 0 0,0-1 0 0 0,14-6 0 0 0,-15 6 0 0 0,4-4 0 0 0,1 1 0 0 0,-2-1 0 0 0,1-1 0 0 0,21-21 0 0 0,-18 16 0 0 0,25-16 0 0 0,-38 29 0 0 0,-5 7 0 0 0,-9 9 0 0 0,10-13 0 0 0,-4 5-11 0 0,0 0-1 0 0,1 0 1 0 0,0 1-1 0 0,0 0 1 0 0,0 0-1 0 0,1 0 1 0 0,-2 9-1 0 0,5-15 4 0 0,-1 0-1 0 0,1 0 1 0 0,-1 0-1 0 0,1 0 0 0 0,0 0 1 0 0,0 0-1 0 0,0 0 1 0 0,0 0-1 0 0,0 0 0 0 0,1 0 1 0 0,-1 0-1 0 0,1 0 1 0 0,-1 0-1 0 0,1 0 0 0 0,0 0 1 0 0,0 0-1 0 0,-1 0 1 0 0,1-1-1 0 0,0 1 0 0 0,1 0 1 0 0,-1-1-1 0 0,0 1 1 0 0,0-1-1 0 0,1 1 0 0 0,-1-1 1 0 0,1 1-1 0 0,0-1 1 0 0,-1 0-1 0 0,1 0 0 0 0,0 0 1 0 0,-1 0-1 0 0,1 0 1 0 0,0 0-1 0 0,0 0 0 0 0,3 0 1 0 0,-1 0-58 0 0,0 0 1 0 0,-1-1 0 0 0,1 1-1 0 0,0-1 1 0 0,0 0-1 0 0,-1 0 1 0 0,1 0 0 0 0,0-1-1 0 0,0 1 1 0 0,5-3 0 0 0,39-13-706 0 0,-31 10 670 0 0,11-5 101 0 0,-1 0 0 0 0,0-2 0 0 0,-1-1 0 0 0,0-1 0 0 0,-1-1 0 0 0,-1-1 0 0 0,-1-2 0 0 0,0 0 0 0 0,-1-1 0 0 0,34-42 0 0 0,-26 24 0 0 0,-2-1 0 0 0,41-74 0 0 0,-68 111 6 0 0,10-24 592 0 0,-11 25-561 0 0,0 0 0 0 0,1 0 1 0 0,-1 0-1 0 0,0 0 0 0 0,0 0 0 0 0,1-1 0 0 0,-1 1 0 0 0,0 0 0 0 0,0 0 1 0 0,0 0-1 0 0,-1 0 0 0 0,1 0 0 0 0,0 0 0 0 0,0 0 0 0 0,-1-1 0 0 0,1 1 1 0 0,0 0-1 0 0,-1 0 0 0 0,1 0 0 0 0,-2-1 0 0 0,2 2-20 0 0,-1-1-1 0 0,0 1 1 0 0,1 0 0 0 0,-1 0 0 0 0,0 0-1 0 0,0 0 1 0 0,1 0 0 0 0,-1 0 0 0 0,0 0-1 0 0,1 0 1 0 0,-1 0 0 0 0,0 0-1 0 0,0 0 1 0 0,1 0 0 0 0,-1 0 0 0 0,0 1-1 0 0,1-1 1 0 0,-1 0 0 0 0,0 0-1 0 0,1 1 1 0 0,-1-1 0 0 0,1 1 0 0 0,-1-1-1 0 0,0 1 1 0 0,-18 12 172 0 0,18-12-188 0 0,-7 5-1 0 0,0 2 0 0 0,0-1 0 0 0,1 1 0 0 0,0 0 0 0 0,1 0 0 0 0,-11 17 0 0 0,-25 60 0 0 0,25-50 0 0 0,2-2 0 0 0,2 0 0 0 0,1 0 0 0 0,-13 59 0 0 0,25-92 0 0 0,0 0 0 0 0,1-1 0 0 0,-1 1 0 0 0,0 0 0 0 0,0 0 0 0 0,0 0 0 0 0,0 0 0 0 0,0 0 0 0 0,1 0 0 0 0,-1 0 0 0 0,0-1 0 0 0,0 1 0 0 0,0 0 0 0 0,0 0 0 0 0,0 0 0 0 0,1 0 0 0 0,-1 0 0 0 0,0 0 0 0 0,0 0 0 0 0,0 0 0 0 0,1 0 0 0 0,-1 0 0 0 0,0 0 0 0 0,0 0 0 0 0,0 0 0 0 0,0 0 0 0 0,1 0 0 0 0,-1 0 0 0 0,0 0 0 0 0,0 0 0 0 0,0 0 0 0 0,0 1 0 0 0,0-1 0 0 0,1 0 0 0 0,-1 0 0 0 0,0 0 0 0 0,0 0 0 0 0,0 0 0 0 0,0 0 0 0 0,0 0 0 0 0,1 1 0 0 0,-1-1 0 0 0,0 0 0 0 0,0 0 0 0 0,0 0 0 0 0,0 0 0 0 0,0 0 0 0 0,0 1 0 0 0,0-1 0 0 0,0 0 0 0 0,0 0 0 0 0,0 0 0 0 0,0 0 0 0 0,0 1 0 0 0,0-1 0 0 0,0 0 0 0 0,0 0 0 0 0,0 0 0 0 0,0 0 0 0 0,0 1 0 0 0,0-1 0 0 0,0 0 0 0 0,0 0 0 0 0,10-8 0 0 0,-4 2 0 0 0,-1 0 0 0 0,-1 0 0 0 0,1-1 0 0 0,-1 0 0 0 0,0 0 0 0 0,0 0 0 0 0,2-9 0 0 0,17-56 0 0 0,-18 56 0 0 0,-2 8 0 0 0,-2 6 0 0 0,0 0 0 0 0,-1 1 0 0 0,1-1 0 0 0,0 0 0 0 0,-1 0 0 0 0,1 0 0 0 0,-1 0 0 0 0,0 0 0 0 0,0 0 0 0 0,0 0 0 0 0,0 0 0 0 0,0 0 0 0 0,-1-3 0 0 0,2 4 2 0 0,-1 1-1 0 0,0 0 1 0 0,0 0-1 0 0,0 0 1 0 0,0 0 0 0 0,0 0-1 0 0,0 0 1 0 0,0-1-1 0 0,0 1 1 0 0,0 0 0 0 0,0 0-1 0 0,0 0 1 0 0,0 0-1 0 0,0 0 1 0 0,0 0 0 0 0,0-1-1 0 0,0 1 1 0 0,0 0-1 0 0,-1 0 1 0 0,1 0 0 0 0,0 0-1 0 0,0 0 1 0 0,0 0-1 0 0,0 0 1 0 0,0 0 0 0 0,0-1-1 0 0,0 1 1 0 0,0 0-1 0 0,0 0 1 0 0,0 0 0 0 0,-1 0-1 0 0,1 0 1 0 0,0 0-1 0 0,0 0 1 0 0,0 0-1 0 0,0 0 1 0 0,0 0 0 0 0,0 0-1 0 0,0 0 1 0 0,-1 0-1 0 0,1 0 1 0 0,0 0 0 0 0,0-1-1 0 0,0 1 1 0 0,0 0-1 0 0,0 0 1 0 0,0 0 0 0 0,-1 1-1 0 0,1-1 1 0 0,0 0-1 0 0,0 0 1 0 0,0 0 0 0 0,0 0-1 0 0,0 0 1 0 0,0 0-1 0 0,-1 0 1 0 0,1 0 0 0 0,0 0-1 0 0,0 0 1 0 0,0 0-1 0 0,0 0 1 0 0,0 0 0 0 0,0 0-1 0 0,0 0 1 0 0,0 1-1 0 0,-5 3 337 0 0,1 3-112 0 0,0 0 1 0 0,0 0 0 0 0,0 0 0 0 0,-4 14-1 0 0,4-10-634 0 0,1 0 0 0 0,0 0 0 0 0,1 0 0 0 0,0 1 0 0 0,0 15 0 0 0,2-25 296 0 0,0 1-1 0 0,0 0 1 0 0,0 0 0 0 0,1-1-1 0 0,-1 1 1 0 0,1 0 0 0 0,-1 0-1 0 0,1-1 1 0 0,0 1 0 0 0,0 0 0 0 0,0-1-1 0 0,0 1 1 0 0,1-1 0 0 0,-1 0-1 0 0,1 1 1 0 0,0-1 0 0 0,-1 0-1 0 0,5 4 1 0 0,-3-4-317 0 0,1 0 1 0 0,-1 0-1 0 0,1 0 0 0 0,0 0 1 0 0,0 0-1 0 0,0-1 0 0 0,0 0 1 0 0,0 0-1 0 0,0 0 0 0 0,1 0 1 0 0,-1-1-1 0 0,7 1 1 0 0,29-1-2108 0 0,2-5-22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36 405 17503 0 0,'0'0'803'0'0,"0"0"-18"0"0,0 0-290 0 0,0 0 626 0 0,0 0 331 0 0,0 0 69 0 0,0 0-123 0 0,3 8-2 0 0,-2-5-1313 0 0,0 0 0 0 0,0 1 0 0 0,0-1 0 0 0,0 0 0 0 0,-1 0 0 0 0,1 0 0 0 0,-1 0-1 0 0,0 0 1 0 0,0 1 0 0 0,0-1 0 0 0,-1 0 0 0 0,-1 6 0 0 0,-1 3 426 0 0,-1 0-1 0 0,-5 12 1 0 0,-5 13 76 0 0,9-25-2201 0 0,4-10 871 0 0,0 0-1 0 0,0 0 1 0 0,0 0-1 0 0,1 0 1 0 0,-1 0-1 0 0,1 0 1 0 0,-1 3-1 0 0,1-5-7442 0 0</inkml:trace>
  <inkml:trace contextRef="#ctx0" brushRef="#br0" timeOffset="1">260 44 23039 0 0,'0'0'1024'0'0,"0"0"200"0"0,0 0-976 0 0,0 0-248 0 0,0 0 0 0 0,0 0 0 0 0,-1-7 864 0 0,1 7 128 0 0,0 0 32 0 0,0 0 0 0 0,0 0-824 0 0,0 0-200 0 0,1-6 0 0 0,-1 6 0 0 0,4-8-776 0 0,-1 0-200 0 0,0 0-40 0 0,-3 2-8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85 15663 0 0,'2'-1'356'0'0,"4"-3"-139"0"0,0 1-1 0 0,0-1 1 0 0,-1 0-1 0 0,1-1 1 0 0,-1 1-1 0 0,0-1 1 0 0,0 0-1 0 0,-1-1 1 0 0,6-7-1 0 0,8-17 3443 0 0,-18 29-3115 0 0,0 1-28 0 0,0 0-4 0 0,0 0 0 0 0,0 0 0 0 0,-14 12 599 0 0,-2 9-829 0 0,2 0-1 0 0,-22 44 1 0 0,12-21 330 0 0,-151 290-138 0 0,43-80-340 0 0,105-198-134 0 0,24-54 0 0 0,0-7 0 0 0,2-6 0 0 0,1-3 44 0 0,1 0 0 0 0,0 0 0 0 0,1 0 0 0 0,6-21 0 0 0,0 0 179 0 0,4-17 579 0 0,30-83 1 0 0,-39 128-803 0 0,-1 1 0 0 0,1-1 0 0 0,0 1 0 0 0,0 0 0 0 0,1 0 0 0 0,-1 0 0 0 0,2 0 0 0 0,-1 1 0 0 0,0 0 0 0 0,1 0 0 0 0,0 0 0 0 0,0 0 0 0 0,10-6 0 0 0,-2 4 14 0 0,-9 8-29 0 0,-2 0-48 0 0,54 3-250 0 0,131 6-1302 0 0,-167-9 1615 0 0,-1 0 0 0 0,0 2 0 0 0,34 8 0 0 0,-51-10 24 0 0,-1-1 0 0 0,1 0-1 0 0,0 1 1 0 0,-1-1 0 0 0,1 1-1 0 0,-1-1 1 0 0,1 1 0 0 0,-1 0 0 0 0,0 0-1 0 0,1 0 1 0 0,-1 0 0 0 0,0 0-1 0 0,0 0 1 0 0,1 0 0 0 0,-1 0 0 0 0,0 0-1 0 0,0 1 1 0 0,0-1 0 0 0,0 0-1 0 0,0 1 1 0 0,-1-1 0 0 0,1 0 0 0 0,0 1-1 0 0,-1-1 1 0 0,1 1 0 0 0,-1 0-1 0 0,1-1 1 0 0,-1 1 0 0 0,0-1 0 0 0,0 1-1 0 0,0 0 1 0 0,0-1 0 0 0,0 1-1 0 0,0-1 1 0 0,0 1 0 0 0,0 0 0 0 0,0-1-1 0 0,-1 1 1 0 0,1-1 0 0 0,-1 1-1 0 0,0 1 1 0 0,-2 3 87 0 0,1 1-1 0 0,-1-1 1 0 0,-1 0 0 0 0,1-1-1 0 0,-1 1 1 0 0,0-1 0 0 0,0 1-1 0 0,-8 7 1 0 0,-2 0-111 0 0,0 1 0 0 0,0-2 0 0 0,-22 16 0 0 0,26-22 0 0 0,7-7 0 0 0,2 1 0 0 0,0 0 0 0 0,1 0 0 0 0,0 0 0 0 0,0 0 0 0 0,-1 0 0 0 0,1-1 0 0 0,0 1 0 0 0,0 0 0 0 0,0 0 0 0 0,0 0 0 0 0,-1 0 0 0 0,1 0 0 0 0,0 0 0 0 0,0 0 0 0 0,0-1 0 0 0,0 1 0 0 0,-1 0 0 0 0,1 0 0 0 0,0 0 0 0 0,0 0 0 0 0,0-1 0 0 0,0 1 0 0 0,0 0 0 0 0,0 0 0 0 0,-1 0 0 0 0,1 0 0 0 0,0-1 0 0 0,0 1 0 0 0,0 0 0 0 0,0 0 0 0 0,0 0 0 0 0,0-1 0 0 0,0 1 0 0 0,0 0 0 0 0,0 0 0 0 0,0-1 0 0 0,0 1 0 0 0,0 0 0 0 0,0 0 0 0 0,0 0 0 0 0,0-1 0 0 0,0 1 0 0 0,0 0 0 0 0,1 0 0 0 0,-1 0 0 0 0,0-1 0 0 0,0 1 0 0 0,0 0 0 0 0,5-11 0 0 0,-5 10 0 0 0,13-20 0 0 0,0 0 0 0 0,1 0 0 0 0,1 1 0 0 0,34-35 0 0 0,-26 33 0 0 0,1 0 0 0 0,0 2 0 0 0,2 1 0 0 0,32-19 0 0 0,-52 34 0 0 0,0 1 0 0 0,0-1 0 0 0,0 1 0 0 0,0 1 0 0 0,11-4 0 0 0,-15 6 0 0 0,1-1 0 0 0,0 1 0 0 0,0 0 0 0 0,0-1 0 0 0,0 1 0 0 0,-1 1 0 0 0,1-1 0 0 0,0 0 0 0 0,0 1 0 0 0,0-1 0 0 0,-1 1 0 0 0,1 0 0 0 0,0 0 0 0 0,0 0 0 0 0,-1 0 0 0 0,3 2 0 0 0,22 16-459 0 0,-24-16 369 0 0,0 0 0 0 0,0-1 0 0 0,0 1-1 0 0,0-1 1 0 0,0 0 0 0 0,1 0 0 0 0,-1 0 0 0 0,1 0 0 0 0,-1-1-1 0 0,1 0 1 0 0,0 1 0 0 0,-1-1 0 0 0,1-1 0 0 0,0 1-1 0 0,0 0 1 0 0,5-1 0 0 0,8-1 90 0 0,0-1 0 0 0,27-7 0 0 0,-18 7 0 0 0,-23 2 0 0 0,0 0 0 0 0,0 0 0 0 0,0-1 0 0 0,-1 1 0 0 0,1 0 0 0 0,0-1 0 0 0,0 0 0 0 0,0 0 0 0 0,0 0 0 0 0,0 0 0 0 0,-1 0 0 0 0,1 0 0 0 0,0-1 0 0 0,-1 1 0 0 0,1-1 0 0 0,-1 0 0 0 0,0 0 0 0 0,4-3 0 0 0,-6 5 0 0 0,0 0 0 0 0,-1 0 0 0 0,1 0 0 0 0,0 0 0 0 0,0 0 0 0 0,0 0 0 0 0,0 0 0 0 0,-1 0 0 0 0,1 0 0 0 0,0 0 0 0 0,0 0 0 0 0,0 0 0 0 0,0 0 0 0 0,-1 0 0 0 0,1-1 0 0 0,0 1 0 0 0,0 0 0 0 0,0 0 0 0 0,0 0 0 0 0,0 0 0 0 0,-1 0 0 0 0,1 0 0 0 0,0 0 0 0 0,0-1 0 0 0,0 1 0 0 0,0 0 0 0 0,0 0 0 0 0,0 0 0 0 0,0 0 0 0 0,0 0 0 0 0,0-1 0 0 0,-1 1 0 0 0,1 0 0 0 0,0 0 0 0 0,0 0 0 0 0,0 0 0 0 0,0-1 0 0 0,0 1 0 0 0,0 0 0 0 0,0 0 0 0 0,0 0 0 0 0,0 0 0 0 0,0-1 0 0 0,0 1 0 0 0,0 0 0 0 0,0 0 0 0 0,1 0 0 0 0,-1 0 0 0 0,0-1 0 0 0,0 1 0 0 0,0 0 0 0 0,0 0 0 0 0,0 0 0 0 0,0 0 0 0 0,0 0 0 0 0,0-1 0 0 0,0 1 0 0 0,1 0 0 0 0,-1 0 0 0 0,0 0 0 0 0,0 0 0 0 0,0 0 0 0 0,0 0 0 0 0,0 0 0 0 0,1 0 0 0 0,-1-1 0 0 0,-11 1 0 0 0,5 2 110 0 0,0-1 0 0 0,1 1 0 0 0,-1 0 1 0 0,0 0-1 0 0,1 0 0 0 0,-9 6 0 0 0,-30 21 904 0 0,40-26-972 0 0,-16 12-19 0 0,2 1 1 0 0,0 1 0 0 0,1 0-1 0 0,1 1 1 0 0,0 1-1 0 0,-13 22 1 0 0,22-29-24 0 0,-12 25 0 0 0,15-26 0 0 0,4-10 0 0 0,0-1 0 0 0,0 1 0 0 0,0-1 0 0 0,0 1 0 0 0,0-1 0 0 0,0 0 0 0 0,0 1 0 0 0,0-1 0 0 0,0 1 0 0 0,0-1 0 0 0,1 1 0 0 0,-1-1 0 0 0,0 0 0 0 0,0 1 0 0 0,0-1 0 0 0,0 1 0 0 0,1-1 0 0 0,-1 0 0 0 0,0 1 0 0 0,2 0 0 0 0,-1 0 0 0 0,0-1 0 0 0,0 1 0 0 0,1-1 0 0 0,-1 1 0 0 0,0-1 0 0 0,1 1 0 0 0,-1-1 0 0 0,1 0 0 0 0,-1 0 0 0 0,0 0 0 0 0,1 1 0 0 0,-1-1 0 0 0,1-1 0 0 0,-1 1 0 0 0,0 0 0 0 0,1 0 0 0 0,-1 0 0 0 0,1-1 0 0 0,1 0 0 0 0,29-12 0 0 0,-19 5 0 0 0,-1 0 0 0 0,0-1 0 0 0,21-19 0 0 0,29-38 0 0 0,0 1 0 0 0,-32 35 0 0 0,-30 30 0 0 0,0 0 0 0 0,0 0 0 0 0,0 0 0 0 0,0 0 0 0 0,0 0 0 0 0,0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0,0-1 0 0 0,0 1 0 0 0,0 0 0 0 0,0 0 0 0 0,0 0 0 0 0,0 0 0 0 0,0 0 0 0 0,0 0 0 0 0,1 0 0 0 0,-1 0 0 0 0,-3 8 0 0 0,-4 11 0 0 0,3-7-147 0 0,-6 22 1 0 0,7-22-49 0 0,0 0 1 0 0,-7 14 0 0 0,2-10-1196 0 0,-4-4-3412 0 0,11-11-990 0 0,1-1-1476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33 17503 0 0,'-11'5'355'0'0,"-1"-1"0"0"0,1 1 0 0 0,0 1 0 0 0,1 0 1 0 0,-21 14-1 0 0,29-18-249 0 0,-1 0 0 0 0,0 1 1 0 0,1-1-1 0 0,0 0 0 0 0,-1 1 1 0 0,1 0-1 0 0,0-1 1 0 0,0 1-1 0 0,1 0 0 0 0,-1 0 1 0 0,0 0-1 0 0,1 0 0 0 0,0 0 1 0 0,0 0-1 0 0,0 1 0 0 0,0-1 1 0 0,0 0-1 0 0,1 1 1 0 0,-1-1-1 0 0,1 0 0 0 0,0 1 1 0 0,0-1-1 0 0,0 0 0 0 0,1 1 1 0 0,0 5-1 0 0,0-7-63 0 0,-1-1-1 0 0,1 1 1 0 0,0-1-1 0 0,0 1 1 0 0,-1-1-1 0 0,1 0 1 0 0,0 1-1 0 0,0-1 1 0 0,0 0 0 0 0,0 0-1 0 0,0 1 1 0 0,1-1-1 0 0,-1 0 1 0 0,0 0-1 0 0,1 0 1 0 0,-1-1-1 0 0,0 1 1 0 0,1 0-1 0 0,-1 0 1 0 0,1-1-1 0 0,-1 1 1 0 0,1-1-1 0 0,-1 1 1 0 0,1-1 0 0 0,0 0-1 0 0,-1 0 1 0 0,1 1-1 0 0,0-1 1 0 0,-1 0-1 0 0,1-1 1 0 0,2 1-1 0 0,1-1 148 0 0,0 1 1 0 0,0-1-1 0 0,0 0 0 0 0,0-1 0 0 0,-1 1 0 0 0,1-1 0 0 0,0 0 0 0 0,6-4 0 0 0,-7 3-110 0 0,0 0 0 0 0,-1 0 0 0 0,1-1 0 0 0,-1 1 0 0 0,0-1 0 0 0,0 1 0 0 0,0-1 0 0 0,-1 0 0 0 0,1 0 0 0 0,-1 0 0 0 0,0-1 0 0 0,0 1 0 0 0,0 0 0 0 0,1-9 0 0 0,-1 5 25 0 0,0 1 0 0 0,-1-1 0 0 0,0 0 0 0 0,-1 0 0 0 0,0 0-1 0 0,0 0 1 0 0,0 1 0 0 0,-3-11 0 0 0,-5-2-105 0 0,8 20-26 0 0,0-1-1 0 0,-1 1 1 0 0,1-1-1 0 0,-1 1 1 0 0,1-1-1 0 0,-1 1 1 0 0,1 0-1 0 0,-1-1 1 0 0,1 1-1 0 0,-1 0 1 0 0,1-1 0 0 0,-1 1-1 0 0,1 0 1 0 0,-1 0-1 0 0,1-1 1 0 0,-1 1-1 0 0,0 0 1 0 0,1 0-1 0 0,-1 0 1 0 0,1 0-1 0 0,-1 0 1 0 0,0 0-1 0 0,1 0 1 0 0,-1 0 0 0 0,0 0-1 0 0,1 0 1 0 0,-1 0-1 0 0,1 1 1 0 0,-1-1-1 0 0,0 0 1 0 0,1 0-1 0 0,-1 0 1 0 0,1 1-1 0 0,-1-1 1 0 0,1 0 0 0 0,-1 1-1 0 0,0 0 1 0 0,0-1-221 0 0,-1 2-174 0 0,-1-1-1 0 0,1 1 1 0 0,-1 0-1 0 0,1 0 1 0 0,0 0-1 0 0,-3 3 0 0 0,-5 6-1111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2:5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328 406 21191 0 0,'0'0'480'0'0,"-1"-2"67"0"0,-2-2-329 0 0,0 0 1 0 0,-1 0-1 0 0,0 0 0 0 0,0 0 1 0 0,0 0-1 0 0,0 1 0 0 0,-1-1 1 0 0,1 1-1 0 0,-1 1 0 0 0,0-1 1 0 0,0 0-1 0 0,0 1 0 0 0,0 0 1 0 0,0 0-1 0 0,-1 1 0 0 0,1 0 1 0 0,-1 0-1 0 0,1 0 0 0 0,0 0 1 0 0,-1 1-1 0 0,0 0 0 0 0,1 0 1 0 0,-1 0-1 0 0,1 1 0 0 0,0 0 1 0 0,-1 0-1 0 0,1 0 0 0 0,-1 1 1 0 0,1-1-1 0 0,0 1 0 0 0,0 1 1 0 0,-6 2-1 0 0,-6 5-181 0 0,1 1-1 0 0,-1 0 1 0 0,-26 25-1 0 0,36-29-27 0 0,0 0 1 0 0,1 0-1 0 0,0 1 1 0 0,0 0-1 0 0,0 0 0 0 0,1 1 1 0 0,0-1-1 0 0,1 1 1 0 0,-6 16-1 0 0,9-22-9 0 0,0 1 0 0 0,1-1 0 0 0,-1 0 0 0 0,1 1 0 0 0,0-1 0 0 0,0 5 0 0 0,-1-7 0 0 0,1 0 0 0 0,0 0 0 0 0,0 0 0 0 0,0 0 0 0 0,1 0 0 0 0,-1 0 0 0 0,0 0 0 0 0,0 0 0 0 0,0 0 0 0 0,1-1 0 0 0,-1 1 0 0 0,0 0 0 0 0,1 0 0 0 0,-1 0 0 0 0,1 0 0 0 0,-1 0 0 0 0,1-1 0 0 0,-1 1 0 0 0,1 0 0 0 0,0 0 0 0 0,-1-1 0 0 0,1 1 0 0 0,0 0 0 0 0,0-1 0 0 0,-1 1 0 0 0,1-1 0 0 0,0 1 0 0 0,0-1 0 0 0,0 1 0 0 0,0-1 0 0 0,1 1 0 0 0,0 0 0 0 0,2 0-22 0 0,0 0 1 0 0,0 1-1 0 0,-1-1 1 0 0,1-1-1 0 0,0 1 1 0 0,0-1-1 0 0,0 1 1 0 0,0-1-1 0 0,0 0 0 0 0,0-1 1 0 0,0 1-1 0 0,0-1 1 0 0,-1 1-1 0 0,1-1 1 0 0,0 0-1 0 0,0 0 0 0 0,0-1 1 0 0,4-2-1 0 0,8-4-54 0 0,-1-1 0 0 0,26-18 0 0 0,-37 23 107 0 0,14-11 56 0 0,0-1 0 0 0,-1-1-1 0 0,-1-1 1 0 0,-1 0 0 0 0,0-1-1 0 0,12-23 1 0 0,-61 83-87 0 0,22-23 5 0 0,2 0 1 0 0,-11 25-1 0 0,18-36-14 0 0,0 1 0 0 0,0-1 0 0 0,1 1 0 0 0,0 0 1 0 0,0 0-1 0 0,1 0 0 0 0,0 0 0 0 0,1 16 0 0 0,0-22-42 0 0,0 1 1 0 0,0-1-1 0 0,1 0 1 0 0,-1 0-1 0 0,1 0 0 0 0,0 1 1 0 0,-1-1-1 0 0,1 0 1 0 0,0 0-1 0 0,0 0 0 0 0,0 0 1 0 0,1 0-1 0 0,-1-1 1 0 0,0 1-1 0 0,1 0 0 0 0,-1 0 1 0 0,1-1-1 0 0,0 1 1 0 0,2 1-1 0 0,-2-2-3 0 0,0 0 0 0 0,1 0 0 0 0,-1 0 1 0 0,1 0-1 0 0,-1 0 0 0 0,1-1 0 0 0,-1 1 0 0 0,1-1 0 0 0,0 0 0 0 0,-1 1 0 0 0,1-1 0 0 0,-1 0 1 0 0,1-1-1 0 0,0 1 0 0 0,-1 0 0 0 0,4-2 0 0 0,8-2 54 0 0,0 0 0 0 0,-1-1 0 0 0,1-1 0 0 0,19-11 0 0 0,48-38 0 0 0,-27 14 221 0 0,-1-4 1 0 0,-3-1-1 0 0,-1-3 0 0 0,-3-1 1 0 0,-2-3-1 0 0,-3-2 0 0 0,-1-1 1 0 0,48-95-1 0 0,-88 148-221 0 0,-4 6 0 0 0,-7 7 0 0 0,-4 10 0 0 0,2 1 0 0 0,-13 26 0 0 0,3-7 0 0 0,-31 55 343 0 0,-43 71 754 0 0,75-133-734 0 0,-22 41-37 0 0,40-67-538 0 0,1 0 0 0 0,0 0 0 0 0,1 0 0 0 0,-1 1 0 0 0,1-1 0 0 0,1 1 0 0 0,0 0 0 0 0,-1 11 0 0 0,2-19 207 0 0,0 1-1 0 0,0-1 1 0 0,0 1-1 0 0,1-1 0 0 0,-1 0 1 0 0,0 1-1 0 0,0-1 0 0 0,1 1 1 0 0,-1-1-1 0 0,0 1 1 0 0,0-1-1 0 0,1 0 0 0 0,-1 1 1 0 0,1-1-1 0 0,-1 0 0 0 0,0 1 1 0 0,1-1-1 0 0,-1 0 1 0 0,1 1-1 0 0,-1-1 0 0 0,1 0 1 0 0,-1 0-1 0 0,1 0 1 0 0,-1 1-1 0 0,1-1 0 0 0,-1 0 1 0 0,1 0-1 0 0,-1 0 0 0 0,1 0 1 0 0,-1 0-1 0 0,1 0 1 0 0,16 0 19 0 0,-11-2-109 0 0,0-1 1 0 0,0 1-1 0 0,0-1 0 0 0,0 0 1 0 0,-1 0-1 0 0,1-1 0 0 0,5-4 1 0 0,-1 0-1562 0 0,-1 0 1 0 0,15-18-1 0 0,-7 2-7212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13823 0 0,'0'0'630'0'0,"-4"8"211"0"0,3-7-768 0 0,1 0 1 0 0,-1 0-1 0 0,0 0 1 0 0,1 0-1 0 0,-1 0 1 0 0,1 0-1 0 0,0 0 1 0 0,-1 0-1 0 0,1 0 0 0 0,0 0 1 0 0,0 0-1 0 0,-1 0 1 0 0,1 0-1 0 0,0 0 1 0 0,0 0-1 0 0,0 0 1 0 0,1 0-1 0 0,-1 1 0 0 0,0-1 1 0 0,0 0-1 0 0,0 0 1 0 0,1 0-1 0 0,-1 0 1 0 0,1 0-1 0 0,-1 0 1 0 0,1 0-1 0 0,-1 0 1 0 0,1 0-1 0 0,-1 0 0 0 0,1-1 1 0 0,0 1-1 0 0,-1 0 1 0 0,1 0-1 0 0,0 0 1 0 0,0-1-1 0 0,0 1 1 0 0,0 0-1 0 0,0-1 0 0 0,0 1 1 0 0,0-1-1 0 0,0 1 1 0 0,0-1-1 0 0,0 0 1 0 0,0 1-1 0 0,0-1 1 0 0,0 0-1 0 0,0 0 0 0 0,2 1 1 0 0,6 0 600 0 0,0 0 0 0 0,0 0-1 0 0,0-1 1 0 0,13-1 0 0 0,-21 1-665 0 0,106-12 580 0 0,-66 7-6407 0 0,-10 1-1489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296 498 15663 0 0,'0'-2'719'0'0,"5"-7"-530"0"0,25-58 2128 0 0,-27 59-1638 0 0,0 0 0 0 0,-1 1 0 0 0,0-1 0 0 0,-1 0 0 0 0,0 0-1 0 0,0 0 1 0 0,0-10 0 0 0,-1 17-626 0 0,0 0 0 0 0,0 0 0 0 0,0 0 0 0 0,0 0 0 0 0,0 0-1 0 0,-1 0 1 0 0,1 0 0 0 0,0 0 0 0 0,0 0 0 0 0,-1 0 0 0 0,1 1 0 0 0,0-1 0 0 0,-1 0 0 0 0,1 0-1 0 0,-1 0 1 0 0,1 0 0 0 0,-1 1 0 0 0,0-1 0 0 0,1 0 0 0 0,-1 1 0 0 0,0-1 0 0 0,1 0 0 0 0,-1 1-1 0 0,0-1 1 0 0,0 1 0 0 0,0-1 0 0 0,1 1 0 0 0,-1-1 0 0 0,0 1 0 0 0,0 0 0 0 0,0-1 0 0 0,0 1-1 0 0,0 0 1 0 0,0 0 0 0 0,-2-1 0 0 0,-1 2 121 0 0,0-1 0 0 0,0 1 0 0 0,-1-1 0 0 0,1 1 0 0 0,0 0 0 0 0,0 1 0 0 0,-4 1 0 0 0,-7 3-174 0 0,0 2 0 0 0,0 0 0 0 0,1 0 0 0 0,0 1 0 0 0,-16 14 0 0 0,-58 59 0 0 0,78-70 0 0 0,1 0 0 0 0,0 1 0 0 0,0 0 0 0 0,1 0 0 0 0,1 1 0 0 0,-6 15 0 0 0,-13 21 0 0 0,26-50 0 0 0,0 0 0 0 0,-1 1 0 0 0,1-1 0 0 0,0 0 0 0 0,0 1 0 0 0,-1-1 0 0 0,1 0 0 0 0,0 1 0 0 0,0-1 0 0 0,0 1 0 0 0,-1-1 0 0 0,1 0 0 0 0,0 1 0 0 0,0-1 0 0 0,0 1 0 0 0,0-1 0 0 0,0 0 0 0 0,0 1 0 0 0,0-1 0 0 0,0 1 0 0 0,0-1 0 0 0,0 1 0 0 0,0-1 0 0 0,0 0 0 0 0,0 1 0 0 0,0-1 0 0 0,0 1 0 0 0,0-1 0 0 0,1 0 0 0 0,-1 1 0 0 0,0-1 0 0 0,0 1 0 0 0,0-1 0 0 0,1 0 0 0 0,-1 1 0 0 0,0-1 0 0 0,1 1 0 0 0,6-1 0 0 0,-4 1 0 0 0,1-1 0 0 0,-1 0 0 0 0,1 0 0 0 0,0 0 0 0 0,-1-1 0 0 0,1 0 0 0 0,-1 1 0 0 0,1-1 0 0 0,4-2 0 0 0,30-14 0 0 0,-15 5 131 0 0,0-2-1 0 0,-1-1 1 0 0,-1 0-1 0 0,0-2 1 0 0,19-20-1 0 0,86-102 989 0 0,-85 90-989 0 0,67-93-113 0 0,-96 125-18 0 0,26-40 1 0 0,-34 47 0 0 0,-7 7 0 0 0,-5 5 0 0 0,7-2 0 0 0,-9 7 0 0 0,0 1 0 0 0,1 0 0 0 0,0 0 0 0 0,0 1 0 0 0,1 0 0 0 0,-10 13 0 0 0,-12 21 0 0 0,2 0 0 0 0,-33 68 0 0 0,13-3 0 0 0,42-91 0 0 0,1 1 0 0 0,0 0 0 0 0,1 0 0 0 0,-2 25 0 0 0,5-38 0 0 0,1-1 0 0 0,0 1 0 0 0,0-1 0 0 0,0 0 0 0 0,1 1 0 0 0,0-1 0 0 0,0 0 0 0 0,0 0 0 0 0,0 1 0 0 0,3 4 0 0 0,-3-7 0 0 0,0 0 0 0 0,0-1 0 0 0,0 1 0 0 0,0-1 0 0 0,1 1 0 0 0,-1-1 0 0 0,1 1 0 0 0,-1-1 0 0 0,1 0 0 0 0,-1 0 0 0 0,1 0 0 0 0,0 0 0 0 0,0 0 0 0 0,-1 0 0 0 0,1 0 0 0 0,0 0 0 0 0,0-1 0 0 0,0 1 0 0 0,0-1 0 0 0,0 0 0 0 0,0 1 0 0 0,0-1 0 0 0,0 0 0 0 0,3 0 0 0 0,3-1 0 0 0,-1 0 0 0 0,1 0 0 0 0,-1 0 0 0 0,1-1 0 0 0,-1 0 0 0 0,0-1 0 0 0,10-4 0 0 0,4-3 0 0 0,21-15 0 0 0,-14 5 0 0 0,-1-1 0 0 0,0-1 0 0 0,-2-1 0 0 0,0-2 0 0 0,-2 0 0 0 0,30-43 0 0 0,-46 58 0 0 0,-1 0 0 0 0,11-19 0 0 0,-14 18 0 0 0,-3 10 0 0 0,0 1 0 0 0,0-1 0 0 0,-1 1 0 0 0,1-1 0 0 0,0 1 0 0 0,0-1 0 0 0,0 1 0 0 0,0-1 0 0 0,0 1 0 0 0,-1-1 0 0 0,1 1 0 0 0,0-1 0 0 0,0 1 0 0 0,-1-1 0 0 0,1 1 0 0 0,0 0 0 0 0,-1-1 0 0 0,1 1 0 0 0,-1-1 0 0 0,1 1 0 0 0,0 0 0 0 0,-1 0 0 0 0,1-1 0 0 0,-1 1 0 0 0,1 0 0 0 0,-1 0 0 0 0,1-1 0 0 0,-1 1 0 0 0,1 0 0 0 0,-1 0 0 0 0,1 0 0 0 0,-1 0 0 0 0,1 0 0 0 0,-1 0 0 0 0,1 0 0 0 0,-1 0 0 0 0,1 0 0 0 0,-1 0 0 0 0,1 0 0 0 0,-1 0 0 0 0,1 0 0 0 0,-1 0 0 0 0,1 0 0 0 0,-1 0 0 0 0,1 1 0 0 0,-1-1 0 0 0,0 1 0 0 0,-3 0 0 0 0,1 0 0 0 0,0 1 0 0 0,0 0 0 0 0,-1 0 0 0 0,-2 2 0 0 0,0 2 0 0 0,0 0 0 0 0,0 0 0 0 0,1 0 0 0 0,0 0 0 0 0,0 1 0 0 0,0 0 0 0 0,1 0 0 0 0,0 1 0 0 0,1-1 0 0 0,-1 1 0 0 0,1-1 0 0 0,1 1 0 0 0,0 0 0 0 0,0 0 0 0 0,0 0 0 0 0,1 1 0 0 0,0-1 0 0 0,1 0 0 0 0,0 10 0 0 0,0-14 0 0 0,1-1 0 0 0,0 0 0 0 0,0 1 0 0 0,0-1 0 0 0,0 0 0 0 0,0 0 0 0 0,1 0 0 0 0,-1 0 0 0 0,1 0 0 0 0,0 0 0 0 0,0 0 0 0 0,0 0 0 0 0,0-1 0 0 0,1 1 0 0 0,-1-1 0 0 0,1 0 0 0 0,0 1 0 0 0,-1-1 0 0 0,1 0 0 0 0,0-1 0 0 0,0 1 0 0 0,0 0 0 0 0,0-1 0 0 0,0 0 0 0 0,1 0 0 0 0,2 1 0 0 0,8 0 0 0 0,-1-2 0 0 0,0 0 0 0 0,1 0 0 0 0,-1-1 0 0 0,0-1 0 0 0,0 0 0 0 0,1-1 0 0 0,16-6 0 0 0,87-34 0 0 0,-99 34 0 0 0,1-1 0 0 0,-2-1 0 0 0,1 0 0 0 0,15-14 0 0 0,2-6 0 0 0,-1-1 0 0 0,-2-2 0 0 0,-1-1 0 0 0,-2-1 0 0 0,32-54 0 0 0,-49 70 0 0 0,-2-1 0 0 0,0 0 0 0 0,-1-1 0 0 0,-2 0 0 0 0,10-39 0 0 0,-17 60 0 0 0,0 0 0 0 0,0 0 0 0 0,1 1 0 0 0,-1-1 0 0 0,0 0 0 0 0,0 0 0 0 0,0 0 0 0 0,0 0 0 0 0,0 0 0 0 0,0 0 0 0 0,0 0 0 0 0,-1 0 0 0 0,1 0 0 0 0,0 0 0 0 0,0 0 0 0 0,-1 0 0 0 0,1 0 0 0 0,0 1 0 0 0,-1-1 0 0 0,1 0 0 0 0,-1 0 0 0 0,1 0 0 0 0,-1 1 0 0 0,0-2 0 0 0,0 2 0 0 0,0 0 0 0 0,0-1 0 0 0,0 1 0 0 0,0 0 0 0 0,0 0 0 0 0,1 0 0 0 0,-1 0 0 0 0,0 0 0 0 0,0 0 0 0 0,0 0 0 0 0,0 0 0 0 0,0 0 0 0 0,0 0 0 0 0,0 0 0 0 0,1 1 0 0 0,-1-1 0 0 0,0 0 0 0 0,0 1 0 0 0,0-1 0 0 0,1 1 0 0 0,-1-1 0 0 0,0 1 0 0 0,0-1 0 0 0,1 1 0 0 0,-1-1 0 0 0,-1 2 0 0 0,-7 6 0 0 0,0 0 0 0 0,1 1 0 0 0,0 0 0 0 0,0 1 0 0 0,-9 15 0 0 0,-29 58 0 0 0,37-67 0 0 0,-17 37 0 0 0,3 1 0 0 0,2 0 0 0 0,2 2 0 0 0,3 0 0 0 0,-11 74 0 0 0,25-117 0 0 0,4-10 0 0 0,2-7 0 0 0,4-7 0 0 0,0-2 0 0 0,-2 0 0 0 0,0-1 0 0 0,0 1 0 0 0,-1-1 0 0 0,6-29 0 0 0,4-74 0 0 0,-14 109 0 0 0,0 1 0 0 0,-1-1 0 0 0,-1 0 0 0 0,1 0 0 0 0,-1 1 0 0 0,0-1 0 0 0,-3-9 0 0 0,3 15 0 0 0,0 1 0 0 0,1-1 0 0 0,-1 0 0 0 0,0 0 0 0 0,0 0 0 0 0,0 0 0 0 0,0 1 0 0 0,0-1 0 0 0,0 1 0 0 0,-1-1 0 0 0,1 0 0 0 0,-1 1 0 0 0,1 0 0 0 0,-1-1 0 0 0,1 1 0 0 0,-1 0 0 0 0,0 0 0 0 0,1 0 0 0 0,-1 0 0 0 0,0 0 0 0 0,0 0 0 0 0,0 1 0 0 0,0-1 0 0 0,0 1 0 0 0,0-1 0 0 0,0 1 0 0 0,0 0 0 0 0,0 0 0 0 0,0-1 0 0 0,0 1 0 0 0,0 1 0 0 0,-2-1 0 0 0,-3 1 0 0 0,1 0 0 0 0,-1 1 0 0 0,1 0 0 0 0,-1 0 0 0 0,1 0 0 0 0,0 1 0 0 0,0 0 0 0 0,0 0 0 0 0,0 0 0 0 0,1 1 0 0 0,-6 4 0 0 0,8-5 0 0 0,-1 0 0 0 0,1 0 0 0 0,0 0 0 0 0,0 0 0 0 0,1 1 0 0 0,-1-1 0 0 0,1 1 0 0 0,0 0 0 0 0,0-1 0 0 0,0 1 0 0 0,0 0 0 0 0,0 0 0 0 0,1 0 0 0 0,0 0 0 0 0,0 1 0 0 0,0-1 0 0 0,0 0 0 0 0,0 5 0 0 0,1-6 0 0 0,0-1 0 0 0,1 0 0 0 0,-1 1 0 0 0,0-1 0 0 0,1 0 0 0 0,-1 0 0 0 0,1 0 0 0 0,0 1 0 0 0,-1-1 0 0 0,1 0 0 0 0,0 0 0 0 0,0 0 0 0 0,1 0 0 0 0,-1 0 0 0 0,0-1 0 0 0,1 1 0 0 0,-1 0 0 0 0,1-1 0 0 0,-1 1 0 0 0,1 0 0 0 0,0-1 0 0 0,0 0 0 0 0,-1 1 0 0 0,1-1 0 0 0,0 0 0 0 0,0 0 0 0 0,1 0 0 0 0,-1 0 0 0 0,0-1 0 0 0,0 1 0 0 0,4 0 0 0 0,0 0 0 0 0,1 0 0 0 0,0 0 0 0 0,-1-1 0 0 0,1 0 0 0 0,-1 0 0 0 0,1-1 0 0 0,0 0 0 0 0,-1 0 0 0 0,11-3 0 0 0,-4 0 4 0 0,-5 2-13 0 0,0-1 1 0 0,0 0-1 0 0,0 0 1 0 0,-1 0-1 0 0,1-1 1 0 0,-1-1 0 0 0,9-6-1 0 0,-9 5-3119 0 0,-5 0-6424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32 117 6447 0 0,'0'0'298'0'0,"0"0"-10"0"0,-1 0-188 0 0,-15 5 1030 0 0,16-5-838 0 0,0 0-1 0 0,-1 0 1 0 0,1 0-1 0 0,-1 0 1 0 0,1 0-1 0 0,-1 0 1 0 0,1 0-1 0 0,0 0 1 0 0,-1 0-1 0 0,1 0 1 0 0,-1 0-1 0 0,1 0 1 0 0,0 0 0 0 0,-1 0-1 0 0,1 0 1 0 0,-1-1-1 0 0,1 1 1 0 0,0 0-1 0 0,-1 0 1 0 0,1 0-1 0 0,-1-1 1 0 0,1 1-1 0 0,0 0 1 0 0,-1 0-1 0 0,1-1 1 0 0,0 1-1 0 0,0 0 1 0 0,-1-1 0 0 0,1 1-1 0 0,0 0 1 0 0,0-1-1 0 0,-1 1 1 0 0,1-1-1 0 0,0 0 664 0 0,0 1-290 0 0,-1-3 38 0 0,-1-7 909 0 0,4 4 2765 0 0,5 1-4323 0 0,0 1 0 0 0,0 0 0 0 0,1 0 0 0 0,-1 1 0 0 0,1 0 0 0 0,0 0 0 0 0,10-2 0 0 0,61-8 406 0 0,-54 10-342 0 0,34-8 0 0 0,69-22 1322 0 0,-98 29-2217 0 0,-29 4 403 0 0,-1 0 576 0 0,0 0 248 0 0,0 0 50 0 0,0 0-126 0 0,0 0-576 0 0,0 0-248 0 0,0 0-50 0 0,-1 1 58 0 0,-60 55-1658 0 0,53-51 982 0 0,0 1 0 0 0,0-1 0 0 0,0 0 0 0 0,0 0 0 0 0,-1-1 0 0 0,-11 4 0 0 0,16-7-929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1 505 19351 0 0,'0'0'439'0'0,"6"-4"596"0"0,17-12-464 0 0,-1-1 0 0 0,-1-2 1 0 0,35-37-1 0 0,-49 48-258 0 0,12-15 447 0 0,-1-1 1 0 0,-1-1-1 0 0,-1 0 0 0 0,15-34 1 0 0,-14 28 45 0 0,6-17 138 0 0,-22 43-868 0 0,1 0 1 0 0,0 0-1 0 0,-1 0 1 0 0,0 0-1 0 0,0 0 1 0 0,-1 0-1 0 0,1 0 1 0 0,-1-6-1 0 0,0 11-76 0 0,0-1 0 0 0,-1 0 0 0 0,1 1 0 0 0,0-1 0 0 0,0 1 0 0 0,0-1 0 0 0,0 1 0 0 0,-1-1 0 0 0,1 0 0 0 0,0 1 0 0 0,-1-1 0 0 0,1 1 0 0 0,0-1 0 0 0,-1 1 0 0 0,1-1 0 0 0,-1 1 0 0 0,1 0 0 0 0,0-1 0 0 0,-1 1 0 0 0,1 0 0 0 0,-1-1 0 0 0,0 1 0 0 0,1 0 0 0 0,-1-1 0 0 0,1 1 0 0 0,-1 0 0 0 0,1 0 0 0 0,-1 0 0 0 0,1-1 0 0 0,-1 1 0 0 0,0 0 0 0 0,1 0 0 0 0,-1 0 0 0 0,0 0 0 0 0,1 0 0 0 0,-1 0 0 0 0,1 0 0 0 0,-1 0 0 0 0,0 1 0 0 0,0-1 0 0 0,-1 0 0 0 0,0 0 0 0 0,0 1 0 0 0,0-1 0 0 0,0 0 0 0 0,0 1 0 0 0,0 0 0 0 0,0-1 0 0 0,0 1 0 0 0,0 0 0 0 0,1 0 0 0 0,-1 0 0 0 0,0 1 0 0 0,0-1 0 0 0,1 0 0 0 0,-1 0 0 0 0,1 1 0 0 0,-1-1 0 0 0,0 3 0 0 0,-4 3 0 0 0,1 1 0 0 0,-8 14 0 0 0,7-10 0 0 0,-8 11 0 0 0,1 1 0 0 0,1 0 0 0 0,2 0 0 0 0,0 2 0 0 0,2-1 0 0 0,-8 38 0 0 0,15-59 0 0 0,1-1 0 0 0,0 0 0 0 0,0 0 0 0 0,0 1 0 0 0,0-1 0 0 0,1 4 0 0 0,3 3 0 0 0,-2-9 0 0 0,-1 0 0 0 0,0-1 0 0 0,1 1 0 0 0,-1 0 0 0 0,1-1 0 0 0,0 1 0 0 0,-1-1 0 0 0,1 1 0 0 0,-1-1 0 0 0,1 0 0 0 0,0 0 0 0 0,-1 0 0 0 0,1 0 0 0 0,0 0 0 0 0,-1 0 0 0 0,1 0 0 0 0,0 0 0 0 0,-1 0 0 0 0,4-2 0 0 0,31-10 0 0 0,-15 1 0 0 0,0-1 0 0 0,-1 0 0 0 0,-1-2 0 0 0,30-26 0 0 0,-25 17 0 0 0,-1-1 0 0 0,36-48 0 0 0,-26 31 0 0 0,-15 19 112 0 0,27-36 642 0 0,-40 51-712 0 0,0 0 1 0 0,-1-1-1 0 0,0 0 1 0 0,0 0-1 0 0,-1 0 0 0 0,2-9 1 0 0,-4 16-543 0 0,-3 1 562 0 0,0 0 0 0 0,0 0 0 0 0,0 0 1 0 0,0 1-1 0 0,0-1 0 0 0,1 0 0 0 0,-1 1 1 0 0,0-1-1 0 0,0 1 0 0 0,1 0 0 0 0,-1-1 1 0 0,0 1-1 0 0,1 0 0 0 0,-1 0 0 0 0,0 0 1 0 0,1 0-1 0 0,-1 0 0 0 0,1 1 0 0 0,0-1 1 0 0,-1 0-1 0 0,-1 3 0 0 0,3-3-21 0 0,-3 2-123 0 0,0 0 0 0 0,0 0 0 0 0,0 1 0 0 0,1-1 0 0 0,0 1 0 0 0,-1 0 0 0 0,-1 6 0 0 0,3-8 10 0 0,0 1 1 0 0,1-1-1 0 0,0 1 0 0 0,-1 0 1 0 0,1-1-1 0 0,0 1 1 0 0,1 0-1 0 0,-1-1 0 0 0,0 1 1 0 0,1-1-1 0 0,-1 1 0 0 0,1-1 1 0 0,0 1-1 0 0,0-1 1 0 0,0 1-1 0 0,0-1 0 0 0,0 0 1 0 0,2 4-1 0 0,-1-4 72 0 0,0 1 0 0 0,1-1 0 0 0,-1 1 0 0 0,0-1 0 0 0,1 0 0 0 0,-1 0 0 0 0,1 0 0 0 0,0 0 0 0 0,0-1 0 0 0,-1 1 0 0 0,1-1 0 0 0,0 1 0 0 0,0-1 0 0 0,1 0 0 0 0,-1 0 0 0 0,4 0 0 0 0,8 2 0 0 0,-1-1 0 0 0,18 0 0 0 0,-28-1 0 0 0,5-1 0 0 0,-3 0 0 0 0,0 1 0 0 0,0-1 0 0 0,0 1 0 0 0,-1 0 0 0 0,8 2 0 0 0,-11-2 0 0 0,-1 0 0 0 0,1-1 0 0 0,-1 1 0 0 0,1 0 0 0 0,-1 0 0 0 0,0 0 0 0 0,1 0 0 0 0,-1 0 0 0 0,0 0 0 0 0,0 0 0 0 0,1 1 0 0 0,-1-1 0 0 0,0 0 0 0 0,0 1 0 0 0,-1-1 0 0 0,1 0 0 0 0,0 1 0 0 0,0-1 0 0 0,-1 1 0 0 0,1 0 0 0 0,-1-1 0 0 0,1 1 0 0 0,0 2 0 0 0,-1 1 14 0 0,1-1-1 0 0,-1 1 1 0 0,0 0-1 0 0,0-1 1 0 0,0 1 0 0 0,-1-1-1 0 0,0 1 1 0 0,0 0-1 0 0,0-1 1 0 0,-3 9 0 0 0,-1-3 442 0 0,0-1 1 0 0,-1 1-1 0 0,-9 12 1 0 0,5-4-505 0 0,9-17-289 0 0,1-1-138 0 0,0 0-33 0 0,4-1 584 0 0,1-1 0 0 0,0 0 1 0 0,-1 0-1 0 0,0 0 0 0 0,1-1 0 0 0,-1 1 0 0 0,0-1 0 0 0,0 0 1 0 0,0 0-1 0 0,3-5 0 0 0,6-6-852 0 0,15-21 0 0 0,-3 3-46 0 0,-4 9-1954 0 0,-6 6-2804 0 0,5-6-3208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63 23039 0 0,'2'-2'528'0'0,"3"-4"-28"0"0,-1 0 0 0 0,0 0 0 0 0,5-9 0 0 0,9-11 940 0 0,-17 25-928 0 0,-1 1 0 0 0,0 0 0 0 0,0 0 0 0 0,-2 1-69 0 0,-15 14-361 0 0,-25 29-1 0 0,-4 4-79 0 0,36-39-2 0 0,-19 20 0 0 0,28-27 0 0 0,-1 0 0 0 0,1 0 0 0 0,-1 0 0 0 0,1 0 0 0 0,0 0 0 0 0,0 1 0 0 0,0-1 0 0 0,0 1 0 0 0,0-1 0 0 0,1 0 0 0 0,-1 1 0 0 0,1-1 0 0 0,-1 4 0 0 0,1-3 0 0 0,1-1 0 0 0,-1 0 0 0 0,0 0 0 0 0,0 0 0 0 0,1 0 0 0 0,-1 0 0 0 0,1 0 0 0 0,0 0 0 0 0,-1 0 0 0 0,1 0 0 0 0,0 0 0 0 0,0 0 0 0 0,0 0 0 0 0,1-1 0 0 0,-1 1 0 0 0,0 0 0 0 0,1-1 0 0 0,-1 1 0 0 0,1-1 0 0 0,-1 1 0 0 0,1-1 0 0 0,0 0 0 0 0,-1 0 0 0 0,1 1 0 0 0,0-1 0 0 0,0-1 0 0 0,0 1 0 0 0,0 0 0 0 0,2 0 0 0 0,-1 1 0 0 0,0-1 0 0 0,0 0 0 0 0,0 1 0 0 0,-1 0 0 0 0,6 4 0 0 0,-3-2 0 0 0,-1 1 0 0 0,1 0 0 0 0,-1 1 0 0 0,0-1 0 0 0,-1 1 0 0 0,1-1 0 0 0,-1 1 0 0 0,0 0 0 0 0,-1 1 0 0 0,1-1 0 0 0,-1 0 0 0 0,0 1 0 0 0,-1-1 0 0 0,0 1 0 0 0,0 0 0 0 0,0-1 0 0 0,-1 1 0 0 0,0 0 0 0 0,0-1 0 0 0,-1 1 0 0 0,1 0 0 0 0,-2-1 0 0 0,1 1 0 0 0,-3 7 0 0 0,-2 3 0 0 0,5-10 0 0 0,-2-1 0 0 0,1 1 0 0 0,-1-1 0 0 0,1 0 0 0 0,-2 0 0 0 0,1 0 0 0 0,-5 5 0 0 0,5-6 0 0 0,0-1 0 0 0,0 0 0 0 0,-1 0 0 0 0,1 0 0 0 0,-1-1 0 0 0,0 0 0 0 0,0 1 0 0 0,-1-1 0 0 0,1 0 0 0 0,-1-1 0 0 0,-7 4 0 0 0,6-3 171 0 0,-1 0 0 0 0,0-1 0 0 0,0 1 1 0 0,0-1-1 0 0,-1-1 0 0 0,1 0 0 0 0,0 0 0 0 0,0 0 0 0 0,-1-1 1 0 0,-13-1-1 0 0,17 0-149 0 0,-1 0 0 0 0,1 0 0 0 0,-1 0 0 0 0,1 0 0 0 0,0-1 0 0 0,0 0 0 0 0,0 0 0 0 0,0 0 0 0 0,0 0 0 0 0,0-1 0 0 0,0 0 0 0 0,1 0 0 0 0,-1 0 0 0 0,1 0 0 0 0,-5-6 0 0 0,3 2-291 0 0,0 0 0 0 0,0 0 0 0 0,1-1 0 0 0,0 0 1 0 0,0 0-1 0 0,1 0 0 0 0,-2-10 0 0 0,4 16-114 0 0,0-1-1 0 0,1 1 1 0 0,0 0-1 0 0,-1-1 1 0 0,1 1-1 0 0,1-5 1 0 0,2-7-7315 0 0,3 6-652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21191 0 0,'0'0'969'0'0,"0"0"-18"0"0,1 0-612 0 0,10-1 192 0 0,-1-1 1 0 0,1 0-1 0 0,18-6 0 0 0,1 0 389 0 0,4 0-236 0 0,45-3 0 0 0,-62 10-1090 0 0,0 1 0 0 0,-1 0 0 0 0,1 1 0 0 0,31 6-1 0 0,-31-3-603 0 0,-1 2-13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29 21191 0 0,'0'0'480'0'0,"0"0"67"0"0,0 0 31 0 0,0 0-56 0 0,-1 1-341 0 0,-1 0-162 0 0,0 0 0 0 0,0 0 0 0 0,0 0 0 0 0,0 0 0 0 0,-1 0-1 0 0,1-1 1 0 0,0 1 0 0 0,-3 0 0 0 0,2-1 192 0 0,1 1 0 0 0,-1-1-1 0 0,0 1 1 0 0,1 0 0 0 0,-1 0 0 0 0,0 0-1 0 0,-3 3 1 0 0,-15 12 38 0 0,0 1-1 0 0,1 0 0 0 0,1 2 1 0 0,1 0-1 0 0,1 2 1 0 0,0 0-1 0 0,2 0 1 0 0,-23 42-1 0 0,35-56-248 0 0,0 0 0 0 0,0 0 0 0 0,0 1 0 0 0,1-1 0 0 0,0 1 0 0 0,0-1 0 0 0,1 1 0 0 0,0 0 0 0 0,0 11 0 0 0,4-9 0 0 0,-2-9 23 0 0,0 0 1 0 0,0 0-1 0 0,0 0 0 0 0,0-1 0 0 0,0 1 0 0 0,0 0 1 0 0,0-1-1 0 0,0 1 0 0 0,0-1 0 0 0,1 1 1 0 0,-1-1-1 0 0,0 1 0 0 0,0-1 0 0 0,1 0 1 0 0,-1 0-1 0 0,0 0 0 0 0,0 0 0 0 0,1 0 0 0 0,-1 0 1 0 0,0 0-1 0 0,0 0 0 0 0,1 0 0 0 0,-1 0 1 0 0,0-1-1 0 0,2 0 0 0 0,1 0 120 0 0,1 0 1 0 0,-1-1-1 0 0,0 1 0 0 0,0-1 1 0 0,7-5-1 0 0,5-5-71 0 0,0-1 0 0 0,-1-1 0 0 0,0 0 0 0 0,-1-1 0 0 0,20-29 0 0 0,-12 11 16 0 0,35-69 0 0 0,-39 58-88 0 0,-17 40 0 0 0,0 0 0 0 0,0 1 0 0 0,0-1 0 0 0,-1 0 0 0 0,0 0 0 0 0,1 0 0 0 0,-1 0 0 0 0,-1 1 0 0 0,0-9 0 0 0,1 12 0 0 0,0-1 0 0 0,0 1 0 0 0,0-1 0 0 0,0 1 0 0 0,0-1 0 0 0,0 1 0 0 0,-1-1 0 0 0,1 1 0 0 0,0-1 0 0 0,0 1 0 0 0,0-1 0 0 0,-1 1 0 0 0,1-1 0 0 0,0 1 0 0 0,0-1 0 0 0,-1 1 0 0 0,1 0 0 0 0,0-1 0 0 0,-1 1 0 0 0,1 0 0 0 0,-1-1 0 0 0,1 1 0 0 0,-1 0 0 0 0,1-1 0 0 0,0 1 0 0 0,-1 0 0 0 0,1 0 0 0 0,-1-1 0 0 0,1 1 0 0 0,-1 0 0 0 0,1 0 0 0 0,-1 0 0 0 0,1 0 0 0 0,-1 0 0 0 0,1 0 0 0 0,-1 0 0 0 0,1 0 0 0 0,-1 0 0 0 0,0 0 0 0 0,1 0 0 0 0,-1 0 0 0 0,1 0 0 0 0,-1 0 0 0 0,-1 1 0 0 0,0-1 0 0 0,-1 0 0 0 0,1 1 0 0 0,0-1 0 0 0,0 1 0 0 0,0 0 0 0 0,-1 0 0 0 0,1-1 0 0 0,0 1 0 0 0,0 1 0 0 0,0-1 0 0 0,0 0 0 0 0,1 0 0 0 0,-1 1 0 0 0,0-1 0 0 0,0 1 0 0 0,1 0 0 0 0,-1-1 0 0 0,1 1 0 0 0,-1 0 0 0 0,0 2 0 0 0,0 0 0 0 0,0 0 0 0 0,0-1 0 0 0,1 1 0 0 0,-1 0 0 0 0,1 0 0 0 0,0 0 0 0 0,0 0 0 0 0,0 0 0 0 0,1 1 0 0 0,-1 5 0 0 0,3 6 0 0 0,0-12 0 0 0,0-2 0 0 0,-1 1 0 0 0,1-1 0 0 0,-1 1 0 0 0,0-1 0 0 0,1 0 0 0 0,0 1 0 0 0,-1-1 0 0 0,1 0 0 0 0,0 0 0 0 0,0 0 0 0 0,0 0 0 0 0,0 0 0 0 0,1-1 0 0 0,-1 1 0 0 0,3 1 0 0 0,-1-1 0 0 0,1-1 0 0 0,-1 1 0 0 0,0-1 0 0 0,1 0 0 0 0,-1 0 0 0 0,1 0 0 0 0,8 0 0 0 0,3-1 0 0 0,-1-1 0 0 0,0-1 0 0 0,1 0 0 0 0,16-6 0 0 0,25-6 36 0 0,88-36 0 0 0,-160 69 1332 0 0,-6 3-1224 0 0,2 1 0 0 0,-32 48 0 0 0,-23 58 32 0 0,70-122-176 0 0,1 0 0 0 0,0 0 0 0 0,0 0 0 0 0,1 1 0 0 0,0-1 0 0 0,-1 9 0 0 0,2-12 0 0 0,1-1 0 0 0,0 1 0 0 0,-1-1 0 0 0,1 1 0 0 0,1 0 0 0 0,-1-1 0 0 0,1 1 0 0 0,-1-1 0 0 0,1 1 0 0 0,0-1 0 0 0,0 1 0 0 0,1-1 0 0 0,-1 0 0 0 0,1 0 0 0 0,3 6 0 0 0,-4-7 0 0 0,1-1 0 0 0,0 1 0 0 0,0-1 0 0 0,0 0 0 0 0,0 0 0 0 0,0 0 0 0 0,0 0 0 0 0,0 0 0 0 0,0 0 0 0 0,0 0 0 0 0,1-1 0 0 0,-1 1 0 0 0,0-1 0 0 0,0 1 0 0 0,1-1 0 0 0,-1 0 0 0 0,0 0 0 0 0,5-1 0 0 0,2 1 0 0 0,0-1 0 0 0,0-1 0 0 0,13-3 0 0 0,-11 1 0 0 0,1 0 0 0 0,-1-1 0 0 0,0-1 0 0 0,0 0 0 0 0,0 0 0 0 0,-1-1 0 0 0,0 0 0 0 0,-1-1 0 0 0,1 0 0 0 0,-2-1 0 0 0,1 0 0 0 0,8-12 0 0 0,-3 2 0 0 0,0 0 0 0 0,-2-2 0 0 0,0 1 0 0 0,-2-1 0 0 0,12-33 0 0 0,-5-2 0 0 0,-15 50 0 0 0,-1-1 0 0 0,0 0 0 0 0,0 1 0 0 0,0-1 0 0 0,-1 0 0 0 0,-1-11 0 0 0,0 16-40 0 0,1 0 0 0 0,-1 0-1 0 0,1 0 1 0 0,-1 0 0 0 0,0 0 0 0 0,1 0 0 0 0,-1 0 0 0 0,0 0-1 0 0,-1 1 1 0 0,1-1 0 0 0,0 0 0 0 0,0 1 0 0 0,-1-1 0 0 0,1 1-1 0 0,-1-1 1 0 0,1 1 0 0 0,-1 0 0 0 0,0 0 0 0 0,1-1 0 0 0,-1 1-1 0 0,0 0 1 0 0,0 1 0 0 0,0-1 0 0 0,0 0 0 0 0,0 0 0 0 0,-3 0-1 0 0,-4-1-287 0 0,-1 1 0 0 0,1 0 0 0 0,-1 1-1 0 0,-13 0 1 0 0,19 0 261 0 0,-25 1-956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226 135 10135 0 0,'33'-22'921'0'0,"18"-14"3512"0"0,-36 26-2368 0 0,-11 7-1400 0 0,0 0 1 0 0,0 0-1 0 0,7-8 0 0 0,-2 3 533 0 0,0 0-1 0 0,11-8 1 0 0,-19 15-1079 0 0,0 1 393 0 0,-1 0 0 0 0,10-8 48 0 0,-10 8-538 0 0,0 0-1 0 0,0 0 1 0 0,0 0-1 0 0,0 0 0 0 0,0 0 1 0 0,0 0-1 0 0,0-1 1 0 0,0 1-1 0 0,0 0 1 0 0,0 0-1 0 0,0 0 0 0 0,0 0 1 0 0,0 0-1 0 0,0 0 1 0 0,0-1-1 0 0,0 1 1 0 0,0 0-1 0 0,0 0 0 0 0,0 0 1 0 0,0 0-1 0 0,0 0 1 0 0,0 0-1 0 0,0-1 0 0 0,0 1 1 0 0,0 0-1 0 0,0 0 1 0 0,0 0-1 0 0,0 0 1 0 0,0 0-1 0 0,0 0 0 0 0,-1 0 1 0 0,1 0-1 0 0,0 0 1 0 0,0-1-1 0 0,0 1 1 0 0,0 0-1 0 0,0 0 0 0 0,0 0 1 0 0,0 0-1 0 0,0 0 1 0 0,-1 0-1 0 0,0-1 89 0 0,-1 1-1 0 0,1 0 0 0 0,-1-1 1 0 0,0 1-1 0 0,1 0 1 0 0,-1 0-1 0 0,1 0 1 0 0,-1 0-1 0 0,0 0 1 0 0,-2 1-1 0 0,-8 2-111 0 0,0 1 0 0 0,0 1 0 0 0,1-1 0 0 0,-16 10 0 0 0,-8 3 84 0 0,0-1 412 0 0,0 0 0 0 0,2 3 0 0 0,-34 23 0 0 0,38-15-494 0 0,16-13 0 0 0,13-14-7 0 0,0 1 1 0 0,-1-1-1 0 0,1 0 0 0 0,0 1 0 0 0,-1-1 1 0 0,1 1-1 0 0,0-1 0 0 0,0 1 0 0 0,-1-1 1 0 0,1 0-1 0 0,0 1 0 0 0,0-1 0 0 0,0 1 1 0 0,-1-1-1 0 0,1 1 0 0 0,0-1 0 0 0,0 1 1 0 0,0-1-1 0 0,0 1 0 0 0,0-1 0 0 0,0 1 1 0 0,0-1-1 0 0,0 1 0 0 0,0-1 0 0 0,0 1 1 0 0,1-1-1 0 0,-1 1 0 0 0,0-1 0 0 0,0 1 1 0 0,0-1-1 0 0,1 1 0 0 0,-1-1 0 0 0,0 1 1 0 0,0-1-1 0 0,1 0 0 0 0,-1 1 0 0 0,0-1 1 0 0,1 1-1 0 0,-1-1 0 0 0,1 0 0 0 0,-1 1 1 0 0,0-1-1 0 0,1 0 0 0 0,-1 0 0 0 0,1 1 1 0 0,-1-1-1 0 0,2 0 0 0 0,-2 1-70 0 0,3 0-60 0 0,-1 1 0 0 0,1 0 0 0 0,0-1 1 0 0,0 0-1 0 0,0 1 0 0 0,-1-1 0 0 0,1-1 0 0 0,0 1 1 0 0,0 0-1 0 0,5 0 0 0 0,33 0 14 0 0,-32-2 351 0 0,0 1 1 0 0,0 1-1 0 0,13 1 0 0 0,-13 1-277 0 0,1-1 0 0 0,-1 1 0 0 0,0 1 0 0 0,1 0 0 0 0,-2 0 0 0 0,1 1 0 0 0,0 0 0 0 0,13 11 0 0 0,-20-14 81 0 0,0 0 1 0 0,0 1-1 0 0,0-1 1 0 0,0 0-1 0 0,0 1 1 0 0,-1-1-1 0 0,1 1 0 0 0,-1-1 1 0 0,0 1-1 0 0,1 0 1 0 0,-1 0-1 0 0,0-1 1 0 0,-1 1-1 0 0,1 0 1 0 0,0 0-1 0 0,-1 0 1 0 0,0 0-1 0 0,1 0 1 0 0,-1 0-1 0 0,-1 0 1 0 0,1 0-1 0 0,0 0 0 0 0,-1 0 1 0 0,1 0-1 0 0,-1 0 1 0 0,-1 3-1 0 0,-1 2 53 0 0,0 0 1 0 0,0 0-1 0 0,-1 0 0 0 0,0 0 0 0 0,0-1 0 0 0,-1 0 0 0 0,-10 13 0 0 0,2-6-91 0 0,-1-1-1 0 0,-1-1 1 0 0,1 0-1 0 0,-2 0 1 0 0,0-2 0 0 0,0 0-1 0 0,-1-1 1 0 0,0-1-1 0 0,-31 12 1 0 0,44-19-253 0 0,0 0 1 0 0,-1 0-1 0 0,1 0 0 0 0,0 0 1 0 0,-1-1-1 0 0,1 1 0 0 0,0-1 0 0 0,-1 0 1 0 0,-6-1-1 0 0,10 0 67 0 0,0 1-1 0 0,0 0 1 0 0,0-1 0 0 0,0 1-1 0 0,0-1 1 0 0,-1 1 0 0 0,1-1-1 0 0,0 1 1 0 0,0-1 0 0 0,0 0 0 0 0,1 1-1 0 0,-1-1 1 0 0,0 0 0 0 0,0 0-1 0 0,0 0 1 0 0,0 0 0 0 0,1 0-1 0 0,-1 0 1 0 0,0 0 0 0 0,1 0-1 0 0,-1 0 1 0 0,1 0 0 0 0,-1 0-1 0 0,1 0 1 0 0,0 0 0 0 0,-1 0-1 0 0,1-1 1 0 0,0 1 0 0 0,0 0-1 0 0,0 0 1 0 0,0 0 0 0 0,0-1-1 0 0,0 1 1 0 0,0 0 0 0 0,0 0-1 0 0,0 0 1 0 0,1 0 0 0 0,-1-1 0 0 0,1 0-1 0 0,2-11-1343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364 195 17503 0 0,'0'0'399'0'0,"0"0"60"0"0,0 0 21 0 0,6 5 86 0 0,-5-5-563 0 0,-1 0 1 0 0,1 1-1 0 0,-1-1 0 0 0,1 1 1 0 0,-1-1-1 0 0,1 1 0 0 0,-1-1 0 0 0,1 1 1 0 0,-1 0-1 0 0,1-1 0 0 0,-1 1 1 0 0,0 0-1 0 0,1-1 0 0 0,-1 1 0 0 0,0 0 1 0 0,0-1-1 0 0,1 1 0 0 0,-1 0 0 0 0,0-1 1 0 0,0 1-1 0 0,0 0 0 0 0,0 0 1 0 0,0-1-1 0 0,0 2 0 0 0,0 1 71 0 0,0 7 453 0 0,0 0-1 0 0,0 0 1 0 0,-1 0 0 0 0,0 0-1 0 0,0 0 1 0 0,-6 16 0 0 0,-22 58 1079 0 0,27-77-1511 0 0,-22 51 419 0 0,-2-1 0 0 0,-3-2 0 0 0,-51 77 0 0 0,34-62-229 0 0,19-28-124 0 0,-59 71 1 0 0,84-110-135 0 0,1-2-38 0 0,1-1-1 0 0,-1 1 1 0 0,1 0 0 0 0,-1-1-1 0 0,1 1 1 0 0,-1-1-1 0 0,1 1 1 0 0,-1-1-1 0 0,0 1 1 0 0,1-1 0 0 0,-1 0-1 0 0,0 1 1 0 0,0-1-1 0 0,1 0 1 0 0,-1 1-1 0 0,0-1 1 0 0,0 0 0 0 0,1 0-1 0 0,-3 0 1 0 0,2 1-1040 0 0,1-3-385 0 0,2-11-1409 0 0,4-4-5342 0 0</inkml:trace>
  <inkml:trace contextRef="#ctx0" brushRef="#br0" timeOffset="1">480 0 17503 0 0,'0'0'803'0'0,"-1"0"-18"0"0,-6 0-501 0 0,1 0-109 0 0,4 0 561 0 0,2 0 237 0 0,0 0 40 0 0,0 0-127 0 0,6 19-610 0 0,-5-15-910 0 0,1-1-1 0 0,-1 1 1 0 0,1-1 0 0 0,-1 0-1 0 0,1 0 1 0 0,3 3 0 0 0,-3-1-2375 0 0,5 4-3873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173 372 19351 0 0,'0'0'886'0'0,"0"0"-21"0"0,0-13-598 0 0,-1 8 4303 0 0,-1 4-4529 0 0,1 1 0 0 0,0-1 0 0 0,-1 1 0 0 0,1 0-1 0 0,0-1 1 0 0,-1 1 0 0 0,1 0 0 0 0,0 0 0 0 0,-1 0 0 0 0,1 0 0 0 0,0 0 0 0 0,-1 0-1 0 0,1 0 1 0 0,0 1 0 0 0,-1-1 0 0 0,1 0 0 0 0,0 1 0 0 0,0-1 0 0 0,-1 1 0 0 0,1 0-1 0 0,0-1 1 0 0,0 1 0 0 0,-2 1 0 0 0,-2 1 98 0 0,0 0 0 0 0,0 1 0 0 0,1 0 0 0 0,-7 6 0 0 0,-6 10 202 0 0,0 1 1 0 0,-18 31-1 0 0,29-42-213 0 0,0 0 0 0 0,1 1 0 0 0,1 0 0 0 0,-1 0 0 0 0,2 0 0 0 0,-1 0 0 0 0,-2 21 0 0 0,6-29-128 0 0,0 0 0 0 0,0 1 0 0 0,0-1 0 0 0,0 0 0 0 0,0 0 0 0 0,2 5 0 0 0,3 2 0 0 0,-4-9 0 0 0,1 0 0 0 0,0 1 0 0 0,-1-1 0 0 0,1 0 0 0 0,0 0 0 0 0,0 0 0 0 0,0 0 0 0 0,0-1 0 0 0,0 1 0 0 0,0 0 0 0 0,0-1 0 0 0,0 1 0 0 0,0-1 0 0 0,0 0 0 0 0,0 0 0 0 0,0 0 0 0 0,0 0 0 0 0,0 0 0 0 0,1 0 0 0 0,-1 0 0 0 0,0-1 0 0 0,2 0 0 0 0,7-2 0 0 0,-1 0 0 0 0,1-1 0 0 0,9-4 0 0 0,-16 6 0 0 0,4-2 0 0 0,0 0 0 0 0,0-1 0 0 0,0 0 0 0 0,0 0 0 0 0,-1-1 0 0 0,0 0 0 0 0,8-7 0 0 0,-4 0 0 0 0,-1 0 0 0 0,0 0 0 0 0,9-17 0 0 0,-9 14 0 0 0,-1-1 0 0 0,-1 0 0 0 0,-1 0 0 0 0,0 0 0 0 0,-1-1 0 0 0,-1 0 0 0 0,4-22 0 0 0,-6 23 0 0 0,-1 7 0 0 0,-1 0 0 0 0,1-12 0 0 0,-2 20 0 0 0,0-1 0 0 0,0 1 0 0 0,0 0 0 0 0,-1-1 0 0 0,1 1 0 0 0,-1 0 0 0 0,1-1 0 0 0,-1 1 0 0 0,0 0 0 0 0,0 0 0 0 0,0 0 0 0 0,0 0 0 0 0,0 0 0 0 0,-3-4 0 0 0,-2 1 0 0 0,-2 5 0 0 0,5 1 0 0 0,1 0 0 0 0,0 0 0 0 0,-1-1 0 0 0,1 1 0 0 0,0 1 0 0 0,0-1 0 0 0,0 0 0 0 0,0 1 0 0 0,0-1 0 0 0,0 1 0 0 0,0-1 0 0 0,1 1 0 0 0,-1 0 0 0 0,0 0 0 0 0,1 0 0 0 0,-1 0 0 0 0,0 2 0 0 0,1-3-13 0 0,0 1 1 0 0,0-1-1 0 0,0 0 0 0 0,0 1 0 0 0,1-1 1 0 0,-1 1-1 0 0,1-1 0 0 0,-1 1 1 0 0,1-1-1 0 0,-1 1 0 0 0,1-1 0 0 0,0 1 1 0 0,0 0-1 0 0,0-1 0 0 0,0 1 1 0 0,0-1-1 0 0,0 4 0 0 0,1 0-159 0 0,-1-4 136 0 0,0 1-1 0 0,0-1 1 0 0,1 0 0 0 0,-1 1 0 0 0,0-1 0 0 0,1 1 0 0 0,-1-1-1 0 0,0 0 1 0 0,1 0 0 0 0,0 1 0 0 0,-1-1 0 0 0,1 0-1 0 0,0 0 1 0 0,-1 0 0 0 0,1 0 0 0 0,0 1 0 0 0,0-1 0 0 0,0 0-1 0 0,0-1 1 0 0,0 1 0 0 0,0 0 0 0 0,1 0 0 0 0,-1 0 0 0 0,2 0-1 0 0,0 0-25 0 0,0 0 0 0 0,0 0-1 0 0,0 0 1 0 0,0-1-1 0 0,0 1 1 0 0,0-1 0 0 0,0 0-1 0 0,1 0 1 0 0,-1 0-1 0 0,3-1 1 0 0,18-3 62 0 0,-1-2 0 0 0,1 0 0 0 0,-1-1 0 0 0,-1-2 0 0 0,0 0 0 0 0,0-1 0 0 0,-1-1 0 0 0,0-1 0 0 0,30-23 0 0 0,-33 19 0 0 0,1-1 0 0 0,-2 0 0 0 0,0-1 0 0 0,28-40 0 0 0,-20 17 0 0 0,-24 38 0 0 0,1 0 0 0 0,0-1 0 0 0,-1 1 0 0 0,0-1 0 0 0,0 1 0 0 0,0-1 0 0 0,0 1 0 0 0,0-1 0 0 0,-1 0 0 0 0,0-6 0 0 0,-1 5 64 0 0,-10 11 748 0 0,1 1-716 0 0,1 1-1 0 0,0 1 1 0 0,0 0-1 0 0,1 0 1 0 0,-9 13-1 0 0,-33 55 399 0 0,34-50-445 0 0,5-8-49 0 0,-101 175 0 0 0,96-160 0 0 0,0 1 0 0 0,2 0 0 0 0,-17 69 0 0 0,31-104 0 0 0,0 1 0 0 0,0-1 0 0 0,0 0 0 0 0,-1 1 0 0 0,1-1 0 0 0,0 0 0 0 0,0 0 0 0 0,0 1 0 0 0,0-1 0 0 0,0 0 0 0 0,0 1 0 0 0,0-1 0 0 0,0 0 0 0 0,0 1 0 0 0,0-1 0 0 0,0 0 0 0 0,0 0 0 0 0,0 1 0 0 0,0-1 0 0 0,0 0 0 0 0,0 1 0 0 0,0-1 0 0 0,1 0 0 0 0,-1 0 0 0 0,0 1 0 0 0,0-1 0 0 0,0 0 0 0 0,0 1 0 0 0,1-1 0 0 0,-1 0 0 0 0,0 0 0 0 0,0 0 0 0 0,0 1 0 0 0,1-1 0 0 0,-1 0 0 0 0,0 0 0 0 0,0 0 0 0 0,1 1 0 0 0,-1-1 0 0 0,0 0 0 0 0,1 0 0 0 0,-1 0 0 0 0,0 0 0 0 0,0 0 0 0 0,1 0 0 0 0,-1 0 0 0 0,0 0 0 0 0,1 0 0 0 0,-1 0 0 0 0,0 0 0 0 0,1 0 0 0 0,-1 0 0 0 0,0 0 0 0 0,0 0 0 0 0,1 0 0 0 0,-1 0 0 0 0,0 0 0 0 0,1 0 0 0 0,-1 0 0 0 0,0 0 0 0 0,0-1 0 0 0,1 1 0 0 0,-1 0 0 0 0,6-1 0 0 0,-1 0 0 0 0,1 0 0 0 0,-1 0 0 0 0,0-1 0 0 0,1 0 0 0 0,-1 0 0 0 0,0 0 0 0 0,0-1 0 0 0,0 0 0 0 0,5-3 0 0 0,7-7 0 0 0,20-19 0 0 0,-18 15 0 0 0,-1 0 0 0 0,21-26 0 0 0,1-2 0 0 0,-2 6 505 0 0,36-33 603 0 0,-72 70-1243 0 0,-1 0-1 0 0,1 0 0 0 0,0 0 0 0 0,0 0 0 0 0,-1 0 1 0 0,3-4-1 0 0,-4 5-306 0 0,-1 4 298 0 0,-4 9 1031 0 0,5-11-912 0 0,0-1 0 0 0,-1 1 0 0 0,1-1 0 0 0,0 0 1 0 0,0 1-1 0 0,0-1 0 0 0,0 0 0 0 0,0 1 0 0 0,0-1 0 0 0,0 0 1 0 0,1 1-1 0 0,-1-1 0 0 0,0 1 0 0 0,0-1 0 0 0,0 0 1 0 0,0 1-1 0 0,0-1 0 0 0,0 0 0 0 0,1 1 0 0 0,-1-1 1 0 0,0 0-1 0 0,0 1 0 0 0,0-1 0 0 0,1 0 0 0 0,-1 0 1 0 0,0 1-1 0 0,1-1 0 0 0,-1 0 0 0 0,0 0 0 0 0,1 0 0 0 0,-1 1 1 0 0,0-1-1 0 0,1 0 0 0 0,0 1 362 0 0,-1-1 138 0 0,0 0 33 0 0,1 17-1285 0 0,-7-2 644 0 0,-1 0 0 0 0,0-1 0 0 0,-1 0 0 0 0,-11 14 0 0 0,11-16 142 0 0,0 0 1 0 0,0 1 0 0 0,1 0 0 0 0,1 0-1 0 0,-9 26 1 0 0,14-36-10 0 0,1 0 0 0 0,-1-1 0 0 0,1 1 0 0 0,0 0 0 0 0,0 0 0 0 0,0-1 0 0 0,0 1 0 0 0,1 0 0 0 0,-1 0 0 0 0,1-1 0 0 0,-1 1 0 0 0,1 0 0 0 0,1 2 0 0 0,-2-4 0 0 0,0-1 0 0 0,0 1 0 0 0,1 0 0 0 0,-1-1 0 0 0,0 1 0 0 0,0-1 0 0 0,0 1 0 0 0,1 0 0 0 0,-1-1 0 0 0,0 1 0 0 0,1-1 0 0 0,-1 1 0 0 0,0-1 0 0 0,1 1 0 0 0,-1-1 0 0 0,1 0 0 0 0,-1 1 0 0 0,1-1 0 0 0,-1 1 0 0 0,1-1 0 0 0,-1 0 0 0 0,1 1 0 0 0,-1-1 0 0 0,1 0 0 0 0,-1 0 0 0 0,1 0 0 0 0,-1 1 0 0 0,2-1 0 0 0,0 0 0 0 0,5 3 0 0 0,0 0 0 0 0,0-1 0 0 0,0 0 0 0 0,0 0 0 0 0,0-1 0 0 0,1 0 0 0 0,-1 0 0 0 0,0-1 0 0 0,1 0 0 0 0,-1 0 0 0 0,0-1 0 0 0,1 0 0 0 0,-1 0 0 0 0,0-1 0 0 0,0 1 0 0 0,0-2 0 0 0,11-4 0 0 0,5-3 0 0 0,-2-1 0 0 0,0-1 0 0 0,0-1 0 0 0,19-16 0 0 0,-29 19 0 0 0,0 0 0 0 0,-1 0 0 0 0,0-1 0 0 0,12-18 0 0 0,1-1 0 0 0,-11 15 0 0 0,-12 15 0 0 0,0 0 0 0 0,0 0 0 0 0,0 0 0 0 0,0 0 0 0 0,0 0 0 0 0,0 0 0 0 0,0 0 0 0 0,0 0 0 0 0,0 0 0 0 0,0 0 0 0 0,0 0 0 0 0,0 0 0 0 0,0 0 0 0 0,0 0 0 0 0,0 0 0 0 0,0 0 0 0 0,0 0 0 0 0,0 0 0 0 0,0 0 1 0 0,0 0-1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1 0 0,0 0-1 0 0,0 0 0 0 0,0 0 0 0 0,0 0 0 0 0,0 0 0 0 0,0 0 0 0 0,0 0 0 0 0,0 0 0 0 0,-6 1-4 0 0,-6 5 70 0 0,2 3 183 0 0,0 1 0 0 0,1 0 1 0 0,1 1-1 0 0,0 0 0 0 0,0 0 0 0 0,1 1 0 0 0,-7 15 1 0 0,-13 20-1192 0 0,23-41 728 0 0,1-1-7 0 0,0 0-1 0 0,0 1 1 0 0,-4 7-1 0 0,7-12 222 0 0,0-1-1 0 0,-1 1 1 0 0,1-1 0 0 0,0 0-1 0 0,0 1 1 0 0,0-1-1 0 0,0 1 1 0 0,-1-1 0 0 0,1 0-1 0 0,0 1 1 0 0,0-1 0 0 0,0 1-1 0 0,0-1 1 0 0,0 1 0 0 0,0-1-1 0 0,0 1 1 0 0,0-1-1 0 0,0 0 1 0 0,0 1 0 0 0,0-1-1 0 0,1 1 1 0 0,-1-1 0 0 0,0 1-1 0 0,0-1 1 0 0,0 0 0 0 0,0 1-1 0 0,1-1 1 0 0,-1 1-1 0 0,0-1 1 0 0,0 0 0 0 0,1 1-1 0 0,-1-1 1 0 0,0 0 0 0 0,1 1-1 0 0,-1-1 1 0 0,0 0-1 0 0,1 0 1 0 0,-1 1 0 0 0,1-1-1 0 0,-1 0 0 0 0,1 1 1 0 0,-1 0 0 0 0,1 0 0 0 0,0-1 0 0 0,-1 1 0 0 0,1 0 0 0 0,0-1 0 0 0,-1 1 0 0 0,1 0 0 0 0,0-1 0 0 0,0 1 0 0 0,-1-1 0 0 0,1 1 0 0 0,0-1 0 0 0,0 0 0 0 0,0 1 0 0 0,0-1 0 0 0,0 0 0 0 0,-1 1 0 0 0,1-1 0 0 0,0 0 0 0 0,0 0 0 0 0,0 0 0 0 0,0 0 0 0 0,0 0 0 0 0,0 0 0 0 0,0 0 0 0 0,2-1 0 0 0,0 1 0 0 0,3-1 0 0 0,1 0 0 0 0,-1 0 0 0 0,0-1 0 0 0,1 1 0 0 0,-1-1 0 0 0,0-1 0 0 0,10-5 0 0 0,39-28 0 0 0,-32 20 0 0 0,-12 8 40 0 0,0 0 1 0 0,-1-1-1 0 0,0 0 1 0 0,-1-1-1 0 0,0 0 1 0 0,0 0-1 0 0,-1-1 1 0 0,0 0-1 0 0,-1 0 0 0 0,-1-1 1 0 0,1 0-1 0 0,-2 0 1 0 0,0 0-1 0 0,5-20 1 0 0,-9 31-95 0 0,-1-1 0 0 0,0 0 1 0 0,1 1-1 0 0,-1-1 0 0 0,0 0 1 0 0,0 1-1 0 0,0-1 0 0 0,0 0 0 0 0,-1 1 1 0 0,1-3-1 0 0,0 3 51 0 0,0 1 0 0 0,-1-1 0 0 0,1 1 0 0 0,0 0 1 0 0,0-1-1 0 0,0 1 0 0 0,0-1 0 0 0,0 1 0 0 0,-1 0 0 0 0,1-1 0 0 0,0 1 0 0 0,0 0 0 0 0,-1-1 0 0 0,1 1 1 0 0,0 0-1 0 0,0-1 0 0 0,-1 1 0 0 0,1 0 0 0 0,0-1 0 0 0,-1 1 0 0 0,1 0 0 0 0,0 0 0 0 0,-1 0 0 0 0,1-1 1 0 0,-1 1-1 0 0,1 0 0 0 0,0 0 0 0 0,-1 0 0 0 0,1 0 0 0 0,-1 0 0 0 0,1 0 0 0 0,0 0 0 0 0,-1 0 1 0 0,1 0-1 0 0,-1 0 0 0 0,1 0 0 0 0,-1 0 0 0 0,0 0 0 0 0,1 0-40 0 0,-4 0-218 0 0,1 0-1 0 0,-1 0 1 0 0,1 0 0 0 0,-1 0 0 0 0,1 0-1 0 0,-1 1 1 0 0,1 0 0 0 0,-1 0-1 0 0,1 0 1 0 0,0 0 0 0 0,-4 2 0 0 0,-33 20-4205 0 0,23-12 2446 0 0,12-8-27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0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165 317 19351 0 0,'15'-20'970'0'0,"21"-20"-1"0"0,10-11-788 0 0,-34 35-119 0 0,-1 2 905 0 0,15-24 0 0 0,-23 33-692 0 0,0-1-1 0 0,-1 0 1 0 0,1 0 0 0 0,-1 0-1 0 0,0 0 1 0 0,-1 0 0 0 0,0 0-1 0 0,1-7 1 0 0,0 1 278 0 0,0 0 0 0 0,0 0 0 0 0,6-15 0 0 0,-5 18-169 0 0,-3 9-375 0 0,0-1 0 0 0,0 1 0 0 0,0 0 0 0 0,0 0 0 0 0,1 0 0 0 0,-1 0 0 0 0,0 0 0 0 0,0 0 0 0 0,0 0 0 0 0,0 0 0 0 0,0-1 0 0 0,0 1 0 0 0,0 0 0 0 0,0 0 0 0 0,0 0 0 0 0,0 0 0 0 0,0 0 0 0 0,0 0 0 0 0,0 0 0 0 0,0-1-1 0 0,0 1 1 0 0,0 0 0 0 0,0 0 0 0 0,0 0 0 0 0,0 0 0 0 0,0 0 0 0 0,0 0 0 0 0,0 0 0 0 0,0-1 0 0 0,0 1 0 0 0,0 0 0 0 0,0 0 0 0 0,-1 0 0 0 0,1 0 0 0 0,0 0 0 0 0,0 0 0 0 0,0 0 0 0 0,0 0 0 0 0,0 0 0 0 0,0-1 0 0 0,0 1 0 0 0,0 0 0 0 0,0 0 0 0 0,0 0 0 0 0,-1 0 0 0 0,1 0 0 0 0,0 0 0 0 0,0 0 0 0 0,0 0 0 0 0,0 0 0 0 0,0 0 0 0 0,0 0 0 0 0,0 0 0 0 0,-1 0 0 0 0,1 0 0 0 0,0 0-1 0 0,0 0 1 0 0,0 0 0 0 0,0 0 0 0 0,0 0 0 0 0,0 0 0 0 0,-1 0 0 0 0,-10 6 958 0 0,-18 16 624 0 0,26-19-1538 0 0,-13 11-53 0 0,0 1 0 0 0,2 1 0 0 0,-1 0 0 0 0,-21 33 0 0 0,-39 80 0 0 0,66-113 0 0 0,-14 28 0 0 0,1 1 0 0 0,2 0 0 0 0,3 2 0 0 0,-14 53 0 0 0,29-93-270 0 0,1 0-1 0 0,-1 1 1 0 0,1-1-1 0 0,1 0 1 0 0,0 0-1 0 0,-1 0 1 0 0,3 9-1 0 0,-2-14 162 0 0,0-1 0 0 0,1 1 1 0 0,-1-1-1 0 0,1 1 0 0 0,-1 0 0 0 0,1-1 1 0 0,0 1-1 0 0,0-1 0 0 0,0 0 0 0 0,0 1 0 0 0,0-1 1 0 0,0 0-1 0 0,0 1 0 0 0,2 1 0 0 0,-1-2 40 0 0,0 0-1 0 0,0 0 0 0 0,0 0 1 0 0,0 0-1 0 0,0 0 1 0 0,0-1-1 0 0,0 1 0 0 0,0-1 1 0 0,1 1-1 0 0,-1-1 1 0 0,0 0-1 0 0,0 0 0 0 0,0 0 1 0 0,3 0-1 0 0,3-1-875 0 0,0 0-1 0 0,15-3 1 0 0,3-4-5211 0 0,1-2-1556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59 17503 0 0,'4'-8'858'0'0,"-3"7"-742"0"0,0-1 1 0 0,-1 1 0 0 0,1-1 0 0 0,-1 1 0 0 0,0-1 0 0 0,1 0 0 0 0,-1 1 0 0 0,0-1 0 0 0,0 0-1 0 0,0 1 1 0 0,0-1 0 0 0,0 1 0 0 0,-1-1 0 0 0,1 0 0 0 0,0 1 0 0 0,-1-1 0 0 0,1 1 0 0 0,-2-3-1 0 0,1 2 416 0 0,0 1 0 0 0,1-1 0 0 0,-1 0 0 0 0,-1 1 0 0 0,1-1 0 0 0,0 1 0 0 0,0 0 0 0 0,0-1 0 0 0,-3 0-1 0 0,3 1-427 0 0,0 1-1 0 0,0 0 0 0 0,0-1 1 0 0,-1 1-1 0 0,1 0 0 0 0,0 0 1 0 0,0 0-1 0 0,-1 0 1 0 0,1 0-1 0 0,0 0 0 0 0,0 0 1 0 0,-2 0-1 0 0,-1 1 164 0 0,-3-1-195 0 0,1 1-1 0 0,0 0 1 0 0,-1 0 0 0 0,1 0-1 0 0,0 1 1 0 0,0 0 0 0 0,0 0-1 0 0,0 0 1 0 0,0 1 0 0 0,-5 3-1 0 0,-8 6 435 0 0,-26 23 0 0 0,-3 1-154 0 0,40-31-352 0 0,0 2 0 0 0,0-1 0 0 0,1 1 0 0 0,0 0 0 0 0,1 0 0 0 0,-1 1 0 0 0,1 0 0 0 0,1 0 0 0 0,0 0 0 0 0,-7 16 0 0 0,7-9 0 0 0,7-11 0 0 0,-1-2 0 0 0,0 0 0 0 0,0 0 0 0 0,1 0 0 0 0,-1 0 0 0 0,1 0 0 0 0,0 0 0 0 0,-1 0 0 0 0,1 0 0 0 0,0-1 0 0 0,0 1 0 0 0,0 0 0 0 0,0-1 0 0 0,0 0 0 0 0,0 1 0 0 0,1-1 0 0 0,-1 0 0 0 0,0 0 0 0 0,1 0 0 0 0,-1-1 0 0 0,1 1 0 0 0,-1-1 0 0 0,1 1 0 0 0,-1-1 0 0 0,1 0 0 0 0,-1 0 0 0 0,1 0 0 0 0,-1 0 0 0 0,1 0 0 0 0,-1 0 0 0 0,1-1 0 0 0,-1 1 0 0 0,1-1 0 0 0,-1 0 0 0 0,1 0 0 0 0,-1 0 0 0 0,0 0 0 0 0,0 0 0 0 0,4-3 0 0 0,4-2 0 0 0,0 0 0 0 0,23-9 0 0 0,-2 1 0 0 0,-14 5 0 0 0,6-2 0 0 0,0-1 0 0 0,-2 0 0 0 0,1-2 0 0 0,37-33 0 0 0,-38 26 0 0 0,-19 17 0 0 0,-7 5 0 0 0,-5 4 0 0 0,0 4 0 0 0,0 0 0 0 0,0 1 0 0 0,1 0 0 0 0,-15 21 0 0 0,9-6 0 0 0,-17 32 0 0 0,29-52 0 0 0,1 0 0 0 0,0 0 0 0 0,0 0 0 0 0,1 1 0 0 0,-1-1 0 0 0,1 1 0 0 0,0-1 0 0 0,0 8 0 0 0,4-3 0 0 0,-2-8-64 0 0,1-1 1 0 0,-1 1-1 0 0,1-1 0 0 0,0 1 1 0 0,0-1-1 0 0,0 0 1 0 0,-1 0-1 0 0,1 0 0 0 0,0 0 1 0 0,0 0-1 0 0,1 0 0 0 0,-1 0 1 0 0,0-1-1 0 0,0 1 0 0 0,0-1 1 0 0,0 1-1 0 0,1-1 0 0 0,-1 0 1 0 0,2 0-1 0 0,6 0-431 0 0,-1 0 1 0 0,1-1-1 0 0,9-2 0 0 0,29-9-3833 0 0,-23 4-3860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347 301 17503 0 0,'0'0'803'0'0,"0"0"-18"0"0,0 0-290 0 0,0 0 626 0 0,-10 4 4646 0 0,-6 0-5369 0 0,0 1 1 0 0,0 1 0 0 0,0 0-1 0 0,1 1 1 0 0,0 1 0 0 0,0 0-1 0 0,-19 15 1 0 0,5 0-355 0 0,1 2 1 0 0,2 1-1 0 0,0 1 0 0 0,-43 61 0 0 0,56-65-209 0 0,13-22 165 0 0,0-1 0 0 0,-1 0 0 0 0,1 1 0 0 0,0-1 0 0 0,0 1 0 0 0,0-1 0 0 0,-1 1 0 0 0,1-1 0 0 0,0 1 0 0 0,0-1 0 0 0,0 1 0 0 0,0-1 0 0 0,0 1 0 0 0,0-1 0 0 0,0 1 0 0 0,0 0 0 0 0,0-1 0 0 0,0 1 0 0 0,0-1 0 0 0,0 1 0 0 0,1-1 0 0 0,-1 1 0 0 0,0-1 0 0 0,0 0 0 0 0,0 1 0 0 0,1-1 0 0 0,-1 1 0 0 0,0-1 0 0 0,1 1 0 0 0,-1-1 0 0 0,0 0 0 0 0,1 1 0 0 0,-1-1 0 0 0,0 1 0 0 0,1-1 0 0 0,-1 0 0 0 0,1 0 0 0 0,-1 1 0 0 0,1-1 0 0 0,-1 0 0 0 0,1 0 0 0 0,-1 1 0 0 0,1-1 0 0 0,-1 0 0 0 0,1 0 0 0 0,0 0 0 0 0,0 0 0 0 0,2 2 0 0 0,0-1 0 0 0,1 0 0 0 0,-1-1 0 0 0,1 1 0 0 0,-1 0 0 0 0,1-1 0 0 0,-1 0 0 0 0,1 0 0 0 0,-1 0 0 0 0,1 0 0 0 0,-1-1 0 0 0,1 1 0 0 0,-1-1 0 0 0,0 0 0 0 0,6-2 0 0 0,5-3 0 0 0,-1 0 0 0 0,18-12 0 0 0,-17 10 0 0 0,29-17 0 0 0,-2-2 0 0 0,-1-2 0 0 0,-1-2 0 0 0,-1-1 0 0 0,-2-2 0 0 0,-2-2 0 0 0,-1-1 0 0 0,-1-1 0 0 0,40-67 0 0 0,-60 86 231 0 0,-2 0-1 0 0,0-1 1 0 0,-1 0 0 0 0,-1-1-1 0 0,7-28 1 0 0,-14 36 212 0 0,-4 5-294 0 0,3 8-148 0 0,-1-1 0 0 0,0 1 0 0 0,0 0-1 0 0,0 0 1 0 0,0 0 0 0 0,0-1 0 0 0,1 1 0 0 0,-1 0 0 0 0,0 0-1 0 0,0 0 1 0 0,0 1 0 0 0,0-1 0 0 0,0 0 0 0 0,0 0 0 0 0,1 0-1 0 0,-1 1 1 0 0,0-1 0 0 0,0 0 0 0 0,0 1 0 0 0,1-1-1 0 0,-1 0 1 0 0,0 1 0 0 0,-1 0 0 0 0,-17 14-5 0 0,0 2 4 0 0,1 2 0 0 0,1 0 0 0 0,0 1 0 0 0,-21 33 0 0 0,17-16 0 0 0,-34 76 0 0 0,33-64 0 0 0,-13 32 0 0 0,32-72 0 0 0,0 0 0 0 0,1 0 0 0 0,0 0 0 0 0,1 1 0 0 0,0-1 0 0 0,0 0 0 0 0,1 12 0 0 0,3-12 0 0 0,-1-8 0 0 0,0 0 0 0 0,0 1 0 0 0,0-1 0 0 0,0 0 0 0 0,0 0 0 0 0,0-1 0 0 0,0 1 0 0 0,0 0 0 0 0,1-1 0 0 0,-1 1 0 0 0,0-1 0 0 0,0 1 0 0 0,1-1 0 0 0,-1 0 0 0 0,0 0 0 0 0,3-1 0 0 0,2 1 0 0 0,-1-1 0 0 0,0 0 0 0 0,0 0 0 0 0,12-4 0 0 0,-4-2 0 0 0,0-1 0 0 0,-1 0 0 0 0,1 0 0 0 0,-1-2 0 0 0,-1 1 0 0 0,16-16 0 0 0,-11 8 0 0 0,-1-1 0 0 0,-1 0 0 0 0,0-1 0 0 0,-1 0 0 0 0,15-31 0 0 0,-21 39 0 0 0,-7 9 0 0 0,1 0 0 0 0,-1 1 0 0 0,0-1 0 0 0,0 0 0 0 0,0 0 0 0 0,0 1 0 0 0,0-1 0 0 0,1-4 0 0 0,-3 0 0 0 0,-2 5 0 0 0,-2 4 0 0 0,0 1 0 0 0,1 0 0 0 0,0 1 0 0 0,0-1 0 0 0,0 1 0 0 0,0 0 0 0 0,1 0 0 0 0,-4 7 0 0 0,-18 41 0 0 0,21-44 0 0 0,2-3-121 0 0,0-1 0 0 0,0 1 0 0 0,0 0 0 0 0,1 0 0 0 0,0 0-1 0 0,0 0 1 0 0,1 0 0 0 0,-1 0 0 0 0,1 0 0 0 0,1 9 0 0 0,0-13 73 0 0,-1 0 0 0 0,0 0 0 0 0,1 0 0 0 0,0 0-1 0 0,-1 0 1 0 0,1 0 0 0 0,0 0 0 0 0,0 0 0 0 0,0 0 0 0 0,0 0 0 0 0,1-1 0 0 0,-1 1-1 0 0,0 0 1 0 0,1-1 0 0 0,-1 1 0 0 0,1-1 0 0 0,-1 1 0 0 0,1-1 0 0 0,0 0 0 0 0,0 0 0 0 0,0 0-1 0 0,-1 0 1 0 0,1 0 0 0 0,0 0 0 0 0,0 0 0 0 0,1-1 0 0 0,-1 1 0 0 0,0-1 0 0 0,0 1-1 0 0,0-1 1 0 0,0 0 0 0 0,3 0 0 0 0,5 0-500 0 0,0 0 0 0 0,0-1 0 0 0,1 0 0 0 0,-1-1 1 0 0,-1 0-1 0 0,16-6 0 0 0,-7 2-1412 0 0,0-2 1 0 0,25-14 0 0 0,40-31-4073 0 0,-39 20 2961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3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0,0 0-136 0 0,2 0 457 0 0,10 2 120 0 0,1 0 0 0 0,-1-1 1 0 0,1-1-1 0 0,-1 0 1 0 0,17-2-1 0 0,46-5-166 0 0,78-11 760 0 0,-137 17-1397 0 0,19-4-387 0 0,-33 5-1076 0 0,-2 0-511 0 0,0 0-108 0 0,0 0-22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23039 0 0,'0'0'528'0'0,"0"0"69"0"0,0 0 38 0 0,-9-1 112 0 0,5 1-708 0 0,-1 0 1 0 0,0 1-1 0 0,1 0 0 0 0,-1-1 1 0 0,1 1-1 0 0,-1 1 0 0 0,1-1 1 0 0,0 1-1 0 0,0 0 1 0 0,-1 0-1 0 0,-4 3 0 0 0,-8 6 606 0 0,-20 15 0 0 0,27-18-434 0 0,2-2-19 0 0,0 1 0 0 0,1-1 0 0 0,0 1 0 0 0,0 1 0 0 0,1-1 0 0 0,0 1 0 0 0,-7 11 0 0 0,-34 53 59 0 0,-14 28 7 0 0,54-87-241 0 0,0 1-1 0 0,1 0 1 0 0,1 1-1 0 0,1-1 1 0 0,-5 27-1 0 0,7-26-16 0 0,-1 27 0 0 0,3-37 0 0 0,0 0 0 0 0,1-1 0 0 0,-1 1 0 0 0,1-1 0 0 0,0 1 0 0 0,1-1 0 0 0,-1 1 0 0 0,1-1 0 0 0,0 0 0 0 0,3 5 0 0 0,-5-7 0 0 0,1-1 0 0 0,0 0 0 0 0,0 0 0 0 0,1 0 0 0 0,-1 0 0 0 0,0-1 0 0 0,0 1 0 0 0,0 0 0 0 0,0 0 0 0 0,1-1 0 0 0,-1 1 0 0 0,0-1 0 0 0,1 1 0 0 0,-1-1 0 0 0,1 1 0 0 0,-1-1 0 0 0,0 0 0 0 0,1 0 0 0 0,-1 0 0 0 0,1 0 0 0 0,-1 0 0 0 0,1 0 0 0 0,-1 0 0 0 0,3-1 0 0 0,5 0 0 0 0,-1-1 0 0 0,0 0 0 0 0,8-4 0 0 0,-11 4 0 0 0,14-6 0 0 0,0-1 0 0 0,-1-1 0 0 0,0-1 0 0 0,-1-1 0 0 0,0 0 0 0 0,29-29 0 0 0,0-12 0 0 0,-47 54 0 0 0,1-1 0 0 0,0 1 0 0 0,0-1 0 0 0,0 1 0 0 0,0-1 0 0 0,0 1 0 0 0,0-1 0 0 0,0 1 0 0 0,0-1 0 0 0,0 1 0 0 0,0-1 0 0 0,0 1 0 0 0,0-1 0 0 0,0 1 0 0 0,1-1 0 0 0,-1 1 0 0 0,0-1 0 0 0,0 1 0 0 0,0-1 0 0 0,1 1 0 0 0,-1-1 0 0 0,0 1 0 0 0,1-1 0 0 0,-1 0 0 0 0,0 1 0 0 0,1-1 0 0 0,-1 1 0 0 0,0-1 0 0 0,1 0 0 0 0,-1 0 0 0 0,1 1 0 0 0,-1-1 0 0 0,1 0 0 0 0,-1 0 0 0 0,1 1 0 0 0,-1-1 0 0 0,1 0 0 0 0,-1 0 0 0 0,1 0 0 0 0,-1 0 0 0 0,1 0 0 0 0,-1 0 0 0 0,1 0 0 0 0,-1 0 0 0 0,1 0 0 0 0,-1 0 0 0 0,2 0 0 0 0,-2 0 0 0 0,10 0 0 0 0,1 0 0 0 0,-1 0 0 0 0,1-1 0 0 0,-1-1 0 0 0,1 0 0 0 0,-1 0 0 0 0,0-1 0 0 0,13-6 0 0 0,11-3 0 0 0,37-22 0 0 0,-64 32 72 0 0,-6 1 299 0 0,-1 1 117 0 0,0 0 21 0 0,0 0-66 0 0,0 10-422 0 0,-1 0 0 0 0,-1 1 0 0 0,1-1 1 0 0,-2 0-1 0 0,1-1 0 0 0,-6 12 1 0 0,-28 58-4 0 0,22-51-20 0 0,-30 73-131 0 0,77-170-8303 0 0,-17 26 5892 0 0,-1-2-15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85 13823 0 0,'13'-6'587'0'0,"1"0"0"0"0,-1-1 1 0 0,0 0-1 0 0,0-1 0 0 0,11-10 0 0 0,9-10 5882 0 0,-32 27-5862 0 0,-1 1-79 0 0,4-3 2970 0 0,-4 3-1887 0 0,-3 6-2064 0 0,-20 40 473 0 0,-44 69 0 0 0,14-28-27 0 0,-73 134 7 0 0,114-195 0 0 0,1 0 0 0 0,1 0 0 0 0,1 1 0 0 0,2 0 0 0 0,-5 29 0 0 0,11-51 0 0 0,0 0 1 0 0,1 1-1 0 0,-1-1 0 0 0,2 7 0 0 0,-1 5 74 0 0,10-25 804 0 0,0-3-776 0 0,0 0-1 0 0,0 0 0 0 0,-1-1 1 0 0,-1 0-1 0 0,10-18 1 0 0,28-70 382 0 0,-35 75-458 0 0,-5 11-287 0 0,0 0 0 0 0,-1 0 0 0 0,0-1 0 0 0,-2 0 0 0 0,1 0 0 0 0,1-25 0 0 0,-5 38 253 0 0,0 1-1 0 0,0-1 0 0 0,0 0 1 0 0,0 0-1 0 0,0 1 1 0 0,0-1-1 0 0,-1 0 0 0 0,1 0 1 0 0,-1 1-1 0 0,1-1 0 0 0,-1 1 1 0 0,0-1-1 0 0,0 0 0 0 0,0 1 1 0 0,0 0-1 0 0,0-1 1 0 0,-2-2-1 0 0,2 4 8 0 0,0-1-1 0 0,0 0 1 0 0,0 0-1 0 0,-1 1 1 0 0,1-1 0 0 0,0 1-1 0 0,0-1 1 0 0,-1 1 0 0 0,1-1-1 0 0,0 1 1 0 0,-1 0 0 0 0,1 0-1 0 0,0 0 1 0 0,-1 0 0 0 0,1 0-1 0 0,-1 0 1 0 0,-1 0 0 0 0,-1 1 1 0 0,1 0 1 0 0,-1 0 0 0 0,1 0 0 0 0,-1 0 0 0 0,1 1 0 0 0,0-1 0 0 0,0 1-1 0 0,0 0 1 0 0,0 0 0 0 0,0 0 0 0 0,0 0 0 0 0,0 1 0 0 0,1-1 0 0 0,-1 1-1 0 0,1 0 1 0 0,-3 3 0 0 0,2-2 0 0 0,1 1 0 0 0,-1 0-1 0 0,1 1 1 0 0,-1-1 0 0 0,1 0 0 0 0,1 1 0 0 0,-2 8-1 0 0,2-12-3 0 0,1 0 0 0 0,0 0-1 0 0,0 0 1 0 0,0 0-1 0 0,0 0 1 0 0,0 0 0 0 0,0 0-1 0 0,0 0 1 0 0,1 0-1 0 0,-1 0 1 0 0,1 0 0 0 0,-1 0-1 0 0,1 0 1 0 0,0 0-1 0 0,0 0 1 0 0,0 0-1 0 0,0-1 1 0 0,0 1 0 0 0,0 0-1 0 0,0-1 1 0 0,1 1-1 0 0,2 2 1 0 0,-3-4-89 0 0,1 1-1 0 0,0 0 1 0 0,-1-1-1 0 0,1 1 1 0 0,0-1-1 0 0,0 0 1 0 0,0 1 0 0 0,-1-1-1 0 0,1 0 1 0 0,0 0-1 0 0,3 0 1 0 0,1 0-167 0 0,72 6-4606 0 0,-56-4 3330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269 141 17503 0 0,'0'0'803'0'0,"1"-1"-18"0"0,11-13-258 0 0,-11 13 562 0 0,0-1 998 0 0,0-4-1540 0 0,-2 5 5475 0 0,-6 4-5831 0 0,-1 0 0 0 0,1 0 0 0 0,0 0 0 0 0,0 1 0 0 0,-9 7 0 0 0,-33 28 903 0 0,33-26-986 0 0,-4 5-108 0 0,1-1 0 0 0,0 2 0 0 0,-22 30 0 0 0,31-35 0 0 0,0 0 0 0 0,2 1 0 0 0,-1 0 0 0 0,2 0 0 0 0,0 1 0 0 0,-7 21 0 0 0,11-23 0 0 0,4-3 0 0 0,-1-10 0 0 0,1 0 0 0 0,-1 0 0 0 0,1 0 0 0 0,0 0 0 0 0,-1 0 0 0 0,1 0 0 0 0,0-1 0 0 0,0 1 0 0 0,0 0 0 0 0,0-1 0 0 0,-1 1 0 0 0,1 0 0 0 0,0-1 0 0 0,0 1 0 0 0,0-1 0 0 0,0 1 0 0 0,0-1 0 0 0,1 0 0 0 0,-1 1 0 0 0,0-1 0 0 0,0 0 0 0 0,0 0 0 0 0,0 0 0 0 0,0 0 0 0 0,0 0 0 0 0,0 0 0 0 0,1 0 0 0 0,-1 0 0 0 0,0 0 0 0 0,0 0 0 0 0,2-1 0 0 0,4-1 0 0 0,0 0 0 0 0,0 0 0 0 0,9-4 0 0 0,-3 0 0 0 0,-1 0 0 0 0,1 0 0 0 0,-1-1 0 0 0,0-1 0 0 0,-1 0 0 0 0,0 0 0 0 0,0-1 0 0 0,-1 0 0 0 0,0-1 0 0 0,-1-1 0 0 0,11-13 0 0 0,35-46 0 0 0,-24 31 0 0 0,34-35 0 0 0,-63 72 0 0 0,-4 2 0 0 0,-5 6 0 0 0,-11 9 0 0 0,10-6 0 0 0,0-1 0 0 0,0 1 0 0 0,1 1 0 0 0,1-1 0 0 0,-1 1 0 0 0,-6 15 0 0 0,4-4 0 0 0,1 0 0 0 0,-8 31 0 0 0,15-49 0 0 0,0 1 0 0 0,1 0 0 0 0,-1 0 0 0 0,1-1 0 0 0,0 1 0 0 0,0 0 0 0 0,0 0 0 0 0,0-1 0 0 0,1 1 0 0 0,-1 0 0 0 0,1-1 0 0 0,0 1 0 0 0,0 0 0 0 0,2 3 0 0 0,-2-5 0 0 0,0 0 0 0 0,0-1 0 0 0,0 1 0 0 0,1-1 0 0 0,-1 1 0 0 0,0-1 0 0 0,1 1 0 0 0,-1-1 0 0 0,1 1 0 0 0,-1-1 0 0 0,1 0 0 0 0,0 0 0 0 0,-1 0 0 0 0,1 0 0 0 0,0 0 0 0 0,0 0 0 0 0,0-1 0 0 0,-1 1 0 0 0,1-1 0 0 0,0 1 0 0 0,0-1 0 0 0,0 0 0 0 0,0 1 0 0 0,0-1 0 0 0,0 0 0 0 0,0 0 0 0 0,4-1 0 0 0,11-2 0 0 0,1 0 0 0 0,-1-2 0 0 0,0 0 0 0 0,0-1 0 0 0,0 0 0 0 0,-1-2 0 0 0,0 0 0 0 0,0 0 0 0 0,-1-2 0 0 0,0 0 0 0 0,-1 0 0 0 0,26-25 0 0 0,-9 3 0 0 0,-1-2 0 0 0,-1-1 0 0 0,45-74 0 0 0,-52 76 0 0 0,-11 17 0 0 0,13-23 0 0 0,-21 30 0 0 0,-3 9 0 0 0,0-1 0 0 0,1 1 0 0 0,-1 0 0 0 0,0 0 0 0 0,0 0 0 0 0,0-1 0 0 0,0 1 0 0 0,0 0 0 0 0,0 0 0 0 0,0-1 0 0 0,0 1 0 0 0,0 0 0 0 0,0 0 0 0 0,0 0 0 0 0,0-1 0 0 0,-1 1 0 0 0,1 0 0 0 0,0 0 0 0 0,0-1 0 0 0,0 1 0 0 0,0 0 0 0 0,0 0 0 0 0,0 0 0 0 0,0 0 0 0 0,0-1 0 0 0,-1 1 0 0 0,1 0 0 0 0,0 0 0 0 0,0 0 0 0 0,0 0 0 0 0,0-1 0 0 0,-1 1 0 0 0,1 0 0 0 0,0 0 0 0 0,0 0 0 0 0,0 0 0 0 0,-1 0 0 0 0,1 0 0 0 0,0 0 0 0 0,0 0 0 0 0,-1 0 0 0 0,1 0 0 0 0,0 0 0 0 0,0 0 0 0 0,0 0 0 0 0,-1 0 0 0 0,1 0 0 0 0,0 0 0 0 0,0 0 0 0 0,-1 0 0 0 0,1 0 0 0 0,0 0 0 0 0,0 0 0 0 0,-1 0 0 0 0,-7 3 0 0 0,5-1 0 0 0,-1 0 0 0 0,1 0 0 0 0,0 1 0 0 0,0-1 0 0 0,0 1 0 0 0,0-1 0 0 0,1 1 0 0 0,-1 0 0 0 0,1 0 0 0 0,0 1 0 0 0,0-1 0 0 0,0 0 0 0 0,0 1 0 0 0,0-1 0 0 0,1 1 0 0 0,-1-1 0 0 0,1 1 0 0 0,0 0 0 0 0,0 0 0 0 0,1-1 0 0 0,-1 8 0 0 0,1-11 0 0 0,-1 1 0 0 0,1 0 0 0 0,0-1 0 0 0,0 1 0 0 0,0 0 0 0 0,0 0 0 0 0,0-1 0 0 0,0 1 0 0 0,0 0 0 0 0,0 0 0 0 0,0-1 0 0 0,1 1 0 0 0,-1 0 0 0 0,0-1 0 0 0,0 1 0 0 0,1 0 0 0 0,-1-1 0 0 0,0 1 0 0 0,1 0 0 0 0,0 0 0 0 0,1 1 0 0 0,-2 0 0 0 0,1-1 0 0 0,0 1 0 0 0,0-1 0 0 0,0 1 0 0 0,0-1 0 0 0,1 1 0 0 0,-1-1 0 0 0,0 0 0 0 0,1 0 0 0 0,-1 1 0 0 0,1-1 0 0 0,-1 0 0 0 0,1 0 0 0 0,-1-1 0 0 0,1 1 0 0 0,0 0 0 0 0,-1 0 0 0 0,1-1 0 0 0,0 1 0 0 0,0-1 0 0 0,0 0 0 0 0,-1 1 0 0 0,1-1 0 0 0,0 0 0 0 0,2 0 0 0 0,2 0 0 0 0,74 5 0 0 0,-57-8 0 0 0,-23 3 0 0 0,1 0 0 0 0,-1 0 0 0 0,0 0 0 0 0,1 0 0 0 0,-1-1 0 0 0,0 1 0 0 0,1 0 0 0 0,-1 0 0 0 0,0 0 0 0 0,1 0 0 0 0,-1 0 0 0 0,0 0 0 0 0,1 0 0 0 0,-1 0 0 0 0,0 0 0 0 0,1 1 0 0 0,-1-1 0 0 0,0 0 0 0 0,1 0 0 0 0,-1 0 0 0 0,0 0 0 0 0,1 0 0 0 0,-1 1 0 0 0,0-1 0 0 0,1 0 0 0 0,-1 0 0 0 0,0 0 0 0 0,0 1 0 0 0,1-1 0 0 0,-1 0 0 0 0,0 0 0 0 0,0 1 0 0 0,0-1 0 0 0,1 0 0 0 0,-1 1 0 0 0,0-1 0 0 0,0 0 0 0 0,0 1 0 0 0,0-1 0 0 0,0 0 0 0 0,0 1 0 0 0,0-1 0 0 0,1 0 0 0 0,-1 1 0 0 0,0-1 0 0 0,0 0 0 0 0,0 1 0 0 0,0-1 0 0 0,0 0 0 0 0,-1 1 0 0 0,1-1 0 0 0,0 0 0 0 0,0 1 0 0 0,0-1 0 0 0,0 0 0 0 0,0 1 0 0 0,-1 5 0 0 0,-1-1 0 0 0,1 0 0 0 0,-1 0 0 0 0,0 0 0 0 0,0 0 0 0 0,0 0 0 0 0,-1 0 0 0 0,0 0 0 0 0,-4 6 0 0 0,-7 12 0 0 0,-7 15 0 0 0,-25 72 0 0 0,45-107 0 0 0,1 0 0 0 0,-1 0 0 0 0,0 1 0 0 0,1-1 0 0 0,0 0 0 0 0,0 0 0 0 0,0 1 0 0 0,0-1 0 0 0,1 4 0 0 0,-1-7 0 0 0,0 1 0 0 0,0-1 0 0 0,0 1 0 0 0,0-1 0 0 0,0 1 0 0 0,0-1 0 0 0,0 1 0 0 0,0-1 0 0 0,0 1 0 0 0,0-1 0 0 0,1 0 0 0 0,-1 1 0 0 0,0-1 0 0 0,0 1 0 0 0,0-1 0 0 0,1 1 0 0 0,-1-1 0 0 0,0 0 0 0 0,0 1 0 0 0,1-1 0 0 0,-1 0 0 0 0,0 1 0 0 0,1-1 0 0 0,-1 0 0 0 0,0 1 0 0 0,1-1 0 0 0,-1 0 0 0 0,1 0 0 0 0,-1 1 0 0 0,1-1 0 0 0,-1 0 0 0 0,0 0 0 0 0,1 0 0 0 0,-1 0 0 0 0,1 1 0 0 0,-1-1 0 0 0,1 0 0 0 0,1 0 0 0 0,3 1 0 0 0,0 1 0 0 0,1-2 0 0 0,-1 1 0 0 0,0 0 0 0 0,1-1 0 0 0,-1 0 0 0 0,1 0 0 0 0,-1-1 0 0 0,1 1 0 0 0,-1-1 0 0 0,0 0 0 0 0,0-1 0 0 0,1 1 0 0 0,7-5 0 0 0,-5 3 0 0 0,-1-1 0 0 0,0 0 0 0 0,0 0 0 0 0,0 0 0 0 0,0-1 0 0 0,-1 0 0 0 0,0-1 0 0 0,0 1 0 0 0,7-9 0 0 0,15-21 0 0 0,-12 16 0 0 0,-1 0 0 0 0,-1-1 0 0 0,13-23 0 0 0,-22 33-65 0 0,0 0 0 0 0,-1 0 0 0 0,0-1 0 0 0,0 1 0 0 0,2-15 0 0 0,-5 22 16 0 0,-1 1 0 0 0,1-1-1 0 0,-1 0 1 0 0,0 0-1 0 0,0 0 1 0 0,0 0 0 0 0,-1 1-1 0 0,1-1 1 0 0,-1 0 0 0 0,1 0-1 0 0,-1 0 1 0 0,0 1 0 0 0,0-1-1 0 0,0 0 1 0 0,-1 1-1 0 0,1-1 1 0 0,0 1 0 0 0,-1-1-1 0 0,0 1 1 0 0,1 0 0 0 0,-1 0-1 0 0,0 0 1 0 0,0 0-1 0 0,0 0 1 0 0,-5-3 0 0 0,-21-10-3889 0 0,11 9 1893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13823 0 0,'0'0'315'0'0,"0"0"45"0"0,0 0 21 0 0,0 0-49 0 0,0 0-12 0 0,0 0 770 0 0,0 0 354 0 0,0 0 76 0 0,5-4 1273 0 0,-5 2-2644 0 0,0 1 0 0 0,0-1 0 0 0,0 0 1 0 0,0 1-1 0 0,0-1 0 0 0,1 0 0 0 0,-1 1 0 0 0,0-1 0 0 0,1 0 1 0 0,0 1-1 0 0,-1-1 0 0 0,1 1 0 0 0,0-1 0 0 0,0 1 1 0 0,1-3-1 0 0,20-24 1182 0 0,-15 20-940 0 0,22-27 707 0 0,32-45-137 0 0,-37 49 140 0 0,-46 60-1085 0 0,-20 23-16 0 0,24-28 0 0 0,11-14 0 0 0,1 0 0 0 0,0 1 0 0 0,1 0 0 0 0,0 0 0 0 0,-6 19 0 0 0,-5 12 0 0 0,14-36 2 0 0,-1 0-13 0 0,1 0 0 0 0,-1 1 0 0 0,2-1 0 0 0,-1 1 0 0 0,-1 10 0 0 0,3-16-326 0 0,0-1-138 0 0,11 3-681 0 0,-8-2 694 0 0,0-1-1 0 0,0 0 1 0 0,0 0 0 0 0,0 0-1 0 0,0 0 1 0 0,0 0 0 0 0,0 0-1 0 0,0-1 1 0 0,0 1 0 0 0,0-1 0 0 0,4-2-1 0 0,7-4-7725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 21191 0 0,'-1'0'20'0'0,"-2"0"112"0"0,0 0 0 0 0,0-1 1 0 0,0 1-1 0 0,0-1 0 0 0,0 1 0 0 0,1-1 1 0 0,-1 0-1 0 0,0 0 0 0 0,1 0 0 0 0,-1-1 1 0 0,0 1-1 0 0,1 0 0 0 0,0-1 0 0 0,-1 0 0 0 0,1 0 1 0 0,0 1-1 0 0,-3-5 0 0 0,4 5 239 0 0,1 1 117 0 0,0 0 21 0 0,-1-1-66 0 0,1 0-442 0 0,0 1 1 0 0,1 0-1 0 0,-1-1 0 0 0,0 1 1 0 0,0-1-1 0 0,0 1 0 0 0,0-1 1 0 0,0 1-1 0 0,0-1 1 0 0,1 1-1 0 0,-1-1 0 0 0,0 1 1 0 0,0 0-1 0 0,1-1 0 0 0,-1 1 1 0 0,0-1-1 0 0,1 1 0 0 0,-1 0 1 0 0,0-1-1 0 0,1 1 1 0 0,-1 0-1 0 0,0 0 0 0 0,1-1 1 0 0,-1 1-1 0 0,1 0 0 0 0,-1 0 1 0 0,1-1-1 0 0,-1 1 1 0 0,0 0-1 0 0,1 0 0 0 0,-1 0 1 0 0,1 0-1 0 0,-1 0 0 0 0,1 0 1 0 0,-1 0-1 0 0,1 0 1 0 0,-1 0-1 0 0,1 0 0 0 0,-1 0 1 0 0,1 0-1 0 0,-1 0 0 0 0,1 0 1 0 0,0 0-97 0 0,0 0 60 0 0,0 0-230 0 0,1-1 1 0 0,0 1-1 0 0,-1-1 1 0 0,1 1 0 0 0,0 0-1 0 0,-1 0 1 0 0,1-1-1 0 0,0 1 1 0 0,0 1 0 0 0,-1-1-1 0 0,1 0 1 0 0,0 0-1 0 0,-1 1 1 0 0,3 0 0 0 0,7 2-1270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250 536 19351 0 0,'0'0'439'0'0,"0"0"62"0"0,0 0 33 0 0,0 0-522 0 0,0 0 1 0 0,0 0 0 0 0,-1 0 0 0 0,1 0 0 0 0,0 0 0 0 0,0 0-1 0 0,0 0 1 0 0,0 0 0 0 0,0 0 0 0 0,0 0 0 0 0,0 0 0 0 0,0 0-1 0 0,0 0 1 0 0,-1 0 0 0 0,1 0 0 0 0,0 0 0 0 0,0 0 0 0 0,0 0 0 0 0,0 0-1 0 0,0 0 1 0 0,0 0 0 0 0,0 0 0 0 0,0 0 0 0 0,-1 0 0 0 0,1 0-1 0 0,0 0 1 0 0,0 0 0 0 0,0 0 0 0 0,0 0 0 0 0,0 0 0 0 0,0-1 0 0 0,0 1-1 0 0,0 0 1 0 0,0 0 0 0 0,0 0 0 0 0,0 0 0 0 0,-1 0 0 0 0,1 0-1 0 0,0 0 1 0 0,0 0 0 0 0,0 0 0 0 0,0 0 0 0 0,0-1 0 0 0,0 1-1 0 0,0 0 1 0 0,0 0 0 0 0,0 0 0 0 0,0 0 0 0 0,0-5 17 0 0,0 1 0 0 0,0 0 0 0 0,1-1 0 0 0,-1 1 0 0 0,1-1 0 0 0,2-5 0 0 0,1-7 708 0 0,-1-30 3355 0 0,-3 47-4065 0 0,-1-1-1 0 0,1 0 1 0 0,0 0-1 0 0,-1 0 1 0 0,1 0-1 0 0,0 0 1 0 0,-1 0-1 0 0,1 0 1 0 0,-1 1-1 0 0,0-1 1 0 0,1 0-1 0 0,-1 0 1 0 0,0 1-1 0 0,1-1 1 0 0,-1 0-1 0 0,0 1 1 0 0,0-1-1 0 0,1 1 1 0 0,-1-1-1 0 0,0 1 1 0 0,0-1 0 0 0,0 1-1 0 0,0-1 1 0 0,-1 1-1 0 0,-1-1 45 0 0,0 0 0 0 0,-1 0 0 0 0,1 0 0 0 0,0 0 0 0 0,-6 0 0 0 0,6 2-72 0 0,-1-1 0 0 0,1 1 0 0 0,-1 0 0 0 0,1 0 0 0 0,-1 0 0 0 0,1 0 0 0 0,0 0 0 0 0,-1 1 0 0 0,1 0 0 0 0,0-1 0 0 0,0 1 0 0 0,0 0 0 0 0,0 1 0 0 0,-4 3 0 0 0,-5 6 0 0 0,-19 25 0 0 0,19-22 0 0 0,-8 10 0 0 0,-26 41 0 0 0,39-55 0 0 0,1 0 0 0 0,1 1 0 0 0,0-1 0 0 0,0 1 0 0 0,1 0 0 0 0,-4 24 0 0 0,7-33 0 0 0,1 0 0 0 0,-1-1 0 0 0,1 1 0 0 0,0 0 0 0 0,0 0 0 0 0,0 0 0 0 0,1 0 0 0 0,-1 0 0 0 0,1 0 0 0 0,0-1 0 0 0,-1 1 0 0 0,1 0 0 0 0,0 0 0 0 0,1-1 0 0 0,1 5 0 0 0,-2-5 0 0 0,1-1 0 0 0,-1 1 0 0 0,1-1 0 0 0,0 0 0 0 0,-1 1 0 0 0,1-1 0 0 0,0 0 0 0 0,0 0 0 0 0,0 0 0 0 0,0 0 0 0 0,0 0 0 0 0,0 0 0 0 0,0-1 0 0 0,0 1 0 0 0,0-1 0 0 0,0 1 0 0 0,0-1 0 0 0,0 0 0 0 0,0 0 0 0 0,0 0 0 0 0,0 0 0 0 0,3-1 0 0 0,3 0 0 0 0,1 0 0 0 0,-1-1 0 0 0,0 0 0 0 0,0-1 0 0 0,0 0 0 0 0,0 0 0 0 0,0-1 0 0 0,-1 0 0 0 0,1 0 0 0 0,-1-1 0 0 0,7-5 0 0 0,9-9 0 0 0,36-38 0 0 0,-16 13 0 0 0,9-8 0 0 0,77-101 0 0 0,-28 5 0 0 0,-77 107 0 0 0,35-77 0 0 0,-55 110 41 0 0,0 0 180 0 0,-1-1 0 0 0,4-15-1 0 0,-6 23-190 0 0,-1 0-1 0 0,1-1 1 0 0,-1 1-1 0 0,0-1 1 0 0,0 1-1 0 0,0 0 1 0 0,0-1-1 0 0,0 1 1 0 0,0-1-1 0 0,0 1 1 0 0,0-1-1 0 0,0 1 0 0 0,-1 0 1 0 0,1-1-1 0 0,0 1 1 0 0,-1 0-1 0 0,1-1 1 0 0,-1 1-1 0 0,0 0 1 0 0,1 0-1 0 0,-1-1 1 0 0,0 1-1 0 0,0 0 1 0 0,-2-2-1 0 0,2 3-14 0 0,0-1 0 0 0,0 1 0 0 0,0-1 0 0 0,0 1 0 0 0,1 0-1 0 0,-1 0 1 0 0,0 0 0 0 0,0 0 0 0 0,-1-1 0 0 0,1 1 0 0 0,0 0 0 0 0,0 1 0 0 0,0-1 0 0 0,0 0-1 0 0,0 0 1 0 0,0 0 0 0 0,1 1 0 0 0,-1-1 0 0 0,0 0 0 0 0,0 1 0 0 0,0-1 0 0 0,0 1 0 0 0,0-1 0 0 0,0 1-1 0 0,0-1 1 0 0,1 1 0 0 0,-1 0 0 0 0,-1 0 0 0 0,-2 3 29 0 0,0 0 0 0 0,1-1 0 0 0,-7 9 0 0 0,-29 48-44 0 0,2 2 0 0 0,-39 93 0 0 0,18-13 0 0 0,53-127 0 0 0,1 0 0 0 0,0 0 0 0 0,1 1 0 0 0,1-1 0 0 0,1 1 0 0 0,0 0 0 0 0,2 26 0 0 0,-1-38 0 0 0,1-1 0 0 0,0 0 0 0 0,-1 1 0 0 0,1-1 0 0 0,0 0 0 0 0,1 0 0 0 0,-1 0 0 0 0,0 0 0 0 0,1 0 0 0 0,0 0 0 0 0,0 0 0 0 0,0 0 0 0 0,0-1 0 0 0,0 1 0 0 0,0-1 0 0 0,1 0 0 0 0,-1 1 0 0 0,1-1 0 0 0,-1 0 0 0 0,1 0 0 0 0,0-1 0 0 0,0 1 0 0 0,0-1 0 0 0,0 1 0 0 0,0-1 0 0 0,0 0 0 0 0,1 0 0 0 0,-1 0 0 0 0,0 0 0 0 0,1-1 0 0 0,5 1 0 0 0,3-1 0 0 0,0 0 0 0 0,0 0 0 0 0,-1-1 0 0 0,1-1 0 0 0,0 0 0 0 0,-1-1 0 0 0,22-7 0 0 0,-23 5 0 0 0,0 1 0 0 0,0-2 0 0 0,0 0 0 0 0,0 0 0 0 0,10-10 0 0 0,-2 1 0 0 0,24-27 0 0 0,-34 33 0 0 0,-1 0 0 0 0,0 0 0 0 0,-1 0 0 0 0,0-1 0 0 0,0 0 0 0 0,-1-1 0 0 0,7-20 0 0 0,-10 18 0 0 0,-2 13 0 0 0,0-1 0 0 0,0 0 0 0 0,0 1 0 0 0,0-1 0 0 0,0 0 0 0 0,0 0 0 0 0,0 1 0 0 0,0-1 0 0 0,0 0 0 0 0,0 1 0 0 0,0-1 0 0 0,-1 0 0 0 0,1 1 0 0 0,0-1 0 0 0,0 1 0 0 0,-1-1 0 0 0,1 0 0 0 0,0 1 0 0 0,-1-1 0 0 0,1 1 0 0 0,-1-1 0 0 0,1 1 0 0 0,-1-1 0 0 0,1 1 0 0 0,-1-1 0 0 0,1 1 0 0 0,-1 0 0 0 0,0-1 0 0 0,1 1 0 0 0,-1 0 0 0 0,1-1 0 0 0,-1 1 0 0 0,0 0 0 0 0,1 0 0 0 0,-1 0 0 0 0,0-1 0 0 0,1 1 0 0 0,-1 0 0 0 0,0 0 0 0 0,1 0 0 0 0,-1 0 0 0 0,0 0 0 0 0,1 0 0 0 0,-1 1 0 0 0,0-1 0 0 0,0 0 0 0 0,1 0 0 0 0,-1 0 0 0 0,1 1 0 0 0,-1-1 0 0 0,0 0 0 0 0,1 0 0 0 0,-2 1 0 0 0,2 0 0 0 0,-3 0 0 0 0,-1 1 0 0 0,1-1 0 0 0,0 1 0 0 0,0 0 0 0 0,0 1 0 0 0,0-1 0 0 0,0 0 0 0 0,-4 6 0 0 0,-19 25 0 0 0,14-17 0 0 0,-1 0 0 0 0,1 1 0 0 0,1 0 0 0 0,-10 21 0 0 0,17-30 0 0 0,0 0 0 0 0,1 1 0 0 0,0 0 0 0 0,0 0 0 0 0,1-1 0 0 0,0 1 0 0 0,1 1 0 0 0,0-1 0 0 0,0 12 0 0 0,1-19 0 0 0,0 1 0 0 0,0-1 0 0 0,1 1 0 0 0,-1-1 0 0 0,0 1 0 0 0,1-1 0 0 0,0 1 0 0 0,0-1 0 0 0,0 0 0 0 0,0 1 0 0 0,0-1 0 0 0,0 0 0 0 0,0 0 0 0 0,1 0 0 0 0,-1 0 0 0 0,1 0 0 0 0,0 0 0 0 0,3 3 0 0 0,-2-4 0 0 0,-1 1 0 0 0,1-1 0 0 0,0 0 0 0 0,-1 1 0 0 0,1-1 0 0 0,0-1 0 0 0,0 1 0 0 0,0 0 0 0 0,0-1 0 0 0,0 0 0 0 0,0 1 0 0 0,0-1 0 0 0,0 0 0 0 0,0-1 0 0 0,5 0 0 0 0,6-1 0 0 0,0-2 0 0 0,0 1 0 0 0,0-2 0 0 0,-1 0 0 0 0,1-1 0 0 0,-1 0 0 0 0,0-1 0 0 0,-1 0 0 0 0,1-1 0 0 0,13-12 0 0 0,0-2 0 0 0,0-2 0 0 0,-2 0 0 0 0,25-35 0 0 0,-46 56 0 0 0,0 0 0 0 0,-1-1 0 0 0,0 0 0 0 0,1 1 0 0 0,-2-1 0 0 0,1 0 0 0 0,2-6 0 0 0,3-8 0 0 0,-9 20 0 0 0,-24 31 0 0 0,15-12 0 0 0,0 0 0 0 0,1 1 0 0 0,1 0 0 0 0,1 1 0 0 0,-5 23 0 0 0,12-14-829 0 0,1-30-125 0 0,0-2-1102 0 0,0 0-4403 0 0,0 0-1891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21191 0 0,'0'0'480'0'0,"0"0"67"0"0,0 0 31 0 0,0 0-56 0 0,2 0-341 0 0,3-1-62 0 0,-1 0 0 0 0,1 0 0 0 0,-1 1 1 0 0,0 0-1 0 0,1 0 0 0 0,-1 0 0 0 0,1 1 0 0 0,-1-1 0 0 0,0 1 0 0 0,1 0 0 0 0,-1 0 0 0 0,0 1 1 0 0,0-1-1 0 0,0 1 0 0 0,7 4 0 0 0,1 1-1129 0 0,0 0 0 0 0,0 1 0 0 0,18 16 0 0 0,-15-10-524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284 245 15663 0 0,'7'-16'932'0'0,"14"-24"-1"0"0,-16 32-87 0 0,0-1-1 0 0,0-1 1 0 0,-1 1 0 0 0,-1 0-1 0 0,1-1 1 0 0,-1 0-1 0 0,2-17 1 0 0,-4 23-711 0 0,0-7 663 0 0,0-1-1 0 0,0 0 1 0 0,-3-20 0 0 0,2 30-777 0 0,0 1 1 0 0,-1-1-1 0 0,1 1 1 0 0,0 0-1 0 0,-1-1 1 0 0,1 1-1 0 0,-1-1 0 0 0,1 1 1 0 0,-1 0-1 0 0,0 0 1 0 0,0-1-1 0 0,1 1 0 0 0,-1 0 1 0 0,-1-1-1 0 0,1 1 18 0 0,0 1-1 0 0,1-1 1 0 0,-1 1-1 0 0,0-1 1 0 0,0 1-1 0 0,0 0 1 0 0,1-1-1 0 0,-1 1 1 0 0,0 0-1 0 0,0 0 0 0 0,0-1 1 0 0,0 1-1 0 0,1 0 1 0 0,-1 0-1 0 0,0 0 1 0 0,0 0-1 0 0,-1 0 1 0 0,-1 1 101 0 0,-1 0 0 0 0,1 0 0 0 0,0 0 0 0 0,-1 1 0 0 0,1-1 0 0 0,0 1 1 0 0,-4 2-1 0 0,4-2-119 0 0,-13 10-19 0 0,0 0 0 0 0,1 1 0 0 0,1 1 0 0 0,-19 21 0 0 0,21-21 0 0 0,-7 6 0 0 0,-23 35 0 0 0,36-46 0 0 0,0 0 0 0 0,1 0 0 0 0,1 1 0 0 0,-1-1 0 0 0,1 1 0 0 0,1 0 0 0 0,-3 12 0 0 0,5-6 0 0 0,4-12 0 0 0,-2-3 0 0 0,0 1 0 0 0,0-1 0 0 0,0 1 0 0 0,1-1 0 0 0,-1 0 0 0 0,0 1 0 0 0,1-1 0 0 0,-1 0 0 0 0,1 0 0 0 0,-1 0 0 0 0,1 0 0 0 0,-1 0 0 0 0,1 0 0 0 0,0 0 0 0 0,0-1 0 0 0,-1 1 0 0 0,1-1 0 0 0,0 1 0 0 0,0-1 0 0 0,0 1 0 0 0,-1-1 0 0 0,1 0 0 0 0,0 0 0 0 0,0 0 0 0 0,0 0 0 0 0,0 0 0 0 0,-1-1 0 0 0,1 1 0 0 0,3-1 0 0 0,5-2 0 0 0,0-1 0 0 0,-1 0 0 0 0,1 0 0 0 0,9-7 0 0 0,2 0 0 0 0,10-3 0 0 0,73-30 0 0 0,-104 43 3 0 0,1 1 0 0 0,-1 0 0 0 0,1 0 0 0 0,-1-1 0 0 0,1 1 0 0 0,-1 0 0 0 0,1 0-1 0 0,-1 0 1 0 0,1 0 0 0 0,-1 0 0 0 0,1-1 0 0 0,0 1 0 0 0,-1 0 0 0 0,1 0 0 0 0,-1 1 0 0 0,1-1 0 0 0,-1 0 0 0 0,1 0 0 0 0,-1 0-1 0 0,1 0 1 0 0,0 0 0 0 0,-1 1 0 0 0,1-1 0 0 0,-1 0 0 0 0,1 0 0 0 0,-1 1 0 0 0,0-1 0 0 0,1 1 0 0 0,2 8 267 0 0,-3-8-182 0 0,0 6 18 0 0,-1-1 1 0 0,1 1 0 0 0,-1-1-1 0 0,0 1 1 0 0,0-1-1 0 0,-3 9 1 0 0,-16 38 665 0 0,12-34-685 0 0,-29 71-87 0 0,-78 137 0 0 0,58-144 0 0 0,53-79 0 0 0,0 1 0 0 0,-1-1 0 0 0,1 0 0 0 0,-1-1 0 0 0,0 1 0 0 0,1-1 0 0 0,-2 0 0 0 0,1 0 0 0 0,0 0 0 0 0,0-1 0 0 0,-7 3 0 0 0,11-5 0 0 0,-1 0 0 0 0,0 0 0 0 0,1 0 0 0 0,-1 0 0 0 0,0 0 0 0 0,1 0 0 0 0,-1-1 0 0 0,1 1 0 0 0,-1 0 0 0 0,0-1 0 0 0,1 1 0 0 0,-1-1 0 0 0,1 0 0 0 0,0 1 0 0 0,-1-1 0 0 0,1 0 0 0 0,-1 0 0 0 0,1 0 0 0 0,0 0 0 0 0,0 0 0 0 0,-1 0 0 0 0,1 0 0 0 0,0-1 0 0 0,0 1 0 0 0,0 0 0 0 0,1-1 0 0 0,-3-2 0 0 0,0-1 0 0 0,1-1 0 0 0,-1 1 0 0 0,1-1 0 0 0,0 0 0 0 0,0 0 0 0 0,-1-6 0 0 0,2 0-297 0 0,0 1 0 0 0,0-1 0 0 0,1 0 1 0 0,1 1-1 0 0,0-1 0 0 0,0 1 0 0 0,4-13 0 0 0,-1 9-771 0 0,1 0 0 0 0,0 0 0 0 0,1 0-1 0 0,13-24 1 0 0,-6 19-7800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1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222 140 21191 0 0,'23'-31'1732'0'0,"-18"24"-1533"0"0,1 1-1 0 0,7-15 1 0 0,-13 20-211 0 0,4-4 436 0 0,-1-1 0 0 0,0 0 0 0 0,-1 1-1 0 0,1-2 1 0 0,-1 1 0 0 0,0 0 0 0 0,-1 0 0 0 0,2-9 0 0 0,-3 15-353 0 0,0-1 0 0 0,-1 1 0 0 0,1-1 1 0 0,0 1-1 0 0,0-1 0 0 0,0 1 0 0 0,-1-1 0 0 0,1 1 0 0 0,0 0 1 0 0,0-1-1 0 0,-1 1 0 0 0,1-1 0 0 0,0 1 0 0 0,-1 0 1 0 0,1-1-1 0 0,-1 1 0 0 0,1 0 0 0 0,0-1 0 0 0,-1 1 1 0 0,1 0-1 0 0,-1-1 0 0 0,1 1 0 0 0,-1 0 0 0 0,1 0 1 0 0,-1 0-1 0 0,1 0 0 0 0,-2-1 0 0 0,-13-1 685 0 0,9 3-671 0 0,-1-1 0 0 0,1 1 0 0 0,-1 1 0 0 0,1-1 0 0 0,-1 1 0 0 0,1 0 0 0 0,0 0 0 0 0,0 1 0 0 0,-9 5-1 0 0,-5 5 297 0 0,-24 19 0 0 0,33-24-352 0 0,-3 4-29 0 0,1 0 0 0 0,0 1 0 0 0,1 0 0 0 0,1 1 0 0 0,0 0 0 0 0,1 1 0 0 0,-9 17 0 0 0,16-27 0 0 0,1-1 0 0 0,0 1 0 0 0,0 0 0 0 0,1-1 0 0 0,0 1 0 0 0,-1 0 0 0 0,1 0 0 0 0,1 0 0 0 0,-1 0 0 0 0,1 0 0 0 0,0 7 0 0 0,0-10 0 0 0,1 0 0 0 0,-1 1 0 0 0,1-1 0 0 0,-1 0 0 0 0,1 0 0 0 0,0 0 0 0 0,0 0 0 0 0,0 0 0 0 0,0 0 0 0 0,0 0 0 0 0,0 0 0 0 0,0 0 0 0 0,1 0 0 0 0,-1 0 0 0 0,1-1 0 0 0,-1 1 0 0 0,1-1 0 0 0,0 1 0 0 0,-1-1 0 0 0,1 0 0 0 0,0 1 0 0 0,0-1 0 0 0,0 0 0 0 0,0 0 0 0 0,0 0 0 0 0,4 1 0 0 0,3-1 0 0 0,1 1 0 0 0,-1-1 0 0 0,0 0 0 0 0,0-1 0 0 0,0 0 0 0 0,0 0 0 0 0,0-1 0 0 0,1 0 0 0 0,10-3 0 0 0,1-2 0 0 0,-1 0 0 0 0,36-16 0 0 0,-42 15 0 0 0,-1 0 0 0 0,0-1 0 0 0,0-1 0 0 0,22-19 0 0 0,-44 41 0 0 0,1 1 0 0 0,0 0 0 0 0,-11 29 0 0 0,19-43 0 0 0,-2 6 0 0 0,-1 1 0 0 0,1-1 0 0 0,0 1 0 0 0,1 0 0 0 0,-1 9 0 0 0,4-7-269 0 0,-1-8 133 0 0,-1 0 0 0 0,1-1 1 0 0,0 1-1 0 0,0-1 0 0 0,-1 1 0 0 0,1-1 1 0 0,0 1-1 0 0,0-1 0 0 0,0 0 1 0 0,-1 1-1 0 0,1-1 0 0 0,0 0 0 0 0,0 1 1 0 0,0-1-1 0 0,0 0 0 0 0,0 0 1 0 0,0 0-1 0 0,0 0 0 0 0,0 0 0 0 0,-1 0 1 0 0,1 0-1 0 0,0 0 0 0 0,1-1 1 0 0,1 0-163 0 0,-1 1 0 0 0,1-1 0 0 0,-1 0 1 0 0,1 0-1 0 0,-1 0 0 0 0,4-2 0 0 0,11-15-1747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99 188 6447 0 0,'0'0'298'0'0,"0"0"-10"0"0,11-1 1650 0 0,5-13 1809 0 0,11-13 686 0 0,-5 5-729 0 0,-20 20-3249 0 0,0-1 0 0 0,-1 1 0 0 0,1-1 1 0 0,-1 1-1 0 0,0-1 0 0 0,0 0 0 0 0,0 0 0 0 0,1-5 0 0 0,-2 7-11 0 0,1 0-289 0 0,1-3 73 0 0,0-1-318 0 0,-3-6 2001 0 0,1 11-1911 0 0,-1 0 1 0 0,1 0-1 0 0,0 0 1 0 0,0-1-1 0 0,0 1 0 0 0,0 0 1 0 0,0 0-1 0 0,0 0 1 0 0,0-1-1 0 0,0 1 0 0 0,0 0 1 0 0,0 0-1 0 0,0 0 1 0 0,-1-1-1 0 0,1 1 0 0 0,0 0 1 0 0,0 0-1 0 0,0 0 1 0 0,0 0-1 0 0,-1 0 0 0 0,1-1 1 0 0,0 1-1 0 0,0 0 1 0 0,0 0-1 0 0,-1 0 0 0 0,1 0 1 0 0,0 0-1 0 0,0 0 1 0 0,0 0-1 0 0,-1 0 0 0 0,1 0 1 0 0,0 0-1 0 0,0 0 1 0 0,0 0-1 0 0,-1 0 0 0 0,1 0 1 0 0,0 0-1 0 0,0 0 1 0 0,-1 0-1 0 0,1 0 0 0 0,0 0 1 0 0,0 0-1 0 0,0 0 1 0 0,-1 0-1 0 0,1 0 0 0 0,0 0 1 0 0,0 0-1 0 0,0 1 1 0 0,-1-1-1 0 0,-9 5-4 0 0,9-5 4 0 0,-11 9 0 0 0,-1 1 0 0 0,1 0 0 0 0,1 1 0 0 0,0 0 0 0 0,0 0 0 0 0,-17 26 0 0 0,13-15 0 0 0,-17 33 0 0 0,27-46 0 0 0,1 0 0 0 0,0 0 0 0 0,1 1 0 0 0,0 0 0 0 0,1 0 0 0 0,-3 18 0 0 0,5-27 8 0 0,-1 1 0 0 0,1-1 0 0 0,0 0 0 0 0,0 1 0 0 0,1-1 0 0 0,-1 1 0 0 0,0-1 0 0 0,0 1 0 0 0,1-1 0 0 0,-1 0 0 0 0,1 1 0 0 0,-1-1 0 0 0,1 0 0 0 0,0 1 0 0 0,-1-1 0 0 0,1 0 0 0 0,0 0 0 0 0,0 0 0 0 0,0 0 0 0 0,0 0 0 0 0,0 1 0 0 0,0-2 0 0 0,0 1 0 0 0,0 0 0 0 0,0 0 0 0 0,0 0 0 0 0,1 0 0 0 0,-1-1 0 0 0,0 1 0 0 0,1-1 0 0 0,-1 1 0 0 0,0-1 0 0 0,1 1 0 0 0,-1-1 0 0 0,1 0 0 0 0,-1 0 0 0 0,0 0 0 0 0,4 0 0 0 0,4 1 106 0 0,1-2-1 0 0,-1 1 1 0 0,1-1 0 0 0,14-4-1 0 0,-19 4-62 0 0,8-2 8 0 0,1-1-1 0 0,0-1 1 0 0,-1 0 0 0 0,0-1 0 0 0,0 0 0 0 0,-1-1-1 0 0,0 0 1 0 0,0-1 0 0 0,-1-1 0 0 0,0 0 0 0 0,0 0-1 0 0,-1-1 1 0 0,0 0 0 0 0,0-1 0 0 0,-2 0 0 0 0,1-1-1 0 0,-1 1 1 0 0,10-22 0 0 0,-17 31-59 0 0,9-17 0 0 0,11-33 0 0 0,-19 46 0 0 0,0 0 0 0 0,-1 0 0 0 0,0 0 0 0 0,0 0 0 0 0,0 0 0 0 0,-1-1 0 0 0,0 1 0 0 0,0 0 0 0 0,0 0 0 0 0,-2-8 0 0 0,1 12-3 0 0,1 0 0 0 0,-1 0 0 0 0,0-1-1 0 0,0 1 1 0 0,0 0 0 0 0,0 0 0 0 0,0 0 0 0 0,0 0 0 0 0,-1 1-1 0 0,1-1 1 0 0,-1 0 0 0 0,1 0 0 0 0,-1 1 0 0 0,0-1 0 0 0,0 1-1 0 0,1-1 1 0 0,-1 1 0 0 0,0 0 0 0 0,0 0 0 0 0,0 0 0 0 0,0 0 0 0 0,-1 0-1 0 0,1 0 1 0 0,0 1 0 0 0,0-1 0 0 0,0 1 0 0 0,-1 0 0 0 0,-2-1-1 0 0,2 1-13 0 0,-1 0 0 0 0,1 0 0 0 0,-1 0 0 0 0,0 0-1 0 0,1 1 1 0 0,-1-1 0 0 0,1 1 0 0 0,-1 0 0 0 0,1 0-1 0 0,-1 0 1 0 0,1 1 0 0 0,0-1 0 0 0,0 1 0 0 0,0 0-1 0 0,-1 0 1 0 0,2 0 0 0 0,-5 4 0 0 0,2-2-183 0 0,2-1-90 0 0,-1 1 0 0 0,1 0-1 0 0,-1 0 1 0 0,1 0-1 0 0,-4 6 1 0 0,6-8-129 0 0,1 0 1 0 0,-1 0-1 0 0,0 0 0 0 0,0 1 0 0 0,1-1 1 0 0,-1 0-1 0 0,1 0 0 0 0,0 1 0 0 0,0 3 0 0 0,1 16-2116 0 0,0-17-23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4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10135 0 0,'0'0'464'0'0,"0"0"-9"0"0,0-11 924 0 0,0 2 3339 0 0,0 9-4569 0 0,0 0 0 0 0,0 0-1 0 0,0-1 1 0 0,0 1 0 0 0,0 0 0 0 0,0-1-1 0 0,0 1 1 0 0,0 0 0 0 0,0 0-1 0 0,0-1 1 0 0,0 1 0 0 0,0 0-1 0 0,0-1 1 0 0,0 1 0 0 0,0 0 0 0 0,0 0-1 0 0,0-1 1 0 0,0 1 0 0 0,0 0-1 0 0,1 0 1 0 0,-1-1 0 0 0,0 1 0 0 0,0 0-1 0 0,0 0 1 0 0,0-1 0 0 0,1 1-1 0 0,-1 0 1 0 0,0 0 0 0 0,0 0 0 0 0,1 0-1 0 0,-1-1 1 0 0,0 1 0 0 0,0 0-1 0 0,1 0 1 0 0,-1 0 0 0 0,0 0 0 0 0,1 0-1 0 0,6 2 3675 0 0,0 1-4430 0 0,-6-3 139 0 0,6 4 572 0 0,-1 0 1 0 0,0 0-1 0 0,0 0 1 0 0,0 1 0 0 0,0 0-1 0 0,-1 0 1 0 0,1 1-1 0 0,-1 0 1 0 0,4 7-1 0 0,7 10 406 0 0,14 26 0 0 0,-24-37-510 0 0,0 1 0 0 0,-1 0 0 0 0,0 1 0 0 0,-1-1 0 0 0,3 20 0 0 0,6 71 0 0 0,-10-76 0 0 0,-1 2 0 0 0,-1-1 0 0 0,-5 45 0 0 0,-15 58 0 0 0,20-128 13 0 0,-1 0-17 0 0,-4 20-69 0 0,2-29-854 0 0,0 0 0 0 0,-1 0 0 0 0,1 1 1 0 0,-1-1-1 0 0,-4-5 0 0 0,0 0-1105 0 0,1 1-15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537 174 17503 0 0,'1'-1'399'0'0,"7"-4"-92"0"0,-1 0 0 0 0,1-1 0 0 0,-1 0-1 0 0,-1-1 1 0 0,1 1 0 0 0,-1-1 0 0 0,6-10 0 0 0,-5 8 1079 0 0,-2 0 0 0 0,1-1 0 0 0,4-12-1 0 0,-9 21-1309 0 0,0-1 0 0 0,-1 0-1 0 0,1 0 1 0 0,0 1-1 0 0,-1-1 1 0 0,0 0-1 0 0,1 0 1 0 0,-1 0-1 0 0,0 0 1 0 0,0 1-1 0 0,0-1 1 0 0,0 0-1 0 0,-1 0 1 0 0,1 0-1 0 0,0 0 1 0 0,-1 1-1 0 0,1-1 1 0 0,-1 0-1 0 0,1 0 1 0 0,-1 1 0 0 0,0-1-1 0 0,0 0 1 0 0,0 1-1 0 0,0-1 1 0 0,0 1-1 0 0,-2-2 1 0 0,2 1 14 0 0,-1 1 1 0 0,0-1 0 0 0,-1 1 0 0 0,1-1-1 0 0,0 1 1 0 0,0 0 0 0 0,0 0-1 0 0,-1 0 1 0 0,1 0 0 0 0,-1 1-1 0 0,1-1 1 0 0,0 0 0 0 0,-1 1 0 0 0,1 0-1 0 0,-1 0 1 0 0,1 0 0 0 0,-1 0-1 0 0,-4 0 1 0 0,-5 2 37 0 0,2 1 0 0 0,-1 0 0 0 0,0 1 0 0 0,0-1 0 0 0,1 2 0 0 0,0 0 0 0 0,-19 12 0 0 0,4 0 384 0 0,-39 36 0 0 0,51-41-512 0 0,1 1 0 0 0,-1 0 0 0 0,-16 26 0 0 0,24-32 0 0 0,0 1 0 0 0,0 1 0 0 0,1-1 0 0 0,0 0 0 0 0,1 1 0 0 0,0 0 0 0 0,0 0 0 0 0,-2 17 0 0 0,4-24 0 0 0,1 0 0 0 0,0 0 0 0 0,0 0 0 0 0,0 0 0 0 0,0 0 0 0 0,0 0 0 0 0,0 0 0 0 0,0 0 0 0 0,1 0 0 0 0,-1 0 0 0 0,1 0 0 0 0,-1 0 0 0 0,1-1 0 0 0,0 1 0 0 0,0 0 0 0 0,0 0 0 0 0,0-1 0 0 0,0 1 0 0 0,0-1 0 0 0,0 1 0 0 0,1-1 0 0 0,-1 1 0 0 0,0-1 0 0 0,1 0 0 0 0,-1 1 0 0 0,1-1 0 0 0,0 0 0 0 0,-1 0 0 0 0,1 0 0 0 0,0 0 0 0 0,0-1 0 0 0,-1 1 0 0 0,1 0 0 0 0,0-1 0 0 0,0 1 0 0 0,0-1 0 0 0,3 1 0 0 0,5-1 0 0 0,0 1 0 0 0,0-1 0 0 0,-1-1 0 0 0,1 0 0 0 0,0 0 0 0 0,10-3 0 0 0,12-4-277 0 0,0-2 0 0 0,-1-1 1 0 0,0-1-1 0 0,55-31 0 0 0,-64 32 104 0 0,-20 10 623 0 0,-2 1 50 0 0,0 0-58 0 0,0 2-293 0 0,0 4-147 0 0,1 1 0 0 0,-2-1 0 0 0,1 0 0 0 0,-1 1 0 0 0,0-1 0 0 0,0 0 0 0 0,0 0 0 0 0,-1 0 0 0 0,-3 8 0 0 0,-28 55-5 0 0,21-45 2 0 0,-30 72 1 0 0,1-3 0 0 0,36-83 0 0 0,-94 182 0 0 0,72-145 0 0 0,-66 85 0 0 0,88-125 0 0 0,0-1 0 0 0,0-1 0 0 0,-1 1 0 0 0,1-1 0 0 0,-1 0 0 0 0,-1 0 0 0 0,1 0 0 0 0,-1-1 0 0 0,1 0 0 0 0,-1 0 0 0 0,-1-1 0 0 0,1 0 0 0 0,0 0 0 0 0,-1-1 0 0 0,1 0 0 0 0,-1 0 0 0 0,0-1 0 0 0,1 0 0 0 0,-1 0 0 0 0,0-1 0 0 0,-10 0 0 0 0,13 0 0 0 0,0-1 0 0 0,1 1 0 0 0,-1-1 0 0 0,0 0 0 0 0,1 0 0 0 0,-1 0 0 0 0,1-1 0 0 0,-1 1 0 0 0,1-1 0 0 0,0-1 0 0 0,0 1 0 0 0,0 0 0 0 0,0-1 0 0 0,0 0 0 0 0,0 0 0 0 0,1 0 0 0 0,-1 0 0 0 0,1 0 0 0 0,0-1 0 0 0,0 0 0 0 0,0 0 0 0 0,1 1 0 0 0,-1-1 0 0 0,1-1 0 0 0,0 1 0 0 0,0 0 0 0 0,0-1 0 0 0,1 1 0 0 0,-1-1 0 0 0,1 1 0 0 0,0-1 0 0 0,1 1 0 0 0,-1-1 0 0 0,1 0 0 0 0,0 0 0 0 0,0 1 0 0 0,0-1 0 0 0,1 0 0 0 0,1-6 0 0 0,0 1-108 0 0,1 0 1 0 0,0 0-1 0 0,0 1 1 0 0,1-1-1 0 0,0 1 0 0 0,1 0 1 0 0,0 0-1 0 0,0 0 1 0 0,8-9-1 0 0,8-6-928 0 0,38-35 0 0 0,-7 6-19 0 0,-23 22-478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325 615 13823 0 0,'0'0'315'0'0,"5"-6"426"0"0,8-23-323 0 0,-11 23-194 0 0,1 1 0 0 0,-1-1 1 0 0,7-9-1 0 0,-2 2 1110 0 0,0 0 0 0 0,-1-1 1 0 0,-1 1-1 0 0,0-1 0 0 0,4-15 1 0 0,-4 12-584 0 0,-5 16-662 0 0,1-1-1 0 0,-1 0 1 0 0,1 1-1 0 0,-1-1 1 0 0,0 1-1 0 0,0-1 1 0 0,0 0-1 0 0,0 1 1 0 0,0-1-1 0 0,0 0 1 0 0,0 1-1 0 0,0-1 1 0 0,-1 0-1 0 0,1 1 1 0 0,-1-1 0 0 0,1 1-1 0 0,-1-1 1 0 0,1 1-1 0 0,-1-1 1 0 0,0 1-1 0 0,0-1 1 0 0,0 1-1 0 0,0 0 1 0 0,0-1-1 0 0,-1 0 1 0 0,0 1-49 0 0,0-1 0 0 0,1 1 1 0 0,-1 0-1 0 0,0 0 0 0 0,0 0 0 0 0,1 1 1 0 0,-1-1-1 0 0,0 0 0 0 0,0 1 0 0 0,0-1 0 0 0,0 1 1 0 0,0-1-1 0 0,0 1 0 0 0,0 0 0 0 0,0 0 1 0 0,0 0-1 0 0,0 0 0 0 0,0 0 0 0 0,-4 2 1 0 0,-7 1 61 0 0,0 2 0 0 0,0-1 0 0 0,0 2 0 0 0,1 0 0 0 0,-1 1 0 0 0,1 0 0 0 0,1 0 0 0 0,-15 13 0 0 0,-1 3 242 0 0,-48 54-1 0 0,7 8-343 0 0,59-71 0 0 0,0 0 0 0 0,1 1 0 0 0,1-1 0 0 0,-9 25 0 0 0,15-34 0 0 0,0-1 0 0 0,-1 1 0 0 0,1 0 0 0 0,1 0 0 0 0,-1 0 0 0 0,1 0 0 0 0,0 7 0 0 0,0-10 0 0 0,0-1 0 0 0,1 1 0 0 0,-1-1 0 0 0,0 0 0 0 0,1 1 0 0 0,-1-1 0 0 0,1 1 0 0 0,-1-1 0 0 0,1 0 0 0 0,0 1 0 0 0,-1-1 0 0 0,1 0 0 0 0,0 0 0 0 0,0 0 0 0 0,0 0 0 0 0,0 0 0 0 0,0 0 0 0 0,0 0 0 0 0,0 0 0 0 0,0 0 0 0 0,1 0 0 0 0,-1 0 0 0 0,0-1 0 0 0,0 1 0 0 0,1 0 0 0 0,-1-1 0 0 0,0 1 0 0 0,1-1 0 0 0,2 1 0 0 0,1 0 0 0 0,1-1 0 0 0,-1 0 0 0 0,1 0 0 0 0,0 0 0 0 0,-1-1 0 0 0,1 1 0 0 0,-1-1 0 0 0,1-1 0 0 0,-1 1 0 0 0,0-1 0 0 0,1 0 0 0 0,5-3 0 0 0,8-5 0 0 0,34-24 0 0 0,-18 12 0 0 0,-7 4 0 0 0,-1 0 0 0 0,0-2 0 0 0,-1-1 0 0 0,-2-1 0 0 0,0-1 0 0 0,23-29 0 0 0,-32 35-7 0 0,16-21-1 0 0,-29 34 19 0 0,1 0-1 0 0,-1 0 1 0 0,0 0 0 0 0,0 0 0 0 0,0 0 0 0 0,0 0 0 0 0,1-9 0 0 0,-3 12 360 0 0,0 1 117 0 0,0 0 21 0 0,-1 1-457 0 0,-1-1 1 0 0,0 1-1 0 0,0 0 1 0 0,1 0-1 0 0,-1 1 1 0 0,1-1-1 0 0,-1 0 1 0 0,1 0-1 0 0,-1 1 1 0 0,-1 1-1 0 0,0 1-21 0 0,-9 8-31 0 0,0 0 0 0 0,1 1 0 0 0,1 1 0 0 0,-16 26 0 0 0,21-31 0 0 0,0 1 0 0 0,0 0 0 0 0,1 0 0 0 0,0 0 0 0 0,1 1 0 0 0,0 0 0 0 0,1-1 0 0 0,-2 17 0 0 0,4-24 0 0 0,0 0 0 0 0,0 0 0 0 0,0 0 0 0 0,0-1 0 0 0,1 1 0 0 0,-1 0 0 0 0,1 0 0 0 0,0-1 0 0 0,-1 1 0 0 0,1 0 0 0 0,0-1 0 0 0,1 1 0 0 0,-1-1 0 0 0,0 1 0 0 0,1-1 0 0 0,-1 0 0 0 0,1 0 0 0 0,0 1 0 0 0,0-1 0 0 0,0 0 0 0 0,0-1 0 0 0,0 1 0 0 0,0 0 0 0 0,1 0 0 0 0,-1-1 0 0 0,0 0 0 0 0,1 1 0 0 0,-1-1 0 0 0,1 0 0 0 0,0 0 0 0 0,-1 0 0 0 0,5 0 0 0 0,0 1 0 0 0,0-1 0 0 0,0-1 0 0 0,0 1 0 0 0,0-1 0 0 0,0 0 0 0 0,0-1 0 0 0,0 0 0 0 0,0 0 0 0 0,0 0 0 0 0,0-1 0 0 0,12-5 0 0 0,9-4 0 0 0,46-28 0 0 0,-72 37 0 0 0,29-16 0 0 0,-2-2 0 0 0,0-1 0 0 0,48-46 0 0 0,-27 14 0 0 0,-3 6 0 0 0,73-99 0 0 0,-92 103 0 0 0,-2-1 0 0 0,-2-1 0 0 0,-2-1 0 0 0,20-61 0 0 0,-36 81 0 0 0,-6 26 0 0 0,0 1 0 0 0,0-1 0 0 0,0 0 0 0 0,0 0 0 0 0,0 0 0 0 0,-1 0 0 0 0,1 0 0 0 0,0 0 0 0 0,0 0 0 0 0,0 0 0 0 0,0 0 0 0 0,0 0 0 0 0,0 0 0 0 0,-1 1 0 0 0,1-1 0 0 0,0 0 0 0 0,0 0 0 0 0,0 0 0 0 0,0 0 0 0 0,0 0 0 0 0,0 0 0 0 0,-1 0 0 0 0,1 0 0 0 0,0 0 0 0 0,0 0 0 0 0,0 0 0 0 0,0-1 0 0 0,0 1 0 0 0,-1 0 0 0 0,1 0 0 0 0,0 0 0 0 0,0 0 0 0 0,0 0 0 0 0,0 0 0 0 0,0 0 0 0 0,0 0 0 0 0,-1 0 0 0 0,1 0 0 0 0,0 0 0 0 0,0-1 0 0 0,0 1 0 0 0,0 0 0 0 0,0 0 0 0 0,0 0 0 0 0,0 0 0 0 0,0 0 0 0 0,0 0 0 0 0,0 0 0 0 0,0-1 0 0 0,0 1 0 0 0,0 0 0 0 0,-1 0 0 0 0,1 0 0 0 0,0 0 0 0 0,0 0 0 0 0,0-1 0 0 0,0 1 0 0 0,-6 8 0 0 0,-7 16 0 0 0,1 0 0 0 0,-10 32 0 0 0,-13 25 0 0 0,-27 33 0 0 0,-27 55 0 0 0,62-117 0 0 0,-8 19 0 0 0,34-67 0 0 0,-23 64 0 0 0,22-59 0 0 0,0 0 0 0 0,0 1 0 0 0,1-1 0 0 0,0 1 0 0 0,1 14 0 0 0,3-9 0 0 0,0-12 0 0 0,-1-2 0 0 0,14 11 0 0 0,-6-10 0 0 0,-4-3-224 0 0,1 0 1 0 0,-1-1-1 0 0,1 0 1 0 0,-1 0-1 0 0,1 0 0 0 0,-1-1 1 0 0,0 0-1 0 0,0 0 1 0 0,-1-1-1 0 0,9-5 0 0 0,2-4-991 0 0,0-1 0 0 0,15-16 0 0 0,-16 14-1122 0 0,22-33 1 0 0,-33 44 2001 0 0,26-41-2224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0,3 0-59 0 0,27 14-236 0 0,-24-11-4 0 0,1 1 1 0 0,-1-1-1 0 0,1 0 0 0 0,13 3 1 0 0,10 0 274 0 0,1-1 0 0 0,0-1 0 0 0,0-1 0 0 0,55-4 0 0 0,-59-2-956 0 0,-3-2-11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13823 0 0,'0'0'315'0'0,"0"0"45"0"0,0 0 21 0 0,2 0-49 0 0,6 2-149 0 0,-7-1 194 0 0,6-6 619 0 0,28-26 2954 0 0,58-51 284 0 0,-60 50-3855 0 0,108-108 1906 0 0,-97 85-1420 0 0,-39 48-719 0 0,-1 0-1 0 0,0 1 0 0 0,-1-1 1 0 0,1-1-1 0 0,-1 1 0 0 0,3-14 1 0 0,-6 19 3 0 0,-1 0-148 0 0,0 1-1 0 0,0 0 1 0 0,0 0-1 0 0,0 0 1 0 0,0-1-1 0 0,0 1 1 0 0,-1 0-1 0 0,1 0 1 0 0,0 1 0 0 0,-1-1-1 0 0,1 0 1 0 0,-1 0-1 0 0,1 1 1 0 0,-1-1-1 0 0,1 1 1 0 0,-1-1-1 0 0,1 1 1 0 0,-1 0 0 0 0,1-1-1 0 0,-1 1 1 0 0,0 0-1 0 0,1 0 1 0 0,-1 0-1 0 0,1 0 1 0 0,-1 1-1 0 0,0-1 1 0 0,1 0 0 0 0,-1 1-1 0 0,-1 0 1 0 0,-2-1-2 0 0,-3 2 1 0 0,-1 0 0 0 0,1 1 0 0 0,-1-1 0 0 0,1 1 0 0 0,0 1 0 0 0,0 0 0 0 0,1 0 0 0 0,-1 0 0 0 0,1 1 0 0 0,0 0 0 0 0,0 1 0 0 0,0 0 0 0 0,-6 6 0 0 0,-9 12 0 0 0,2 1 0 0 0,-21 31 0 0 0,38-52 0 0 0,-6 9 0 0 0,2 0 0 0 0,-1 1 0 0 0,2 0 0 0 0,0 0 0 0 0,0 0 0 0 0,1 1 0 0 0,-4 20 0 0 0,9-32 0 0 0,-1 0 0 0 0,1 0 0 0 0,0 1 0 0 0,-1-1 0 0 0,1 0 0 0 0,1 0 0 0 0,-1 0 0 0 0,0 0 0 0 0,1 0 0 0 0,0 1 0 0 0,-1-1 0 0 0,1 0 0 0 0,0 0 0 0 0,1 0 0 0 0,-1-1 0 0 0,1 1 0 0 0,-1 0 0 0 0,1 0 0 0 0,0-1 0 0 0,0 1 0 0 0,3 3 0 0 0,-2-4 0 0 0,0 1 0 0 0,0-1 0 0 0,1 0 0 0 0,-1 0 0 0 0,0 0 0 0 0,1 0 0 0 0,-1 0 0 0 0,1-1 0 0 0,0 0 0 0 0,-1 0 0 0 0,1 0 0 0 0,0 0 0 0 0,0 0 0 0 0,0-1 0 0 0,0 0 0 0 0,0 0 0 0 0,5 0 0 0 0,19-5 0 0 0,0 0 0 0 0,0-2 0 0 0,49-19 0 0 0,-62 19 0 0 0,1 0 0 0 0,-2 0 0 0 0,1-2 0 0 0,-1 0 0 0 0,17-13 0 0 0,59-60 0 0 0,-76 68 0 0 0,19-26 0 0 0,-29 34 0 0 0,0 1 0 0 0,0-1 0 0 0,-1 0 0 0 0,0 0 0 0 0,0 0 0 0 0,-1-1 0 0 0,1 1 0 0 0,1-11 0 0 0,-4 17 0 0 0,0-1 0 0 0,1 1 0 0 0,-1 0 0 0 0,0 0 0 0 0,0-1 0 0 0,0 1 0 0 0,0 0 0 0 0,0 0 0 0 0,0-1 0 0 0,0 1 0 0 0,0 0 0 0 0,0 0 0 0 0,0-1 0 0 0,0 1 0 0 0,0 0 0 0 0,0 0 0 0 0,0-1 0 0 0,0 1 0 0 0,0 0 0 0 0,0 0 0 0 0,0-1 0 0 0,0 1 0 0 0,0 0 0 0 0,0 0 0 0 0,0-1 0 0 0,-1 1 0 0 0,1 0 0 0 0,0 0 0 0 0,0 0 0 0 0,0-1 0 0 0,0 1 0 0 0,-1 0 0 0 0,1 0 0 0 0,0 0 0 0 0,0 0 0 0 0,0-1 0 0 0,-1 1 0 0 0,1 0 0 0 0,0 0 0 0 0,0 0 0 0 0,0 0 0 0 0,-1 0 0 0 0,1 0 0 0 0,0 0 0 0 0,0-1 0 0 0,-1 1 0 0 0,1 0 0 0 0,0 0 0 0 0,0 0 0 0 0,-1 0 0 0 0,1 0 0 0 0,0 0 0 0 0,-1 0 0 0 0,1 1 0 0 0,0-1 0 0 0,0 0 0 0 0,-1 0 0 0 0,1 0 0 0 0,0 0 0 0 0,0 0 0 0 0,0 0 0 0 0,-1 0 0 0 0,1 0 0 0 0,0 1 0 0 0,0-1 0 0 0,-1 0 0 0 0,1 0 0 0 0,-5 3 0 0 0,1-1 0 0 0,-1 1 0 0 0,1 0 0 0 0,0 0 0 0 0,0 0 0 0 0,0 1 0 0 0,0-1 0 0 0,0 1 0 0 0,1 0 0 0 0,-5 7 0 0 0,-4 7 0 0 0,-11 22 0 0 0,22-38 0 0 0,-6 11 0 0 0,1-1 0 0 0,1 1 0 0 0,-6 21 0 0 0,10-28 0 0 0,-1 0 0 0 0,1 0 0 0 0,0 1 0 0 0,1-1 0 0 0,-1 0 0 0 0,1 0 0 0 0,1 1 0 0 0,-1-1 0 0 0,1 0 0 0 0,2 8 0 0 0,-3-13 0 0 0,1 1 0 0 0,-1-1 0 0 0,1 1 0 0 0,0-1 0 0 0,-1 1 0 0 0,1-1 0 0 0,0 0 0 0 0,0 1 0 0 0,0-1 0 0 0,0 0 0 0 0,0 0 0 0 0,0 1 0 0 0,1-1 0 0 0,-1 0 0 0 0,0 0 0 0 0,1 0 0 0 0,-1-1 0 0 0,3 2 0 0 0,-1-1 0 0 0,-1 0 0 0 0,1 0 0 0 0,0-1 0 0 0,-1 1 0 0 0,1-1 0 0 0,0 0 0 0 0,0 0 0 0 0,0 0 0 0 0,-1 0 0 0 0,4-1 0 0 0,6-1 0 0 0,0-1 0 0 0,0-1 0 0 0,22-10 0 0 0,-28 12 0 0 0,31-17 0 0 0,-1-1 0 0 0,-1-1 0 0 0,60-49 0 0 0,-80 58 0 0 0,72-51 0 0 0,-83 62 25 0 0,-5 7 52 0 0,-5 6 249 0 0,6-12-311 0 0,-31 50 536 0 0,19-31-287 0 0,0 1-1 0 0,2-1 1 0 0,-11 27-1 0 0,10-19-263 0 0,11-27 0 0 0,0 1 0 0 0,0-1 0 0 0,-1 0 0 0 0,1 1 0 0 0,0-1 0 0 0,0 0 0 0 0,0 1 0 0 0,0-1 0 0 0,0 1 0 0 0,-1-1 0 0 0,1 0 0 0 0,0 1 0 0 0,0-1 0 0 0,0 1 0 0 0,0-1 0 0 0,0 0 0 0 0,0 1 0 0 0,0-1 0 0 0,0 1 0 0 0,0-1 0 0 0,0 1 0 0 0,1-1 0 0 0,-1 0 0 0 0,0 1 0 0 0,0-1 0 0 0,0 0 0 0 0,0 1 0 0 0,1-1 0 0 0,-1 1 0 0 0,0-1 0 0 0,0 0 0 0 0,1 1 0 0 0,4 0 0 0 0,-2-1 0 0 0,0 1 0 0 0,-1-1 0 0 0,1 0 0 0 0,0 0 0 0 0,-1-1 0 0 0,1 1 0 0 0,0 0 0 0 0,-1-1 0 0 0,6-1 0 0 0,25-11 0 0 0,-21 7 0 0 0,17-7 0 0 0,-2-2 0 0 0,31-20 0 0 0,-29 16 0 0 0,45-21 0 0 0,-51 29 0 0 0,-23 11 0 0 0,1-1 0 0 0,0 1 0 0 0,-1 0 0 0 0,1 0 0 0 0,-1 0 0 0 0,1 0 0 0 0,-1-1 0 0 0,1 1 0 0 0,0 0 0 0 0,-1 0 0 0 0,1 0 0 0 0,0 0 0 0 0,-1 0 0 0 0,1 0 0 0 0,-1 1 0 0 0,1-1 0 0 0,-1 0 0 0 0,1 0 0 0 0,0 0 0 0 0,-1 1 0 0 0,1-1 0 0 0,-1 0 0 0 0,1 0 0 0 0,-1 1 0 0 0,1-1 0 0 0,-1 0 0 0 0,1 1 0 0 0,-1-1 0 0 0,1 1 0 0 0,-1-1 0 0 0,0 1 0 0 0,1-1 0 0 0,-1 1 0 0 0,0-1 0 0 0,1 1 0 0 0,-1-1 0 0 0,0 1 0 0 0,0-1 0 0 0,1 1 0 0 0,-1-1 0 0 0,0 1 0 0 0,0 0 0 0 0,0-1 0 0 0,0 2 0 0 0,1-2 0 0 0,2 11 0 0 0,0-1 0 0 0,-1 1 0 0 0,0 0 0 0 0,-1-1 0 0 0,0 1 0 0 0,-1 19 0 0 0,2 21 0 0 0,1-32-64 0 0,-3-17-273 0 0,0-2-138 0 0,0 0-33 0 0,0 0-276 0 0,-1-14-3579 0 0,-4-11 1827 0 0,-1-3-21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23039 0 0,'0'0'512'0'0,"0"0"96"0"0,0 0 32 0 0,0 0 0 0 0,3-18-512 0 0,-3 18-128 0 0,0 0 0 0 0,10-6 0 0 0,0-2 432 0 0,1 1 64 0 0,0 1 16 0 0,3-2 0 0 0,2-2-1640 0 0,2 1-328 0 0,20-13-64 0 0,-6 1-16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1 684 13823 0 0,'0'0'315'0'0,"0"0"45"0"0,0 0 21 0 0,0 0-49 0 0,2-8-208 0 0,-1 6 74 0 0,0-1-1 0 0,1 1 0 0 0,-1 0 0 0 0,1 0 0 0 0,-1 1 1 0 0,1-1-1 0 0,4-3 0 0 0,5-6 1067 0 0,-6 5-771 0 0,0 0 0 0 0,1 1 1 0 0,10-8-1 0 0,7-7 212 0 0,68-82 3146 0 0,-54 51-3204 0 0,40-68 0 0 0,-45 57 340 0 0,35-98 0 0 0,-62 148-903 0 0,-3 7 107 0 0,2-8 692 0 0,-5 11-507 0 0,-6 7-221 0 0,-1 4-155 0 0,1 0 0 0 0,0 1 0 0 0,0 0 0 0 0,1 1 0 0 0,1-1 0 0 0,-1 1 0 0 0,-3 13 0 0 0,-3 2 0 0 0,-74 143 0 0 0,-21 47 0 0 0,103-207 0 0 0,0 1 0 0 0,1-1 0 0 0,0 1 0 0 0,-1 10 0 0 0,4-15 0 0 0,-1 0 0 0 0,1 0 0 0 0,0 0 0 0 0,0 0 0 0 0,1 0 0 0 0,-1 0 0 0 0,1 0 0 0 0,0 0 0 0 0,0 0 0 0 0,3 4 0 0 0,-4-8 0 0 0,0 0 0 0 0,1 0 0 0 0,-1 0 0 0 0,1 0 0 0 0,0 0 0 0 0,-1 0 0 0 0,1 0 0 0 0,0 0 0 0 0,-1-1 0 0 0,1 1 0 0 0,0 0 0 0 0,0-1 0 0 0,0 1 0 0 0,0 0 0 0 0,0-1 0 0 0,0 1 0 0 0,0-1 0 0 0,0 1 0 0 0,2 0 0 0 0,-1-1 0 0 0,0 1 0 0 0,1-1 0 0 0,-1 0 0 0 0,0 0 0 0 0,1 0 0 0 0,-1 0 0 0 0,0 0 0 0 0,5-2 0 0 0,-1 1 0 0 0,0-1 0 0 0,0 0 0 0 0,0 0 0 0 0,-1-1 0 0 0,1 0 0 0 0,7-5 0 0 0,4-5 0 0 0,-1-1 0 0 0,0-1 0 0 0,-1-1 0 0 0,-1 0 0 0 0,0-1 0 0 0,21-34 0 0 0,-16 17 0 0 0,0-1 0 0 0,24-69 0 0 0,-39 92 0 0 0,-4 6 0 0 0,-2 6 0 0 0,-3 3 0 0 0,3 0 0 0 0,-1 0 0 0 0,1 0 0 0 0,-1 0 0 0 0,1 0 0 0 0,0 1 0 0 0,0-1 0 0 0,1 1 0 0 0,-1-1 0 0 0,1 1 0 0 0,0 0 0 0 0,-1 0 0 0 0,2-1 0 0 0,-2 8 0 0 0,1-5 0 0 0,1-1 0 0 0,0 1 0 0 0,0-1 0 0 0,0 1 0 0 0,0-1 0 0 0,1 1 0 0 0,0-1 0 0 0,0 0 0 0 0,3 8 0 0 0,-2-9 0 0 0,0-1 0 0 0,-1 1 0 0 0,1-1 0 0 0,1 0 0 0 0,-1 1 0 0 0,0-1 0 0 0,1 0 0 0 0,0-1 0 0 0,-1 1 0 0 0,1 0 0 0 0,0-1 0 0 0,1 1 0 0 0,4 2 0 0 0,-2-2 0 0 0,0 0 0 0 0,0-1 0 0 0,0 0 0 0 0,0 0 0 0 0,0 0 0 0 0,0-1 0 0 0,11 1 0 0 0,1-1 0 0 0,-1-1 0 0 0,1-1 0 0 0,-1-1 0 0 0,1-1 0 0 0,19-5 0 0 0,-16 3 0 0 0,-1-1 0 0 0,0-1 0 0 0,0-1 0 0 0,-1 0 0 0 0,0-2 0 0 0,28-18 0 0 0,-39 23 0 0 0,-24 17 0 0 0,1 0 0 0 0,1 2 0 0 0,0 0 0 0 0,1 0 0 0 0,1 2 0 0 0,-20 30 0 0 0,32-46 0 0 0,-8 14 0 0 0,1-1 0 0 0,-11 29 0 0 0,17-32 0 0 0,1-10 0 0 0,-1 1 0 0 0,1 0 0 0 0,0 0 0 0 0,0-1 0 0 0,0 1 0 0 0,0 0 0 0 0,0 0 0 0 0,0-1 0 0 0,1 1 0 0 0,-1 0 0 0 0,0 0 0 0 0,0-1 0 0 0,0 1 0 0 0,1 0 0 0 0,-1 0 0 0 0,0-1 0 0 0,1 1 0 0 0,-1 0 0 0 0,1-1 0 0 0,-1 1 0 0 0,1-1 0 0 0,0 2 0 0 0,1-1 0 0 0,-1 0 0 0 0,-1 0 0 0 0,1 0 0 0 0,0 0 0 0 0,0 0 0 0 0,0 0 0 0 0,0 0 0 0 0,0-1 0 0 0,0 1 0 0 0,-1 0 0 0 0,2-1 0 0 0,-1 1 0 0 0,0-1 0 0 0,0 1 0 0 0,0-1 0 0 0,0 1 0 0 0,0-1 0 0 0,0 0 0 0 0,2 1 0 0 0,0-1 0 0 0,0 0 0 0 0,1 0 0 0 0,-1 0 0 0 0,0-1 0 0 0,0 1 0 0 0,6-2 0 0 0,-1-1 0 0 0,1 0 0 0 0,-1 0 0 0 0,0-1 0 0 0,10-5 0 0 0,-5 0 0 0 0,0-1 0 0 0,0 0 0 0 0,-1-1 0 0 0,-1 0 0 0 0,1 0 0 0 0,-2-2 0 0 0,15-20 0 0 0,-14 17 0 0 0,-1-1 0 0 0,-1 0 0 0 0,-1-1 0 0 0,0 1 0 0 0,10-38 0 0 0,-17 50 0 0 0,0-1 0 0 0,0 1 0 0 0,0-1 0 0 0,0 1 0 0 0,-1-1 0 0 0,0 1 0 0 0,-2-11 0 0 0,2 15 0 0 0,0 0 0 0 0,0 0 0 0 0,-1 0 0 0 0,1 0 0 0 0,-1 0 0 0 0,1-1 0 0 0,-1 1 0 0 0,1 0 0 0 0,-1 0 0 0 0,0 0 0 0 0,1 0 0 0 0,-1 1 0 0 0,0-1 0 0 0,0 0 0 0 0,0 0 0 0 0,0 0 0 0 0,-1 0 0 0 0,1 0 0 0 0,0 1 0 0 0,-1-1 0 0 0,1 1 0 0 0,-1-1 0 0 0,1 1 0 0 0,-1 0 0 0 0,1 0 0 0 0,-1 0 0 0 0,0 0 0 0 0,1 0 0 0 0,-1 0 0 0 0,1 0 0 0 0,-1 0 0 0 0,1 0 0 0 0,-1 1 0 0 0,-2 0 0 0 0,-2 1 0 0 0,0 1 0 0 0,0-1 0 0 0,0 1 0 0 0,0 0 0 0 0,0 1 0 0 0,1-1 0 0 0,-1 1 0 0 0,1 0 0 0 0,0 0 0 0 0,0 1 0 0 0,1 0 0 0 0,-1 0 0 0 0,1 0 0 0 0,0 0 0 0 0,1 1 0 0 0,-1-1 0 0 0,1 1 0 0 0,0 0 0 0 0,0 0 0 0 0,1 0 0 0 0,0 0 0 0 0,-3 13 0 0 0,5-17 0 0 0,-1 0 0 0 0,1 0 0 0 0,0-1 0 0 0,0 1 0 0 0,0 0 0 0 0,1 0 0 0 0,-1 0 0 0 0,0 0 0 0 0,1-1 0 0 0,-1 1 0 0 0,1 0 0 0 0,-1 0 0 0 0,1-1 0 0 0,0 1 0 0 0,0 0 0 0 0,0-1 0 0 0,0 1 0 0 0,1 1 0 0 0,0-1 0 0 0,0 0 0 0 0,0-1 0 0 0,1 1 0 0 0,-1 0 0 0 0,0-1 0 0 0,0 0 0 0 0,1 0 0 0 0,-1 1 0 0 0,1-2 0 0 0,-1 1 0 0 0,5 1 0 0 0,0-1 0 0 0,0 0 0 0 0,1 0 0 0 0,-1 0 0 0 0,1-1 0 0 0,-1-1 0 0 0,1 1 0 0 0,-1-1 0 0 0,9-2 0 0 0,18-6-2 0 0,-1-1 0 0 0,0-2 1 0 0,-1-1-1 0 0,0-2 0 0 0,-1-1 0 0 0,-1-1 1 0 0,-1-1-1 0 0,36-30 0 0 0,-58 41 5 0 0,1 0 1 0 0,-1-1-1 0 0,-1 0 0 0 0,0-1 1 0 0,9-15-1 0 0,20-48-7 0 0,-34 71 4 0 0,0-2 0 0 0,0 1 0 0 0,0 0 0 0 0,0 0 0 0 0,0-1 0 0 0,0 1 0 0 0,-1 0 0 0 0,1 0 0 0 0,0-4 0 0 0,-2 6 0 0 0,1 0 0 0 0,0 0 0 0 0,0 0 0 0 0,0-1 0 0 0,0 1 0 0 0,0 0 0 0 0,0 0 0 0 0,0 0 0 0 0,0-1 0 0 0,0 1 0 0 0,-1 0 0 0 0,1 0 0 0 0,0 0 0 0 0,0 0 0 0 0,0-1 0 0 0,0 1 0 0 0,-1 0 0 0 0,1 0 0 0 0,0 0 0 0 0,0 0 0 0 0,0 0 0 0 0,-1 0 0 0 0,1 0 0 0 0,0 0 0 0 0,0 0 0 0 0,0-1 0 0 0,-1 1 0 0 0,1 0 0 0 0,0 0 0 0 0,0 0 0 0 0,-1 0 0 0 0,1 0 0 0 0,0 0 0 0 0,0 0 0 0 0,0 0 0 0 0,-1 1 0 0 0,1-1 0 0 0,0 0 0 0 0,0 0 0 0 0,0 0 0 0 0,-1 0 0 0 0,1 0 0 0 0,0 0 0 0 0,0 0 0 0 0,0 0 0 0 0,-1 0 0 0 0,1 1 0 0 0,0-1 0 0 0,0 0 0 0 0,0 0 0 0 0,0 0 0 0 0,0 0 0 0 0,-1 1 0 0 0,-4 3 0 0 0,0 1 0 0 0,0 0 0 0 0,0 0 0 0 0,0 1 0 0 0,-6 10 0 0 0,-4 3 0 0 0,-9 11 0 0 0,1 1 0 0 0,-36 64 0 0 0,50-79 0 0 0,1 1 0 0 0,1 0 0 0 0,1 0 0 0 0,0 1 0 0 0,2 0 0 0 0,0 0 0 0 0,0 0 0 0 0,0 24 0 0 0,4-35 0 0 0,0 1 0 0 0,1-1 0 0 0,-1 1 0 0 0,1-1 0 0 0,1 0 0 0 0,0 0 0 0 0,0 0 0 0 0,0 0 0 0 0,1 0 0 0 0,3 7 0 0 0,-4-11 0 0 0,-1 0 0 0 0,1 0 0 0 0,1 0 0 0 0,-1 0 0 0 0,0-1 0 0 0,1 1 0 0 0,-1-1 0 0 0,1 1 0 0 0,0-1 0 0 0,0 0 0 0 0,0 0 0 0 0,0 0 0 0 0,0 0 0 0 0,0-1 0 0 0,0 1 0 0 0,1-1 0 0 0,-1 0 0 0 0,1 0 0 0 0,-1 0 0 0 0,1 0 0 0 0,-1-1 0 0 0,6 1 0 0 0,0-1 0 0 0,-1-1 0 0 0,1 0 0 0 0,-1 0 0 0 0,1-1 0 0 0,-1 0 0 0 0,0-1 0 0 0,0 0 0 0 0,0 0 0 0 0,8-5 0 0 0,12-6 0 0 0,27-21 0 0 0,-25 13 0 0 0,-1-1 0 0 0,0-1 0 0 0,-2-1 0 0 0,-1-2 0 0 0,-1-1 0 0 0,-2-1 0 0 0,30-46 0 0 0,-25 28 0 0 0,-1-1 0 0 0,-4-2 0 0 0,-1 0 0 0 0,22-77 0 0 0,-42 120 0 0 0,0 1 0 0 0,0-1 0 0 0,-1 0 0 0 0,0 0 0 0 0,0 0 0 0 0,0-9 0 0 0,-1 15 0 0 0,0 1 0 0 0,0 0 0 0 0,0-1 0 0 0,0 1 0 0 0,0-1 0 0 0,0 1 0 0 0,0-1 0 0 0,0 1 0 0 0,0 0 0 0 0,0-1 0 0 0,0 1 0 0 0,0-1 0 0 0,0 1 0 0 0,0 0 0 0 0,0-1 0 0 0,-1 1 0 0 0,1-1 0 0 0,0 1 0 0 0,0 0 0 0 0,-1-1 0 0 0,1 1 0 0 0,0 0 0 0 0,0-1 0 0 0,-1 1 0 0 0,1 0 0 0 0,0-1 0 0 0,-1 1 0 0 0,1 0 0 0 0,0 0 0 0 0,-1-1 0 0 0,1 1 0 0 0,0 0 0 0 0,-1 0 0 0 0,1 0 0 0 0,-1 0 0 0 0,1 0 0 0 0,0-1 0 0 0,-1 1 0 0 0,1 0 0 0 0,-1 0 0 0 0,1 0 0 0 0,0 0 0 0 0,-1 0 0 0 0,1 0 0 0 0,-1 0 0 0 0,1 0 0 0 0,-1 0 0 0 0,1 1 0 0 0,0-1 0 0 0,-1 0 0 0 0,1 0 0 0 0,-1 0 0 0 0,1 0 0 0 0,0 1 0 0 0,-1-1 0 0 0,0 0 0 0 0,1 1 0 0 0,-5 1 0 0 0,0 0 0 0 0,0 1 0 0 0,1 0 0 0 0,-1 0 0 0 0,1 1 0 0 0,0-1 0 0 0,-1 1 0 0 0,2 0 0 0 0,-1 0 0 0 0,0 0 0 0 0,1 0 0 0 0,-5 9 0 0 0,-4 7 0 0 0,-16 38 0 0 0,16-30 0 0 0,-90 204 0 0 0,100-225 0 0 0,-42 126 0 0 0,41-119 0 0 0,1-1 0 0 0,0 1 0 0 0,0 0 0 0 0,1 0 0 0 0,1-1 0 0 0,1 1 0 0 0,0 0 0 0 0,2 13 0 0 0,-2-23 0 0 0,0-1 0 0 0,0 1 0 0 0,0-1 0 0 0,0 1 0 0 0,1-1 0 0 0,-1 0 0 0 0,1 0 0 0 0,0 0 0 0 0,0 0 0 0 0,0 0 0 0 0,0 0 0 0 0,1 0 0 0 0,-1-1 0 0 0,1 1 0 0 0,5 3 0 0 0,-4-3 0 0 0,0-1 0 0 0,0 0 0 0 0,1 0 0 0 0,-1 0 0 0 0,1-1 0 0 0,-1 1 0 0 0,1-1 0 0 0,-1 0 0 0 0,1-1 0 0 0,9 1 0 0 0,-5-1 0 0 0,0 0 0 0 0,1-1 0 0 0,-1 0 0 0 0,0-1 0 0 0,0 0 0 0 0,0 0 0 0 0,0-1 0 0 0,0-1 0 0 0,0 1 0 0 0,-1-1 0 0 0,13-8 0 0 0,13-14 0 0 0,0-1 0 0 0,-2-2 0 0 0,37-44 0 0 0,-63 68 8 0 0,-1-1 0 0 0,0-1 0 0 0,0 1 0 0 0,0-1 0 0 0,-1 1 0 0 0,0-1 0 0 0,-1 0 0 0 0,5-13 0 0 0,-7 19 363 0 0,-4 1-325 0 0,1 0 0 0 0,0 0 0 0 0,0 0-1 0 0,0 1 1 0 0,0-1 0 0 0,0 1 0 0 0,0 0 0 0 0,0-1 0 0 0,0 1 0 0 0,0 0 0 0 0,0 0 0 0 0,0 0 0 0 0,0 0 0 0 0,0 1 0 0 0,0-1 0 0 0,1 0 0 0 0,-1 1 0 0 0,-2 2 0 0 0,-3 4 196 0 0,0 0-1 0 0,-7 13 1 0 0,12-19-235 0 0,-3 5-112 0 0,1 0 0 0 0,1 0 0 0 0,-1 1 1 0 0,1-1-1 0 0,0 1 0 0 0,1-1 0 0 0,0 1 0 0 0,0 0 0 0 0,1 0 0 0 0,0 0 1 0 0,0 0-1 0 0,0 0 0 0 0,1 0 0 0 0,1 0 0 0 0,-1 0 0 0 0,3 9 0 0 0,-3-17-229 0 0,0 1-1 0 0,1-1 0 0 0,-1 1 0 0 0,0-1 0 0 0,0 1 1 0 0,1-1-1 0 0,-1 0 0 0 0,0 1 0 0 0,1-1 0 0 0,-1 1 0 0 0,1-1 1 0 0,-1 0-1 0 0,0 0 0 0 0,1 1 0 0 0,-1-1 0 0 0,1 0 1 0 0,-1 0-1 0 0,1 1 0 0 0,-1-1 0 0 0,1 0 0 0 0,0 0 1 0 0,0 1-1386 0 0,10 2-7268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9 592 11975 0 0,'0'0'267'0'0,"0"0"42"0"0,-6-11 417 0 0,5 8-583 0 0,1 0 0 0 0,-1 0 0 0 0,1 0 0 0 0,0 0 1 0 0,0-1-1 0 0,0 1 0 0 0,0 0 0 0 0,1 0 0 0 0,-1 0 0 0 0,1 0 1 0 0,0 0-1 0 0,0 0 0 0 0,1-3 0 0 0,3-7 1717 0 0,12-19 1 0 0,-13 25-1664 0 0,19-36 1486 0 0,2 2 1 0 0,2 1-1 0 0,1 1 0 0 0,65-67 0 0 0,-81 93-1442 0 0,-1 0-1 0 0,17-26 1 0 0,-17 23-32 0 0,7-7 743 0 0,-14 15-803 0 0,-4 8-149 0 0,0 0 1 0 0,0 0-1 0 0,0 0 0 0 0,0 0 1 0 0,0 0-1 0 0,0 0 0 0 0,0 0 0 0 0,0-1 1 0 0,0 1-1 0 0,0 0 0 0 0,0 0 1 0 0,0 0-1 0 0,0 0 0 0 0,0 0 0 0 0,0 0 1 0 0,0 0-1 0 0,0-1 0 0 0,0 1 1 0 0,0 0-1 0 0,0 0 0 0 0,0 0 0 0 0,-1 0 1 0 0,1 0-1 0 0,0 0 0 0 0,0 0 1 0 0,0 0-1 0 0,0-1 0 0 0,0 1 1 0 0,0 0-1 0 0,0 0 0 0 0,0 0 0 0 0,0 0 1 0 0,0 0-1 0 0,0 0 0 0 0,-1 0 1 0 0,1 0-1 0 0,0 0 0 0 0,0 0 0 0 0,0 0 1 0 0,0 0-1 0 0,0 0 0 0 0,0 0 1 0 0,0 0-1 0 0,0 0 0 0 0,-1 0 1 0 0,1 0-1 0 0,0 0 0 0 0,0 0 0 0 0,0 0 1 0 0,0 0-1 0 0,0 0 0 0 0,0 0 1 0 0,0 0-1 0 0,-1 0 0 0 0,1 0 0 0 0,0 0 1 0 0,0 0-1 0 0,0 0 0 0 0,0 0 1 0 0,0 0-1 0 0,0 0 0 0 0,0 0 1 0 0,0 0-1 0 0,0 0 0 0 0,0 0 0 0 0,-1 1 1 0 0,1-1-1 0 0,-7 4-4 0 0,7-4 4 0 0,-19 15 0 0 0,1 1 0 0 0,1 1 0 0 0,0 1 0 0 0,1 0 0 0 0,1 1 0 0 0,1 1 0 0 0,1 0 0 0 0,-15 28 0 0 0,24-40 0 0 0,0 0 0 0 0,1 0 0 0 0,-1 1 0 0 0,2-1 0 0 0,-1 1 0 0 0,1-1 0 0 0,0 1 0 0 0,1 0 0 0 0,-1 18 0 0 0,3-26 0 0 0,-1 0 0 0 0,0 0 0 0 0,0 0 0 0 0,0 0 0 0 0,0 0 0 0 0,1 0 0 0 0,-1 0 0 0 0,1 0 0 0 0,-1 0 0 0 0,1 0 0 0 0,-1 0 0 0 0,1 0 0 0 0,-1 0 0 0 0,1 0 0 0 0,0-1 0 0 0,-1 1 0 0 0,1 0 0 0 0,0 0 0 0 0,0-1 0 0 0,0 1 0 0 0,0 0 0 0 0,1 0 0 0 0,0 0 0 0 0,1 0 0 0 0,-1 0 0 0 0,0-1 0 0 0,1 1 0 0 0,-1-1 0 0 0,1 0 0 0 0,-1 1 0 0 0,1-1 0 0 0,3-1 0 0 0,2 1 0 0 0,-1-1 0 0 0,1-1 0 0 0,-1 0 0 0 0,0 0 0 0 0,12-5 0 0 0,-4-1 0 0 0,-1 0 0 0 0,15-13 0 0 0,-2 2 0 0 0,-3 2 0 0 0,0-2 0 0 0,-2-1 0 0 0,-1 0 0 0 0,25-31 0 0 0,-31 31 0 0 0,-1 0 0 0 0,14-26 0 0 0,-14 22 0 0 0,24-31 0 0 0,-36 54 0 0 0,-2 6 0 0 0,-4 9 0 0 0,-3 7 0 0 0,2-8 0 0 0,0 0 0 0 0,1 0 0 0 0,1 0 0 0 0,-2 18 0 0 0,5-26 0 0 0,0-1 0 0 0,0 0 0 0 0,0 1 0 0 0,0-1 0 0 0,1 0 0 0 0,0 0 0 0 0,0 0 0 0 0,0 0 0 0 0,0 0 0 0 0,1 0 0 0 0,0 0 0 0 0,-1 0 0 0 0,2 0 0 0 0,-1 0 0 0 0,0-1 0 0 0,1 1 0 0 0,-1-1 0 0 0,5 5 0 0 0,-4-6 0 0 0,0 1 0 0 0,0-1 0 0 0,0 0 0 0 0,0 0 0 0 0,0 0 0 0 0,0 0 0 0 0,0 0 0 0 0,1-1 0 0 0,-1 0 0 0 0,0 1 0 0 0,1-1 0 0 0,5 1 0 0 0,-2-2 0 0 0,-1 1 0 0 0,0-1 0 0 0,0 0 0 0 0,0-1 0 0 0,0 1 0 0 0,12-4 0 0 0,2-2 0 0 0,0-1 0 0 0,0-1 0 0 0,25-14 0 0 0,-31 15 0 0 0,-3 1 0 0 0,0 0 0 0 0,0-1 0 0 0,-1 0 0 0 0,0-1 0 0 0,0 0 0 0 0,-1-1 0 0 0,0 0 0 0 0,-1 0 0 0 0,0-1 0 0 0,0 0 0 0 0,-1 0 0 0 0,0-1 0 0 0,-1 0 0 0 0,0 0 0 0 0,6-19 0 0 0,-5 13-8 0 0,-5 13 14 0 0,-1 1 1 0 0,1-1 0 0 0,-1 0-1 0 0,0 1 1 0 0,0-1 0 0 0,0 0 0 0 0,-1 0-1 0 0,1 0 1 0 0,-1 0 0 0 0,0 1-1 0 0,0-9 1 0 0,0 11 364 0 0,0 1 117 0 0,-3 0-459 0 0,0 1 1 0 0,0-1 0 0 0,0 1-1 0 0,0 0 1 0 0,0 0-1 0 0,1 0 1 0 0,-1 0 0 0 0,0 0-1 0 0,1 0 1 0 0,-1 1-1 0 0,1-1 1 0 0,-1 1 0 0 0,1 0-1 0 0,0 0 1 0 0,0 0-1 0 0,0 0 1 0 0,0 0 0 0 0,-3 4-1 0 0,-4 5 136 0 0,2 1 0 0 0,-11 21 0 0 0,7-13-105 0 0,-2 4-60 0 0,-18 42 0 0 0,27-56 0 0 0,1 1 0 0 0,0-1 0 0 0,1 0 0 0 0,0 1 0 0 0,0-1 0 0 0,1 1 0 0 0,0 14 0 0 0,1-23-46 0 0,0 0-1 0 0,1 0 1 0 0,-1 0 0 0 0,0 0 0 0 0,1 0-1 0 0,-1 0 1 0 0,1 0 0 0 0,0 0-1 0 0,0 0 1 0 0,0 0 0 0 0,0 0 0 0 0,0-1-1 0 0,0 1 1 0 0,0 0 0 0 0,0-1-1 0 0,1 1 1 0 0,2 2 0 0 0,-2-2-130 0 0,1-1 0 0 0,-1 1-1 0 0,1-1 1 0 0,0 1 0 0 0,0-1 0 0 0,0 0 0 0 0,0 0 0 0 0,0 0 0 0 0,0 0 0 0 0,5 0 0 0 0,6 0-586 0 0,0-1 0 0 0,0 0 0 0 0,0-1 0 0 0,16-3 0 0 0,-22 2 578 0 0,20-2-2679 0 0,2-2-5326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2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10 21191 0 0,'0'0'480'0'0,"0"0"67"0"0,-8-1 553 0 0,1-1-728 0 0,0 0 1 0 0,0 0-1 0 0,0 1 0 0 0,0 0 1 0 0,0 1-1 0 0,0 0 0 0 0,0 0 1 0 0,0 0-1 0 0,0 1 1 0 0,0 0-1 0 0,0 0 0 0 0,0 1 1 0 0,-13 4-1 0 0,-20 12 5 0 0,1 2 1 0 0,-54 38-1 0 0,79-48-377 0 0,0 0 0 0 0,1 1 0 0 0,0 0 0 0 0,1 1 0 0 0,1 1 0 0 0,-17 22 0 0 0,26-32 0 0 0,0 0 0 0 0,0 0 0 0 0,1 0 0 0 0,-1 0 0 0 0,1 1 0 0 0,0-1 0 0 0,0 0 0 0 0,0 1 0 0 0,0-1 0 0 0,1 1 0 0 0,-1 0 0 0 0,1-1 0 0 0,0 1 0 0 0,0 5 0 0 0,1-7 0 0 0,-1 0 0 0 0,1 0 0 0 0,-1-1 0 0 0,1 1 0 0 0,0 0 0 0 0,-1-1 0 0 0,1 1 0 0 0,0 0 0 0 0,0-1 0 0 0,0 1 0 0 0,0-1 0 0 0,1 0 0 0 0,-1 1 0 0 0,0-1 0 0 0,1 0 0 0 0,-1 0 0 0 0,0 0 0 0 0,1 1 0 0 0,-1-2 0 0 0,1 1 0 0 0,0 0 0 0 0,-1 0 0 0 0,1 0 0 0 0,0-1 0 0 0,0 1 0 0 0,-1-1 0 0 0,1 1 0 0 0,0-1 0 0 0,0 0 0 0 0,1 0 0 0 0,6 1 0 0 0,-1-1 0 0 0,0-1 0 0 0,0 1 0 0 0,0-1 0 0 0,1-1 0 0 0,-1 0 0 0 0,12-4 0 0 0,3-2 0 0 0,28-15 0 0 0,36-29-13 0 0,-31 17 98 0 0,-54 34 286 0 0,-2 1 117 0 0,-1 3-377 0 0,1 1 0 0 0,-1-1 0 0 0,0 0 0 0 0,0 0 0 0 0,0 0 0 0 0,0 0 0 0 0,-2 3 0 0 0,-3 8 118 0 0,-19 60-229 0 0,-10 30 0 0 0,-42 155 0 0 0,62-210 0 0 0,-3-2 0 0 0,-32 62 0 0 0,37-84 0 0 0,-2-1 0 0 0,0-1 0 0 0,-2 0 0 0 0,0-1 0 0 0,-39 36 0 0 0,48-50 0 0 0,0-1 0 0 0,-1 0 0 0 0,-10 5 0 0 0,17-11 0 0 0,0 1 0 0 0,-1-1 0 0 0,1 0 0 0 0,-1 0 0 0 0,0 0 0 0 0,1 0 0 0 0,-1 0 0 0 0,0-1 0 0 0,0 1 0 0 0,1-1 0 0 0,-1 0 0 0 0,0 0 0 0 0,0 0 0 0 0,0 0 0 0 0,0 0 0 0 0,-4-1 0 0 0,-10-4 0 0 0,12 4 0 0 0,0 0 0 0 0,0 0 0 0 0,0-1 0 0 0,-6-3 0 0 0,-5-3 0 0 0,8 4 0 0 0,0 0 0 0 0,1 0 0 0 0,-10-7 0 0 0,8 3 0 0 0,0 0 0 0 0,0 0 0 0 0,1-1 0 0 0,-9-11 0 0 0,14 15 0 0 0,0 1 0 0 0,0 0 0 0 0,1-1 0 0 0,0 0 0 0 0,0 1 0 0 0,0-1 0 0 0,0 0 0 0 0,1 0 0 0 0,0 0 0 0 0,0 0 0 0 0,0 0 0 0 0,0-8 0 0 0,2 8 0 0 0,-1 0 0 0 0,1-1 0 0 0,0 1 0 0 0,0 0 0 0 0,1 0 0 0 0,0 0 0 0 0,-1 0 0 0 0,2 0 0 0 0,-1 0 0 0 0,0 1 0 0 0,1-1 0 0 0,0 1 0 0 0,0 0 0 0 0,1 0 0 0 0,5-6 0 0 0,5-4 0 0 0,2 0 0 0 0,27-18 0 0 0,-31 24 0 0 0,159-107-801 0 0,-42 29-181 0 0,-90 58-28 0 0,-3-2-13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110 186 8287 0 0,'0'0'382'0'0,"0"0"-8"0"0,0 0-32 0 0,4-8 3714 0 0,17-28 1141 0 0,-17 26-4515 0 0,2 1 0 0 0,-1 0 1 0 0,7-9-1 0 0,14-14 1050 0 0,20-24 1656 0 0,-44 55-2876 0 0,-1 0-68 0 0,3-3-217 0 0,-3 3 161 0 0,-1 1 100 0 0,-1 2 21 0 0,-4 11-423 0 0,0-1 1 0 0,-1 0-1 0 0,-1 0 1 0 0,-8 11-1 0 0,-36 44 90 0 0,-66 81-176 0 0,94-113 0 0 0,14-20 0 0 0,6-8 0 0 0,10-2 0 0 0,1-3 0 0 0,0-1 0 0 0,1 0 0 0 0,-1-1 0 0 0,1 1 0 0 0,15-3 0 0 0,-11 1 0 0 0,23-2 0 0 0,-1-2 0 0 0,44-12 0 0 0,-48 7 0 0 0,-19 6 0 0 0,0 1 0 0 0,16-3 0 0 0,-25 6 0 0 0,15-6 0 0 0,-11 2-64 0 0,-5 3-273 0 0,-2 1-138 0 0,0 0-33 0 0,0 0-140 0 0,0 0-572 0 0,-10-4-1777 0 0,2 0 1462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3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 17503 0 0,'0'0'803'0'0,"0"0"-18"0"0,7-6-469 0 0,-6 5 4 0 0,0 1 1 0 0,0-1-1 0 0,0 1 0 0 0,0-1 1 0 0,0 1-1 0 0,0-1 0 0 0,0 1 0 0 0,1 0 1 0 0,-1-1-1 0 0,0 1 0 0 0,0 0 1 0 0,0 0-1 0 0,2 0 0 0 0,-1 0 224 0 0,-1 1-28 0 0,1 2-404 0 0,1 0 1 0 0,-1-1-1 0 0,0 1 0 0 0,0 0 1 0 0,0 0-1 0 0,0 1 0 0 0,-1-1 1 0 0,1 0-1 0 0,-1 0 0 0 0,0 1 0 0 0,0-1 1 0 0,1 7-1 0 0,-1-4 22 0 0,-1-1 0 0 0,0 1-1 0 0,0-1 1 0 0,0 1 0 0 0,-1-1 0 0 0,0 1 0 0 0,0 0-1 0 0,-2 5 1 0 0,-52 130-134 0 0,27-78 0 0 0,-1-3 1013 0 0,-68 107-1 0 0,88-153-989 0 0,-5 4-23 0 0,9-11 0 0 0,-1 0 0 0 0,-7 15 0 0 0,10-16-64 0 0,2-5-273 0 0,1-1-138 0 0,0 0-33 0 0,0 0-4 0 0,0 0 0 0 0,0 0 0 0 0,10-15-2289 0 0,9-9-1183 0 0,-6 9 1937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4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8 15663 0 0,'0'0'356'0'0,"0"0"50"0"0,0 0 20 0 0,0 0-42 0 0,-3-6 262 0 0,0 5 4820 0 0,-11 10-5269 0 0,0 0 0 0 0,1 0 0 0 0,-13 13 0 0 0,1-1 627 0 0,2-2-548 0 0,5-5-110 0 0,-20 14 0 0 0,5-5-166 0 0,-40 36 0 0 0,33-25 0 0 0,24-20-201 0 0,14-12-850 0 0,2-2-385 0 0,9-7-6126 0 0,-4-4 924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36 17503 0 0,'0'0'399'0'0,"6"-5"540"0"0,0-1-532 0 0,-5 4-383 0 0,1 1 1 0 0,-1-1-1 0 0,1 1 0 0 0,-1 0 0 0 0,1-1 1 0 0,-1 1-1 0 0,1 0 0 0 0,0 0 0 0 0,0 0 0 0 0,-1 1 1 0 0,1-1-1 0 0,2 0 0 0 0,5-7 3708 0 0,-6 6 54 0 0,-5 8-3269 0 0,-11 27-83 0 0,-2-1 1 0 0,-1-1 0 0 0,-37 53-1 0 0,16-26-107 0 0,10-17-327 0 0,18-30 0 0 0,2 0 0 0 0,-1 0 0 0 0,2 1 0 0 0,-1 0 0 0 0,2 0 0 0 0,-9 25 0 0 0,14-36 0 0 0,-1 0 0 0 0,1-1 0 0 0,0 1 0 0 0,-1 0 0 0 0,1 0 0 0 0,0 0 0 0 0,0 0 0 0 0,0 0 0 0 0,0 0 0 0 0,0 0 0 0 0,0 0 0 0 0,0 0 0 0 0,0-1 0 0 0,0 1 0 0 0,0 0 0 0 0,1 0 0 0 0,-1 0 0 0 0,0 0 0 0 0,1 0 0 0 0,-1 0 0 0 0,0-1 0 0 0,1 1 0 0 0,-1 0 0 0 0,1 0 0 0 0,-1 0 0 0 0,1-1 0 0 0,0 1 0 0 0,0 0 0 0 0,1 1 0 0 0,6 4 0 0 0,-4-5 0 0 0,0 0 0 0 0,0-1 0 0 0,0 1 0 0 0,0-1 0 0 0,1 0 0 0 0,-1 0 0 0 0,0 0 0 0 0,0 0 0 0 0,0-1 0 0 0,0 0 0 0 0,0 0 0 0 0,6-2 0 0 0,7-3 0 0 0,24-13 0 0 0,-35 16 0 0 0,8-5 30 0 0,-1 0-1 0 0,-1-1 1 0 0,0 0-1 0 0,0-1 1 0 0,-1 0-1 0 0,0-1 1 0 0,0 0-1 0 0,-2 0 1 0 0,1-2-1 0 0,-1 1 1 0 0,-1-1-1 0 0,0 0 1 0 0,-1-1-1 0 0,9-22 1 0 0,-13 26 101 0 0,-1 0 0 0 0,1 1 0 0 0,-1-1 1 0 0,-1 0-1 0 0,0-1 0 0 0,0-11 0 0 0,-1 17-85 0 0,0 0 0 0 0,-1 0 0 0 0,1 0-1 0 0,-1 0 1 0 0,0 0 0 0 0,0 1 0 0 0,0-1 0 0 0,-1 0-1 0 0,0 1 1 0 0,0-1 0 0 0,0 1 0 0 0,0 0-1 0 0,-1-1 1 0 0,-5-6 0 0 0,6 10-204 0 0,1-1 0 0 0,-1 1 0 0 0,0 0 0 0 0,0 0 0 0 0,1 0 0 0 0,-1 0 0 0 0,0 0 0 0 0,0 0 0 0 0,0 1 0 0 0,0-1 0 0 0,-1 1 0 0 0,1-1 0 0 0,0 1 0 0 0,0 0 0 0 0,0-1 0 0 0,0 1 0 0 0,0 0 0 0 0,0 1 0 0 0,-1-1 0 0 0,-1 1 0 0 0,0 0-276 0 0,0-1 0 0 0,0 2 1 0 0,0-1-1 0 0,0 1 0 0 0,0-1 0 0 0,0 1 0 0 0,1 0 0 0 0,-1 0 0 0 0,-4 4 0 0 0,1 2-1613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3:3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270 238 6447 0 0,'0'0'142'0'0,"0"0"22"0"0,2 0 13 0 0,4-1 110 0 0,0 0 0 0 0,0 0 0 0 0,0-1 0 0 0,0 1 1 0 0,0-1-1 0 0,0-1 0 0 0,-1 1 0 0 0,1-1 0 0 0,-1 0 0 0 0,7-5 0 0 0,7-4 3757 0 0,25-24-1 0 0,-38 30-3415 0 0,-1 0 1 0 0,0 0-1 0 0,0 0 0 0 0,0-1 0 0 0,-1 0 0 0 0,0 0 0 0 0,0 0 1 0 0,0-1-1 0 0,-1 1 0 0 0,0-1 0 0 0,-1 1 0 0 0,0-1 0 0 0,0 0 1 0 0,1-15-1 0 0,-3 21-610 0 0,1 0 1 0 0,-1 1 0 0 0,0-1 0 0 0,0 0-1 0 0,0 0 1 0 0,0 0 0 0 0,-1 0 0 0 0,1 1-1 0 0,0-1 1 0 0,-1 0 0 0 0,1 0 0 0 0,-1 1-1 0 0,0-1 1 0 0,1 0 0 0 0,-1 1 0 0 0,0-1-1 0 0,-1-1 1 0 0,1 2 20 0 0,0 0 1 0 0,0 0-1 0 0,0 0 0 0 0,-1 1 1 0 0,1-1-1 0 0,0 0 1 0 0,0 1-1 0 0,0-1 0 0 0,-1 1 1 0 0,1-1-1 0 0,0 1 0 0 0,0 0 1 0 0,-1-1-1 0 0,1 1 0 0 0,0 0 1 0 0,-1 0-1 0 0,-1 0 0 0 0,-2 1 75 0 0,0-1-1 0 0,0 1 0 0 0,-1 1 1 0 0,2-1-1 0 0,-1 1 0 0 0,0-1 0 0 0,0 1 1 0 0,-7 5-1 0 0,-28 16-113 0 0,0 3 0 0 0,-69 58 0 0 0,99-74 0 0 0,0 1 0 0 0,-12 16 0 0 0,19-24 0 0 0,1 1 0 0 0,-1 0 0 0 0,1 0 0 0 0,0 0 0 0 0,0 0 0 0 0,0 0 0 0 0,1 1 0 0 0,-1-1 0 0 0,1 0 0 0 0,0 1 0 0 0,-1 7 0 0 0,5-5 0 0 0,-2-6 0 0 0,0 0 0 0 0,1 0 0 0 0,-1 0 0 0 0,1 0 0 0 0,-1 0 0 0 0,1-1 0 0 0,-1 1 0 0 0,1-1 0 0 0,0 1 0 0 0,-1-1 0 0 0,1 0 0 0 0,0 1 0 0 0,-1-1 0 0 0,3 0 0 0 0,27-2 0 0 0,-23 1 0 0 0,7-1 0 0 0,0-1 0 0 0,0 0 0 0 0,0-1 0 0 0,-1 0 0 0 0,16-8 0 0 0,66-38 0 0 0,-88 45 0 0 0,-7 5 0 0 0,-1 0 0 0 0,0 0 0 0 0,1 0 0 0 0,-1 0 0 0 0,0 0 0 0 0,0-1 0 0 0,1 1 0 0 0,-1 0 0 0 0,1 0 0 0 0,-1 0 0 0 0,0 0 0 0 0,1 0 0 0 0,-1 0 0 0 0,0 0 0 0 0,1 0 0 0 0,-1 0 0 0 0,0 0 0 0 0,1 0 0 0 0,-1 0 0 0 0,0 0 0 0 0,1 1 0 0 0,-1-1 0 0 0,0 0 0 0 0,1 0 0 0 0,-1 0 0 0 0,0 0 0 0 0,0 1 0 0 0,1-1 0 0 0,-1 0 0 0 0,0 0 0 0 0,0 1 0 0 0,1-1 0 0 0,-1 0 0 0 0,0 0 0 0 0,0 1 0 0 0,1-1 0 0 0,-1 0 0 0 0,0 0 0 0 0,0 1 0 0 0,0-1 0 0 0,0 0 0 0 0,0 1 0 0 0,0-1 0 0 0,1 0 0 0 0,-1 1 0 0 0,0-1 0 0 0,0 0 0 0 0,0 1 0 0 0,0-1 0 0 0,0 1 0 0 0,0-1 0 0 0,0 1 0 0 0,1 6 0 0 0,0 0 0 0 0,0 1 0 0 0,-1-1 0 0 0,0 0 0 0 0,0 1 0 0 0,-2 10 0 0 0,-11 46 0 0 0,6-32 0 0 0,-51 232 0 0 0,22-145 1024 0 0,29-100-768 0 0,-1 0 0 0 0,-2 0 0 0 0,-21 33 0 0 0,29-48-256 0 0,-1-1 0 0 0,0 0 0 0 0,0 1 0 0 0,0-1 0 0 0,-1 0 0 0 0,1 0 0 0 0,-1 0 0 0 0,1-1 0 0 0,-1 1 0 0 0,-4 1 0 0 0,5-3 0 0 0,0 0 0 0 0,0 0 0 0 0,1 0 0 0 0,-1 0 0 0 0,0-1 0 0 0,0 0 0 0 0,0 1 0 0 0,0-1 0 0 0,0 0 0 0 0,0 0 0 0 0,0 0 0 0 0,0-1 0 0 0,0 1 0 0 0,0-1 0 0 0,-5-1 0 0 0,-24-7 0 0 0,26 9 0 0 0,0-2 0 0 0,0 1 0 0 0,0-1 0 0 0,0 0 0 0 0,1 0 0 0 0,-1 0 0 0 0,-5-5 0 0 0,-7-4 0 0 0,14 9 0 0 0,1 0 0 0 0,-1 0 0 0 0,1 0 0 0 0,0 0 0 0 0,0-1 0 0 0,0 1 0 0 0,0-1 0 0 0,0 0 0 0 0,-3-5 0 0 0,4 6 0 0 0,1 1 0 0 0,-1-1 0 0 0,1 0 0 0 0,0 0 0 0 0,0 0 0 0 0,0 0 0 0 0,0 0 0 0 0,0-1 0 0 0,0 1 0 0 0,0 0 0 0 0,1 0 0 0 0,-1-1 0 0 0,1 1 0 0 0,-1 0 0 0 0,1-1 0 0 0,0 1 0 0 0,0 0 0 0 0,0-1 0 0 0,0 1 0 0 0,1 0 0 0 0,0-4 0 0 0,1-1 0 0 0,0 1 0 0 0,0-1 0 0 0,1 1 0 0 0,0-1 0 0 0,0 1 0 0 0,1 0 0 0 0,0 0 0 0 0,0 1 0 0 0,0-1 0 0 0,0 1 0 0 0,10-9 0 0 0,3-1 0 0 0,1 1 0 0 0,25-16 0 0 0,120-82-1807 0 0,76-47-6185 0 0,-199 132-1441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10135 0 0,'0'0'464'0'0,"0"0"-9"0"0,-14 1-278 0 0,12-1 290 0 0,1 0 0 0 0,0-1 0 0 0,-1 1 0 0 0,1 0 0 0 0,0-1 0 0 0,0 1-1 0 0,-1-1 1 0 0,1 1 0 0 0,0-1 0 0 0,0 1 0 0 0,0-1 0 0 0,-1 0 0 0 0,1 0 0 0 0,0 0-1 0 0,0 1 1 0 0,0-1 0 0 0,1 0 0 0 0,-1 0 0 0 0,0 0 0 0 0,0-1 0 0 0,0 1 0 0 0,1 0-1 0 0,-1 0 1 0 0,0-2 0 0 0,0 2-23 0 0,2-17 1760 0 0,-1 17-2197 0 0,0 1 1 0 0,0 0-1 0 0,0 0 0 0 0,0-1 0 0 0,0 1 1 0 0,0 0-1 0 0,0 0 0 0 0,0 0 0 0 0,1-1 1 0 0,-1 1-1 0 0,0 0 0 0 0,0 0 1 0 0,0 0-1 0 0,0-1 0 0 0,0 1 0 0 0,1 0 1 0 0,-1 0-1 0 0,0 0 0 0 0,0 0 0 0 0,0 0 1 0 0,1-1-1 0 0,-1 1 0 0 0,0 0 0 0 0,0 0 1 0 0,0 0-1 0 0,1 0 0 0 0,-1 0 0 0 0,0 0 1 0 0,0 0-1 0 0,1 0 0 0 0,-1 0 0 0 0,0 0 1 0 0,0 0-1 0 0,1 0 0 0 0,-1 0 1 0 0,0 0-1 0 0,0 0 0 0 0,0 0 0 0 0,1 0 1 0 0,-1 0-1 0 0,0 0 0 0 0,0 0 0 0 0,1 0 1 0 0,-1 0-1 0 0,0 1 0 0 0,11 11 698 0 0,6 19 320 0 0,-17-31-1025 0 0,11 26 0 0 0,-1 0 0 0 0,8 36 0 0 0,7 56 0 0 0,-19-86 0 0 0,5 37 0 0 0,12 54 0 0 0,-20-114 0 0 0,0 0 0 0 0,-1 0 0 0 0,0 0 0 0 0,-1-4-1129 0 0,-2-8-1653 0 0,0-5-4125 0 0,1 0 845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28 15663 0 0,'0'0'356'0'0,"-9"-13"1008"0"0,5 8-1225 0 0,3 4 581 0 0,-1 0-336 0 0,1 0 0 0 0,-1 0 0 0 0,1 0 0 0 0,-1 0 0 0 0,0 1 0 0 0,1-1 0 0 0,-1 1 0 0 0,0-1 0 0 0,0 1 0 0 0,0 0 1 0 0,1-1-1 0 0,-1 1 0 0 0,-2 0 0 0 0,-2 0-76 0 0,3 0-180 0 0,0-1 1 0 0,0 1-1 0 0,0 1 0 0 0,0-1 1 0 0,0 0-1 0 0,0 1 0 0 0,0 0 1 0 0,1-1-1 0 0,-1 1 0 0 0,0 0 0 0 0,0 1 1 0 0,1-1-1 0 0,-6 3 0 0 0,-3 4-259 0 0,-19 14 0 0 0,22-15 309 0 0,-153 108 1462 0 0,99-73-1304 0 0,58-39-346 0 0,-15 10-581 0 0,0-1 0 0 0,-28 13 0 0 0,60-21-1578 0 0,-9-4 1768 0 0,0 0-1 0 0,-1 0 1 0 0,1-1-1 0 0,0 1 1 0 0,0-1-1 0 0,0 0 1 0 0,-1 0-1 0 0,1 0 1 0 0,0 0 0 0 0,-1-1-1 0 0,1 1 1 0 0,4-4-1 0 0,1 1-132 0 0,21-9-1513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0,'0'0'0'0'0,"0"0"112"0"0,0 0-32 0 0,0 0 16 0 0,0 0-96 0 0,0 0 0 0 0,0 0 0 0 0,0 0 0 0 0,0 0 0 0 0,0 0 0 0 0,0 0 0 0 0,0 0 0 0 0,0 0 0 0 0,0 0 0 0 0,0 0 0 0 0,2 18 0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 4607 0 0,'0'0'208'0'0,"0"0"67"0"0,0 0 154 0 0,0 0 69 0 0,0 0 12 0 0,0 0-67 0 0,0 0-222 0 0,0 0 166 0 0,0 0 101 0 0,0 0 21 0 0,0 0-66 0 0,0 0-358 0 0,0 0-406 0 0,0 0-154 0 0,0 0-33 0 0,0 0-4 0 0,0 0 0 0 0,0 0 0 0 0,0 0 0 0 0,0 0 70 0 0,0 0 356 0 0,0 0 408 0 0,0 0 152 0 0,0 0 34 0 0,0 0-65 0 0,0 0-222 0 0,0 0 166 0 0,0 0 101 0 0,0 0 21 0 0,0 0-66 0 0,0-1-294 0 0,-1-5-61 0 0,0 5 283 0 0,1 1 117 0 0,0 0 21 0 0,0 0 3 0 0,0 0 0 0 0,0 0 0 0 0,0 0 0 0 0,0 0-69 0 0,0-5-182 0 0,1 4 3695 0 0,-1 0 4264 0 0,1-1-8219 0 0,0 1 0 0 0,-1 0 0 0 0,1 0 0 0 0,0 1 0 0 0,0-1 1 0 0,0 0-1 0 0,0 0 0 0 0,0 0 0 0 0,0 0 0 0 0,0 1 0 0 0,0-1 0 0 0,0 1 0 0 0,0-1 0 0 0,1 1 0 0 0,-1-1 0 0 0,1 0 0 0 0,3 0-3 0 0,0-2 2 0 0,0 1 0 0 0,0 0 0 0 0,0 0 0 0 0,0 0 0 0 0,0 1 0 0 0,0 0 0 0 0,0 0 0 0 0,7-1 0 0 0,3 0 0 0 0,20-3 0 0 0,-27 4 0 0 0,-6-1 0 0 0,0 0 0 0 0,0 1 0 0 0,1 0 0 0 0,-1 0 0 0 0,0 0 0 0 0,1 0 0 0 0,-1 0 0 0 0,1 0 0 0 0,-1 0 0 0 0,1 1 0 0 0,0 0 0 0 0,-1-1 0 0 0,5 1 0 0 0,1-1 0 0 0,1 0 0 0 0,-1 0 0 0 0,1-1 0 0 0,-1 0 0 0 0,9-4 0 0 0,-10 4-201 0 0,-6 1-850 0 0,-1 1-385 0 0,0 0-806 0 0,0 0-3078 0 0,0 0-1318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0,2 2-250 0 0,0-1-26 0 0,0 1 1 0 0,0-1-1 0 0,1 1 1 0 0,-1-1 0 0 0,0 0-1 0 0,1 0 1 0 0,-1 0-1 0 0,1 0 1 0 0,0 0 0 0 0,-1 0-1 0 0,5 0 1 0 0,34-1 3298 0 0,-37 0-3215 0 0,17-3 1226 0 0,-12 1-954 0 0,-1 1-1 0 0,0 0 1 0 0,14 0-1 0 0,-1-1-463 0 0,7 7-197 0 0,-26-5-838 0 0,-2 0-397 0 0,0 0-82 0 0,0 0-20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270 169 10135 0 0,'0'0'464'0'0,"0"0"-9"0"0,0-1-295 0 0,1-4 233 0 0,0 0 0 0 0,1 1 0 0 0,-1-1 0 0 0,1 0 0 0 0,4-7-1 0 0,3-9 2164 0 0,-8 17-2167 0 0,1 1 0 0 0,-1 0 0 0 0,1 0-1 0 0,-1 0 1 0 0,1 0 0 0 0,2-3 0 0 0,-3 5-257 0 0,0 0 1 0 0,0-1 0 0 0,1 0-1 0 0,-1 1 1 0 0,-1-1-1 0 0,1 1 1 0 0,0-1-1 0 0,0 0 1 0 0,-1 0-1 0 0,1 0 1 0 0,-1 1-1 0 0,1-1 1 0 0,-1 0-1 0 0,0 0 1 0 0,1 0 0 0 0,-1 0-1 0 0,0 0 1 0 0,-1-2-1 0 0,1 3 380 0 0,-2-24 1536 0 0,1 24-1974 0 0,1-1 0 0 0,-1 1 0 0 0,0-1 0 0 0,0 1 0 0 0,0-1 0 0 0,0 1 0 0 0,0 0 1 0 0,0 0-1 0 0,0 0 0 0 0,-1-1 0 0 0,1 1 0 0 0,0 0 0 0 0,-1 1 0 0 0,1-1 0 0 0,-1 0 0 0 0,1 0 0 0 0,-1 1 0 0 0,1-1 0 0 0,-1 0 0 0 0,1 1 0 0 0,-1 0 0 0 0,0-1 0 0 0,-2 1 0 0 0,-1-1-83 0 0,0 1 0 0 0,-1-1-1 0 0,1 1 1 0 0,0 0 0 0 0,0 1-1 0 0,-7 1 1 0 0,5-1 99 0 0,1 2 1 0 0,-1-1-1 0 0,0 1 0 0 0,1 0 1 0 0,0 0-1 0 0,0 1 0 0 0,0 0 1 0 0,0 0-1 0 0,1 1 0 0 0,-6 4 1 0 0,-7 9 397 0 0,-21 28 0 0 0,35-42-482 0 0,2-1-6 0 0,-50 67 0 0 0,47-63 0 0 0,1-1 0 0 0,1 1 0 0 0,-1 1 0 0 0,1-1 0 0 0,0 0 0 0 0,1 1 0 0 0,0 0 0 0 0,-2 14 0 0 0,3-8 0 0 0,3-11 0 0 0,0-1 0 0 0,7 8 0 0 0,-5-9 0 0 0,-3-1 0 0 0,1 1 0 0 0,0-1 0 0 0,0 0 0 0 0,-1 1 0 0 0,1-1 0 0 0,0 0 0 0 0,0 0 0 0 0,-1 0 0 0 0,1 0 0 0 0,0 0 0 0 0,0 0 0 0 0,0-1 0 0 0,-1 1 0 0 0,1 0 0 0 0,0-1 0 0 0,-1 0 0 0 0,1 1 0 0 0,0-1 0 0 0,-1 0 0 0 0,1 0 0 0 0,-1 0 0 0 0,3-1 0 0 0,-1-1 0 0 0,12-7 0 0 0,0-1 0 0 0,-1-1 0 0 0,23-24 0 0 0,30-45 0 0 0,-67 81 0 0 0,0 0 0 0 0,0-1 0 0 0,0 1 0 0 0,0 0 0 0 0,0 0 0 0 0,0 0 0 0 0,0 0 0 0 0,0 0 0 0 0,0 0 0 0 0,0 0 0 0 0,1 0 0 0 0,-1 0 0 0 0,0 0 0 0 0,0 0 0 0 0,0 0 0 0 0,0-1 0 0 0,0 1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1 0 0 0,0-1 0 0 0,0 0 0 0 0,1 0 0 0 0,0 6 0 0 0,-1 8 0 0 0,0-14 0 0 0,-3 25 0 0 0,-1 0 0 0 0,-11 37 0 0 0,7-29 0 0 0,-13 49 0 0 0,-3 0 0 0 0,-4-2 0 0 0,-47 94 0 0 0,64-150-145 0 0,2-6-268 0 0,0-1 0 0 0,-15 23 0 0 0,23-38-303 0 0,1-2-857 0 0,0 0-379 0 0,0 0-1104 0 0,0 0-4111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19351 0 0,'0'0'439'0'0,"0"0"62"0"0,0 0 33 0 0,0 0-65 0 0,0 2-309 0 0,-1 14 319 0 0,-5 28 0 0 0,0-9 532 0 0,-5 30-475 0 0,-2 1 0 0 0,-4-2 0 0 0,-42 106 0 0 0,52-143-503 0 0,5-18-89 0 0,0-1 1 0 0,-5 15 0 0 0,6-22-641 0 0,1-1-258 0 0,0 0-56 0 0,3-12-2641 0 0,0 3 2426 0 0,5-17-811 0 0,7-7-11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17503 0 0,'-3'1'128'0'0,"1"0"0"0"0,0-1-1 0 0,0 1 1 0 0,0-1 0 0 0,0 1 0 0 0,0-1-1 0 0,0 0 1 0 0,-1 0 0 0 0,1 0 0 0 0,0 0-1 0 0,0 0 1 0 0,0 0 0 0 0,0 0 0 0 0,0-1-1 0 0,-4-1 1 0 0,5 2 614 0 0,1 0 228 0 0,0 0 43 0 0,0 0-127 0 0,1 0-582 0 0,2-1-280 0 0,20 2-15 0 0,4 4-2511 0 0,-11 3-4652 0 0,-15-6 1162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113 209 10135 0 0,'0'0'231'0'0,"0"0"29"0"0,0 0 19 0 0,1-2-41 0 0,1 0-184 0 0,4-15-60 0 0,2-4 1514 0 0,11-24 0 0 0,18-9 2076 0 0,-27 38-2612 0 0,-7 12-526 0 0,-1 0 0 0 0,1 1 1 0 0,-1-1-1 0 0,0 0 0 0 0,0 0 1 0 0,1-6-1 0 0,-2 6 303 0 0,0 2-847 0 0,5-11 2962 0 0,-28 41-2699 0 0,16-16-165 0 0,0-2 0 0 0,1 1 0 0 0,-7 17 0 0 0,-67 176 443 0 0,66-176 252 0 0,7-15-397 0 0,0 0 0 0 0,-4 14 0 0 0,5-14-383 0 0,-11 26 0 0 0,10-27-206 0 0,1 0 1 0 0,0 1 0 0 0,1 0 0 0 0,0-1-1 0 0,-2 20 1 0 0,4-25 590 0 0,1-5-209 0 0,1 0-1 0 0,-1 0 0 0 0,1 0 1 0 0,0 0-1 0 0,0 0 1 0 0,0 0-1 0 0,0 0 1 0 0,0 0-1 0 0,0 0 1 0 0,0 0-1 0 0,0 0 0 0 0,1 0 1 0 0,-1 0-1 0 0,1-1 1 0 0,0 1-1 0 0,-1 0 1 0 0,3 3-1 0 0,3 6-90 0 0,2-1 0 0 0,-4-7 0 0 0,11 5 0 0 0,-7-5 0 0 0,-4 0 0 0 0,0 0 0 0 0,17 1 0 0 0,1-2-401 0 0,-20-2-74 0 0,-2 0-33 0 0,0 0 65 0 0,2-3 258 0 0,-1 1-1 0 0,1-1 1 0 0,-1 0-1 0 0,1 1 1 0 0,4-5-1 0 0,-2 2-306 0 0,8-10-526 0 0,2-5-1191 0 0,-7 3-3838 0 0,-5 6-391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15663 0 0,'0'0'356'0'0,"0"0"50"0"0,0 0 20 0 0,0 0-42 0 0,0 0-112 0 0,2 0 463 0 0,3-1-436 0 0,0-1 0 0 0,0 1 1 0 0,0-1-1 0 0,0 0 0 0 0,0-1 1 0 0,0 1-1 0 0,-1-1 0 0 0,1 0 0 0 0,-1 0 1 0 0,0 0-1 0 0,0-1 0 0 0,4-3 0 0 0,5-7 846 0 0,-1 0 0 0 0,12-19 0 0 0,-13 11 738 0 0,-12 19-1772 0 0,-4 5-64 0 0,-5 4-40 0 0,2 1-7 0 0,0 1 0 0 0,0 0 0 0 0,1 1 0 0 0,0 0 0 0 0,0 0 0 0 0,-6 12 0 0 0,4-3 0 0 0,0 0 0 0 0,-10 30 0 0 0,17-42 0 0 0,0-2 0 0 0,1 1 0 0 0,0 0 0 0 0,0 0 0 0 0,0 0 0 0 0,1 0 0 0 0,-1-1 0 0 0,2 10 0 0 0,0 0 0 0 0,2-11 0 0 0,-1-2 0 0 0,-1 0 0 0 0,0 0 0 0 0,0 0 0 0 0,0 0 0 0 0,0-1 0 0 0,0 1 0 0 0,0 0 0 0 0,0 0 0 0 0,0-1 0 0 0,0 1 0 0 0,1-1 0 0 0,-1 1 0 0 0,0-1 0 0 0,1 1 0 0 0,-1-1 0 0 0,0 0 0 0 0,0 1 0 0 0,1-1 0 0 0,-1 0 0 0 0,0 0 0 0 0,1 0 0 0 0,-1 0 0 0 0,0 0 0 0 0,1-1 0 0 0,-1 1 0 0 0,0 0 0 0 0,2-1 0 0 0,3 0 0 0 0,4-1 0 0 0,1 0 0 0 0,-1 0 0 0 0,0-1 0 0 0,0-1 0 0 0,0 0 0 0 0,-1 0 0 0 0,16-9 0 0 0,-1-3 0 0 0,31-26 0 0 0,1-3 0 0 0,-18 20 443 0 0,-37 24 45 0 0,-1 1 21 0 0,0 0-66 0 0,1 2-294 0 0,1 0-148 0 0,0 1 0 0 0,0 0 0 0 0,0 0 0 0 0,-1 0 0 0 0,0 0 0 0 0,1 0 0 0 0,-1 0 0 0 0,0 0 0 0 0,0 0-1 0 0,-1 0 1 0 0,1 0 0 0 0,-1 1 0 0 0,1-1 0 0 0,-1 0 0 0 0,0 0 0 0 0,-1 5 0 0 0,3 11-1 0 0,-3 0 0 0 0,1 2 0 0 0,0-21 0 0 0,0 0 0 0 0,0 1 0 0 0,-1-1 0 0 0,1 0 0 0 0,0 1 0 0 0,0-1 0 0 0,0 0 0 0 0,0 1 0 0 0,1-1 0 0 0,-1 0 0 0 0,0 1 0 0 0,0-1 0 0 0,0 0 0 0 0,0 1 0 0 0,0-1 0 0 0,0 0 0 0 0,1 1 0 0 0,-1-1 0 0 0,0 0 0 0 0,0 1 0 0 0,0-1 0 0 0,1 0 0 0 0,-1 0 0 0 0,0 1 0 0 0,0-1 0 0 0,1 0 0 0 0,-1 0 0 0 0,0 1 0 0 0,0-1 0 0 0,1 0 0 0 0,-1 0 0 0 0,0 0 0 0 0,1 0 0 0 0,-1 1 0 0 0,0-1 0 0 0,1 0 0 0 0,-1 0 0 0 0,1 0 0 0 0,-1 0 0 0 0,0 0 0 0 0,1 0 0 0 0,-1 0 0 0 0,0 0 0 0 0,1 0 0 0 0,-1 0 0 0 0,0 0 0 0 0,1 0 0 0 0,-1 0 0 0 0,0-1 0 0 0,1 1 0 0 0,-1 0 0 0 0,0 0 0 0 0,1 0 0 0 0,8-3 0 0 0,-1 0 0 0 0,0 0 0 0 0,0 0 0 0 0,0-1 0 0 0,-1 0 0 0 0,1 0 0 0 0,-1-1 0 0 0,0 0 0 0 0,10-9 0 0 0,22-14 0 0 0,-17 16 0 0 0,45-17 0 0 0,-57 26 0 0 0,-1 3 0 0 0,-8 0 0 0 0,-1-1 0 0 0,1 1 0 0 0,0 0 0 0 0,-1 1 0 0 0,1-1 0 0 0,0 0 0 0 0,-1 0 0 0 0,1 0 0 0 0,-1 0 0 0 0,1 0 0 0 0,0 1 0 0 0,-1-1 0 0 0,1 0 0 0 0,-1 0 0 0 0,1 1 0 0 0,-1-1 0 0 0,1 1 0 0 0,0-1 0 0 0,-1 0 0 0 0,0 1 0 0 0,1-1 0 0 0,-1 1 0 0 0,1-1 0 0 0,-1 1 0 0 0,1 0 0 0 0,0 1 0 0 0,1 0 0 0 0,7 12 0 0 0,10 33 0 0 0,-9-3 0 0 0,-10-44 0 0 0,0 0 0 0 0,0 0 0 0 0,0 1 0 0 0,0-1 0 0 0,0 0 0 0 0,0 1 0 0 0,0-1 0 0 0,0 0 0 0 0,0 0 0 0 0,0 1 0 0 0,0-1 0 0 0,1 0 0 0 0,-1 0 0 0 0,0 1 0 0 0,0-1 0 0 0,0 0 0 0 0,0 0 0 0 0,1 1 0 0 0,-1-1 0 0 0,0 0 0 0 0,0 0 0 0 0,0 0 0 0 0,1 1 0 0 0,-1-1 0 0 0,0 0 0 0 0,0 0 0 0 0,0 0 0 0 0,1 0 0 0 0,-1 0 0 0 0,0 1 0 0 0,1-1 0 0 0,-1 0 0 0 0,0 0 0 0 0,0 0 0 0 0,1 0 0 0 0,-1 0 0 0 0,0 0 0 0 0,1 0 0 0 0,-1 0 0 0 0,0 0 0 0 0,0 0 0 0 0,1 0 0 0 0,-1 0 0 0 0,1 0 0 0 0,7-6 0 0 0,-7 6 0 0 0,44-30 0 0 0,-28 18 0 0 0,1 0 0 0 0,19-9 0 0 0,-32 19 0 0 0,1-1 0 0 0,-1 1 0 0 0,1-1 0 0 0,0 1 0 0 0,9-2 0 0 0,-5 4 0 0 0,-2 4 0 0 0,-7-2 0 0 0,1 0 0 0 0,-1 0 0 0 0,0-1 0 0 0,0 1 0 0 0,0 0 0 0 0,1 0 0 0 0,-2 0 0 0 0,1 0 0 0 0,1 3 0 0 0,3 33 0 0 0,-5-31 0 0 0,0-1 0 0 0,-1 1 0 0 0,-1 10 0 0 0,-2 14 0 0 0,4-27 0 0 0,0 0 0 0 0,-1 0 0 0 0,1-1 0 0 0,-1 1 0 0 0,0 0 0 0 0,0-1 0 0 0,-1 1 0 0 0,1-1 0 0 0,-1 1 0 0 0,-4 5 0 0 0,5-5 0 0 0,8-17 0 0 0,1 0 0 0 0,1 1 0 0 0,0 1 0 0 0,0-1 0 0 0,1 1 0 0 0,0 1 0 0 0,17-13 0 0 0,-3 5 0 0 0,0 1 0 0 0,1 1 0 0 0,27-13 0 0 0,-44 25 0 0 0,14-6 0 0 0,-13 10 0 0 0,-1 5 0 0 0,-6-3 0 0 0,-1 0 0 0 0,1 0 0 0 0,-1 0 0 0 0,0 0 0 0 0,0 0 0 0 0,0 0 0 0 0,0 0 0 0 0,0 0 0 0 0,-1 1 0 0 0,1-1 0 0 0,0 0 0 0 0,-1 1 0 0 0,0-1 0 0 0,0 0 0 0 0,0 1 0 0 0,0 3 0 0 0,0 1 0 0 0,-1 0 0 0 0,0 0 0 0 0,0-1 0 0 0,-3 12 0 0 0,-8 11 0 0 0,8-22 0 0 0,1 0 0 0 0,0 0 0 0 0,1 1 0 0 0,-1-1 0 0 0,1 1 0 0 0,1-1 0 0 0,0 1 0 0 0,0 0 0 0 0,0 9 0 0 0,3-8 0 0 0,-1-8 0 0 0,0 1 0 0 0,0-1 0 0 0,0 0 0 0 0,0 1 0 0 0,0-1 0 0 0,0 0 0 0 0,1 0 0 0 0,-1 0 0 0 0,0 0 0 0 0,0 0 0 0 0,1 0 0 0 0,-1 0 0 0 0,1 0 0 0 0,-1-1 0 0 0,1 1 0 0 0,2 0 0 0 0,0 0 0 0 0,-1 0 0 0 0,1-1 0 0 0,-1 1 0 0 0,0-1 0 0 0,1 0 0 0 0,-1 0 0 0 0,7-2 0 0 0,-3 1 0 0 0,0-1 0 0 0,0 0 0 0 0,0 0 0 0 0,0-1 0 0 0,0 0 0 0 0,-1 0 0 0 0,8-5 0 0 0,16-12 0 0 0,-2-2 0 0 0,50-47 0 0 0,-48 40 0 0 0,12-13 0 0 0,-35 33 0 0 0,-23 29 0 0 0,7-10 0 0 0,1 0 0 0 0,-11 19 0 0 0,13-19 0 0 0,1 0 0 0 0,1 1 0 0 0,0 0 0 0 0,0 0 0 0 0,-1 11 0 0 0,4-17 0 0 0,0 0 0 0 0,1-1 0 0 0,0 1 0 0 0,-1 0 0 0 0,2 0 0 0 0,-1 0 0 0 0,0-1 0 0 0,1 1 0 0 0,0 0 0 0 0,0-1 0 0 0,1 1 0 0 0,-1 0 0 0 0,1-1 0 0 0,4 7 0 0 0,-6-10 0 0 0,0 0 0 0 0,1 0 0 0 0,-1 0 0 0 0,1 0 0 0 0,-1-1 0 0 0,1 1 0 0 0,-1 0 0 0 0,1-1 0 0 0,0 1 0 0 0,-1 0 0 0 0,1-1 0 0 0,0 1 0 0 0,-1-1 0 0 0,1 1 0 0 0,0-1 0 0 0,0 1 0 0 0,0-1 0 0 0,-1 1 0 0 0,1-1 0 0 0,0 0 0 0 0,0 1 0 0 0,0-1 0 0 0,0 0 0 0 0,0 0 0 0 0,0 0 0 0 0,-1 0 0 0 0,1 0 0 0 0,0 0 0 0 0,0 0 0 0 0,0 0 0 0 0,2 0 0 0 0,0-1 0 0 0,4 1 0 0 0,0-1 0 0 0,0 0 0 0 0,0-1 0 0 0,0 1 0 0 0,0-1 0 0 0,0-1 0 0 0,-1 1 0 0 0,1-1 0 0 0,-1 0 0 0 0,0-1 0 0 0,0 1 0 0 0,0-1 0 0 0,0-1 0 0 0,0 1 0 0 0,-1-1 0 0 0,7-7 0 0 0,-6 6 0 0 0,-1-1 0 0 0,1 0 0 0 0,-1 0 0 0 0,0 0 0 0 0,-1-1 0 0 0,0 0 0 0 0,0 0 0 0 0,0 0 0 0 0,-1 0 0 0 0,0 0 0 0 0,-1-1 0 0 0,3-15 0 0 0,-4 17 0 0 0,-1-1 0 0 0,0 0 0 0 0,0 1 0 0 0,0-1 0 0 0,-2-8 0 0 0,2 14 0 0 0,-1 1 0 0 0,1-1 0 0 0,0 1 0 0 0,-1 0 0 0 0,1-1 0 0 0,-1 1 0 0 0,1 0 0 0 0,-1 0 0 0 0,0-1 0 0 0,0 1 0 0 0,0 0 0 0 0,1 0 0 0 0,-1 0 0 0 0,0 0 0 0 0,0 0 0 0 0,0 0 0 0 0,-1 0 0 0 0,1 0 0 0 0,0 0 0 0 0,0 0 0 0 0,0 1 0 0 0,-1-1 0 0 0,1 0 0 0 0,0 1 0 0 0,-1-1 0 0 0,1 1 0 0 0,0 0 0 0 0,-1-1 0 0 0,1 1 0 0 0,-1 0 0 0 0,1 0 0 0 0,0 0 0 0 0,-1 0 0 0 0,-2 0 0 0 0,2 0 0 0 0,1 0 0 0 0,0 0 0 0 0,0 0 0 0 0,0 0 0 0 0,0 0 0 0 0,1 0 0 0 0,-1 0 0 0 0,0 0 0 0 0,0 0 0 0 0,0 0 0 0 0,1 1 0 0 0,-1-1 0 0 0,0 0 0 0 0,0 1 0 0 0,1-1 0 0 0,-1 0 0 0 0,0 1 0 0 0,1-1 0 0 0,-1 1 0 0 0,0 0 0 0 0,-3 1 0 0 0,0 1 0 0 0,0 0 0 0 0,0 0 0 0 0,0 0 0 0 0,1 0 0 0 0,-1 0 0 0 0,-3 5 0 0 0,3-1 0 0 0,5 2 0 0 0,0-7 0 0 0,-1-1 0 0 0,1 0 0 0 0,0 1 0 0 0,-1-1 0 0 0,1 0 0 0 0,0 1 0 0 0,0-1 0 0 0,0 0 0 0 0,0 0 0 0 0,0 0 0 0 0,0 0 0 0 0,1 0 0 0 0,-1 0 0 0 0,0 0 0 0 0,0 0 0 0 0,1 0 0 0 0,-1 0 0 0 0,1-1 0 0 0,-1 1 0 0 0,1-1 0 0 0,-1 1 0 0 0,1-1 0 0 0,-1 1 0 0 0,1-1 0 0 0,-1 0 0 0 0,1 0 0 0 0,-1 0 0 0 0,1 0 0 0 0,-1 0 0 0 0,3 0 0 0 0,6-1 0 0 0,-1 0 0 0 0,1-1 0 0 0,15-4 0 0 0,-19 5 0 0 0,36-11 0 0 0,-26 7 0 0 0,2 0 0 0 0,-1 1 0 0 0,0 1 0 0 0,1 0 0 0 0,29 0 0 0 0,-27 7 0 0 0,-13 0 0 0 0,-4-1 0 0 0,4 6 0 0 0,-6-7 0 0 0,0 1 0 0 0,0 0 0 0 0,-1-1 0 0 0,1 1 0 0 0,-1 0 0 0 0,0 0 0 0 0,0-1 0 0 0,0 1 0 0 0,0 0 0 0 0,0 0 0 0 0,0-1 0 0 0,-1 1 0 0 0,-1 3 0 0 0,-12 35 0 0 0,1-16 0 0 0,-17 25 0 0 0,8-14 0 0 0,17-26 0 0 0,5-10 0 0 0,1 0 0 0 0,-1 0 0 0 0,0-1 0 0 0,0 1 0 0 0,0 0 0 0 0,1 0 0 0 0,-1 0 0 0 0,0 0 0 0 0,0 0 0 0 0,0 0 0 0 0,1 0 0 0 0,-1 0 0 0 0,0 0 0 0 0,0 0 0 0 0,0 0 0 0 0,1 0 0 0 0,-1 0 0 0 0,0 0 0 0 0,0 0 0 0 0,0 0 0 0 0,1 0 0 0 0,-1 0 0 0 0,0 0 0 0 0,0 0 0 0 0,1 0 0 0 0,-1 0 0 0 0,0 0 0 0 0,0 0 0 0 0,0 0 0 0 0,0 0 0 0 0,1 0 0 0 0,-1 1 0 0 0,0-1 0 0 0,0 0 0 0 0,0 0 0 0 0,0 0 0 0 0,1 0 0 0 0,-1 0 0 0 0,0 1 0 0 0,0-1 0 0 0,0 0 0 0 0,0 0 0 0 0,0 0 0 0 0,0 1 0 0 0,0-1 0 0 0,1 0 0 0 0,-1 0 0 0 0,0 0 0 0 0,0 1 0 0 0,0-1 0 0 0,0 0 0 0 0,0 0 0 0 0,0 0 0 0 0,0 1 0 0 0,0-1 0 0 0,0 0 0 0 0,0 0 0 0 0,0 1 0 0 0,0-1 0 0 0,0 0 0 0 0,-1 0 0 0 0,1 0 0 0 0,0 1 0 0 0,0-1 0 0 0,12-5 0 0 0,-1-1 0 0 0,0 0 0 0 0,0-1 0 0 0,-1 0 0 0 0,1-1 0 0 0,13-13 0 0 0,3-1 0 0 0,3-4 0 0 0,40-29 0 0 0,-61 49 0 0 0,0 0 0 0 0,0 1 0 0 0,1 0 0 0 0,0 1 0 0 0,0 0 0 0 0,10-3 0 0 0,-20 7 0 0 0,1 0 0 0 0,-1-1 0 0 0,0 1 0 0 0,1 0 0 0 0,-1 0 0 0 0,0 0 0 0 0,1 0 0 0 0,-1 0 0 0 0,1 0 0 0 0,-1 0 0 0 0,0 0 0 0 0,1 0 0 0 0,-1 0 0 0 0,0 0 0 0 0,1 0 0 0 0,-1 0 0 0 0,0 0 0 0 0,1 0 0 0 0,-1 0 0 0 0,1 0 0 0 0,-1 0 0 0 0,0 0 0 0 0,1 1 0 0 0,-1-1 0 0 0,0 0 0 0 0,0 0 0 0 0,1 0 0 0 0,-1 1 0 0 0,0-1 0 0 0,1 0 0 0 0,-1 0 0 0 0,0 1 0 0 0,0-1 0 0 0,1 0 0 0 0,-1 1 0 0 0,0-1 0 0 0,0 0 0 0 0,0 1 0 0 0,0-1 0 0 0,1 0 0 0 0,-1 1 0 0 0,0-1 0 0 0,0 0 0 0 0,0 1 0 0 0,0-1 0 0 0,0 0 0 0 0,0 1 0 0 0,0 0 0 0 0,0-1 0 0 0,1 4 0 0 0,1 1 0 0 0,-2-1 0 0 0,1 1 0 0 0,0-1 0 0 0,-1 1 0 0 0,0 0 0 0 0,0-1 0 0 0,0 1 0 0 0,-1 6 0 0 0,-12 43 0 0 0,8-35 0 0 0,-4 10 0 0 0,9-28 0 0 0,-1-1 0 0 0,1 0 0 0 0,0 0 0 0 0,0 1 0 0 0,0-1 0 0 0,0 0 0 0 0,0 0 0 0 0,-1 1 0 0 0,1-1 0 0 0,0 0 0 0 0,0 1 0 0 0,0-1 0 0 0,0 0 0 0 0,0 0 0 0 0,0 1 0 0 0,0-1 0 0 0,0 0 0 0 0,0 1 0 0 0,0-1 0 0 0,0 0 0 0 0,0 0 0 0 0,0 1 0 0 0,0-1 0 0 0,1 0 0 0 0,-1 1 0 0 0,0-1 0 0 0,0 0 0 0 0,0 0 0 0 0,0 1 0 0 0,0-1 0 0 0,1 0 0 0 0,-1 0 0 0 0,0 0 0 0 0,0 1 0 0 0,0-1 0 0 0,1 0 0 0 0,-1 0 0 0 0,0 0 0 0 0,0 1 0 0 0,1-1 0 0 0,-1 0 0 0 0,1 0 0 0 0,3-2 0 0 0,3 0 0 0 0,0-1 0 0 0,-1 0 0 0 0,0-1 0 0 0,1 1 0 0 0,-1-1 0 0 0,-1-1 0 0 0,11-8 0 0 0,4-3 0 0 0,-13 11 0 0 0,17-13 0 0 0,0 1 0 0 0,31-15 0 0 0,-45 26 0 0 0,1 1 0 0 0,0 1 0 0 0,20-6 0 0 0,-31 10 0 0 0,1-1 0 0 0,0 1 0 0 0,-1 0 0 0 0,1 0 0 0 0,-1 0 0 0 0,1 0 0 0 0,0 0 0 0 0,-1 0 0 0 0,1 0 0 0 0,-1 0 0 0 0,1 0 0 0 0,0 0 0 0 0,-1 0 0 0 0,1 0 0 0 0,-1 1 0 0 0,1-1 0 0 0,0 0 0 0 0,-1 0 0 0 0,1 1 0 0 0,0-1 0 0 0,1 6 0 0 0,-2-6 0 0 0,2 5 0 0 0,0-1 0 0 0,-1 0 0 0 0,1 1 0 0 0,-1-1 0 0 0,0 1 0 0 0,0 0 0 0 0,-1-1 0 0 0,0 1 0 0 0,0 9 0 0 0,-1 0 0 0 0,-6 27 0 0 0,0-6 0 0 0,5-25 52 0 0,0-1 1 0 0,-6 14-1 0 0,6-17-41 0 0,-1 1 0 0 0,1 0-1 0 0,1 0 1 0 0,-1 0 0 0 0,0 10-1 0 0,2-16-299 0 0,0-1-452 0 0,0 0-230 0 0,0 0-42 0 0,4 0 188 0 0,0-1-1 0 0,-1 1 1 0 0,1-1 0 0 0,-1 0 0 0 0,1 0-1 0 0,-1-1 1 0 0,0 1 0 0 0,1-1 0 0 0,-1 1 0 0 0,0-1-1 0 0,0 0 1 0 0,0 0 0 0 0,3-4 0 0 0,13-10-5813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17503 0 0,'0'0'399'0'0,"0"0"60"0"0,0 0 21 0 0,0 0-59 0 0,0 0-68 0 0,0 0 742 0 0,0 0 354 0 0,0 0 72 0 0,0 0-123 0 0,0 0-576 0 0,0 0-248 0 0,0 0-50 0 0,-2 1-11 0 0,-4 0-393 0 0,1 1-1 0 0,0 1 1 0 0,-1-1-1 0 0,1 1 1 0 0,0 0-1 0 0,0 0 1 0 0,1 0 0 0 0,-1 0-1 0 0,0 1 1 0 0,1 0-1 0 0,0 0 1 0 0,0 0-1 0 0,0 1 1 0 0,1-1-1 0 0,0 1 1 0 0,-1 0-1 0 0,-2 7 1 0 0,4-11-120 0 0,2 0 0 0 0,-1-1 0 0 0,1 1 0 0 0,0-1 0 0 0,-1 1 0 0 0,1 0 0 0 0,-1-1 0 0 0,1 1 0 0 0,0 0 0 0 0,0-1 0 0 0,-1 1 0 0 0,1 0 0 0 0,0-1 0 0 0,0 1 0 0 0,0 0 0 0 0,0-1 0 0 0,-1 1 0 0 0,1 0 0 0 0,0 0 0 0 0,0-1 0 0 0,1 1 0 0 0,-1 0 0 0 0,0-1 0 0 0,0 2 0 0 0,0-1 0 0 0,0 0 0 0 0,0 0 0 0 0,0 0 0 0 0,0 0 0 0 0,0-1 0 0 0,0 1 0 0 0,0 0 0 0 0,0 0 0 0 0,0 0 0 0 0,0 0 0 0 0,0 0 0 0 0,0-1 0 0 0,1 1 0 0 0,-1 0 0 0 0,0 0 0 0 0,1 0 0 0 0,-1-1 0 0 0,0 1 0 0 0,1 0 0 0 0,0 1 0 0 0,1 0 0 0 0,4 7 0 0 0,-1-1 0 0 0,1 1 0 0 0,1-1 0 0 0,-1-1 0 0 0,15 13 0 0 0,-13-12 0 0 0,0 0 0 0 0,0 0 0 0 0,11 17 0 0 0,-17-21 0 0 0,0-1 0 0 0,0 1 0 0 0,-1-1 0 0 0,1 1 0 0 0,-1 0 0 0 0,0 0 0 0 0,0 0 0 0 0,0 0 0 0 0,-1 0 0 0 0,1 0 0 0 0,-1 0 0 0 0,0 0 0 0 0,0 0 0 0 0,-1 7 0 0 0,0-5 0 0 0,-1 0 0 0 0,1 0 0 0 0,-1 0 0 0 0,-1 0 0 0 0,1-1 0 0 0,-1 1 0 0 0,0 0 0 0 0,-7 9 0 0 0,8-12 0 0 0,0 0 0 0 0,0-1 0 0 0,-1 1 0 0 0,1 0 0 0 0,-1-1 0 0 0,0 0 0 0 0,0 0 0 0 0,0 1 0 0 0,0-2 0 0 0,0 1 0 0 0,0 0 0 0 0,-1-1 0 0 0,1 1 0 0 0,0-1 0 0 0,-1 0 0 0 0,-6 1 0 0 0,8-2-164 0 0,0 1 0 0 0,-1-1-1 0 0,1 0 1 0 0,0 0 0 0 0,0-1 0 0 0,-1 1-1 0 0,1 0 1 0 0,0-1 0 0 0,0 1 0 0 0,0-1-1 0 0,0 0 1 0 0,0 0 0 0 0,0 0 0 0 0,0 0 0 0 0,0 0-1 0 0,0 0 1 0 0,0 0 0 0 0,0-1 0 0 0,1 1-1 0 0,-4-3 1 0 0,4 2-23 0 0,0 1 1 0 0,0-1-1 0 0,0 0 0 0 0,1 1 1 0 0,-1-1-1 0 0,0 0 0 0 0,1 0 1 0 0,-1 1-1 0 0,1-1 0 0 0,-1 0 1 0 0,1 0-1 0 0,0 0 0 0 0,0 0 1 0 0,0 0-1 0 0,0 0 0 0 0,0 1 1 0 0,0-1-1 0 0,0 0 0 0 0,1 0 1 0 0,-1 0-1 0 0,1 0 0 0 0,-1 1 1 0 0,1-1-1 0 0,1-3 0 0 0,20-36-4858 0 0,-3 16 2486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17503 0 0,'0'0'399'0'0,"0"0"60"0"0,0 0 21 0 0,0 0-59 0 0,1 0-276 0 0,3 0-59 0 0,-1 0-1 0 0,0-1 0 0 0,0 0 1 0 0,0 1-1 0 0,0-1 1 0 0,0 0-1 0 0,0 0 0 0 0,0-1 1 0 0,0 1-1 0 0,3-3 1 0 0,28-21 3256 0 0,-14 10-1688 0 0,12-8-301 0 0,38-34-1 0 0,-65 52-1190 0 0,1 0-1 0 0,0 0 1 0 0,0 0-1 0 0,0 1 1 0 0,1-1-1 0 0,0 2 1 0 0,-1-1-1 0 0,1 1 1 0 0,11-4-1 0 0,-9 5-161 0 0,-8 2 0 0 0,-1 0 0 0 0,1 0 0 0 0,0 0 0 0 0,0 0 0 0 0,-1 0 0 0 0,1 0 0 0 0,0 0 0 0 0,0 0 0 0 0,-1 1 0 0 0,1-1 0 0 0,0 0 0 0 0,0 0 0 0 0,-1 0 0 0 0,1 1 0 0 0,1 0 0 0 0,0 4 0 0 0,-2-5 0 0 0,1 3 0 0 0,1 0 0 0 0,-1 0 0 0 0,-1 0 0 0 0,1-1 0 0 0,0 1 0 0 0,-1 0 0 0 0,0 0 0 0 0,1 0 0 0 0,-1 0 0 0 0,0 0 0 0 0,0 0 0 0 0,-1 3 0 0 0,-9 38 0 0 0,4-19 0 0 0,2-12 0 0 0,1 1 0 0 0,-2-1 0 0 0,1 0 0 0 0,-2 0 0 0 0,0-1 0 0 0,-11 18 0 0 0,54-54 0 0 0,8-17 0 0 0,-27 23 0 0 0,0 1 0 0 0,2 1 0 0 0,0 1 0 0 0,27-16 0 0 0,-34 24 0 0 0,-7 3 0 0 0,1 1 0 0 0,-1-1 0 0 0,1 1 0 0 0,0 1 0 0 0,0-1 0 0 0,0 1 0 0 0,11-2 0 0 0,-8 5 0 0 0,3 2 0 0 0,-10 1 0 0 0,-2-2 0 0 0,1 0 0 0 0,0 1 0 0 0,0-1 0 0 0,-1 1 0 0 0,1-1 0 0 0,-1 1 0 0 0,0-1 0 0 0,0 1 0 0 0,0 0 0 0 0,0 0 0 0 0,0-1 0 0 0,0 1 0 0 0,-1 0 0 0 0,1 0 0 0 0,-1 0 0 0 0,0 3 0 0 0,-1 7 0 0 0,0 1 0 0 0,-5 21 0 0 0,1-15 0 0 0,2 0 0 0 0,2-9 0 0 0,3-1 0 0 0,2-8 0 0 0,-3-2 0 0 0,0 1 0 0 0,-1-1 0 0 0,1 1 0 0 0,0-1 0 0 0,-1 0 0 0 0,1 1 0 0 0,0-1 0 0 0,0 0 0 0 0,0 1 0 0 0,-1-1 0 0 0,1 0 0 0 0,0 0 0 0 0,0 0 0 0 0,0 0 0 0 0,0 0 0 0 0,-1 0 0 0 0,1 0 0 0 0,0 0 0 0 0,0 0 0 0 0,0 0 0 0 0,0 0 0 0 0,-1-1 0 0 0,1 1 0 0 0,0 0 0 0 0,0-1 0 0 0,-1 1 0 0 0,1 0 0 0 0,1-1 0 0 0,1-1 0 0 0,9-3 0 0 0,1-1 0 0 0,-1 0 0 0 0,-1-1 0 0 0,13-9 0 0 0,43-37 0 0 0,-35 27 0 0 0,5-7 0 0 0,8-6 0 0 0,-42 44 0 0 0,-1 1 0 0 0,0 0 0 0 0,0 0 0 0 0,0 0 0 0 0,0 8 0 0 0,-1-4 0 0 0,0-1 0 0 0,-1 1 0 0 0,0 0 0 0 0,0-1 0 0 0,-1 1 0 0 0,-1 0 0 0 0,0-1 0 0 0,0 1 0 0 0,-6 14 0 0 0,5-18 0 0 0,2-4 0 0 0,0 0 0 0 0,1 0 0 0 0,-1 0 0 0 0,1 1 0 0 0,-1-1 0 0 0,1 0 0 0 0,0 1 0 0 0,-1-1 0 0 0,1 0 0 0 0,1 1 0 0 0,-1 3 0 0 0,0-3 21 0 0,3 13-175 0 0,10-31-2506 0 0,-12 13 2296 0 0,1-1 0 0 0,-1 0 0 0 0,0 1 0 0 0,1-1 0 0 0,-1 0 0 0 0,-1 0 0 0 0,2-3 0 0 0,4-15-1600 0 0,7-15-72 0 0,0-1-11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19351 0 0,'-14'5'330'0'0,"10"-4"-34"0"0,0 0-1 0 0,0 0 1 0 0,0 1-1 0 0,1-1 0 0 0,-8 5 1 0 0,9-5-196 0 0,0 0 0 0 0,1 0 0 0 0,-1 0 0 0 0,0 1 0 0 0,1-1 0 0 0,-1 0 0 0 0,1 1 0 0 0,0 0 0 0 0,-1-1 0 0 0,1 1 0 0 0,0-1 0 0 0,0 1 0 0 0,0 0 0 0 0,0 0 0 0 0,0 0 0 0 0,0 0 0 0 0,1 0 0 0 0,-1 3 0 0 0,0-5-96 0 0,1 1 1 0 0,0-1-1 0 0,0 1 1 0 0,-1-1-1 0 0,1 1 1 0 0,0-1-1 0 0,0 1 1 0 0,0 0-1 0 0,0-1 1 0 0,0 1-1 0 0,0-1 1 0 0,0 1-1 0 0,0 0 1 0 0,0-1-1 0 0,0 1 1 0 0,0-1-1 0 0,0 1 1 0 0,1-1-1 0 0,-1 1 1 0 0,0 0-1 0 0,0-1 1 0 0,1 1-1 0 0,-1-1 1 0 0,0 1-1 0 0,0-1 1 0 0,1 1-1 0 0,-1-1 1 0 0,1 0-1 0 0,-1 1 1 0 0,0-1-1 0 0,1 1 1 0 0,-1-1-1 0 0,2 1 1 0 0,-1 0 7 0 0,7 7-1416 0 0,0 0 0 0 0,0-1 0 0 0,0 0 0 0 0,19 11 0 0 0,-2-4-1152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19351 0 0,'0'0'439'0'0,"1"1"62"0"0,0 1-438 0 0,0 0-1 0 0,-1-1 0 0 0,0 1 1 0 0,1 0-1 0 0,-1-1 1 0 0,0 1-1 0 0,0 0 0 0 0,0 0 1 0 0,0-1-1 0 0,0 1 1 0 0,-1 0-1 0 0,1-1 0 0 0,0 1 1 0 0,-1 0-1 0 0,1-1 1 0 0,-1 1-1 0 0,0-1 1 0 0,-1 3-1 0 0,-19 39-91 0 0,12-27 192 0 0,-17 39 1835 0 0,-28 92 0 0 0,-4 64-6 0 0,46-178-1978 0 0,8-24 4 0 0,0 1 1 0 0,1 0-1 0 0,-3 12 1 0 0,6-21 352 0 0,0-1 117 0 0,0 0 21 0 0,0-2-66 0 0,0-32-388 0 0,2 1 0 0 0,9-54 0 0 0,0 44-55 0 0,-12 38 0 0 0,-2 7 0 0 0,3-1 0 0 0,-1 0 0 0 0,0 0 0 0 0,1 0 0 0 0,-1 0 0 0 0,1 0 0 0 0,0 0 0 0 0,-1 1 0 0 0,1-1 0 0 0,0 0 0 0 0,0 0 0 0 0,0 0 0 0 0,-1 3 0 0 0,4 4 0 0 0,-1-7 0 0 0,-1 1 0 0 0,1-1 0 0 0,-1 1 0 0 0,1-1 0 0 0,0 0 0 0 0,0 1 0 0 0,-1-1 0 0 0,1 0 0 0 0,0 0 0 0 0,0 0 0 0 0,0-1 0 0 0,0 1 0 0 0,0 0 0 0 0,0-1 0 0 0,0 1 0 0 0,1-1 0 0 0,-1 0 0 0 0,0 0 0 0 0,0 0 0 0 0,0 0 0 0 0,0 0 0 0 0,0 0 0 0 0,1 0 0 0 0,-1-1 0 0 0,3 0 0 0 0,6-3 0 0 0,1 0 0 0 0,-2 0 0 0 0,18-10 0 0 0,-9 4 0 0 0,-2 2 0 0 0,-1-1 0 0 0,0-1 0 0 0,-1-1 0 0 0,0 0 0 0 0,0-1 0 0 0,-1 0 0 0 0,-1-1 0 0 0,18-22 0 0 0,97-130 0 0 0,-100 125 0 0 0,2-3 0 0 0,-28 41-9 0 0,-1 2 13 0 0,-1-1 0 0 0,1 0 0 0 0,-1 1 0 0 0,1-1 0 0 0,-1 0 0 0 0,1 1 0 0 0,-1-1 0 0 0,1 0 0 0 0,-1 1 0 0 0,0-1 1 0 0,0 0-1 0 0,1 0 0 0 0,-1 1 0 0 0,0-1 0 0 0,0 0 0 0 0,0 0 0 0 0,0 0 0 0 0,0 1 0 0 0,0-3 0 0 0,-19 19 1364 0 0,5-2-1229 0 0,1 1 0 0 0,0 0 0 0 0,-18 30 0 0 0,8-12-87 0 0,-14 23-52 0 0,-38 81 0 0 0,62-112 0 0 0,0-1 0 0 0,1 1 0 0 0,2 1 0 0 0,0 0 0 0 0,2 0 0 0 0,1 1 0 0 0,1 0 0 0 0,-3 29 0 0 0,9-45 0 0 0,0-11 0 0 0,0 0 0 0 0,0 1 0 0 0,0-1 0 0 0,0 0 0 0 0,0 1 0 0 0,0-1 0 0 0,0 0 0 0 0,0 1 0 0 0,0-1 0 0 0,0 0 0 0 0,1 1 0 0 0,-1-1 0 0 0,0 0 0 0 0,0 1 0 0 0,0-1 0 0 0,0 0 0 0 0,1 0 0 0 0,-1 1 0 0 0,0-1 0 0 0,0 0 0 0 0,0 0 0 0 0,1 1 0 0 0,-1-1 0 0 0,2 0 0 0 0,-1 0 0 0 0,1 0 0 0 0,-1 0 0 0 0,0 0 0 0 0,1-1 0 0 0,-1 1 0 0 0,1 0 0 0 0,-1-1 0 0 0,0 1 0 0 0,1-1 0 0 0,-1 1 0 0 0,0-1 0 0 0,0 0 0 0 0,1 0 0 0 0,-1 1 0 0 0,0-1 0 0 0,2-2 0 0 0,19-18 0 0 0,6-20 0 0 0,-18 26 0 0 0,0 0 0 0 0,20-20 0 0 0,19-19 0 0 0,-42 47 0 0 0,-7 7 0 0 0,0 0 0 0 0,0 1 0 0 0,0-1 0 0 0,0 0 0 0 0,0 0 0 0 0,0 0 0 0 0,0 0 0 0 0,0 0 0 0 0,0 1 0 0 0,0-1 0 0 0,0 0 0 0 0,0 0 0 0 0,0 0 0 0 0,0 0 0 0 0,0 0 0 0 0,0 1 0 0 0,0-1 0 0 0,0 0 0 0 0,0 0 0 0 0,0 0 0 0 0,0 0 0 0 0,0 0 0 0 0,0 0 0 0 0,1 1 0 0 0,-1-1 0 0 0,0 0 0 0 0,0 0 0 0 0,0 0 0 0 0,0 0 0 0 0,0 0 0 0 0,0 0 0 0 0,0 0 0 0 0,1 0 0 0 0,-1 0 0 0 0,0 0 0 0 0,0 0 0 0 0,0 0 0 0 0,0 1 0 0 0,0-1 0 0 0,1 0 0 0 0,-1 0 0 0 0,0 0 0 0 0,0 0 0 0 0,0 0 0 0 0,0 0 0 0 0,0 0 0 0 0,1 0 0 0 0,-1-1 0 0 0,0 1 0 0 0,0 0 0 0 0,0 0 0 0 0,0 0 0 0 0,0 0 0 0 0,1 0 0 0 0,-1 0 0 0 0,0 0 0 0 0,0 0 0 0 0,0 0 0 0 0,0 0 0 0 0,0 0 0 0 0,0 0 0 0 0,0-1 0 0 0,1 1 0 0 0,-1 0 0 0 0,0 0 0 0 0,0 0 0 0 0,0 0 0 0 0,0-1 0 0 0,-2 11 0 0 0,2-9 0 0 0,-1 4 0 0 0,0 2 0 0 0,0 0 0 0 0,-1 0 0 0 0,-3 9 0 0 0,2-3 0 0 0,6-9 0 0 0,-2-3 0 0 0,5 7 0 0 0,-5-7 0 0 0,-1-1 0 0 0,1 1 0 0 0,-1 0 0 0 0,1 0 0 0 0,0-1 0 0 0,-1 1 0 0 0,1 0 0 0 0,0-1 0 0 0,0 1 0 0 0,-1-1 0 0 0,1 1 0 0 0,0-1 0 0 0,0 1 0 0 0,0-1 0 0 0,-1 0 0 0 0,1 1 0 0 0,0-1 0 0 0,0 0 0 0 0,0 0 0 0 0,2 1 0 0 0,0-1 0 0 0,5 1 0 0 0,-1 1 0 0 0,0-2 0 0 0,1 1 0 0 0,0-1 0 0 0,-1 0 0 0 0,1-1 0 0 0,-1 1 0 0 0,1-1 0 0 0,-1-1 0 0 0,0 0 0 0 0,1 0 0 0 0,11-5 0 0 0,1-2 0 0 0,0-1 0 0 0,-1 0 0 0 0,21-15 0 0 0,-14 5 0 0 0,31-29 0 0 0,-47 40 0 0 0,-2 3 0 0 0,-15 47 0 0 0,8-30 0 0 0,0 0 0 0 0,1-1 0 0 0,0 1 0 0 0,1 0 0 0 0,0-1 0 0 0,1 1 0 0 0,0-1 0 0 0,6 10 0 0 0,-5-7 0 0 0,1 1 0 0 0,8 27 0 0 0,-13-35 0 0 0,0 0 0 0 0,1 0 0 0 0,-2-1 0 0 0,1 1 0 0 0,-1 0 0 0 0,0 0 0 0 0,-1 11 0 0 0,-1-14 0 0 0,1 0 0 0 0,-1 0 0 0 0,0 0 0 0 0,1 0 0 0 0,-1 0 0 0 0,-1-1 0 0 0,1 1 0 0 0,0-1 0 0 0,-1 1 0 0 0,1-1 0 0 0,-1 0 0 0 0,-5 4 0 0 0,5-5-21 0 0,1 0 0 0 0,-1 0-1 0 0,0 0 1 0 0,0 0 0 0 0,1-1 0 0 0,-1 1-1 0 0,0-1 1 0 0,0 0 0 0 0,0 0 0 0 0,0 0 0 0 0,0 0-1 0 0,1 0 1 0 0,-1-1 0 0 0,0 1 0 0 0,0-1-1 0 0,0 1 1 0 0,1-1 0 0 0,-1 0 0 0 0,0 0-1 0 0,-3-3 1 0 0,-4-1-171 0 0,1-2 0 0 0,-1 1-1 0 0,-14-15 1 0 0,10 9 23 0 0,-3-5-2392 0 0,1 0 0 0 0,-26-35 0 0 0,23 22 4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211 315 10135 0 0,'4'-8'150'0'0,"1"1"-1"0"0,0-1 0 0 0,0 1 1 0 0,7-7-1 0 0,13-21 200 0 0,71-109 7132 0 0,-65 102-5970 0 0,-1-7 2701 0 0,-30 48-3696 0 0,0 1-72 0 0,0 0-217 0 0,0 0 161 0 0,-1 1 100 0 0,-5 4-330 0 0,0 1 1 0 0,0-1-1 0 0,1 1 1 0 0,0 0 0 0 0,-8 13-1 0 0,-2 2 8 0 0,-131 199-166 0 0,87-125 0 0 0,35-57 0 0 0,-30 63 0 0 0,49-87 0 0 0,0-1 0 0 0,-5 21 0 0 0,9-29 0 0 0,0 0 0 0 0,0 0 0 0 0,1 0 0 0 0,-1 0 0 0 0,1 0 0 0 0,0 0 0 0 0,1 0 0 0 0,-1 0 0 0 0,3 10 0 0 0,-3-14 0 0 0,1 0 0 0 0,-1 0 0 0 0,0-1 0 0 0,0 1 0 0 0,0 0 0 0 0,0 0 0 0 0,0-1 0 0 0,1 1 0 0 0,-1 0 0 0 0,0-1 0 0 0,1 1 0 0 0,-1 0 0 0 0,1-1 0 0 0,-1 1 0 0 0,0-1 0 0 0,1 1 0 0 0,-1 0 0 0 0,2 0 0 0 0,0 0 0 0 0,-2-1 0 0 0,0 1 0 0 0,1-1 0 0 0,-1 0 0 0 0,0 1 0 0 0,0-1 0 0 0,1 0 0 0 0,-1 1 0 0 0,0-1 0 0 0,0 0 0 0 0,1 0 0 0 0,-1 1 0 0 0,0-1 0 0 0,1 0 0 0 0,-1 0 0 0 0,0 0 0 0 0,1 1 0 0 0,-1-1 0 0 0,0 0 0 0 0,1 0 0 0 0,-1 0 0 0 0,1 0 0 0 0,-1 0 0 0 0,0 0 0 0 0,1 0 0 0 0,-1 0 0 0 0,1 0 0 0 0,-1 0 0 0 0,0 0 0 0 0,1 0 0 0 0,-1 0 0 0 0,1 0 0 0 0,-1 0 0 0 0,0 0 0 0 0,1 0 0 0 0,-1-1 0 0 0,0 1 0 0 0,1 0 0 0 0,-1 0 0 0 0,0 0 0 0 0,1-1 0 0 0,-1 1 0 0 0,0 0 0 0 0,1 0 0 0 0,-1-1 0 0 0,0 1 0 0 0,0 0 0 0 0,5-3 0 0 0,-1 1 0 0 0,1-1 0 0 0,-1 0 0 0 0,0 0 0 0 0,0-1 0 0 0,0 1 0 0 0,0-1 0 0 0,-1 0 0 0 0,1 0 0 0 0,-1 0 0 0 0,0 0 0 0 0,0 0 0 0 0,-1-1 0 0 0,1 1 0 0 0,-1-1 0 0 0,0 0 0 0 0,0 0 0 0 0,2-9 0 0 0,8-30-149 0 0,-9 36 76 0 0,0 1 1 0 0,-1-1-1 0 0,0 0 0 0 0,0 1 1 0 0,-1-1-1 0 0,0 0 0 0 0,0 0 1 0 0,-1 0-1 0 0,-1-15 0 0 0,0 19-30 0 0,0 0 0 0 0,0-1 0 0 0,0 1 0 0 0,-1 0 0 0 0,0 0 1 0 0,1 0-1 0 0,-1 0 0 0 0,-1 0 0 0 0,1 0 0 0 0,-5-5 0 0 0,5 7 127 0 0,0 0 1 0 0,0 0 0 0 0,0 0-1 0 0,-1 0 1 0 0,1 0-1 0 0,-1 1 1 0 0,1-1-1 0 0,-1 1 1 0 0,1 0 0 0 0,-1 0-1 0 0,0 0 1 0 0,0 0-1 0 0,0 0 1 0 0,1 0-1 0 0,-1 1 1 0 0,-6-1-1 0 0,2 1 127 0 0,0 0 0 0 0,-1 0 0 0 0,1 1-1 0 0,-1 0 1 0 0,-10 3 0 0 0,15-4-113 0 0,0 1 0 0 0,0 0 0 0 0,1 0 0 0 0,-1 1 0 0 0,1-1 1 0 0,-1 0-1 0 0,1 1 0 0 0,-1-1 0 0 0,1 1 0 0 0,0 0 0 0 0,-1 0 0 0 0,1 0 0 0 0,0 0 1 0 0,0 0-1 0 0,1 1 0 0 0,-1-1 0 0 0,-1 3 0 0 0,-2 4-38 0 0,5-8 0 0 0,-1 0 0 0 0,1-1 0 0 0,-1 1 0 0 0,1-1 0 0 0,0 1 0 0 0,0 0 0 0 0,-1-1 0 0 0,1 1 0 0 0,0 0 0 0 0,0 0 0 0 0,0-1 0 0 0,0 1 0 0 0,0 0 0 0 0,0-1 0 0 0,0 1 0 0 0,0 0 0 0 0,0-1 0 0 0,0 1 0 0 0,0 0 0 0 0,0 0 0 0 0,1-1 0 0 0,-1 1 0 0 0,0 0 0 0 0,0-1 0 0 0,1 1 0 0 0,-1-1 0 0 0,0 1 0 0 0,1 0 0 0 0,-1-1 0 0 0,1 1 0 0 0,-1-1 0 0 0,1 1 0 0 0,-1-1 0 0 0,1 1 0 0 0,-1-1 0 0 0,1 1 0 0 0,0-1 0 0 0,0 1 0 0 0,1 0 0 0 0,1 1-209 0 0,-1 1 0 0 0,1-1 0 0 0,0 0 0 0 0,0-1 0 0 0,0 1 0 0 0,0 0 0 0 0,0-1 0 0 0,0 0 0 0 0,1 0 0 0 0,-1 0 0 0 0,4 1 0 0 0,39 3-5559 0 0,-36-4 4308 0 0,15 0-6252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378 390 21191 0 0,'0'0'480'0'0,"-7"-3"645"0"0,-8-9-413 0 0,11 8-687 0 0,0 1 0 0 0,0 0 0 0 0,0 1 1 0 0,0-1-1 0 0,-6-2 0 0 0,2 2 248 0 0,-1-1 0 0 0,0 1 0 0 0,0 1 0 0 0,-1 0 0 0 0,1 0 0 0 0,0 1-1 0 0,-1 0 1 0 0,1 1 0 0 0,-1 0 0 0 0,1 0 0 0 0,-1 1 0 0 0,1 0 0 0 0,-1 1 0 0 0,1 0 0 0 0,0 0 0 0 0,0 1 0 0 0,0 0-1 0 0,0 1 1 0 0,1 0 0 0 0,-1 0 0 0 0,-12 9 0 0 0,9-5-273 0 0,0 1 0 0 0,1 0 0 0 0,0 1 0 0 0,0 0 0 0 0,-14 19 0 0 0,22-25 0 0 0,-1 1 0 0 0,1 0 0 0 0,0-1 0 0 0,1 1 0 0 0,-1 0 0 0 0,1 1 0 0 0,0-1 0 0 0,0 0 0 0 0,0 1 0 0 0,1-1 0 0 0,0 1 0 0 0,0-1 0 0 0,0 1 0 0 0,1 0 0 0 0,0-1 0 0 0,0 1 0 0 0,1 8 0 0 0,-1-12 0 0 0,1-1 0 0 0,-1 1 0 0 0,0 0 0 0 0,1-1 0 0 0,0 1 0 0 0,-1-1 0 0 0,1 0 0 0 0,0 1 0 0 0,0-1 0 0 0,0 1 0 0 0,-1-1 0 0 0,1 0 0 0 0,1 0 0 0 0,-1 1 0 0 0,0-1 0 0 0,0 0 0 0 0,0 0 0 0 0,1 0 0 0 0,2 1 0 0 0,-2-1 0 0 0,1 0 0 0 0,-1 0 0 0 0,1 0 0 0 0,0-1 0 0 0,-1 1 0 0 0,1-1 0 0 0,0 0 0 0 0,0 0 0 0 0,0 0 0 0 0,4 0 0 0 0,6-3 0 0 0,-1 0 0 0 0,0 0 0 0 0,0-1 0 0 0,12-5 0 0 0,-20 7 0 0 0,9-4 0 0 0,1 0 0 0 0,-1-2 0 0 0,0 0 0 0 0,16-13 0 0 0,43-43 0 0 0,-66 58 72 0 0,-4 5 299 0 0,-4 1-203 0 0,0 1 1 0 0,0 0-1 0 0,0-1 1 0 0,0 1-1 0 0,0 0 1 0 0,0 0 0 0 0,-2 2-1 0 0,3-2-76 0 0,-5 2-70 0 0,1 1 1 0 0,0 0-1 0 0,0 0 1 0 0,1 0-1 0 0,-1 1 1 0 0,1 0-1 0 0,0 0 1 0 0,0 0-1 0 0,1 0 1 0 0,-1 1-1 0 0,-2 5 1 0 0,5-8-107 0 0,-1 0 0 0 0,1 0 0 0 0,0 0 0 0 0,0 1 0 0 0,0-1 0 0 0,0 0 0 0 0,0 0 0 0 0,1 1 0 0 0,-1-1 0 0 0,1 0 0 0 0,0 0 0 0 0,0 1 0 0 0,0-1 0 0 0,0 0 0 0 0,1 1 0 0 0,0-1 0 0 0,-1 0 0 0 0,1 0 0 0 0,0 1 0 0 0,0-1 0 0 0,1 0 0 0 0,2 5 0 0 0,-2-7 76 0 0,-1 1-1 0 0,1-1 1 0 0,-1 1-1 0 0,1-1 1 0 0,0 0-1 0 0,-1 0 0 0 0,1 0 1 0 0,0 0-1 0 0,0 0 1 0 0,0 0-1 0 0,0 0 1 0 0,0-1-1 0 0,0 1 0 0 0,0 0 1 0 0,0-1-1 0 0,0 0 1 0 0,0 0-1 0 0,1 0 1 0 0,-1 0-1 0 0,2 0 1 0 0,5-1 11 0 0,-1 1 1 0 0,1-2-1 0 0,12-3 1 0 0,4-4-4 0 0,0 0 0 0 0,-1-2 0 0 0,30-18 0 0 0,-23 13 0 0 0,-4-1 0 0 0,0-2 0 0 0,-1 0 0 0 0,43-43 0 0 0,-67 60 0 0 0,19-18 0 0 0,-2-1 0 0 0,0-1 0 0 0,-2-1 0 0 0,29-48 0 0 0,-23 28 0 0 0,-2-2 0 0 0,16-48 0 0 0,-34 85 18 0 0,-1 1 0 0 0,3-16 0 0 0,-5 22 24 0 0,1 0-1 0 0,-1 0 1 0 0,0 0-1 0 0,0 0 1 0 0,0 0 0 0 0,0 0-1 0 0,0 0 1 0 0,0 0-1 0 0,0 0 1 0 0,0 0-1 0 0,0-1 1 0 0,0 1-1 0 0,0 0 1 0 0,-1 0 0 0 0,1 0-1 0 0,-1 0 1 0 0,1 0-1 0 0,0 0 1 0 0,-1 1-1 0 0,0-1 1 0 0,1 0-1 0 0,-1 0 1 0 0,1 0 0 0 0,-1 0-1 0 0,0 1 1 0 0,0-1-1 0 0,0 0 1 0 0,1 0-1 0 0,-1 1 1 0 0,0-1-1 0 0,-1 0 1 0 0,1 1-21 0 0,0 0 0 0 0,-1 0 0 0 0,1 0 0 0 0,0 0 0 0 0,0 0 0 0 0,0 0 1 0 0,0 0-1 0 0,-1 0 0 0 0,1 1 0 0 0,0-1 0 0 0,0 1 0 0 0,0-1 0 0 0,0 0 0 0 0,0 1 0 0 0,0 0 0 0 0,0-1 0 0 0,0 1 0 0 0,-2 1 0 0 0,-16 16 180 0 0,16-14-194 0 0,-16 17-7 0 0,1 1 0 0 0,1 0 0 0 0,1 2 0 0 0,-24 47 0 0 0,22-32 0 0 0,1 2 0 0 0,-16 62 0 0 0,29-86-141 0 0,1 0 0 0 0,0 0 0 0 0,-1 24 0 0 0,4-31 39 0 0,0 0-1 0 0,1 0 1 0 0,0 0-1 0 0,0 0 1 0 0,1-1-1 0 0,1 1 1 0 0,3 12-1 0 0,-4-19-32 0 0,-1 0-1 0 0,1 0 1 0 0,0 0 0 0 0,0-1 0 0 0,0 1-1 0 0,0 0 1 0 0,1-1 0 0 0,-1 1-1 0 0,0-1 1 0 0,1 0 0 0 0,0 0-1 0 0,0 0 1 0 0,-1 0 0 0 0,1 0 0 0 0,6 2-1 0 0,-5-2-479 0 0,1-1-1 0 0,0 1 0 0 0,0-1 1 0 0,0 1-1 0 0,0-1 0 0 0,0-1 1 0 0,1 1-1 0 0,-1-1 0 0 0,9-1 1 0 0,2-1-1432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216 180 19351 0 0,'5'-13'1474'0'0,"-1"5"-887"0"0,-1 0 0 0 0,0 0 0 0 0,0 0 1 0 0,-1-1-1 0 0,0 1 0 0 0,0-1 1 0 0,-1 1-1 0 0,0-1 0 0 0,0 0 1 0 0,-1 0-1 0 0,-1 1 0 0 0,1-1 1 0 0,-3-10-1 0 0,3 18-143 0 0,-12-8-272 0 0,11 8-130 0 0,-1 1 0 0 0,1-1 0 0 0,-1 1 0 0 0,1 0 0 0 0,-1-1 0 0 0,0 1 0 0 0,1 0 1 0 0,-1 0-1 0 0,0 0 0 0 0,1 0 0 0 0,-1 1 0 0 0,1-1 0 0 0,-1 0 0 0 0,1 1 0 0 0,-1-1 0 0 0,0 1 0 0 0,1 0 0 0 0,0-1 0 0 0,-3 3 0 0 0,-28 19 1084 0 0,26-17-1045 0 0,4-4-81 0 0,-24 19-425 0 0,-44 44 1 0 0,64-57 342 0 0,0 0 1 0 0,0 0-1 0 0,1 0 1 0 0,0 1-1 0 0,0 0 1 0 0,0 0 0 0 0,1 0-1 0 0,1 1 1 0 0,-1-1-1 0 0,1 1 1 0 0,-3 16-1 0 0,7-15-67 0 0,-1-8 203 0 0,1-1 0 0 0,-1 0 0 0 0,1 1 0 0 0,0-1 0 0 0,-1 0 0 0 0,1 1 0 0 0,0-1 0 0 0,0 0 0 0 0,0 0 0 0 0,0 0 0 0 0,0 0 0 0 0,0 0 0 0 0,0 0 0 0 0,0 0 0 0 0,0 0 0 0 0,1 0 0 0 0,-1-1 0 0 0,0 1 0 0 0,1 0 0 0 0,0 0 0 0 0,1 0 18 0 0,0-1 1 0 0,0 1-1 0 0,0-1 0 0 0,0 0 0 0 0,0 0 1 0 0,0 0-1 0 0,0 0 0 0 0,0 0 0 0 0,4-1 0 0 0,2-1-119 0 0,1-1 1 0 0,-1 0-1 0 0,0-1 0 0 0,0 1 0 0 0,8-7 0 0 0,3-1-218 0 0,-1-1-1 0 0,0 0 1 0 0,-1-2 0 0 0,-1 0 0 0 0,21-21 0 0 0,63-84 2092 0 0,-140 163-1662 0 0,33-34-165 0 0,0 0 0 0 0,0 1 0 0 0,1 0 0 0 0,-5 14 0 0 0,8-20 0 0 0,0 1 0 0 0,1 0 0 0 0,0 0 0 0 0,0 0 0 0 0,0 0 0 0 0,1 1 0 0 0,-1-1 0 0 0,1 0 0 0 0,1 0 0 0 0,0 7 0 0 0,4 0 0 0 0,0-11 0 0 0,-4-1 0 0 0,3 1 0 0 0,-1-1 0 0 0,1 1 0 0 0,-1-1 0 0 0,1 0 0 0 0,-1 0 0 0 0,1 0 0 0 0,0 0 0 0 0,-1 0 0 0 0,1-1 0 0 0,0 0 0 0 0,0 0 0 0 0,0 0 0 0 0,-1 0 0 0 0,1-1 0 0 0,0 1 0 0 0,6-3 0 0 0,7-1 0 0 0,0-1 0 0 0,19-9 0 0 0,-35 14 0 0 0,10-5 0 0 0,0-1 0 0 0,0 0 0 0 0,-1 0 0 0 0,0-1 0 0 0,10-10 0 0 0,44-44 0 0 0,-16 15 0 0 0,-24 21 0 0 0,-34 35 0 0 0,-7 12 0 0 0,4 1 0 0 0,-13 34 0 0 0,23-48 0 0 0,0-1 0 0 0,1 1 0 0 0,0 0 0 0 0,0 0 0 0 0,1 1 0 0 0,0-1 0 0 0,0 14 0 0 0,1-21 0 0 0,0 0 0 0 0,0 0 0 0 0,1 1 0 0 0,-1-1 0 0 0,1 0 0 0 0,-1 0 0 0 0,1 0 0 0 0,0 0 0 0 0,0 0 0 0 0,0 0 0 0 0,0 0 0 0 0,0 0 0 0 0,0 0 0 0 0,1 0 0 0 0,-1 0 0 0 0,0-1 0 0 0,1 1 0 0 0,1 1 0 0 0,0-1 0 0 0,-1-1 0 0 0,1 1 0 0 0,0-1 0 0 0,0 0 0 0 0,0 1 0 0 0,-1-1 0 0 0,1-1 0 0 0,0 1 0 0 0,0 0 0 0 0,0-1 0 0 0,5 1 0 0 0,3-1 0 0 0,-1 0 0 0 0,0-1 0 0 0,0 0 0 0 0,0-1 0 0 0,0 0 0 0 0,17-6 0 0 0,-13 2 0 0 0,1-1 0 0 0,-1 0 0 0 0,0-1 0 0 0,-1 0 0 0 0,0-1 0 0 0,0-1 0 0 0,-1 0 0 0 0,0 0 0 0 0,19-23 0 0 0,-6 2 0 0 0,-1-2 0 0 0,32-59 0 0 0,-47 72 0 0 0,-10 16 0 0 0,-3 6 0 0 0,-5 6 0 0 0,4-4 21 0 0,1 0-19 0 0,-8 19-158 0 0,12-22-237 0 0,-3 4 611 0 0,2-3-4478 0 0,1-2-5636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48 470 11975 0 0,'0'0'547'0'0,"0"0"-11"0"0,-1 1-135 0 0,-2 1 283 0 0,1-1 0 0 0,-1 1 0 0 0,0-1-1 0 0,1 0 1 0 0,-1 0 0 0 0,0 0 0 0 0,0 0 0 0 0,0 0-1 0 0,-4 0 1 0 0,-3 2 3454 0 0,6-21-2598 0 0,4 13-1351 0 0,0 0 1 0 0,0 0-1 0 0,1 0 0 0 0,0 1 0 0 0,0-1 0 0 0,0 0 0 0 0,0 0 1 0 0,1 1-1 0 0,0-1 0 0 0,2-4 0 0 0,6-8 421 0 0,13-19 0 0 0,-15 25-395 0 0,42-55-128 0 0,91-94 0 0 0,-100 116-89 0 0,31-32 74 0 0,-71 75 299 0 0,-1 1 117 0 0,0 0 21 0 0,0 0-66 0 0,1 2-294 0 0,-1-1-131 0 0,1 16-20 0 0,-2-11-19 0 0,0-1 0 0 0,1 1 0 0 0,0 0 0 0 0,1 0-1 0 0,-1 0 1 0 0,1 0 0 0 0,0 0 0 0 0,0 0 0 0 0,1-1 0 0 0,0 1 0 0 0,0 0 0 0 0,0-1-1 0 0,1 1 1 0 0,0-1 0 0 0,0 0 0 0 0,0 0 0 0 0,0 0 0 0 0,7 6 0 0 0,6 4-247 0 0,31 21 1 0 0,-32-26 144 0 0,-1 1 0 0 0,0 0 0 0 0,21 23-1 0 0,-32-30 89 0 0,1 0 0 0 0,-1 1 0 0 0,0 0 0 0 0,0 0-1 0 0,0 0 1 0 0,-1 0 0 0 0,0 0 0 0 0,0 1 0 0 0,0-1-1 0 0,0 0 1 0 0,-1 1 0 0 0,0 0 0 0 0,0-1-1 0 0,-1 1 1 0 0,0 10 0 0 0,0-9 85 0 0,-1 0 0 0 0,-1 0-1 0 0,1 0 1 0 0,-1-1 0 0 0,0 1 0 0 0,-1-1 0 0 0,1 1-1 0 0,-1-1 1 0 0,0 0 0 0 0,-1 0 0 0 0,0 0 0 0 0,0-1-1 0 0,0 1 1 0 0,0-1 0 0 0,-1 0 0 0 0,0 0 0 0 0,0 0-1 0 0,0-1 1 0 0,-8 5 0 0 0,3-2 41 0 0,-1-1-1 0 0,0 0 1 0 0,0-1-1 0 0,0 0 1 0 0,-1-1-1 0 0,1 0 1 0 0,-1-1-1 0 0,0 0 1 0 0,0-1-1 0 0,-14 1 1 0 0,25-2-102 0 0,0-1 1 0 0,0 0-1 0 0,-1 0 1 0 0,1 0-1 0 0,0 0 1 0 0,0 0-1 0 0,-1-1 1 0 0,1 1-1 0 0,0 0 1 0 0,0 0-1 0 0,0-1 1 0 0,0 1-1 0 0,0-1 1 0 0,-1 1-1 0 0,0-2 1 0 0,1 2-9 0 0,1-1 0 0 0,-1 1 0 0 0,1-1 0 0 0,0 1 1 0 0,-1-1-1 0 0,1 0 0 0 0,-1 1 0 0 0,1-1 0 0 0,0 1 0 0 0,0-1 0 0 0,-1 0 1 0 0,1 1-1 0 0,0-1 0 0 0,0 0 0 0 0,0 1 0 0 0,0-1 0 0 0,0 0 1 0 0,0 0-1 0 0,0 1 0 0 0,0-2 0 0 0,0-1-56 0 0,1 0 1 0 0,0 0-1 0 0,0 0 1 0 0,0 1-1 0 0,0-1 1 0 0,0 0-1 0 0,1 0 1 0 0,-1 1-1 0 0,1-1 1 0 0,3-3-1 0 0,11-12-36 0 0,2 1-1 0 0,0 1 1 0 0,1 0-1 0 0,31-18 1 0 0,-31 21 60 0 0,94-58 51 0 0,-79 51 0 0 0,-15 10 0 0 0,0 0 0 0 0,1 1 0 0 0,0 0 0 0 0,0 2 0 0 0,37-8 0 0 0,-46 13 0 0 0,-11 2 0 0 0,1 0 0 0 0,-1 0 0 0 0,1 0 0 0 0,-1 0 0 0 0,1 0 0 0 0,0 0 0 0 0,-1 0 0 0 0,1 0 0 0 0,-1 0 0 0 0,1 0 0 0 0,-1 0 0 0 0,1 0 0 0 0,-1 0 0 0 0,1 0 0 0 0,-1 1 0 0 0,1-1 0 0 0,-1 0 0 0 0,1 0 0 0 0,-1 1 0 0 0,1-1 0 0 0,-1 0 0 0 0,1 1 0 0 0,-1-1 0 0 0,1 0 0 0 0,-1 1 0 0 0,0-1 0 0 0,1 1 0 0 0,-1-1 0 0 0,0 1 0 0 0,1-1 0 0 0,-1 1 0 0 0,1 0 0 0 0,0 1 0 0 0,0 0 0 0 0,0-1 0 0 0,0 1 0 0 0,-1 0 0 0 0,1 0 0 0 0,0 0 0 0 0,-1 0 0 0 0,1 0 0 0 0,-1 0 0 0 0,0 0 0 0 0,1 0 0 0 0,-1 0 0 0 0,0 0 0 0 0,0 0 0 0 0,0 0 0 0 0,-1 0 0 0 0,1 0 0 0 0,0 0 0 0 0,-2 2 0 0 0,-1 8 0 0 0,0 0 0 0 0,-6 11 0 0 0,4-12 0 0 0,-101 211 0 0 0,31-72 0 0 0,69-138-79 0 0,-5 14 625 0 0,-2 0-1 0 0,-25 38 0 0 0,38-63-995 0 0,0-1-50 0 0,-1 0 444 0 0,1 0-1 0 0,0 0 1 0 0,-1 0 0 0 0,1 0 0 0 0,0 0 0 0 0,-1 0 0 0 0,1-1 0 0 0,0 1 0 0 0,-1 0 0 0 0,1 0-1 0 0,0 0 1 0 0,0 0 0 0 0,-1-1 0 0 0,1 1 0 0 0,0 0 0 0 0,0 0 0 0 0,-1 0 0 0 0,1-1-1 0 0,0 1 1 0 0,0 0 0 0 0,-1 0 0 0 0,1-1 0 0 0,0 1 0 0 0,0 0 0 0 0,0-1 0 0 0,0 1 0 0 0,0 0-1 0 0,-1 0 1 0 0,1-1 0 0 0,0 1 0 0 0,0-1 0 0 0,0-11-857 0 0,0 11 927 0 0,1-12-1068 0 0,0-1-1 0 0,1 1 1 0 0,5-17 0 0 0,2 1-481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21191 0 0,'0'0'480'0'0,"-1"-2"67"0"0,-1-7 376 0 0,8 7 780 0 0,-4 2-1657 0 0,1 1 0 0 0,0 0 0 0 0,-1 0 0 0 0,1 0 0 0 0,-1 0 0 0 0,4 2 0 0 0,1 2-254 0 0,8 3-2207 0 0,-5-1-2665 0 0,2 4-2440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15663 0 0,'0'0'356'0'0,"0"0"50"0"0,0 0 20 0 0,0 0-42 0 0,1-1-250 0 0,2-6-49 0 0,-1 4 166 0 0,0 1 0 0 0,0-1 0 0 0,0 1-1 0 0,1-1 1 0 0,-1 1 0 0 0,1 0 0 0 0,0 0 0 0 0,-1 0 0 0 0,1 0 0 0 0,0 1 0 0 0,3-2 0 0 0,1-1 535 0 0,-6 4-745 0 0,8-7 691 0 0,1 2 0 0 0,0-1-1 0 0,0 1 1 0 0,18-6 0 0 0,-3 2-133 0 0,-22 7-580 0 0,-1 1-19 0 0,-1 0 0 0 0,1 0 0 0 0,-1 1-1 0 0,1-1 1 0 0,0 1 0 0 0,-1-1 0 0 0,1 1 0 0 0,0 0 0 0 0,-1-1-1 0 0,1 1 1 0 0,2 0 0 0 0,4-1 0 0 0,-4 0 0 0 0,0 0 0 0 0,-1 1 0 0 0,1 0 0 0 0,0 0 0 0 0,0 0 0 0 0,7 1 0 0 0,-8-1-525 0 0,1 0-1 0 0,-1 0 1 0 0,1 1 0 0 0,-1-1-1 0 0,1 1 1 0 0,-1 0 0 0 0,6 2-1 0 0,-4-2-3375 0 0,-3 0-3619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191 360 23039 0 0,'0'0'528'0'0,"0"0"69"0"0,0 0 38 0 0,0 0-80 0 0,-12-10 1098 0 0,10 10-1604 0 0,0 0 0 0 0,0 0 0 0 0,-1 0 0 0 0,1 1 0 0 0,0-1 0 0 0,0 0 0 0 0,0 1 0 0 0,0 0 0 0 0,0-1 1 0 0,0 1-1 0 0,0 0 0 0 0,-3 2 0 0 0,1 0 33 0 0,1 0 1 0 0,-1 1-1 0 0,1-1 1 0 0,-6 8 0 0 0,-54 78 1522 0 0,49-69-1605 0 0,-12 25 0 0 0,22-38 0 0 0,0 1 0 0 0,1 0 0 0 0,0 0 0 0 0,1 0 0 0 0,0 0 0 0 0,-2 16 0 0 0,4-22 0 0 0,0-1 0 0 0,0 0 0 0 0,0 1 0 0 0,0-1 0 0 0,0 1 0 0 0,0-1 0 0 0,1 1 0 0 0,-1-1 0 0 0,0 0 0 0 0,2 3 0 0 0,3 4 0 0 0,-3-8 0 0 0,0 1 0 0 0,0 0 0 0 0,-1-1 0 0 0,1 1 0 0 0,0-1 0 0 0,0 0 0 0 0,-1 1 0 0 0,1-1 0 0 0,0 0 0 0 0,0 0 0 0 0,0 0 0 0 0,0-1 0 0 0,-1 1 0 0 0,1 0 0 0 0,0-1 0 0 0,0 1 0 0 0,1-1 0 0 0,3-1 0 0 0,0 0 0 0 0,0-1 0 0 0,-1 1 0 0 0,6-4 0 0 0,3-4 0 0 0,0 0 0 0 0,-1-1 0 0 0,0-1 0 0 0,-1 0 0 0 0,-1 0 0 0 0,0-1 0 0 0,0-1 0 0 0,8-14 0 0 0,1-6 0 0 0,-2 0 0 0 0,20-51 0 0 0,-38 84 0 0 0,4-9 0 0 0,0 0 0 0 0,0 0 0 0 0,-1-1 0 0 0,3-18 0 0 0,-6 29 0 0 0,0-1 0 0 0,0 1 0 0 0,0 0 0 0 0,0 0 0 0 0,0-1 0 0 0,0 1 0 0 0,0 0 0 0 0,0 0 0 0 0,0-1 0 0 0,0 1 0 0 0,0 0 0 0 0,0 0 0 0 0,0 0 0 0 0,0-1 0 0 0,0 1 0 0 0,0 0 0 0 0,0 0 0 0 0,0-1 0 0 0,-1 1 0 0 0,1 0 0 0 0,0 0 0 0 0,0 0 0 0 0,0-1 0 0 0,0 1 0 0 0,0 0 0 0 0,0 0 0 0 0,-1 0 0 0 0,1 0 0 0 0,0-1 0 0 0,0 1 0 0 0,0 0 0 0 0,-1 0 0 0 0,1 0 0 0 0,0 0 0 0 0,0 0 0 0 0,0 0 0 0 0,-1-1 0 0 0,1 1 0 0 0,0 0 0 0 0,0 0 0 0 0,-1 0 0 0 0,1 0 0 0 0,0 0 0 0 0,0 0 0 0 0,0 0 0 0 0,-1 0 0 0 0,1 0 0 0 0,0 0 0 0 0,0 0 0 0 0,-1 0 0 0 0,1 0 0 0 0,0 0 0 0 0,0 1 0 0 0,-1-1 0 0 0,1 0 0 0 0,0 0 0 0 0,-11 6 0 0 0,11-6 0 0 0,-4 3-81 0 0,1 0-1 0 0,0 0 1 0 0,0 0-1 0 0,0 1 1 0 0,0-1-1 0 0,0 1 1 0 0,1-1-1 0 0,0 1 1 0 0,0 0-1 0 0,0 0 1 0 0,-2 6-1 0 0,2-7 22 0 0,1-1-1 0 0,0 1 1 0 0,1 0 0 0 0,-1 0-1 0 0,0 0 1 0 0,1 0 0 0 0,0 0-1 0 0,0-1 1 0 0,-1 1 0 0 0,2 0-1 0 0,-1 0 1 0 0,0 0 0 0 0,1 0-1 0 0,-1 0 1 0 0,1 0 0 0 0,0-1-1 0 0,1 6 1 0 0,0-7-24 0 0,-1 0 0 0 0,0 1 0 0 0,0-1 0 0 0,0 0 0 0 0,1 0 0 0 0,-1 0 1 0 0,0 0-1 0 0,1 0 0 0 0,-1 0 0 0 0,1 0 0 0 0,-1 0 0 0 0,1 0 0 0 0,0-1 0 0 0,-1 1 0 0 0,1-1 0 0 0,0 1 0 0 0,2-1 0 0 0,0 1 9 0 0,0-1 1 0 0,0 1-1 0 0,0-1 0 0 0,1-1 0 0 0,5 0 0 0 0,1-1 73 0 0,1-1-1 0 0,-1-1 1 0 0,-1 0-1 0 0,1 0 1 0 0,-1-1-1 0 0,1 0 1 0 0,14-11-1 0 0,63-54 7 0 0,-71 56-4 0 0,15-16 494 0 0,0-2 0 0 0,-3-1 0 0 0,36-51 0 0 0,-55 70-489 0 0,-2 0 1 0 0,13-27-1 0 0,-20 39-15 0 0,-1 1 15 0 0,1 0 0 0 0,-1 1 1 0 0,1-1-1 0 0,-1 0 0 0 0,0 0 0 0 0,0 1 0 0 0,0-1 0 0 0,1 0 0 0 0,-1 0 0 0 0,0 0 1 0 0,0 0-1 0 0,0 1 0 0 0,0-1 0 0 0,0 0 0 0 0,-1-1 0 0 0,0 2 119 0 0,-1 0 1 0 0,1 1-1 0 0,0-1 1 0 0,-1 0-1 0 0,1 1 0 0 0,0-1 1 0 0,-1 1-1 0 0,1-1 0 0 0,0 1 1 0 0,-2 1-1 0 0,-4 3-63 0 0,1 1 0 0 0,-1-1-1 0 0,1 1 1 0 0,0 1 0 0 0,-6 8 0 0 0,-24 40 154 0 0,21-30-187 0 0,-108 198-28 0 0,76-132 0 0 0,-58 110 72 0 0,104-199 299 0 0,4-3-245 0 0,-1 0 0 0 0,0 0 0 0 0,0 0 0 0 0,0 0 0 0 0,1 0-1 0 0,-1 0 1 0 0,0-1 0 0 0,-1 1 0 0 0,1-1 0 0 0,0 1 0 0 0,3-4 0 0 0,1-1-48 0 0,26-23-69 0 0,50-62 1 0 0,-52 56-10 0 0,46-43 0 0 0,-65 68 0 0 0,1 1-1 0 0,1 0 1 0 0,-1 0 0 0 0,2 1-1 0 0,-1 1 1 0 0,1 0 0 0 0,0 1-1 0 0,16-5 1 0 0,-18 7 0 0 0,-2 2 0 0 0,-2 6 0 0 0,-3 5 0 0 0,-3-5 0 0 0,-1-2 0 0 0,-1 0 0 0 0,1 0 0 0 0,-1 1 0 0 0,1-1 0 0 0,-1 0 0 0 0,0 0 0 0 0,1 1 0 0 0,-1-1 0 0 0,0 0 0 0 0,-1 3 0 0 0,0 3 0 0 0,-3-2 0 0 0,-2 0-9 0 0,-48 52-911 0 0,48-50 815 0 0,1-1 0 0 0,-1 2 1 0 0,2-1-1 0 0,-1 1 0 0 0,-4 12 1 0 0,5-11 615 0 0,0-1-320 0 0,1 0 0 0 0,0 0 0 0 0,1 0 0 0 0,-4 19 0 0 0,6-26-254 0 0,0 0 0 0 0,0 0 0 0 0,0 0 0 0 0,0 0 1 0 0,0 0-1 0 0,1 0 0 0 0,-1 0 0 0 0,0 0 0 0 0,1 0 0 0 0,0 0 1 0 0,-1 0-1 0 0,1-1 0 0 0,0 1 0 0 0,0 0 0 0 0,0 0 1 0 0,0-1-1 0 0,0 1 0 0 0,0 0 0 0 0,1-1 0 0 0,-1 1 0 0 0,1-1 1 0 0,-1 0-1 0 0,1 1 0 0 0,-1-1 0 0 0,1 0 0 0 0,0 0 1 0 0,-1 0-1 0 0,1 0 0 0 0,4 1 0 0 0,2 1 60 0 0,1-1-1 0 0,-1 0 1 0 0,1-1-1 0 0,0 1 1 0 0,0-2-1 0 0,0 1 1 0 0,0-1-1 0 0,0-1 1 0 0,0 0-1 0 0,0 0 0 0 0,-1-1 1 0 0,1 0-1 0 0,0 0 1 0 0,11-5-1 0 0,1-2 92 0 0,0-1 0 0 0,0 0-1 0 0,-2-2 1 0 0,29-20-1 0 0,-31 19 311 0 0,-1-2 0 0 0,-1 0-1 0 0,26-31 1 0 0,-37 41-398 0 0,0-1 0 0 0,-1 0 0 0 0,0 0 0 0 0,0 0 0 0 0,0 0 0 0 0,-1 0 0 0 0,0 0 0 0 0,0-1 0 0 0,1-6 0 0 0,-3 12 0 0 0,0-1 0 0 0,0 1 0 0 0,0 0 0 0 0,0 0 0 0 0,1 0 0 0 0,-2 0 0 0 0,1 0 0 0 0,0 0 0 0 0,0-1 0 0 0,0 1 0 0 0,-1-1 0 0 0,-5-3 0 0 0,-7 7 0 0 0,12-2 0 0 0,-2 2 0 0 0,-1-1 0 0 0,0 2 0 0 0,1-1 0 0 0,-1 0 0 0 0,1 1 0 0 0,0-1 0 0 0,0 1 0 0 0,0 0 0 0 0,0 0 0 0 0,-3 4 0 0 0,-23 35 0 0 0,24-34 0 0 0,-7 11 0 0 0,-13 28 0 0 0,22-42 0 0 0,1 1 0 0 0,0-1 0 0 0,0 1 0 0 0,1-1 0 0 0,-1 1 0 0 0,1-1 0 0 0,1 1 0 0 0,-1 0 0 0 0,1 0 0 0 0,0 10 0 0 0,2-7 0 0 0,5 3 0 0 0,-2-11 0 0 0,-4-1 0 0 0,3 1 0 0 0,0-1 0 0 0,0 1 0 0 0,0-1 0 0 0,0 0 0 0 0,0 0 0 0 0,0 0 0 0 0,0-1 0 0 0,0 1 0 0 0,0-1 0 0 0,0 0 0 0 0,0 0 0 0 0,-1-1 0 0 0,1 1 0 0 0,6-4 0 0 0,1 0 0 0 0,0-2 0 0 0,0 1 0 0 0,13-12 0 0 0,-16 12-39 0 0,-1-1 0 0 0,1-1 0 0 0,-1 1 0 0 0,-1-1-1 0 0,0 0 1 0 0,0-1 0 0 0,9-15 0 0 0,-5 1-242 0 0,16-47-1 0 0,-21 55-165 0 0,10-37-1146 0 0,-11 17-3644 0 0,-10 31 1289 0 0,2 4 2888 0 0,2-1-1499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4:5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19351 0 0,'18'-8'354'0'0,"-1"0"-1"0"0,0-1 0 0 0,0-1 1 0 0,-1-1-1 0 0,25-21 0 0 0,-12 7 1136 0 0,-1-2 1 0 0,38-48-1 0 0,-45 46-338 0 0,29-51 1 0 0,-41 64-677 0 0,-2-1 1 0 0,0 0-1 0 0,0 0 1 0 0,-2 0-1 0 0,4-21 1 0 0,-8 35-440 0 0,-1-1 1 0 0,1 1-1 0 0,-1-1 0 0 0,0 1 1 0 0,0-1-1 0 0,-1 0 0 0 0,1 1 1 0 0,-1-1-1 0 0,0 1 0 0 0,0 0 1 0 0,-2-7-1 0 0,2 9-31 0 0,1 0-1 0 0,-1 0 1 0 0,0 0-1 0 0,1 0 1 0 0,-1 0 0 0 0,0 0-1 0 0,1 0 1 0 0,-1 0 0 0 0,0 1-1 0 0,0-1 1 0 0,0 0-1 0 0,0 0 1 0 0,0 1 0 0 0,0-1-1 0 0,0 1 1 0 0,0-1-1 0 0,0 1 1 0 0,0-1 0 0 0,0 1-1 0 0,0 0 1 0 0,-1 0 0 0 0,1-1-1 0 0,0 1 1 0 0,0 0-1 0 0,0 0 1 0 0,0 0 0 0 0,-1 0-1 0 0,1 0 1 0 0,0 0-1 0 0,0 1 1 0 0,0-1 0 0 0,0 0-1 0 0,0 1 1 0 0,0-1 0 0 0,0 0-1 0 0,0 1 1 0 0,-1 0-1 0 0,0 0 1 0 0,-5 3-5 0 0,1 0 0 0 0,-1 1 0 0 0,1-1 0 0 0,1 1 0 0 0,-1 1 0 0 0,1-1 0 0 0,0 1 0 0 0,0 0 0 0 0,-5 8 0 0 0,-6 11 0 0 0,-13 28 0 0 0,15-26 0 0 0,-16 34 0 0 0,2 1 0 0 0,4 1 0 0 0,-32 128 0 0 0,54-185-32 0 0,1 0-1 0 0,0 0 1 0 0,0 0 0 0 0,1 0-1 0 0,0 0 1 0 0,0 0 0 0 0,0 0-1 0 0,2 7 1 0 0,-2-11 4 0 0,1 0-1 0 0,-1-1 1 0 0,1 1 0 0 0,-1-1 0 0 0,1 1-1 0 0,0-1 1 0 0,-1 1 0 0 0,1-1 0 0 0,0 1-1 0 0,0-1 1 0 0,0 1 0 0 0,0-1 0 0 0,0 0-1 0 0,1 0 1 0 0,-1 0 0 0 0,0 0 0 0 0,1 0-1 0 0,-1 0 1 0 0,0 0 0 0 0,1 0-1 0 0,-1 0 1 0 0,1 0 0 0 0,-1-1 0 0 0,1 1-1 0 0,0-1 1 0 0,-1 1 0 0 0,1-1 0 0 0,0 0-1 0 0,-1 1 1 0 0,1-1 0 0 0,0 0 0 0 0,-1 0-1 0 0,4-1 1 0 0,5 0-1011 0 0,-1-1 0 0 0,0 0 0 0 0,1-1 0 0 0,13-6 0 0 0,-6 3-630 0 0,-1 0-441 0 0,28-16 0 0 0,-29 14 1285 0 0,31-15-1734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 19351 0 0,'0'0'439'0'0,"0"0"62"0"0,-15 3 679 0 0,9-1-972 0 0,4-2 323 0 0,0 0-1 0 0,0 0 1 0 0,0 0 0 0 0,0-1-1 0 0,0 1 1 0 0,1 0 0 0 0,-1-1-1 0 0,0 1 1 0 0,0-1-1 0 0,0 1 1 0 0,-2-3 0 0 0,2 2-371 0 0,0 1 1 0 0,0-1-1 0 0,0 0 1 0 0,0 1-1 0 0,1-1 1 0 0,-1 1-1 0 0,0-1 1 0 0,-4 1-1 0 0,0 1-84 0 0,0 0-1 0 0,0 0 1 0 0,1 1-1 0 0,-1 0 1 0 0,1 0-1 0 0,-1 0 1 0 0,1 1 0 0 0,0-1-1 0 0,0 1 1 0 0,-5 4-1 0 0,-8 7 489 0 0,-21 20-1 0 0,10-6-301 0 0,13-15-262 0 0,0 1 0 0 0,2 1 0 0 0,0 0 0 0 0,-23 32 0 0 0,29-28 0 0 0,7-10 0 0 0,6-2 0 0 0,-3-6-42 0 0,1 0 0 0 0,-1 0-1 0 0,1 0 1 0 0,0 0 0 0 0,-1 0 0 0 0,1-1 0 0 0,0 1-1 0 0,0-1 1 0 0,0 0 0 0 0,-1 0 0 0 0,1 0 0 0 0,0 0-1 0 0,0 0 1 0 0,0-1 0 0 0,4 0 0 0 0,5-2-102 0 0,0-1 0 0 0,13-5 0 0 0,-1-2 283 0 0,-1-1-1 0 0,0-1 0 0 0,-1-1 1 0 0,-1 0-1 0 0,0-2 0 0 0,-1-1 1 0 0,31-33-1 0 0,-33 29-138 0 0,-23 26 0 0 0,-7 9 0 0 0,-14 21 0 0 0,-3 8 0 0 0,20-30 0 0 0,0 0 0 0 0,1 0 0 0 0,0 1 0 0 0,1 0 0 0 0,1 0 0 0 0,-8 24 0 0 0,13-13 16 0 0,1-24-19 0 0,0 0-1 0 0,0 0 1 0 0,0 0 0 0 0,0 0-1 0 0,1 0 1 0 0,-1 1 0 0 0,0-1-1 0 0,1 0 1 0 0,-1 0 0 0 0,1 0-1 0 0,-1 0 1 0 0,1 0 0 0 0,-1-1-1 0 0,1 1 1 0 0,0 0 0 0 0,-1 0-1 0 0,1 0 1 0 0,0 0 0 0 0,0-1-1 0 0,-1 1 1 0 0,1 0 0 0 0,0-1-1 0 0,1 2 1 0 0,1-2-87 0 0,-1 1 1 0 0,0-1-1 0 0,1 1 1 0 0,-1-1-1 0 0,0 0 0 0 0,1 0 1 0 0,-1 0-1 0 0,0 0 1 0 0,1 0-1 0 0,-1 0 0 0 0,0-1 1 0 0,1 1-1 0 0,-1-1 1 0 0,0 0-1 0 0,1 0 0 0 0,-1 0 1 0 0,2-1-1 0 0,4-2-794 0 0,0-2-1 0 0,15-11 1 0 0,-8 6-1263 0 0,7-5-7064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251 392 11975 0 0,'2'0'547'0'0,"2"-2"-320"0"0,1 0 0 0 0,-1 0 0 0 0,0-1 0 0 0,0 1 0 0 0,0-1 0 0 0,0 0 0 0 0,-1 0 0 0 0,7-6 0 0 0,-9 8 1223 0 0,-1 1 72 0 0,2-7 1140 0 0,-2 7-2524 0 0,0 0 1 0 0,0-1 0 0 0,0 1 0 0 0,0-1 0 0 0,1 1 0 0 0,-1-1-1 0 0,0 1 1 0 0,0 0 0 0 0,0-1 0 0 0,0 1 0 0 0,0-1 0 0 0,0 1-1 0 0,0-1 1 0 0,0 1 0 0 0,0-1 0 0 0,0 1 0 0 0,0-1-1 0 0,0 1 1 0 0,0 0 0 0 0,-1-1 0 0 0,1 1 0 0 0,0-1 0 0 0,0 1-1 0 0,0 0 1 0 0,-1-1 0 0 0,1 1 0 0 0,0-1 0 0 0,0 1 0 0 0,-1 0-1 0 0,1-1 1 0 0,0 1 0 0 0,-1 0 0 0 0,1 0 0 0 0,0-1-1 0 0,-1 1 1 0 0,0-1 0 0 0,-2 0-51 0 0,-1-1-1 0 0,0 0 0 0 0,1 1 1 0 0,-1 0-1 0 0,0 0 1 0 0,0 0-1 0 0,1 0 1 0 0,-1 1-1 0 0,0-1 0 0 0,0 1 1 0 0,0 0-1 0 0,0 0 1 0 0,0 0-1 0 0,0 1 0 0 0,0 0 1 0 0,0-1-1 0 0,1 1 1 0 0,-1 1-1 0 0,0-1 1 0 0,0 0-1 0 0,1 1 0 0 0,-7 4 1 0 0,-6 3 445 0 0,1 2 0 0 0,0 0 0 0 0,-22 22-1 0 0,15-14-346 0 0,18-15-186 0 0,-48 44 0 0 0,47-43 0 0 0,1 1 0 0 0,-1-1 0 0 0,1 0 0 0 0,1 1 0 0 0,-1 0 0 0 0,1 0 0 0 0,0 0 0 0 0,-3 9 0 0 0,5-13 0 0 0,1 1 0 0 0,0 0 0 0 0,-1-1 0 0 0,1 1 0 0 0,0 0 0 0 0,0-1 0 0 0,1 1 0 0 0,-1 0 0 0 0,1-1 0 0 0,-1 1 0 0 0,1 0 0 0 0,1 3 0 0 0,-1-5 0 0 0,1 1 0 0 0,-1-1 0 0 0,1 0 0 0 0,0 1 0 0 0,0-1 0 0 0,-1 0 0 0 0,1 0 0 0 0,0 0 0 0 0,0 0 0 0 0,0 0 0 0 0,0-1 0 0 0,0 1 0 0 0,0-1 0 0 0,0 1 0 0 0,0-1 0 0 0,0 0 0 0 0,1 0 0 0 0,-1 1 0 0 0,0-1 0 0 0,0-1 0 0 0,0 1 0 0 0,0 0 0 0 0,0-1 0 0 0,0 1 0 0 0,3-1 0 0 0,6-3 0 0 0,-1 1 0 0 0,1-2 0 0 0,13-6 0 0 0,-19 8 0 0 0,22-11 0 0 0,-2-2 0 0 0,0 0 0 0 0,0-2 0 0 0,-2-1 0 0 0,0-1 0 0 0,36-41 0 0 0,-20 13 0 0 0,-1-2 0 0 0,38-68 0 0 0,-58 86 148 0 0,-1-1-1 0 0,24-64 1 0 0,-40 95-91 0 0,2-12 862 0 0,-3 14-907 0 0,0 0 1 0 0,0 0 0 0 0,0-1 0 0 0,0 1 0 0 0,0 0 0 0 0,0 0-1 0 0,0-1 1 0 0,-1 1 0 0 0,1 0 0 0 0,0 0 0 0 0,0-1 0 0 0,0 1 0 0 0,0 0-1 0 0,0 0 1 0 0,0 0 0 0 0,-1-1 0 0 0,1 1 0 0 0,0 0 0 0 0,0 0-1 0 0,0 0 1 0 0,0 0 0 0 0,-1-1 0 0 0,1 1 0 0 0,0 0 0 0 0,0 0 0 0 0,-1 0-1 0 0,1 0 1 0 0,0 0 0 0 0,0 0 0 0 0,0 0 0 0 0,-1-1 0 0 0,1 1 0 0 0,0 0-1 0 0,0 0 1 0 0,-1 0 0 0 0,1 0 0 0 0,0 0 0 0 0,0 0 0 0 0,-1 0-1 0 0,1 0 1 0 0,0 0 0 0 0,0 1 0 0 0,-1-1 0 0 0,1 0 0 0 0,0 0 0 0 0,0 0-1 0 0,-1 0 1 0 0,1 0 0 0 0,-5 2-13 0 0,1 0 0 0 0,0 0 0 0 0,-1 0 0 0 0,1 0 0 0 0,0 1 0 0 0,0-1 0 0 0,-5 6 0 0 0,-27 24 0 0 0,33-29 0 0 0,-6 7 0 0 0,0 0 0 0 0,1 1 0 0 0,0 1 0 0 0,1-1 0 0 0,-7 16 0 0 0,-13 21 0 0 0,3-10 0 0 0,1 0 0 0 0,2 2 0 0 0,-30 81 0 0 0,48-112 0 0 0,0 1 0 0 0,1 0 0 0 0,0-1 0 0 0,0 1 0 0 0,1 0 0 0 0,0 11 0 0 0,1-18 0 0 0,0-1 0 0 0,0 1 0 0 0,1 0 0 0 0,-1-1 0 0 0,1 1 0 0 0,-1 0 0 0 0,1-1 0 0 0,0 1 0 0 0,0-1 0 0 0,0 1 0 0 0,0-1 0 0 0,1 0 0 0 0,-1 1 0 0 0,0-1 0 0 0,1 0 0 0 0,0 0 0 0 0,0 0 0 0 0,0 0 0 0 0,-1 0 0 0 0,2 0 0 0 0,-1-1 0 0 0,0 1 0 0 0,0 0 0 0 0,0-1 0 0 0,1 0 0 0 0,4 2 0 0 0,-1-1 0 0 0,0 0 0 0 0,0-1 0 0 0,0 1 0 0 0,1-2 0 0 0,-1 1 0 0 0,1-1 0 0 0,-1 0 0 0 0,0 0 0 0 0,1 0 0 0 0,-1-1 0 0 0,12-3 0 0 0,2-2 0 0 0,0-1 0 0 0,24-11 0 0 0,-27 11 0 0 0,0-1 0 0 0,1-1 0 0 0,-1-1 0 0 0,-1-1 0 0 0,24-18 0 0 0,-30 21 0 0 0,-1-1 0 0 0,0 0 0 0 0,0 0 0 0 0,-1-1 0 0 0,0 0 0 0 0,-1-1 0 0 0,12-21 0 0 0,-19 32 0 0 0,0 0 0 0 0,-1 0 0 0 0,1 0 0 0 0,0 0 0 0 0,0 0 0 0 0,0 0 0 0 0,0 0 0 0 0,-1 0 0 0 0,1 0 0 0 0,0 0 0 0 0,0 0 0 0 0,0 0 0 0 0,0 0 0 0 0,-1 0 0 0 0,1 0 0 0 0,0 0 0 0 0,0 0 0 0 0,0 0 0 0 0,0 0 0 0 0,0 0 0 0 0,-1 0 0 0 0,1 0 0 0 0,0 0 0 0 0,0 0 0 0 0,0-1 0 0 0,0 1 0 0 0,0 0 0 0 0,-1 0 0 0 0,1 0 0 0 0,0 0 0 0 0,0 0 0 0 0,0 0 0 0 0,0 0 0 0 0,0-1 0 0 0,0 1 0 0 0,0 0 0 0 0,0 0 0 0 0,0 0 0 0 0,-1 0 0 0 0,1-1 0 0 0,0 1 0 0 0,0 0 0 0 0,0 0 0 0 0,0 0 0 0 0,0 0 0 0 0,0-1 0 0 0,0 1 0 0 0,0 0 0 0 0,0 0 0 0 0,0 0 0 0 0,0 0 0 0 0,0-1 0 0 0,0 1 0 0 0,0 0 0 0 0,1 0 0 0 0,-1 0 0 0 0,0 0 0 0 0,0 0 0 0 0,0-1 0 0 0,-11 7 0 0 0,5 0 0 0 0,-1 1 0 0 0,0-1 0 0 0,1 1 0 0 0,1 0 0 0 0,-10 14 0 0 0,-19 42 0 0 0,32-59 0 0 0,0 0 0 0 0,0 1 0 0 0,0 0 0 0 0,1 0 0 0 0,0 0 0 0 0,0 0 0 0 0,0 0 0 0 0,0 0 0 0 0,1 1 0 0 0,0 8 0 0 0,0-12-23 0 0,0-1-1 0 0,0 0 1 0 0,0 0-1 0 0,0 1 1 0 0,0-1-1 0 0,0 0 1 0 0,0 0-1 0 0,1 0 1 0 0,-1 0-1 0 0,1 0 1 0 0,-1 1-1 0 0,1-1 1 0 0,-1 0-1 0 0,1 0 1 0 0,-1 0-1 0 0,1 0 1 0 0,0 0-1 0 0,0 0 1 0 0,-1 0-1 0 0,1-1 1 0 0,0 1-1 0 0,0 0 1 0 0,0 0-1 0 0,0-1 1 0 0,0 1-1 0 0,0 0 1 0 0,2 0-1 0 0,-1-1-339 0 0,0 1 0 0 0,0-1-1 0 0,0 0 1 0 0,0 0 0 0 0,1 0 0 0 0,-1 0-1 0 0,0 0 1 0 0,0-1 0 0 0,4 0-1 0 0,-5 1 87 0 0,10-3-9619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0 547 15663 0 0,'0'0'356'0'0,"0"0"50"0"0,0 0 20 0 0,0 0-42 0 0,1-9-97 0 0,1 1 579 0 0,1 1 0 0 0,0 0 0 0 0,0-1 0 0 0,1 1 0 0 0,0 1 0 0 0,0-1 0 0 0,10-12 0 0 0,-4 6-110 0 0,46-59-297 0 0,-26 34 434 0 0,29-48-1 0 0,-26 31-800 0 0,-3 7 960 0 0,42-93 1 0 0,-69 131-1037 0 0,-3 10-16 0 0,0 0 0 0 0,0 0 0 0 0,-1 0 0 0 0,1 0 0 0 0,0 0 0 0 0,0 1 0 0 0,0-1 0 0 0,0 0 0 0 0,-1 0 0 0 0,1 0 0 0 0,0 0 0 0 0,0 0 0 0 0,0 0 0 0 0,0 0 0 0 0,-1 0 0 0 0,1 0 0 0 0,0 0 0 0 0,0 0 0 0 0,0 0 0 0 0,-1 0 0 0 0,1 0 0 0 0,0 0 0 0 0,0 0 0 0 0,0-1 0 0 0,0 1 0 0 0,-1 0 0 0 0,1 0 0 0 0,0 0 0 0 0,0 0 0 0 0,0 0 0 0 0,0 0 0 0 0,-1 0 0 0 0,1-1 0 0 0,0 1 0 0 0,0 0 0 0 0,0 0 0 0 0,0 0 0 0 0,0 0 0 0 0,0 0 0 0 0,0-1 0 0 0,-1 1 0 0 0,1 0 0 0 0,0 0 0 0 0,0 0 0 0 0,0 0 0 0 0,0-1 0 0 0,0 1 0 0 0,0 0 0 0 0,0 0 0 0 0,0 0 0 0 0,0-1 0 0 0,0 1 0 0 0,0 0 0 0 0,0 0 0 0 0,0 0 0 0 0,0-1 0 0 0,0 1 0 0 0,0 0 0 0 0,0 0 0 0 0,1 0 0 0 0,-1-1 0 0 0,-5 5 0 0 0,0 0 0 0 0,0 0 0 0 0,1 1 0 0 0,-1 0 0 0 0,1-1 0 0 0,-6 11 0 0 0,1-2 0 0 0,-38 59 0 0 0,15-20 0 0 0,6-12 0 0 0,-35 69 0 0 0,51-87 0 0 0,1 1 0 0 0,0 0 0 0 0,2 1 0 0 0,1-1 0 0 0,-4 26 0 0 0,9-44 0 0 0,1-1 0 0 0,0 1 0 0 0,0 0 0 0 0,0 0 0 0 0,0 0 0 0 0,1-1 0 0 0,-1 1 0 0 0,1 0 0 0 0,0 0 0 0 0,1-1 0 0 0,-1 1 0 0 0,5 8 0 0 0,-4-11 0 0 0,-1 0 0 0 0,1 0 0 0 0,-1 0 0 0 0,1 0 0 0 0,0 0 0 0 0,0-1 0 0 0,0 1 0 0 0,0 0 0 0 0,0-1 0 0 0,0 1 0 0 0,0-1 0 0 0,0 0 0 0 0,1 0 0 0 0,-1 0 0 0 0,0 0 0 0 0,1 0 0 0 0,-1 0 0 0 0,1-1 0 0 0,-1 1 0 0 0,1-1 0 0 0,-1 0 0 0 0,1 0 0 0 0,0 0 0 0 0,-1 0 0 0 0,5-1 0 0 0,7-1 0 0 0,0 0 0 0 0,0-2 0 0 0,0 0 0 0 0,0 0 0 0 0,0-2 0 0 0,-1 1 0 0 0,0-2 0 0 0,15-8 0 0 0,-22 11 0 0 0,-1-1 0 0 0,1 1 0 0 0,-1-1 0 0 0,0 0 0 0 0,0 0 0 0 0,0 0 0 0 0,-1-1 0 0 0,0 0 0 0 0,0 0 0 0 0,0 0 0 0 0,-1 0 0 0 0,4-10 0 0 0,-6 9 0 0 0,-6 3 0 0 0,4 4 0 0 0,0 0 0 0 0,0 0 0 0 0,0 0 0 0 0,0 0 0 0 0,0 0 0 0 0,0 0 0 0 0,0 0 0 0 0,0 0 0 0 0,0 0 0 0 0,0 0 0 0 0,1 1 0 0 0,-3-1 0 0 0,1 1 0 0 0,2-1 0 0 0,0 0 0 0 0,0 0 0 0 0,0 0 0 0 0,0 0 0 0 0,1 0 0 0 0,-1 1 0 0 0,0-1 0 0 0,0 0 0 0 0,0 0 0 0 0,0 0 0 0 0,0 0 0 0 0,0 0 0 0 0,0 0 0 0 0,0 0 0 0 0,1 0 0 0 0,-1 0 0 0 0,0 1 0 0 0,0-1 0 0 0,0 0 0 0 0,0 0 0 0 0,0 0 0 0 0,0 0 0 0 0,0 0 0 0 0,0 0 0 0 0,0 0 0 0 0,0 1 0 0 0,0-1 0 0 0,0 0 0 0 0,0 0 0 0 0,0 0 0 0 0,0 0 0 0 0,0 0 0 0 0,0 1 0 0 0,0-1 0 0 0,0 0 0 0 0,0 0 0 0 0,0 0 0 0 0,0 0 0 0 0,0 0 0 0 0,0 0 0 0 0,0 1 0 0 0,0-1 0 0 0,0 0 0 0 0,0 0 0 0 0,-1 0 0 0 0,1 0 0 0 0,0 0 0 0 0,0 0 0 0 0,0 0 0 0 0,0 0 0 0 0,0 0 0 0 0,0 1 0 0 0,0-1 0 0 0,0 0 0 0 0,-1 0 0 0 0,1 0 0 0 0,0 0 0 0 0,0 0 0 0 0,0 0 0 0 0,0 0 0 0 0,0 0 0 0 0,-1 0 0 0 0,11 4 0 0 0,-9-4 0 0 0,3 1 0 0 0,0 0 0 0 0,0-1 0 0 0,0 0 0 0 0,0 0 0 0 0,1 0 0 0 0,-1 0 0 0 0,0 0 0 0 0,0-1 0 0 0,8-2 0 0 0,36-13 0 0 0,-47 16 0 0 0,182-73 0 0 0,-180 72 0 0 0,-2 0 0 0 0,1 1 0 0 0,0-1 0 0 0,-1 0 0 0 0,1 1 0 0 0,-1-1 0 0 0,1 0 0 0 0,-1 0 0 0 0,0 0 0 0 0,1 0 0 0 0,-1-1 0 0 0,0 1 0 0 0,0 0 0 0 0,0 0 0 0 0,1-1 0 0 0,-2 1 0 0 0,1-1 0 0 0,0 1 0 0 0,0-1 0 0 0,1-3 0 0 0,4 1 72 0 0,-5 3 149 0 0,3-1 852 0 0,0 11-391 0 0,-2-6-682 0 0,-1-3 0 0 0,-1 1 0 0 0,1-1 0 0 0,-1 1 0 0 0,1-1 0 0 0,-1 1 0 0 0,0 0 0 0 0,1-1 0 0 0,-1 1 0 0 0,0 0 0 0 0,1-1 0 0 0,-1 1 0 0 0,0 0 0 0 0,0-1 0 0 0,1 1 0 0 0,-1 0 0 0 0,0-1 0 0 0,0 1 0 0 0,0 0 0 0 0,0 0 0 0 0,0 1 0 0 0,0 0 0 0 0,0 0 0 0 0,0 0 0 0 0,0 0 0 0 0,0 0 0 0 0,0 1 0 0 0,-1-1 0 0 0,1 0 0 0 0,-1 0 0 0 0,1 0 0 0 0,-1 0 0 0 0,0 0 0 0 0,0 0 0 0 0,0 0 0 0 0,0 0 0 0 0,0-1 0 0 0,0 1 0 0 0,-3 3 0 0 0,-2 2 0 0 0,-1 0 0 0 0,-13 10 0 0 0,0 0 0 0 0,13-9 10 0 0,-25 18-84 0 0,31-25-263 0 0,1-1-138 0 0,0 0-33 0 0,0 0-4 0 0,0 0 0 0 0,2-1 304 0 0,0 0 0 0 0,-1 0 1 0 0,1 0-1 0 0,0 0 0 0 0,-1-1 0 0 0,1 1 0 0 0,-1 0 1 0 0,0-1-1 0 0,1 1 0 0 0,-1-1 0 0 0,0 1 0 0 0,2-4 1 0 0,-1 2-405 0 0,18-22-3372 0 0,-7 9 1937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15663 0 0,'0'0'344'0'0,"0"0"72"0"0,0 0 8 0 0,0 0 24 0 0,0 0-360 0 0,0 0-88 0 0,0 0 0 0 0,0 0 0 0 0,0 0-392 0 0,17-7-96 0 0,-6 11-24 0 0,-1 1 0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42 19351 0 0,'0'0'439'0'0,"2"-9"1065"0"0,21-22 1522 0 0,-23 30-2072 0 0,0 1-289 0 0,0 0-121 0 0,0 0-28 0 0,0 0-4 0 0,0 2 0 0 0,-3 11-385 0 0,0 1-1 0 0,0-1 1 0 0,-1 0-1 0 0,-1 0 1 0 0,-9 17-1 0 0,-39 64 654 0 0,32-58-679 0 0,-63 93-101 0 0,7-12 0 0 0,64-95 0 0 0,-7 9 0 0 0,2 1 0 0 0,-22 55 0 0 0,40-87 0 0 0,-1 1 0 0 0,1-1 0 0 0,0 1 0 0 0,0-1 0 0 0,0 1 0 0 0,-1-1 0 0 0,1 1 0 0 0,0-1 0 0 0,0 1 0 0 0,0 0 0 0 0,0-1 0 0 0,0 1 0 0 0,0-1 0 0 0,0 1 0 0 0,0-1 0 0 0,0 1 0 0 0,0 0 0 0 0,1-1 0 0 0,-1 1 0 0 0,0-1 0 0 0,1 2 0 0 0,3-1 0 0 0,-3-1 0 0 0,1 1 2 0 0,1 0-1 0 0,-1-1 1 0 0,0 1-1 0 0,1-1 1 0 0,-1 0 0 0 0,1 0-1 0 0,-1 0 1 0 0,1 0-1 0 0,-1 0 1 0 0,1 0-1 0 0,-1-1 1 0 0,1 1 0 0 0,-1-1-1 0 0,0 0 1 0 0,1 0-1 0 0,-1 0 1 0 0,0 0-1 0 0,0 0 1 0 0,0 0 0 0 0,4-3-1 0 0,4-3-46 0 0,0-1 0 0 0,16-14 0 0 0,-23 19 14 0 0,12-12-1046 0 0,0-1 1 0 0,-1 0-1 0 0,-1-1 1 0 0,-1 0-1 0 0,0-1 0 0 0,11-23 1 0 0,-21 37 766 0 0,-1 0 0 0 0,0 0-1 0 0,0-1 1 0 0,0 1 0 0 0,0 0 0 0 0,-1 0 0 0 0,0-1 0 0 0,1 1-1 0 0,-2 0 1 0 0,1-1 0 0 0,0 1 0 0 0,-1 0 0 0 0,0-1 0 0 0,0 1-1 0 0,0 0 1 0 0,-1 0 0 0 0,1 0 0 0 0,-1 0 0 0 0,0 0 0 0 0,0 0 0 0 0,0 1-1 0 0,-1-1 1 0 0,-4-6 0 0 0,2 5-85 0 0,1 0 1 0 0,-1 0-1 0 0,0 0 0 0 0,0 1 0 0 0,0-1 0 0 0,-1 1 1 0 0,1 1-1 0 0,-1-1 0 0 0,0 1 0 0 0,0 0 1 0 0,-1 0-1 0 0,1 1 0 0 0,-1-1 0 0 0,-11-1 1 0 0,3 2 1363 0 0,1 2 1 0 0,-1 0 0 0 0,1 0 0 0 0,-1 1-1 0 0,1 1 1 0 0,0 1 0 0 0,-1 0 0 0 0,1 0-1 0 0,0 2 1 0 0,1 0 0 0 0,-1 0-1 0 0,-22 13 1 0 0,35-17-875 0 0,0-1 68 0 0,0 1 1 0 0,-1 0-1 0 0,1-1 1 0 0,0 1-1 0 0,0 0 1 0 0,-1 0-1 0 0,1 0 0 0 0,0 0 1 0 0,0 0-1 0 0,0 0 1 0 0,0 0-1 0 0,0 0 1 0 0,0 1-1 0 0,1-1 0 0 0,-1 0 1 0 0,0 0-1 0 0,1 1 1 0 0,-2 2-1 0 0,2-4-104 0 0,1 1-1 0 0,-1 0 1 0 0,0-1-1 0 0,0 1 1 0 0,1-1-1 0 0,-1 0 1 0 0,1 1-1 0 0,-1-1 1 0 0,0 1 0 0 0,1-1-1 0 0,-1 1 1 0 0,1-1-1 0 0,-1 0 1 0 0,1 1-1 0 0,-1-1 1 0 0,1 0-1 0 0,-1 1 1 0 0,1-1 0 0 0,-1 0-1 0 0,2 0 1 0 0,14 6 487 0 0,-11-4-270 0 0,2 0-174 0 0,0-1 0 0 0,0 0-1 0 0,1 0 1 0 0,-1-1 0 0 0,0 0-1 0 0,0 0 1 0 0,1 0 0 0 0,-1-1-1 0 0,0 0 1 0 0,12-4 0 0 0,17-1-157 0 0,19-3-616 0 0,-23 3-1288 0 0,1 2-4013 0 0,1 2-2186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208 292 19351 0 0,'2'0'439'0'0,"1"-1"-287"0"0,1 0 0 0 0,-1-1-1 0 0,1 1 1 0 0,-1-1 0 0 0,1 0 0 0 0,-1 0 0 0 0,0 0 0 0 0,0 0 0 0 0,0 0 0 0 0,4-5-1 0 0,1 0-100 0 0,-1-1-1 0 0,11-15 0 0 0,-5 3 1807 0 0,13-24-1 0 0,-23 37-1244 0 0,1-1-1 0 0,-1 0 1 0 0,0 0 0 0 0,-1 0-1 0 0,0 0 1 0 0,2-16 0 0 0,-4 23-596 0 0,1-1 0 0 0,-1 1 0 0 0,0-1 1 0 0,0 1-1 0 0,0-1 0 0 0,0 1 0 0 0,-1 0 1 0 0,1-1-1 0 0,0 1 0 0 0,-1-1 0 0 0,1 1 0 0 0,0 0 1 0 0,-1-1-1 0 0,0 1 0 0 0,1 0 0 0 0,-1 0 1 0 0,0-1-1 0 0,0 1 0 0 0,1 0 0 0 0,-1 0 1 0 0,-2-1-1 0 0,2 1 29 0 0,-1 0 0 0 0,1 0 0 0 0,-1 1 0 0 0,1-1 0 0 0,-1 0 0 0 0,1 1 0 0 0,-1-1 0 0 0,0 1 0 0 0,1 0 0 0 0,-1 0 0 0 0,0 0 0 0 0,1 0 0 0 0,-1 0 0 0 0,0 0 0 0 0,-2 0 0 0 0,-4 2 102 0 0,0 0 0 0 0,0 0 0 0 0,0 0 0 0 0,0 1-1 0 0,1 1 1 0 0,-8 3 0 0 0,5-2-147 0 0,-29 16 0 0 0,-50 35 0 0 0,78-48 0 0 0,1 0 0 0 0,0 1 0 0 0,0 0 0 0 0,1 1 0 0 0,1 0 0 0 0,-1 0 0 0 0,1 1 0 0 0,1-1 0 0 0,-8 17 0 0 0,7-4 0 0 0,9-13 0 0 0,-1-9 0 0 0,1 1 0 0 0,0-1 0 0 0,0 1 0 0 0,1-1 0 0 0,-1 0 0 0 0,0 0 0 0 0,0 0 0 0 0,1 1 0 0 0,-1-1 0 0 0,0-1 0 0 0,1 1 0 0 0,-1 0 0 0 0,1 0 0 0 0,-1 0 0 0 0,1-1 0 0 0,0 1 0 0 0,-1-1 0 0 0,1 1 0 0 0,0-1 0 0 0,-1 0 0 0 0,4 1 0 0 0,3 0 0 0 0,0-1 0 0 0,0 0 0 0 0,10-1 0 0 0,-5 0 0 0 0,0-2 0 0 0,0 1 0 0 0,-1-2 0 0 0,1 0 0 0 0,-1 0 0 0 0,0-1 0 0 0,0-1 0 0 0,12-7 0 0 0,-6 2 0 0 0,-1-1 0 0 0,0-1 0 0 0,-1 0 0 0 0,19-21 0 0 0,-28 27 0 0 0,-1 0 0 0 0,0 0 0 0 0,-1-1 0 0 0,0 0 0 0 0,6-12 0 0 0,-10 14 0 0 0,-5 7 0 0 0,-5 6 0 0 0,-1 6 0 0 0,2 0 0 0 0,0 0 0 0 0,0 0 0 0 0,-9 24 0 0 0,15-33 0 0 0,0 2 0 0 0,-1 0 0 0 0,1-1 0 0 0,0 1 0 0 0,0 0 0 0 0,1 0 0 0 0,0 0 0 0 0,0 0 0 0 0,0 0 0 0 0,1 1 0 0 0,0-1 0 0 0,0 0 0 0 0,1 7 0 0 0,3-4 0 0 0,4-3 0 0 0,-4-5 0 0 0,-1 0 0 0 0,1 0 0 0 0,0 0 0 0 0,0-1 0 0 0,0 1 0 0 0,0-1 0 0 0,0 0 0 0 0,0 0 0 0 0,0-1 0 0 0,0 1 0 0 0,0-1 0 0 0,0 0 0 0 0,0 0 0 0 0,5-2 0 0 0,3-1 0 0 0,-1-1 0 0 0,0 0 0 0 0,16-11 0 0 0,-8 3 0 0 0,-1-1 0 0 0,-1-1 0 0 0,0-1 0 0 0,-1 0 0 0 0,0-1 0 0 0,-1-1 0 0 0,-2 0 0 0 0,15-24 0 0 0,-17 25 0 0 0,1 1 0 0 0,14-15 0 0 0,12-15 0 0 0,-37 45 0 0 0,0-1 0 0 0,0 0 0 0 0,0 1 0 0 0,0-1 0 0 0,0 0 0 0 0,-1 1 0 0 0,1-1 0 0 0,0 0 0 0 0,0-2 0 0 0,-1 3 0 0 0,0 1 0 0 0,0 0 0 0 0,0 0 0 0 0,0-1 0 0 0,0 1 0 0 0,0 0 0 0 0,0-1 0 0 0,0 1 0 0 0,0 0 0 0 0,0-1 0 0 0,0 1 0 0 0,0 0 0 0 0,0-1 0 0 0,0 1 0 0 0,0 0 0 0 0,0-1 0 0 0,-1 1 0 0 0,1 0 0 0 0,0-1 0 0 0,0 1 0 0 0,0 0 0 0 0,0 0 0 0 0,-1-1 0 0 0,1 1 0 0 0,0 0 0 0 0,0 0 0 0 0,-1-1 0 0 0,1 1 0 0 0,0 0 0 0 0,0 0 0 0 0,-1 0 0 0 0,1-1 0 0 0,0 1 0 0 0,-1 0 0 0 0,1 0 0 0 0,0 0 0 0 0,0 0 0 0 0,-1 0 0 0 0,1 0 0 0 0,0 0 0 0 0,-1-1 0 0 0,1 1 0 0 0,0 0 0 0 0,-1 0 0 0 0,1 0 0 0 0,0 0 0 0 0,-1 1 0 0 0,1-1 0 0 0,0 0 0 0 0,-1 0 0 0 0,1 0 0 0 0,0 0 0 0 0,-1 0 0 0 0,1 0 0 0 0,0 0 0 0 0,-1 1 0 0 0,1-1 0 0 0,0 0 0 0 0,0 0 0 0 0,-1 1 0 0 0,1-1 0 0 0,-3 1 0 0 0,0 0 0 0 0,0 0 0 0 0,0 0 0 0 0,1 0 0 0 0,-1 1 0 0 0,0-1 0 0 0,1 1 0 0 0,-1 0 0 0 0,1 0 0 0 0,-1 0 0 0 0,1 0 0 0 0,0 0 0 0 0,0 0 0 0 0,0 0 0 0 0,0 1 0 0 0,1-1 0 0 0,-1 1 0 0 0,0 0 0 0 0,1-1 0 0 0,0 1 0 0 0,0 0 0 0 0,0 0 0 0 0,0 0 0 0 0,0 0 0 0 0,0 3 0 0 0,2 2 0 0 0,0-6 0 0 0,0-1 0 0 0,0 0 0 0 0,0 0 0 0 0,0 0 0 0 0,1 0 0 0 0,-1 0 0 0 0,1 0 0 0 0,-1 0 0 0 0,1 0 0 0 0,-1 0 0 0 0,1 0 0 0 0,-1-1 0 0 0,1 1 0 0 0,2 0 0 0 0,28 5 0 0 0,-25-5 0 0 0,26 4 0 0 0,-17-4 0 0 0,0 2 0 0 0,14 3 0 0 0,-22-2 0 0 0,-7-4 0 0 0,0 0 0 0 0,-1 0 0 0 0,1 0 0 0 0,-1 0 0 0 0,1 0 0 0 0,0 1 0 0 0,-1-1 0 0 0,1 0 0 0 0,-1 1 0 0 0,1-1 0 0 0,-1 0 0 0 0,1 1 0 0 0,-1-1 0 0 0,1 0 0 0 0,-1 1 0 0 0,0-1 0 0 0,1 1 0 0 0,-1-1 0 0 0,1 1 0 0 0,-1-1 0 0 0,0 1 0 0 0,0-1 0 0 0,1 1 0 0 0,-1-1 0 0 0,0 1 0 0 0,0 0 0 0 0,0-1 0 0 0,1 2 0 0 0,-1 0 0 0 0,1 2 0 0 0,0 0 0 0 0,0 0 0 0 0,0 0 0 0 0,-1 0 0 0 0,1 0 0 0 0,-1 0 0 0 0,0 0 0 0 0,0 0 0 0 0,-1 0 0 0 0,1 0 0 0 0,-1 0 0 0 0,0 0 0 0 0,-2 8 0 0 0,-3 3 0 0 0,-1 0 0 0 0,-10 17 0 0 0,-2 6 0 0 0,4-5 0 0 0,11-24 0 0 0,6-1 0 0 0,-1-7 0 0 0,0-1 0 0 0,0 1 0 0 0,0 0 0 0 0,0 0 0 0 0,0-1 0 0 0,0 1 0 0 0,0-1 0 0 0,1 1 0 0 0,-1-1 0 0 0,0 1 0 0 0,0-1 0 0 0,1 0 0 0 0,-1 1 0 0 0,0-1 0 0 0,1 0 0 0 0,-1 0 0 0 0,0 0 0 0 0,1 0 0 0 0,-1 0 0 0 0,0 0 0 0 0,0-1 0 0 0,1 1 0 0 0,-1 0 0 0 0,0-1 0 0 0,0 1 0 0 0,1-1 0 0 0,0 0 0 0 0,3-1 0 0 0,0-1 0 0 0,-1 1 0 0 0,1-1 0 0 0,-1 0 0 0 0,7-5 0 0 0,-5 1-600 0 0,0 0-1 0 0,-1-1 1 0 0,0 0 0 0 0,0 0-1 0 0,0 0 1 0 0,6-17-1 0 0,-5 10-932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246 101 15663 0 0,'2'-2'356'0'0,"2"-2"-187"0"0,-1 0 0 0 0,0 0-1 0 0,1-1 1 0 0,-2 1 0 0 0,1-1-1 0 0,0 0 1 0 0,1-5 0 0 0,-2 6-103 0 0,1 0 0 0 0,-1 0 1 0 0,1 1-1 0 0,0-1 0 0 0,0 1 1 0 0,0-1-1 0 0,0 1 0 0 0,4-3 1 0 0,16-12 3707 0 0,-22 18-3671 0 0,4-5 1555 0 0,-5 5-1593 0 0,0 0 0 0 0,0 0 0 0 0,0 0 0 0 0,0 0 0 0 0,0 0-1 0 0,0 0 1 0 0,0 0 0 0 0,0 0 0 0 0,0 1 0 0 0,0-1 0 0 0,0 0 0 0 0,0 0 0 0 0,0 0 0 0 0,0 0 0 0 0,0 0 0 0 0,0 0 0 0 0,0 0 0 0 0,0 0 0 0 0,0 0 0 0 0,0 0 0 0 0,0 0 0 0 0,0 0 0 0 0,0 0 0 0 0,0 0 0 0 0,0 0 0 0 0,0 0 0 0 0,0 0 0 0 0,0 0 0 0 0,0 0 0 0 0,0 0 0 0 0,0 0 0 0 0,0 0 0 0 0,0 0 0 0 0,1 0 0 0 0,-1 0 0 0 0,0 0 0 0 0,0 0-1 0 0,-1 6-483 0 0,0 10 424 0 0,-1-1 0 0 0,-1 0 1 0 0,-9 27-1 0 0,-22 43-7 0 0,17-44 0 0 0,-62 136 2 0 0,40-86 1016 0 0,-60 98 0 0 0,57-114-1000 0 0,42-75-16 0 0,0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0,-1-7 0 0 0,1-9 0 0 0,10-30 0 0 0,2 1 0 0 0,2 0 0 0 0,27-61 0 0 0,-13 30-18 0 0,6-11 108 0 0,-24 67 40 0 0,1 1 1 0 0,1 0-1 0 0,1 1 0 0 0,1 0 0 0 0,0 1 1 0 0,1 0-1 0 0,30-24 0 0 0,-23 23 26 0 0,2 1-1 0 0,0 1 1 0 0,1 1 0 0 0,1 2-1 0 0,40-17 1 0 0,-60 28-156 0 0,10-4 0 0 0,1 0 0 0 0,23-4 0 0 0,-36 9 0 0 0,1 0 0 0 0,-1 0 0 0 0,1 1 0 0 0,-1 0 0 0 0,1 0 0 0 0,0 0 0 0 0,-1 0 0 0 0,1 1 0 0 0,-1 0 0 0 0,1 0 0 0 0,-1 0 0 0 0,1 1 0 0 0,-1-1 0 0 0,6 4 0 0 0,-9-4 0 0 0,1 0 0 0 0,0 1 0 0 0,-1 0 0 0 0,1-1 0 0 0,-1 1 0 0 0,1 0 0 0 0,-1-1 0 0 0,0 1 0 0 0,0 0 0 0 0,0 0 0 0 0,0 0 0 0 0,0 0 0 0 0,0 0 0 0 0,-1 0 0 0 0,1 1 0 0 0,-1-1 0 0 0,1 0 0 0 0,-1 0 0 0 0,0 0 0 0 0,0 4 0 0 0,0 6 0 0 0,0 0 0 0 0,-4 18 0 0 0,3-22 0 0 0,0 2 0 0 0,-2 1 0 0 0,1 0 0 0 0,-2-1 0 0 0,1 1 0 0 0,-1-1 0 0 0,-6 10 0 0 0,7-14 0 0 0,-1 0 0 0 0,0 0 0 0 0,0 0 0 0 0,0-1 0 0 0,0 1 0 0 0,-1-1 0 0 0,0 0 0 0 0,0-1 0 0 0,-1 1 0 0 0,-8 5 0 0 0,7-6 0 0 0,0-1 0 0 0,0 0 0 0 0,-1 0 0 0 0,1 0 0 0 0,-1-1 0 0 0,1 0 0 0 0,-1-1 0 0 0,0 0 0 0 0,1 0 0 0 0,-1 0 0 0 0,-15-2 0 0 0,19 1 0 0 0,0-1 0 0 0,0 1 0 0 0,0-1 0 0 0,1 0 0 0 0,-1 0 0 0 0,0-1 0 0 0,1 1 0 0 0,-1-1 0 0 0,1 0 0 0 0,-1 0 0 0 0,1 0 0 0 0,0 0 0 0 0,0 0 0 0 0,0-1 0 0 0,0 0 0 0 0,0 1 0 0 0,0-1 0 0 0,1 0 0 0 0,-1 0 0 0 0,1-1 0 0 0,0 1 0 0 0,0 0 0 0 0,0-1 0 0 0,1 1 0 0 0,-3-6 0 0 0,3 5-140 0 0,0 1 0 0 0,0-1 0 0 0,1 0 0 0 0,-1 1 0 0 0,1-1 0 0 0,0 1 0 0 0,0-1 0 0 0,0 0 0 0 0,0 1 0 0 0,1-1 0 0 0,-1 1 0 0 0,1-1 0 0 0,0 1 0 0 0,0-1 0 0 0,1 1 0 0 0,-1-1 0 0 0,0 1 0 0 0,1 0 0 0 0,0 0 0 0 0,0 0 0 0 0,0 0 0 0 0,0 0 0 0 0,1 0 0 0 0,-1 0 0 0 0,1 1 0 0 0,-1-1 0 0 0,1 1 0 0 0,3-2 0 0 0,4-3-825 0 0,0 0-1 0 0,1 1 1 0 0,0 0-1 0 0,0 1 1 0 0,0 1-1 0 0,1-1 1 0 0,13-2-1 0 0,0 2-6746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17503 0 0,'0'0'399'0'0,"0"0"60"0"0,0 0 21 0 0,0 0-59 0 0,0-2-276 0 0,2-4-108 0 0,-1 3 316 0 0,-1 0 0 0 0,1 0 0 0 0,0 0 0 0 0,0 0 0 0 0,1 0 0 0 0,-1 0 0 0 0,1 1 0 0 0,-1-1 0 0 0,1 0 0 0 0,0 1 0 0 0,3-4 0 0 0,22-24 2152 0 0,-17 19-1842 0 0,21-21 0 0 0,-23 25-601 0 0,22-18 461 0 0,0 1-1 0 0,2 1 1 0 0,35-19-1 0 0,-52 33-522 0 0,-11 6 0 0 0,1 0 0 0 0,-1 0 0 0 0,0 1 0 0 0,1 0 0 0 0,0 0 0 0 0,0 0 0 0 0,9-2 0 0 0,-6 3 72 0 0,-7 1-8 0 0,-1 0-1 0 0,1 0 0 0 0,0 0 1 0 0,0 0-1 0 0,0 0 1 0 0,0 0-1 0 0,0 1 1 0 0,0-1-1 0 0,0 0 1 0 0,0 1-1 0 0,-1-1 1 0 0,1 1-1 0 0,0-1 1 0 0,0 1-1 0 0,-1-1 1 0 0,1 1-1 0 0,0 0 1 0 0,0-1-1 0 0,-1 1 1 0 0,1 0-1 0 0,0 1 1 0 0,1 0 6 0 0,-1-1 0 0 0,0 1 1 0 0,0 0-1 0 0,0 0 1 0 0,0 0-1 0 0,0 1 1 0 0,1 2-1 0 0,-1 2-68 0 0,0 0-1 0 0,-1 1 1 0 0,0-1-1 0 0,0 0 1 0 0,-1 1-1 0 0,0-1 1 0 0,0 1-1 0 0,-1-1 1 0 0,0 0-1 0 0,0 0 1 0 0,0 0-1 0 0,-5 7 1 0 0,3-3-2 0 0,-2-1-1 0 0,0 0 1 0 0,0-1-1 0 0,0 1 1 0 0,-1-1-1 0 0,-1-1 1 0 0,-9 11-1 0 0,14-17 1 0 0,-9 6 0 0 0,3-2 0 0 0,6-4 0 0 0,2-1 0 0 0,0-1 0 0 0,0 1 0 0 0,0 0 0 0 0,0-1 0 0 0,-1 1 0 0 0,1 0 0 0 0,0-1 0 0 0,0 0 0 0 0,0 1 0 0 0,0-1 0 0 0,-1 0 0 0 0,1 1 0 0 0,0-1 0 0 0,0 0 0 0 0,-1 0 0 0 0,1 0 0 0 0,0 0 0 0 0,0 0 0 0 0,-1 0 0 0 0,1-1 0 0 0,0 1 0 0 0,0 0 0 0 0,0-1 0 0 0,-1 1 0 0 0,1-1 0 0 0,0 1 0 0 0,0-1 0 0 0,0 1 0 0 0,-2-2 0 0 0,2 1 0 0 0,0 0 0 0 0,-1 0 0 0 0,1-1 0 0 0,0 1 0 0 0,0 0 0 0 0,0 0 0 0 0,0-1 0 0 0,0 1 0 0 0,0-1 0 0 0,0 1 0 0 0,1-1 0 0 0,-1 1 0 0 0,0-1 0 0 0,1 1 0 0 0,0-1 0 0 0,-1 0 0 0 0,1 1 0 0 0,0-1 0 0 0,0 1 0 0 0,-1-4 0 0 0,2-2 0 0 0,1 0 0 0 0,-1 1 0 0 0,1-1 0 0 0,0 1 0 0 0,1-1 0 0 0,-1 1 0 0 0,1-1 0 0 0,1 1 0 0 0,-1 0 0 0 0,1 1 0 0 0,4-6 0 0 0,6-6 0 0 0,0 0 0 0 0,20-16 0 0 0,-17 18 0 0 0,1 0 0 0 0,0 2 0 0 0,1 0 0 0 0,1 1 0 0 0,0 0 0 0 0,0 2 0 0 0,25-9 0 0 0,-40 18 1 0 0,-1-1-4 0 0,-1 0 0 0 0,1 1 0 0 0,-1 0 0 0 0,1 0 0 0 0,0 0 0 0 0,-1 1 0 0 0,1-1 0 0 0,0 1 0 0 0,-1-1 0 0 0,1 1 1 0 0,0 1-1 0 0,-1-1 0 0 0,1 0 0 0 0,0 1 0 0 0,-1 0 0 0 0,1 0 0 0 0,0 0 0 0 0,-1 0 0 0 0,1 0 0 0 0,-1 1 0 0 0,5 2 0 0 0,-4 0-701 0 0,0-1 1 0 0,0 1-1 0 0,0-1 0 0 0,6 9 0 0 0,2 5-9135 0 0,-12-16 1933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13823 0 0,'0'0'315'0'0,"0"0"45"0"0,0 0 21 0 0,2-2-49 0 0,167-142 4314 0 0,-160 136-4310 0 0,-1 0 0 0 0,-1 0 0 0 0,14-18 0 0 0,-1 0-82 0 0,-13 18-136 0 0,-1-1 1 0 0,0 0-1 0 0,0 0 0 0 0,0 0 1 0 0,-2-1-1 0 0,1 1 0 0 0,5-20 1 0 0,-5-13 982 0 0,-5 28-1084 0 0,0 12-17 0 0,-1-1 0 0 0,1 0 0 0 0,0 0 0 0 0,0 1 0 0 0,0-1-1 0 0,1 0 1 0 0,-1 0 0 0 0,2-4 0 0 0,-2 5 24 0 0,0 0 0 0 0,0 1 0 0 0,0-1 0 0 0,0 0-1 0 0,0 0 1 0 0,-1 0 0 0 0,1 0 0 0 0,-1-3 0 0 0,0 3 204 0 0,0 0 260 0 0,1 2 21 0 0,0 0-66 0 0,-1 0-294 0 0,0 0-148 0 0,1-1-1 0 0,-1 1 1 0 0,1 0 0 0 0,-1 0-1 0 0,0 0 1 0 0,1-1 0 0 0,-1 1-1 0 0,1 0 1 0 0,-1 0-1 0 0,0 0 1 0 0,1 0 0 0 0,-1 0-1 0 0,1 0 1 0 0,-1 0 0 0 0,0 0-1 0 0,1 1 1 0 0,-1-1 0 0 0,1 0-1 0 0,-1 0 1 0 0,1 0-1 0 0,-1 1 1 0 0,0-1 0 0 0,1 0-1 0 0,-1 1 1 0 0,1-1 0 0 0,-1 0-1 0 0,0 1 1 0 0,0 1-3 0 0,-3-1 2 0 0,3-1 0 0 0,0 0 0 0 0,0 0 0 0 0,0 1 0 0 0,1-1 0 0 0,-1 1 0 0 0,0-1 0 0 0,0 1 0 0 0,0-1 0 0 0,0 1 0 0 0,0-1 0 0 0,1 1 0 0 0,-1 0 0 0 0,0 0 0 0 0,1-1 0 0 0,-2 2 0 0 0,-6 6 129 0 0,0 1 0 0 0,0 0 1 0 0,1 0-1 0 0,0 0 0 0 0,0 1 0 0 0,-8 19 0 0 0,-25 67 979 0 0,34-80-1072 0 0,-1 8-313 0 0,1 1 0 0 0,1 0 1 0 0,1 0-1 0 0,-1 37 0 0 0,5-58 320 0 0,0 0-1 0 0,0 0 1 0 0,1-1 0 0 0,-1 1-1 0 0,1 0 1 0 0,0 0 0 0 0,0 0-1 0 0,0-1 1 0 0,1 1 0 0 0,0-1-1 0 0,-1 1 1 0 0,1-1 0 0 0,0 0-1 0 0,5 6 1 0 0,-5-7-99 0 0,-1 0 0 0 0,1 0 0 0 0,0 0 0 0 0,0 0 0 0 0,0 0 0 0 0,1-1 0 0 0,-1 1 0 0 0,0-1 0 0 0,1 1 0 0 0,-1-1 0 0 0,1 0 0 0 0,-1 0 0 0 0,1 0 0 0 0,-1 0 0 0 0,1-1 0 0 0,0 1 0 0 0,-1-1 0 0 0,1 1 0 0 0,0-1 0 0 0,-1 0 0 0 0,6 0 0 0 0,-2-1 55 0 0,-1 1 0 0 0,0-1 0 0 0,1 0 0 0 0,-1-1-1 0 0,0 1 1 0 0,0-1 0 0 0,0 0 0 0 0,0 0 0 0 0,0 0 0 0 0,0-1 0 0 0,-1 0-1 0 0,1 0 1 0 0,6-6 0 0 0,18-14-538 0 0,-23 19-7 0 0,1 0 0 0 0,-1-1 0 0 0,0-1 0 0 0,0 1 1 0 0,-1-1-1 0 0,1 0 0 0 0,-1 0 0 0 0,7-12 0 0 0,-6 5-6962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21191 0 0,'0'0'969'0'0,"0"0"-18"0"0,1-1-612 0 0,28-24 355 0 0,-19 17 587 0 0,0-1 0 0 0,13-14 0 0 0,1-1-25 0 0,-14 15-439 0 0,-1-1 0 0 0,12-15 0 0 0,-13 12-1201 0 0,-7 12-91 0 0,-1 1-33 0 0,4-5-574 0 0,-2 3-2929 0 0,5-2-5200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61 19351 0 0,'0'0'439'0'0,"0"0"62"0"0,5-7 502 0 0,-2 4-1128 0 0,3-6 535 0 0,1 1 0 0 0,9-8 0 0 0,-15 14-138 0 0,1 0 1 0 0,0 1-1 0 0,0-1 0 0 0,0 1 0 0 0,0 0 1 0 0,0-1-1 0 0,1 1 0 0 0,-1 0 0 0 0,0 0 1 0 0,0 0-1 0 0,1 1 0 0 0,-1-1 1 0 0,1 0-1 0 0,3 1 0 0 0,-4 0 244 0 0,-1 1-376 0 0,0 0-1 0 0,-1 0 1 0 0,1 0 0 0 0,0 0-1 0 0,0 0 1 0 0,0 0 0 0 0,-1 0-1 0 0,1 0 1 0 0,0 1-1 0 0,0 1 1 0 0,0 2-71 0 0,0 0 0 0 0,0-1 1 0 0,0 1-1 0 0,-1 0 0 0 0,0 0 0 0 0,0 0 0 0 0,0 0 1 0 0,-1-1-1 0 0,0 7 0 0 0,-13 42 367 0 0,5-27-436 0 0,-1-1 0 0 0,-1 0 0 0 0,-22 37 0 0 0,-53 65 0 0 0,48-73 0 0 0,-52 67 0 0 0,85-113 0 0 0,1-2 72 0 0,3-5 299 0 0,1-1 117 0 0,0-2 21 0 0,3-6-472 0 0,0 0 0 0 0,1 0 0 0 0,0 0 0 0 0,0 1 0 0 0,1-1 0 0 0,0 1 0 0 0,0 0 0 0 0,1 0-1 0 0,0 1 1 0 0,10-10 0 0 0,9-5 62 0 0,41-26-1 0 0,-51 37-93 0 0,10-6-5 0 0,1 2 0 0 0,0 0 0 0 0,1 2 0 0 0,0 1 0 0 0,1 1 0 0 0,0 1 0 0 0,54-9 0 0 0,-82 18 0 0 0,0 0 0 0 0,0 0 0 0 0,0 0 0 0 0,1 0 0 0 0,-1-1 0 0 0,0 1 0 0 0,0 0 0 0 0,0 0 0 0 0,0 0 0 0 0,1 0 0 0 0,-1 0 0 0 0,0 0 0 0 0,0 0 0 0 0,0 0 0 0 0,1 0 0 0 0,-1 0 0 0 0,0 0 0 0 0,0 0 0 0 0,0 0 0 0 0,1 0 0 0 0,-1 0 0 0 0,0 0 0 0 0,0 0 0 0 0,0 0 0 0 0,1 0 0 0 0,-1 0 0 0 0,0 0 0 0 0,0 1 0 0 0,0-1 0 0 0,0 0 0 0 0,1 0 0 0 0,-1 0 0 0 0,0 0 0 0 0,0 0 0 0 0,0 0 0 0 0,0 1 0 0 0,0-1 0 0 0,1 0 0 0 0,-1 0 0 0 0,0 0 0 0 0,0 0 0 0 0,0 0 0 0 0,0 1 0 0 0,0-1 0 0 0,0 0 0 0 0,0 0 0 0 0,0 0 0 0 0,0 1 0 0 0,0-1 0 0 0,0 0 0 0 0,0 0 0 0 0,0 0 0 0 0,0 1 0 0 0,0-1 0 0 0,0 0 0 0 0,0 0 0 0 0,0 0 0 0 0,0 1 0 0 0,0-1 0 0 0,0 0 0 0 0,0 0 0 0 0,0 1 0 0 0,-6 8 0 0 0,6-9 0 0 0,-6 5 0 0 0,0 0 0 0 0,0 0 0 0 0,0-1 0 0 0,0 0 0 0 0,-1 0 0 0 0,0 0 0 0 0,0-1 0 0 0,-12 4 0 0 0,-6 4 0 0 0,10-4 0 0 0,-1 0 0 0 0,1 1 0 0 0,-20 13 0 0 0,31-18 0 0 0,0 0 0 0 0,0 0 0 0 0,0 1 0 0 0,0 0 0 0 0,1 0 0 0 0,-1 0 0 0 0,1 0 0 0 0,0 0 0 0 0,0 1 0 0 0,1-1 0 0 0,-1 1 0 0 0,-1 5 0 0 0,2-2 0 0 0,1-1 0 0 0,0 0 0 0 0,0 0 0 0 0,1 1 0 0 0,0-1 0 0 0,0 0 0 0 0,0 1 0 0 0,1-1 0 0 0,0 0 0 0 0,1 1 0 0 0,0-1 0 0 0,0 0 0 0 0,0 0 0 0 0,1 0 0 0 0,0-1 0 0 0,0 1 0 0 0,7 10 0 0 0,-8-15-16 0 0,-1-1 1 0 0,1 1-1 0 0,-1 0 0 0 0,1 0 1 0 0,0-1-1 0 0,0 1 0 0 0,-1-1 1 0 0,1 1-1 0 0,0-1 0 0 0,0 0 0 0 0,0 0 1 0 0,1 0-1 0 0,-1 0 0 0 0,0 0 1 0 0,0 0-1 0 0,3 0 0 0 0,0-1-57 0 0,-1 1-1 0 0,0-1 1 0 0,0 0-1 0 0,0 0 0 0 0,1 0 1 0 0,-1-1-1 0 0,0 0 1 0 0,6-1-1 0 0,6-4-346 0 0,-2 0-1 0 0,1 0 0 0 0,24-15 1 0 0,-36 19 343 0 0,16-11-3042 0 0,2-1-6434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0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289 102 17503 0 0,'0'0'399'0'0,"2"-1"60"0"0,43-15 434 0 0,-28 10 127 0 0,33-16 0 0 0,-43 18-5 0 0,-1 0 0 0 0,1 0-1 0 0,-1-1 1 0 0,9-8-1 0 0,-4 3 606 0 0,-10 9-1076 0 0,-3-6 1508 0 0,1 6-2022 0 0,0 0 0 0 0,0 0 0 0 0,0 0 0 0 0,0 1 0 0 0,0-1 1 0 0,0 0-1 0 0,0 1 0 0 0,0-1 0 0 0,0 1 0 0 0,0-1 0 0 0,-1 1 0 0 0,1 0 0 0 0,0 0 0 0 0,0-1 0 0 0,-1 1 0 0 0,1 0 1 0 0,0 0-1 0 0,0 0 0 0 0,-1 0 0 0 0,1 0 0 0 0,0 0 0 0 0,-3 1 0 0 0,-30 7 406 0 0,8 0-436 0 0,1 2 0 0 0,0 0 0 0 0,-28 18 0 0 0,38-20 0 0 0,1 1 0 0 0,1 1 0 0 0,0 0 0 0 0,0 1 0 0 0,1 1 0 0 0,-16 18 0 0 0,26-28 0 0 0,0 0 0 0 0,0 1 0 0 0,1 0 0 0 0,-1-1 0 0 0,1 1 0 0 0,0 0 0 0 0,-1 0 0 0 0,1-1 0 0 0,-1 5 0 0 0,3 2 0 0 0,0-7 0 0 0,0-1 0 0 0,0 1 0 0 0,0-1 0 0 0,0 1 0 0 0,0-1 0 0 0,0 0 0 0 0,0 1 0 0 0,1-1 0 0 0,-1 0 0 0 0,1 0 0 0 0,-1 0 0 0 0,0 0 0 0 0,1 0 0 0 0,0 0 0 0 0,-1 0 0 0 0,1-1 0 0 0,0 1 0 0 0,-1 0 0 0 0,1-1 0 0 0,0 0 0 0 0,0 1 0 0 0,-1-1 0 0 0,1 0 0 0 0,0 0 0 0 0,0 0 0 0 0,1 0 0 0 0,6 0 0 0 0,-1-1 0 0 0,0 1 0 0 0,0-2 0 0 0,11-2 0 0 0,116-38 0 0 0,-54 16 0 0 0,-72 23 0 0 0,-9 3 0 0 0,0 0 0 0 0,1 0 0 0 0,-1 0 0 0 0,0 0 0 0 0,0 0 0 0 0,1 0 0 0 0,-1 0 0 0 0,0 0 0 0 0,1 0 0 0 0,-1 0 0 0 0,0 0 0 0 0,1 0 0 0 0,-1 0 0 0 0,0 0 0 0 0,0 0 0 0 0,1 0 0 0 0,-1 0 0 0 0,0 1 0 0 0,1-1 0 0 0,-1 0 0 0 0,0 0 0 0 0,0 0 0 0 0,1 0 0 0 0,-1 1 0 0 0,0 0 0 0 0,1 0 0 0 0,-1 0 0 0 0,0 0 0 0 0,0 0 0 0 0,0 0 0 0 0,0 1 0 0 0,0-1 0 0 0,0 0 0 0 0,0 0 0 0 0,0 0 0 0 0,0 0 0 0 0,0 0 0 0 0,-1 1 0 0 0,1-1 0 0 0,0 0 0 0 0,-1 0 0 0 0,1 0 0 0 0,-2 1 0 0 0,-12 24 0 0 0,9-18 0 0 0,-65 121 0 0 0,-28 66 0 0 0,15-26 0 0 0,79-161 0 0 0,0-2 0 0 0,0 1 0 0 0,0-1 0 0 0,0 0 0 0 0,-8 9 0 0 0,11-14 0 0 0,1-1 0 0 0,0 1 0 0 0,-1-1 0 0 0,1 0 0 0 0,-1 1 0 0 0,1-1 0 0 0,0 0 0 0 0,-1 1 0 0 0,1-1 0 0 0,-1 0 0 0 0,1 1 0 0 0,-1-1 0 0 0,1 0 0 0 0,-1 0 0 0 0,1 0 0 0 0,-1 0 0 0 0,1 1 0 0 0,-1-1 0 0 0,1 0 0 0 0,-1 0 0 0 0,1 0 0 0 0,-1 0 0 0 0,1 0 0 0 0,-1 0 0 0 0,0 0 0 0 0,1-1 0 0 0,-1 1 0 0 0,1 0 0 0 0,-1 0 0 0 0,1 0 0 0 0,-1 0 0 0 0,1-1 0 0 0,-1 1 0 0 0,1 0 0 0 0,0 0 0 0 0,-1-1 0 0 0,0 1 0 0 0,1-1 0 0 0,-40-23 0 0 0,24 13 0 0 0,-21-9 0 0 0,30 17 0 0 0,-2-3 0 0 0,-3-14 0 0 0,9 13-608 0 0,0 1-1 0 0,1-1 1 0 0,0 0-1 0 0,1 0 1 0 0,-2-11-1 0 0,2 9 57 0 0,-2-13-981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33 110 11975 0 0,'-27'-17'267'0'0,"21"13"42"0"0,6 4 17 0 0,0 0-28 0 0,1-1-196 0 0,1-4 47 0 0,-2 3 571 0 0,9-20 9573 0 0,-7 20-10134 0 0,0-1 0 0 0,0 0 0 0 0,0 1-1 0 0,0-1 1 0 0,0 1 0 0 0,1 0 0 0 0,0 0 0 0 0,-1 0-1 0 0,1 0 1 0 0,0 0 0 0 0,0 1 0 0 0,0-1-1 0 0,0 1 1 0 0,0-1 0 0 0,0 1 0 0 0,0 0 0 0 0,0 1-1 0 0,1-1 1 0 0,3 0 0 0 0,114-18-159 0 0,-117 18 10 0 0,1 0 144 0 0,1 0-1 0 0,-1 0 1 0 0,1 1-1 0 0,-1 0 0 0 0,10 0 1 0 0,-13 1 355 0 0,-2-1-66 0 0,0 0-358 0 0,0 0-406 0 0,0 0-154 0 0,0 0-33 0 0,0 0-4 0 0,0 0 0 0 0,-2 2 1 0 0,-4 7-1790 0 0,3-8-1971 0 0,3-1-3236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15663 0 0,'0'0'356'0'0,"0"0"50"0"0,0 0 20 0 0,0 0-42 0 0,-3 2-770 0 0,1 0 2058 0 0,3-1 3734 0 0,8-1-5170 0 0,0 0-1 0 0,0 0 1 0 0,0-1 0 0 0,1-1-1 0 0,-1 1 1 0 0,10-4-1 0 0,16-3 199 0 0,22-6 1155 0 0,-13 6-1319 0 0,-6-1-3212 0 0,-37 9 1427 0 0,-1 0-18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10135 0 0,'0'0'464'0'0,"0"0"-9"0"0,0 0-155 0 0,0 0 443 0 0,0 0 227 0 0,0 0 44 0 0,0 0 8 0 0,0 0 2 0 0,0 0 0 0 0,0 0 0 0 0,0 0-69 0 0,0 0-290 0 0,0 0-121 0 0,0 0-28 0 0,0 0-4 0 0,0 0 0 0 0,0 0 0 0 0,0 0 0 0 0,0 0 0 0 0,0 0 0 0 0,-10 12 956 0 0,-16 20-1382 0 0,-32 30 0 0 0,19-21 1354 0 0,38-40-997 0 0,5-1-400 0 0,3 0-18 0 0,0 0-1 0 0,-1-1 0 0 0,1 1 1 0 0,12-4-1 0 0,11 1-24 0 0,-24 2 0 0 0,-4 0 0 0 0,1 1 0 0 0,0-1 0 0 0,0 1 0 0 0,0 0 0 0 0,0 0 0 0 0,5 1 0 0 0,-6 0 0 0 0,0-1 0 0 0,0 0 0 0 0,0 0 0 0 0,-1 1 0 0 0,1-1 0 0 0,0 1 0 0 0,-1-1 0 0 0,1 1 0 0 0,0 0 0 0 0,-1 0 0 0 0,1 0 0 0 0,-1 0 0 0 0,1 0 0 0 0,-1 0 0 0 0,0 0 0 0 0,1 0 0 0 0,-1 1 0 0 0,2 1 0 0 0,-2-1 0 0 0,1 1 0 0 0,-1-1 0 0 0,0 1 0 0 0,0 0 0 0 0,0-1 0 0 0,0 1 0 0 0,0 0 0 0 0,0 0 0 0 0,-1 0 0 0 0,1 4 0 0 0,-1 1 0 0 0,0 1 0 0 0,-1-1 0 0 0,0 1 0 0 0,0-1 0 0 0,-1 1 0 0 0,-4 13 0 0 0,1-8 128 0 0,-1 0 0 0 0,-1-1 0 0 0,0 0 0 0 0,0 0 0 0 0,-1-1 0 0 0,-1 0 0 0 0,-19 21 0 0 0,20-25-43 0 0,0-1 1 0 0,-1 0-1 0 0,1 0 0 0 0,-1-1 1 0 0,-1 0-1 0 0,1 0 0 0 0,-1-1 1 0 0,0 0-1 0 0,0-1 0 0 0,0 0 1 0 0,-14 3-1 0 0,18-6-85 0 0,1 0 0 0 0,-1-1 0 0 0,0 0 0 0 0,0 0 0 0 0,0 0 0 0 0,1-1 0 0 0,-1 0 0 0 0,0 0 0 0 0,1 0 0 0 0,-1-1 0 0 0,1 1 0 0 0,-1-2 0 0 0,1 1 0 0 0,0 0 0 0 0,0-1 0 0 0,-6-4 0 0 0,3-1 0 0 0,1 3 0 0 0,1 4 0 0 0,-1-1 0 0 0,0 0 0 0 0,1 1-133 0 0,5 1-563 0 0,1 0-258 0 0,0 0-56 0 0,0 0-149 0 0,0 0-573 0 0,0-3-253 0 0,0-12-51 0 0,4-2-11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19351 0 0,'0'0'439'0'0,"0"0"62"0"0,0 0 33 0 0,-1-1-65 0 0,-2-2-169 0 0,2 2 442 0 0,7-5 2432 0 0,42-7-2763 0 0,-13 3 675 0 0,-15 6-960 0 0,-2-2-46 0 0,1 2 1 0 0,0 1-1 0 0,0 0 0 0 0,0 1 1 0 0,22 1-1 0 0,-21 1-956 0 0,-16 13-872 0 0,-5-6-2158 0 0,-5 2 1370 0 0,4-7-22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70 13823 0 0,'0'0'630'0'0,"0"0"-13"0"0,1-1-393 0 0,33-43 3681 0 0,-34 43-2881 0 0,13-9 4148 0 0,-15 11-5087 0 0,1 0-1 0 0,-1 1 1 0 0,1-1-1 0 0,-1 0 1 0 0,1 0-1 0 0,-1 1 1 0 0,1-1-1 0 0,0 1 1 0 0,0-1-1 0 0,-2 3 1 0 0,1-1 88 0 0,-26 35 106 0 0,2 1 0 0 0,1 0 1 0 0,-33 77-1 0 0,57-115-279 0 0,-1 4 0 0 0,-1 1 0 0 0,1-1 0 0 0,0 0 0 0 0,0 1 0 0 0,1-1 0 0 0,0 1 0 0 0,-1-1 0 0 0,2 1 0 0 0,-1 7 0 0 0,1-12 0 0 0,0 0 0 0 0,0 0 0 0 0,0-1 0 0 0,0 1 0 0 0,0 0 0 0 0,0-1 0 0 0,0 1 0 0 0,0 0 0 0 0,1-1 0 0 0,-1 1 0 0 0,0-1 0 0 0,0 1 0 0 0,1 0 0 0 0,-1-1 0 0 0,0 1 0 0 0,1-1 0 0 0,-1 1 0 0 0,1-1 0 0 0,-1 1 0 0 0,1-1 0 0 0,-1 1 0 0 0,1-1 0 0 0,-1 1 0 0 0,1-1 0 0 0,-1 1 0 0 0,1-1 0 0 0,0 0 0 0 0,-1 0 0 0 0,1 1 0 0 0,-1-1 0 0 0,1 0 0 0 0,0 0 0 0 0,-1 0 0 0 0,1 1 0 0 0,0-1 0 0 0,0 0 0 0 0,1 0 0 0 0,2 0 0 0 0,-1 1 0 0 0,1-1 0 0 0,-1 0 0 0 0,1 0 0 0 0,-1 0 0 0 0,1-1 0 0 0,0 0 0 0 0,-1 1 0 0 0,1-1 0 0 0,-1 0 0 0 0,0-1 0 0 0,1 1 0 0 0,-1 0 0 0 0,0-1 0 0 0,0 0 0 0 0,5-3 0 0 0,5-4 0 0 0,-1-1 0 0 0,15-15 0 0 0,-24 23 0 0 0,10-11-3 0 0,-1-1 0 0 0,0 0 0 0 0,0-1 0 0 0,-2-1 0 0 0,13-22 0 0 0,-17 27 13 0 0,0-1 0 0 0,-1 0 0 0 0,-1 0 0 0 0,0 0 0 0 0,-1 0 0 0 0,0-1 0 0 0,-1 1 0 0 0,2-24 0 0 0,-4 33 129 0 0,0 0 1 0 0,0 0-1 0 0,-1 0 0 0 0,1 0 0 0 0,-1 0 1 0 0,0-1-1 0 0,0 1 0 0 0,0 0 1 0 0,0 0-1 0 0,0 1 0 0 0,0-1 0 0 0,-3-3 1 0 0,2 6-122 0 0,0 0 1 0 0,0-1-1 0 0,1 1 1 0 0,-1 0-1 0 0,0 1 1 0 0,0-1-1 0 0,0 0 1 0 0,-3 1-1 0 0,4-1-19 0 0,-3 1 2 0 0,1 0 0 0 0,-1 0 0 0 0,1 1 1 0 0,-1-1-1 0 0,1 1 0 0 0,0-1 0 0 0,0 1 0 0 0,0 0 0 0 0,0 0 0 0 0,0 1 1 0 0,0-1-1 0 0,0 1 0 0 0,-3 3 0 0 0,2-1-11 0 0,1 0 0 0 0,-1-1 0 0 0,1 2 0 0 0,-1-1 0 0 0,1 0 0 0 0,1 1 0 0 0,-3 5 0 0 0,5-10-26 0 0,0 0 0 0 0,-1 0 0 0 0,1 0-1 0 0,0 0 1 0 0,0 0 0 0 0,0 0 0 0 0,0 0 0 0 0,1 0 0 0 0,-1 0 0 0 0,0 0-1 0 0,0 0 1 0 0,1 0 0 0 0,-1 0 0 0 0,0 0 0 0 0,1 0 0 0 0,-1 0 0 0 0,1 0 0 0 0,-1 0-1 0 0,1 0 1 0 0,0 0 0 0 0,-1-1 0 0 0,1 1 0 0 0,0 0 0 0 0,-1 0 0 0 0,1-1-1 0 0,0 1 1 0 0,1 0 0 0 0,0 1-56 0 0,1-1 1 0 0,-1 1-1 0 0,0-1 1 0 0,1 0-1 0 0,-1 0 0 0 0,1 0 1 0 0,-1 0-1 0 0,1 0 1 0 0,2 0-1 0 0,8 0 92 0 0,0-1 0 0 0,0 0 0 0 0,-1-1 0 0 0,1 0 0 0 0,17-5 0 0 0,62-21 0 0 0,-90 27 0 0 0,67-19 0 0 0,-50 16 0 0 0,0-2 0 0 0,0-1 0 0 0,36-16 0 0 0,-52 21 83 0 0,11-6 1012 0 0,-11 8-526 0 0,-7 5-324 0 0,-16 18-245 0 0,2 1 0 0 0,-19 33 0 0 0,31-49 0 0 0,1 2 0 0 0,0-1 0 0 0,1 0 0 0 0,1 1 0 0 0,-1 0 0 0 0,1 0 0 0 0,1 0 0 0 0,0 0 0 0 0,0 17 0 0 0,2-25 0 0 0,0 0 0 0 0,0 0 0 0 0,0 0 0 0 0,1 0 0 0 0,-1 0 0 0 0,1 0 0 0 0,0 0 0 0 0,0 0 0 0 0,0 0 0 0 0,0-1 0 0 0,0 1 0 0 0,1 0 0 0 0,-1-1 0 0 0,1 1 0 0 0,0-1 0 0 0,0 1 0 0 0,-1-1 0 0 0,2 0 0 0 0,-1 0 0 0 0,0 0 0 0 0,0 0 0 0 0,1 0 0 0 0,2 2 0 0 0,0-2 0 0 0,0 0 0 0 0,-1 0 0 0 0,1-1 0 0 0,0 1 0 0 0,0-1 0 0 0,0 0 0 0 0,0 0 0 0 0,0-1 0 0 0,0 1 0 0 0,0-1 0 0 0,0 0 0 0 0,10-2 0 0 0,-6 0 57 0 0,-1 0 0 0 0,1 0 0 0 0,-1-1 0 0 0,1 0-1 0 0,-1-1 1 0 0,0 0 0 0 0,0 0 0 0 0,0-1 0 0 0,-1 0 0 0 0,0 0 0 0 0,0 0 0 0 0,0-1 0 0 0,0 0-1 0 0,-1-1 1 0 0,0 0 0 0 0,0 1 0 0 0,9-17 0 0 0,-8 11 36 0 0,0 0 0 0 0,-1-1 0 0 0,0 0 0 0 0,-1 0 0 0 0,-1-1 1 0 0,0 1-1 0 0,0-1 0 0 0,-1 0 0 0 0,-1 0 0 0 0,1-25 0 0 0,-3 36-93 0 0,0 0 0 0 0,0 1 0 0 0,0-1 0 0 0,-1 0 0 0 0,1 1 0 0 0,-1-1 0 0 0,1 0 0 0 0,-1 1 0 0 0,0-1 0 0 0,0 1 0 0 0,0-1 0 0 0,0 1 0 0 0,0-1 0 0 0,-1 1 0 0 0,1 0 0 0 0,-3-3 0 0 0,2 3 0 0 0,0 1 0 0 0,0-1 0 0 0,-1 1 0 0 0,1-1 0 0 0,0 1 0 0 0,-1 0 0 0 0,0 0 0 0 0,1 0 0 0 0,-1 1 0 0 0,1-1 0 0 0,-1 0 0 0 0,0 1 0 0 0,1 0 0 0 0,-1-1 0 0 0,0 1 0 0 0,-3 1 0 0 0,0-1-400 0 0,0 0 0 0 0,-1 1 0 0 0,1 0 0 0 0,-9 3 0 0 0,-1 1-3637 0 0,-25 13 1 0 0,37-16 3241 0 0,-19 8-8193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 11975 0 0,'0'0'267'0'0,"0"0"42"0"0,0 0 17 0 0,0 0-28 0 0,-1 1-196 0 0,-5 2 47 0 0,5-2 571 0 0,1-1 249 0 0,0 0 45 0 0,0 0 8 0 0,0 0 2 0 0,0 0 0 0 0,0 0 0 0 0,0 0-69 0 0,23 0 303 0 0,-1-1-1 0 0,44-7 1 0 0,271-36 725 0 0,-151 24-1302 0 0,10 6-681 0 0,-146 12 0 0 0,31 2 443 0 0,-72-3 869 0 0,-8 3-1384 0 0,0-1-1 0 0,0 1 0 0 0,0-1 0 0 0,0 1 1 0 0,0 0-1 0 0,0-1 0 0 0,0 1 0 0 0,0 0 1 0 0,0 0-1 0 0,0-1 0 0 0,1 1 0 0 0,-1 0 1 0 0,0 0-1 0 0,1 1 0 0 0,-18 4-2969 0 0,5-1-112 0 0,-3-1-5034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32 21191 0 0,'0'0'480'0'0,"11"-12"1167"0"0,-10 11-1220 0 0,9-11-837 0 0,-5 5 4525 0 0,-23 34-3142 0 0,8-11-341 0 0,-6 4-449 0 0,-1 0 0 0 0,-31 27-1 0 0,14-15-122 0 0,28-25-60 0 0,6-7 0 0 0,0 0 0 0 0,0 1 0 0 0,-1-1 0 0 0,1 0 0 0 0,0 0 0 0 0,0 1 0 0 0,0-1 0 0 0,0 0 0 0 0,0 0 0 0 0,0 1 0 0 0,0-1 0 0 0,-1 0 0 0 0,1 1 0 0 0,0-1 0 0 0,0 0 0 0 0,0 0 0 0 0,0 1 0 0 0,0-1 0 0 0,0 0 0 0 0,0 0 0 0 0,0 1 0 0 0,1-1 0 0 0,-1 0 0 0 0,0 1 0 0 0,1 0 0 0 0,0 0 0 0 0,1 0 0 0 0,-1-1 0 0 0,1 1 0 0 0,-1 0 0 0 0,1-1 0 0 0,-1 1 0 0 0,1-1 0 0 0,-1 0 0 0 0,1 1 0 0 0,-1-1 0 0 0,1 0 0 0 0,-1 0 0 0 0,1 0 0 0 0,0 0 0 0 0,2-1 0 0 0,28-3 0 0 0,-6-2 0 0 0,-9 1 0 0 0,0 2 0 0 0,29-4 0 0 0,-41 7 0 0 0,-1 0 0 0 0,1 0 0 0 0,-1 0 0 0 0,1 1 0 0 0,0 0 0 0 0,-1 0 0 0 0,1 0 0 0 0,-1 0 0 0 0,0 0 0 0 0,1 1 0 0 0,-1 0 0 0 0,0 0 0 0 0,0 0 0 0 0,7 5 0 0 0,-9-5-1 0 0,-1 0 0 0 0,1 0 0 0 0,0 0 1 0 0,-1 0-1 0 0,0 0 0 0 0,1 0 0 0 0,-1 0 0 0 0,0 0 0 0 0,0 0 0 0 0,0 0 1 0 0,-1 1-1 0 0,1-1 0 0 0,0 0 0 0 0,-1 1 0 0 0,0-1 0 0 0,1 1 0 0 0,-1-1 1 0 0,0 1-1 0 0,0 2 0 0 0,-1 6 16 0 0,0 0 0 0 0,-5 21 0 0 0,3-20 29 0 0,-1 4 108 0 0,-1-2 0 0 0,0 1 0 0 0,-1 0 0 0 0,0-1 0 0 0,-1 0 0 0 0,-1-1 0 0 0,0 1 0 0 0,-1-2 0 0 0,-1 1 0 0 0,0-1 0 0 0,0-1 0 0 0,-14 12 0 0 0,20-19-152 0 0,0-1 0 0 0,0 0 0 0 0,-1 0 0 0 0,1 0 0 0 0,-1 0 0 0 0,0-1 0 0 0,0 0 0 0 0,0 0 0 0 0,0 0 0 0 0,0-1 0 0 0,0 1 0 0 0,0-1 0 0 0,0 0 0 0 0,-1-1 0 0 0,1 0 0 0 0,-10 0 0 0 0,8-1 0 0 0,1 0 0 0 0,-1 0 0 0 0,0-1 0 0 0,0 0 0 0 0,1 0 0 0 0,0-1 0 0 0,-1 0 0 0 0,1 0 0 0 0,0 0 0 0 0,0-1 0 0 0,0 0 0 0 0,-6-6 0 0 0,-41-43 0 0 0,52 53-24 0 0,-2-2-83 0 0,1 1 1 0 0,-1-1-1 0 0,0 1 1 0 0,1-1-1 0 0,-1 0 1 0 0,1 0-1 0 0,-3-3 1 0 0,4 2-170 0 0,0 1-104 0 0,0 0 0 0 0,0 0-1 0 0,0-1 1 0 0,0 1-1 0 0,1 0 1 0 0,-1-1 0 0 0,1 1-1 0 0,-1-1 1 0 0,1 1-1 0 0,0 0 1 0 0,0-1 0 0 0,0 1-1 0 0,1-5 1 0 0,3-3-8831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15663 0 0,'0'0'356'0'0,"0"0"50"0"0,0 0 20 0 0,0 0-42 0 0,0 0-180 0 0,0 0 176 0 0,0 0 107 0 0,0 0 22 0 0,0 0 3 0 0,2 0 0 0 0,19-6 1246 0 0,40-7-1 0 0,-31 9-1584 0 0,-15 1-177 0 0,27 0 0 0 0,-10 3-272 0 0,0-2-1 0 0,32-6 1 0 0,-62 8-677 0 0,9-3-924 0 0,0 0-2760 0 0,-11 3 3101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21191 0 0,'0'0'480'0'0,"0"0"67"0"0,0 0 31 0 0,0 0-56 0 0,6-6-321 0 0,-2 3-60 0 0,-1 0 0 0 0,1 1 0 0 0,-1-1 0 0 0,1 1 0 0 0,0 0 0 0 0,0 0 0 0 0,0 0 0 0 0,4-1 0 0 0,38-9 1994 0 0,-16 5-1467 0 0,116-32-6252 0 0,-97 27 2526 0 0,-49 12-5100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23039 0 0,'0'0'528'0'0,"0"0"69"0"0,0 0 38 0 0,0 0-80 0 0,3 0-363 0 0,10-2-99 0 0,130-22 3931 0 0,-82 16-3794 0 0,90-10 980 0 0,-145 18-758 0 0,-4 0-8593 0 0,-12 0 6606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1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19351 0 0,'0'0'439'0'0,"0"0"62"0"0,0 0 33 0 0,0 2-65 0 0,0-1-453 0 0,0 0 1 0 0,0 0 0 0 0,-1 0-1 0 0,1 0 1 0 0,0 0-1 0 0,0 0 1 0 0,0 0 0 0 0,1 0-1 0 0,-1-1 1 0 0,0 1-1 0 0,0 0 1 0 0,0 0 0 0 0,1 0-1 0 0,-1 0 1 0 0,1 0-1 0 0,-1 0 1 0 0,0 0 0 0 0,1-1-1 0 0,-1 1 1 0 0,1 0-1 0 0,0 0 1 0 0,-1 0-1 0 0,1-1 1 0 0,0 1 0 0 0,-1 0-1 0 0,1-1 1 0 0,0 1-1 0 0,1 0 1 0 0,0 0 173 0 0,0 0 0 0 0,1 0 1 0 0,-1 0-1 0 0,1-1 0 0 0,-1 1 0 0 0,5 0 1 0 0,-5-1 9 0 0,11 2 481 0 0,1-1-1 0 0,-1-1 1 0 0,0 0 0 0 0,24-4-1 0 0,54-14 750 0 0,-51 9-523 0 0,-28 6-785 0 0,24-4 1149 0 0,65-23 0 0 0,-95 28-1540 0 0,-11-5-3050 0 0,-9-3 1296 0 0,1 2-22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2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57 362 11975 0 0,'0'0'547'0'0,"0"0"-11"0"0,0 0-203 0 0,0 0 419 0 0,8-15 3280 0 0,12-18-348 0 0,25-30 0 0 0,-34 49-3388 0 0,0-1 0 0 0,0 0 0 0 0,-2 0 0 0 0,0-1 0 0 0,0-1 0 0 0,6-19 0 0 0,-5 9 387 0 0,2 1-1 0 0,21-35 0 0 0,-33 59-681 0 0,4-4-1 0 0,-15 26 0 0 0,-14 40 0 0 0,-2 5 0 0 0,-61 105 0 0 0,5-9 0 0 0,76-146 0 0 0,0 1 0 0 0,2 0 0 0 0,-5 18 0 0 0,10-26 0 0 0,4-10 0 0 0,8-19 0 0 0,-9 13 0 0 0,-2 5-260 0 0,-1 1 0 0 0,1-1 0 0 0,-1 1-1 0 0,1-1 1 0 0,-1 1 0 0 0,0-1 0 0 0,0-2 0 0 0,0-5-3328 0 0,2 2-5279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123 119 19351 0 0,'29'-32'2192'0'0,"-17"19"-1333"0"0,-11 12-350 0 0,-1-12 3587 0 0,0 12-3584 0 0,0 1 0 0 0,0 0 0 0 0,-1 1 0 0 0,-16 18-403 0 0,2 1-1 0 0,0 0 1 0 0,2 1 0 0 0,-12 25 0 0 0,-7 8-45 0 0,24-40-64 0 0,1 1 0 0 0,0 0 0 0 0,1 1 0 0 0,1-1 0 0 0,-6 30 0 0 0,10-41 0 0 0,0 0 0 0 0,1 0 0 0 0,0 0 0 0 0,-1 0 0 0 0,2 0 0 0 0,-1 0 0 0 0,0 0 0 0 0,1 0 0 0 0,0 0 0 0 0,0-1 0 0 0,0 1 0 0 0,3 8 0 0 0,-4-12 0 0 0,1 1 0 0 0,-1 0 0 0 0,0-1 0 0 0,1 1 0 0 0,-1 0 0 0 0,1-1 0 0 0,-1 1 0 0 0,1 0 0 0 0,-1-1 0 0 0,1 1 0 0 0,-1-1 0 0 0,1 1 0 0 0,1 0 0 0 0,3-1 0 0 0,-4 0 0 0 0,3 0 0 0 0,-1-1 0 0 0,1 1 0 0 0,0-1 0 0 0,-1 0 0 0 0,1 0 0 0 0,0 0 0 0 0,-1 0 0 0 0,1-1 0 0 0,-1 1 0 0 0,0-1 0 0 0,1 0 0 0 0,-1 0 0 0 0,0 0 0 0 0,3-3 0 0 0,3-3 0 0 0,0 0 0 0 0,16-18 0 0 0,-10 9 40 0 0,-2 0 1 0 0,0-1-1 0 0,-1-1 0 0 0,0 0 0 0 0,-2-1 0 0 0,0 0 1 0 0,-2 0-1 0 0,0-1 0 0 0,-1 0 0 0 0,7-36 1 0 0,-3 22 585 0 0,-9 30-545 0 0,0 1 1 0 0,-1 0-1 0 0,1-1 1 0 0,-1 1 0 0 0,0-1-1 0 0,0 0 1 0 0,0 1 0 0 0,-1-1-1 0 0,0 0 1 0 0,0 0-1 0 0,0-6 1 0 0,0 10-95 0 0,-1 0 0 0 0,1 0 0 0 0,0 0-1 0 0,-1 0 1 0 0,1 0 0 0 0,0 0 0 0 0,-1 1 0 0 0,1-1 0 0 0,-1 0 0 0 0,1 0-1 0 0,-1 1 1 0 0,1-1 0 0 0,-1 0 0 0 0,0 0 0 0 0,1 1 0 0 0,-1-1 0 0 0,0 1-1 0 0,0-1 1 0 0,0 1 0 0 0,1-1 0 0 0,-1 1 0 0 0,-2-1 0 0 0,2 1-39 0 0,-1-1 0 0 0,1 1 0 0 0,-1 0 0 0 0,0 0 0 0 0,1 0 0 0 0,-1 0 0 0 0,0 0 0 0 0,1 1 0 0 0,-1-1 0 0 0,1 1 0 0 0,-1-1 0 0 0,-1 1 0 0 0,-3 2-129 0 0,0 0 0 0 0,1 0 0 0 0,-1 0 0 0 0,1 1 0 0 0,-8 6 0 0 0,11-8 131 0 0,-13 10-1506 0 0,-21 25 0 0 0,31-32 462 0 0,2 0 1 0 0,-1 1-1 0 0,0-1 0 0 0,1 1 0 0 0,-3 6 0 0 0,6-10-921 0 0,0-2-29 0 0,0 0-4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125 102 17503 0 0,'6'-2'201'0'0,"0"0"1"0"0,0 1-1 0 0,0-2 0 0 0,0 1 0 0 0,0-1 0 0 0,0 0 0 0 0,-1 0 1 0 0,0-1-1 0 0,7-5 0 0 0,12-7 1543 0 0,-21 13 3517 0 0,-8 3-1224 0 0,3 0-5103 0 0,-7 3 1221 0 0,5 0-20 0 0,1 0 0 0 0,-1 1 0 0 0,0 0 0 0 0,-3 5 1 0 0,-10 11 645 0 0,-8 0-472 0 0,20-17-279 0 0,0 1 0 0 0,1-1 0 0 0,0 1 0 0 0,-1 0 0 0 0,1 0 0 0 0,1 0-1 0 0,-1 1 1 0 0,0 0 0 0 0,-2 4 0 0 0,-8 20-30 0 0,6-13 0 0 0,0 0 0 0 0,-18 25 0 0 0,21-34 0 0 0,3-5 0 0 0,0 1 0 0 0,0-1 0 0 0,0 1 0 0 0,0 0 0 0 0,0-1 0 0 0,0 1 0 0 0,1 0 0 0 0,0 0 0 0 0,-1 0 0 0 0,1 1 0 0 0,0-1 0 0 0,1 0 0 0 0,-1 0 0 0 0,0 0 0 0 0,1 4 0 0 0,-4 15 0 0 0,0 0 0 0 0,4-21 0 0 0,0 1 0 0 0,0-1 0 0 0,0 0 0 0 0,0 0 0 0 0,0 0 0 0 0,1 0 0 0 0,-1 0 0 0 0,0 0 0 0 0,1 0 0 0 0,-1 0 0 0 0,1 0 0 0 0,-1 0 0 0 0,1-1 0 0 0,-1 1 0 0 0,1 0 0 0 0,0 0 0 0 0,-1 0 0 0 0,3 1 0 0 0,0 0 0 0 0,0 1 0 0 0,1-1 0 0 0,0 1 0 0 0,-1-1 0 0 0,1 0 0 0 0,0-1 0 0 0,0 1 0 0 0,0-1 0 0 0,0 0 0 0 0,0 0 0 0 0,0 0 0 0 0,9 1 0 0 0,-6-2 0 0 0,1 0 0 0 0,-1-1 0 0 0,1 0 0 0 0,-1 0 0 0 0,0-1 0 0 0,13-3 0 0 0,-1-3 0 0 0,-1 0 0 0 0,0-1 0 0 0,0-1 0 0 0,26-19 0 0 0,-28 17 0 0 0,0-1 0 0 0,-1-1 0 0 0,0 0 0 0 0,-2-1 0 0 0,17-21 0 0 0,-23 26 0 0 0,0-1 0 0 0,0 0 0 0 0,-1 0 0 0 0,-1-1 0 0 0,0 1 0 0 0,0-1 0 0 0,-1 0 0 0 0,-1-1 0 0 0,4-19 0 0 0,-6 27 0 0 0,-1 0 0 0 0,0 0 0 0 0,0 0 0 0 0,0 0 0 0 0,-1 0 0 0 0,1 0 0 0 0,-1 0 0 0 0,0 0 0 0 0,-3-7 0 0 0,3 10 0 0 0,0 0 0 0 0,0 0 0 0 0,0 0 0 0 0,0-1 0 0 0,-1 1 0 0 0,1 1 0 0 0,-1-1 0 0 0,0 0 0 0 0,1 0 0 0 0,-1 0 0 0 0,0 1 0 0 0,0-1 0 0 0,0 1 0 0 0,0 0 0 0 0,0-1 0 0 0,0 1 0 0 0,-1 0 0 0 0,1 0 0 0 0,0 0 0 0 0,-1 1 0 0 0,-2-2 0 0 0,-4 1-43 0 0,0 0 1 0 0,1 0-1 0 0,-1 1 0 0 0,1 0 0 0 0,-1 1 1 0 0,-16 2-1 0 0,-52 17-507 0 0,73-18 523 0 0,-31 9-2426 0 0,-1 3-7786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120 314 10135 0 0,'0'0'464'0'0,"0"0"-9"0"0,6-14 3525 0 0,13-36-719 0 0,8-22 198 0 0,14-33 426 0 0,-34 90-3399 0 0,-3 4-114 0 0,1 1 1 0 0,0 1-1 0 0,10-16 1 0 0,-12 22-373 0 0,-2 8 0 0 0,-4 5 0 0 0,-6 19 0 0 0,-3 0 0 0 0,-17 33 0 0 0,-36 51 0 0 0,5-12 0 0 0,45-73 0 0 0,-25 50 0 0 0,36-69 0 0 0,1 0 0 0 0,0-1 0 0 0,0 1 0 0 0,1 0 0 0 0,0 1 0 0 0,1-1 0 0 0,-1 10 0 0 0,2-16 0 0 0,1 0 0 0 0,-1-1 0 0 0,0 1 0 0 0,1 0 0 0 0,-1-1 0 0 0,1 1 0 0 0,0 0 0 0 0,0-1 0 0 0,0 1 0 0 0,0-1 0 0 0,0 1 0 0 0,1-1 0 0 0,-1 1 0 0 0,1-1 0 0 0,0 0 0 0 0,3 4 0 0 0,1-1 0 0 0,-4-4 0 0 0,-1 0 0 0 0,0 0 0 0 0,1 0 0 0 0,-1 0 0 0 0,1 0 0 0 0,-1-1 0 0 0,1 1 0 0 0,-1-1 0 0 0,1 1 0 0 0,-1-1 0 0 0,1 0 0 0 0,0 1 0 0 0,-1-1 0 0 0,1 0 0 0 0,2 0 0 0 0,1 0 0 0 0,1 0-14 0 0,0 1-64 0 0,0-1-1 0 0,-1 0 1 0 0,1 0 0 0 0,0 0-1 0 0,-1-1 1 0 0,1 0 0 0 0,-1 0-1 0 0,1 0 1 0 0,-1-1-1 0 0,9-3 1 0 0,-11 4-491 0 0,-1 0 0 0 0,1-1 1 0 0,-1 1-1 0 0,1-1 0 0 0,-1 0 0 0 0,0 0 0 0 0,0 0 1 0 0,0 0-1 0 0,0 0 0 0 0,0-1 0 0 0,0 1 0 0 0,0 0 1 0 0,-1-1-1 0 0,1 1 0 0 0,-1-1 0 0 0,0 0 0 0 0,2-4 1 0 0,5-11-1990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11975 0 0,'0'0'547'0'0,"0"0"-11"0"0,2-9 1521 0 0,1 6-1491 0 0,1 0-1 0 0,-1 1 0 0 0,0-1 1 0 0,0 1-1 0 0,1 0 0 0 0,0 0 0 0 0,-1 0 1 0 0,1 1-1 0 0,0-1 0 0 0,6-1 1 0 0,3 1 563 0 0,27-2 0 0 0,-6 1 230 0 0,-28 2-1190 0 0,-3 0 17 0 0,-1 1 0 0 0,1-1-1 0 0,-1 1 1 0 0,1 0 0 0 0,0 0 0 0 0,-1 0-1 0 0,4 1 1 0 0,37 14 823 0 0,-31-8-3119 0 0,-8-7 17 0 0,-4 0 560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0,'0'0'356'0'0,"0"0"50"0"0,0 0 20 0 0,0 0-42 0 0,13-9 623 0 0,-8 7-477 0 0,-1 0 1 0 0,1 0-1 0 0,0 1 1 0 0,0-1 0 0 0,1 1-1 0 0,-1 0 1 0 0,5 0-1 0 0,13-3 399 0 0,-4 0-411 0 0,20-1-1 0 0,-24 3-145 0 0,0 0 1 0 0,28-7-1 0 0,-39 7-369 0 0,20-3-7 0 0,0 1-128 0 0,-22 3-564 0 0,-2 1-258 0 0,0 0-56 0 0,-7 7-1881 0 0,6-6 2579 0 0,-1 0-1 0 0,1-1 0 0 0,-1 1 1 0 0,0 0-1 0 0,1 0 1 0 0,-1-1-1 0 0,0 1 0 0 0,1-1 1 0 0,-1 1-1 0 0,-3-1 1 0 0,0 1-271 0 0,-13 2-1464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17503 0 0,'0'0'399'0'0,"0"0"60"0"0,0 0 21 0 0,2 1-59 0 0,7 0-69 0 0,0 0 0 0 0,0 0 1 0 0,1-1-1 0 0,-1-1 0 0 0,0 1 1 0 0,0-1-1 0 0,11-3 0 0 0,5 0 1459 0 0,3-1-567 0 0,-19 3-551 0 0,-1 0 0 0 0,16 0 0 0 0,-23 2-1168 0 0,-1 0-33 0 0,0 0-4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0-184 0 0,0 0 677 0 0,1 1 340 0 0,9 10-714 0 0,-1 0 0 0 0,0 1 0 0 0,-1 0 0 0 0,-1 0 0 0 0,1 1 0 0 0,7 21 0 0 0,26 86 3664 0 0,43 147-4400 0 0,-80-256 0 0 0,1-1 0 0 0,0 0 0 0 0,9 13 0 0 0,-8-17 0 0 0,2-4 0 0 0,-6-2-224 0 0,-1-1-1 0 0,1 1 1 0 0,-1-1-1 0 0,1 0 1 0 0,-1 1 0 0 0,1-1-1 0 0,-1 0 1 0 0,1 0-1 0 0,-1 0 1 0 0,0 0-1 0 0,0 0 1 0 0,1 0 0 0 0,-1 0-1 0 0,0-1 1 0 0,0 1-1 0 0,0 0 1 0 0,0-1-1 0 0,0 1 1 0 0,0 0 0 0 0,-1-1-1 0 0,1 1 1 0 0,0-1-1 0 0,-1 0 1 0 0,1-2-1 0 0,2-8-1820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0,0 0-49 0 0,1-2-220 0 0,14-12 759 0 0,-10 14 590 0 0,-5 0-1391 0 0,1 0 0 0 0,-1 0 0 0 0,0 0 1 0 0,1 0-1 0 0,-1 0 0 0 0,1 0 0 0 0,-1 0 1 0 0,0 0-1 0 0,1 0 0 0 0,-1 0 0 0 0,1 0 1 0 0,-1 0-1 0 0,0 0 0 0 0,1 0 0 0 0,-1 0 1 0 0,1 0-1 0 0,-1 0 0 0 0,0 0 0 0 0,1 0 1 0 0,0 1-1 0 0,14 7 1336 0 0,0 0-1 0 0,16 13 1 0 0,-29-19-1391 0 0,-1-1 0 0 0,1 1 0 0 0,-1 0 0 0 0,0 0-1 0 0,0 0 1 0 0,1-1 0 0 0,-1 1 0 0 0,0 1 0 0 0,-1-1 0 0 0,2 4 0 0 0,1 1-7 0 0,17 27 586 0 0,-14-26-164 0 0,-1 1-1 0 0,7 14 1 0 0,-1 1-310 0 0,-6-15-111 0 0,-1 1 0 0 0,0 0 0 0 0,-1-1 0 0 0,4 17 0 0 0,-5-14-9 0 0,0 1 0 0 0,7 16 0 0 0,-8-24 0 0 0,1 1 0 0 0,1-1 0 0 0,-1 0 0 0 0,1 0 0 0 0,0-1 0 0 0,0 1 0 0 0,7 8 0 0 0,-1-5 0 0 0,-2-1-64 0 0,-6-6-273 0 0,-1-1 329 0 0,1 0 0 0 0,-1 1 0 0 0,0-1 0 0 0,0 0 1 0 0,0 0-1 0 0,1 0 0 0 0,-1 1 0 0 0,0-1 0 0 0,1 0 0 0 0,-1 0 1 0 0,0 0-1 0 0,0 0 0 0 0,1 0 0 0 0,-1 0 0 0 0,0 0 0 0 0,1 0 1 0 0,-1 0-1 0 0,0 0 0 0 0,1 0 0 0 0,-1 0 0 0 0,0 0 0 0 0,1 0 1 0 0,-1 0-1 0 0,3 0-1911 0 0,-2 1-3870 0 0,-6-8 4254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4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6447 0 0,'0'0'142'0'0,"0"0"22"0"0,0 0 13 0 0,0 0 123 0 0,0 0 468 0 0,0 0 205 0 0,0 0 41 0 0,0 0 8 0 0,0 0 2 0 0,0 0 0 0 0,0 0 0 0 0,0 0-69 0 0,0 0-290 0 0,6-7 994 0 0,1-7-1570 0 0,-7 13 282 0 0,2-7 2162 0 0,0 2-1932 0 0,0 0-1 0 0,0 0 1 0 0,1 1-1 0 0,4-10 1 0 0,16-19-436 0 0,-16 21-165 0 0,2-2 0 0 0,14-20 1883 0 0,-21 30-1734 0 0,2-3-133 0 0,-1 3 56 0 0,-3 4 299 0 0,0 1 117 0 0,0 0 21 0 0,0 0-66 0 0,1-1-294 0 0,1 0-133 0 0,0 6-12 0 0,-1 8-8 0 0,-5 6 4 0 0,-1 0 0 0 0,-1 0 0 0 0,-1-1 0 0 0,-15 29 0 0 0,9-19 0 0 0,-25 48 0 0 0,29-57 0 0 0,9-19 0 0 0,0 0 0 0 0,-1 0 0 0 0,1 0 0 0 0,0 0 0 0 0,0 1 0 0 0,0-1 0 0 0,0 0 0 0 0,0 0 0 0 0,0 1 0 0 0,0-1 0 0 0,0 0 0 0 0,0 0 0 0 0,0 0 0 0 0,0 1 0 0 0,0-1 0 0 0,0 0 0 0 0,0 0 0 0 0,0 1 0 0 0,0-1 0 0 0,0 0 0 0 0,0 0 0 0 0,0 0 0 0 0,0 1 0 0 0,0-1 0 0 0,0 0 0 0 0,0 0 0 0 0,0 0 0 0 0,0 1 0 0 0,1-1 0 0 0,-1 0 0 0 0,0 0 0 0 0,0 0 0 0 0,0 1 0 0 0,0-1 0 0 0,0 0 0 0 0,1 0 0 0 0,-1 0 0 0 0,0 0 0 0 0,0 0 0 0 0,0 0 0 0 0,1 1 0 0 0,-1-1 0 0 0,0 0 0 0 0,0 0 0 0 0,0 0 0 0 0,1 0 0 0 0,-1 0 0 0 0,0 0 0 0 0,0 0 0 0 0,1 0 0 0 0,-1 0 0 0 0,0 0 0 0 0,0 0 0 0 0,0 0 0 0 0,1 0 0 0 0,-1 0 0 0 0,0 0 0 0 0,1 0 0 0 0,10-2 0 0 0,-11 2 0 0 0,103-38 0 0 0,-89 33 0 0 0,-13 5 0 0 0,-1 0 0 0 0,1-1 0 0 0,0 1 0 0 0,-1 0 0 0 0,1 0 0 0 0,-1 0 0 0 0,1 0 0 0 0,0-1 0 0 0,-1 1 0 0 0,1 0 0 0 0,0 0 0 0 0,-1 0 0 0 0,1 0 0 0 0,0 0 0 0 0,0 1 0 0 0,13 0 0 0 0,-9-1 0 0 0,1 0 0 0 0,17 8 0 0 0,-6-2 0 0 0,5 2 0 0 0,-9-4 0 0 0,-9-6 0 0 0,-2 1 0 0 0,5 1 0 0 0,-5 0 0 0 0,-1 0 0 0 0,0 0 0 0 0,1-1 0 0 0,-1 1 0 0 0,0 0 0 0 0,1 0 0 0 0,-1-1 0 0 0,0 1 0 0 0,1-1 0 0 0,-1 1 0 0 0,0-1 0 0 0,0 0 0 0 0,1 1 0 0 0,-1-1 0 0 0,0 0 0 0 0,1-1 0 0 0,-1 2-16 0 0,2-1-224 0 0,2-10-333 0 0,-5 4-493 0 0,-1 1 1 0 0,1-1-1 0 0,-1 1 1 0 0,0-1-1 0 0,0 1 1 0 0,-1 0-1 0 0,-4-12 1 0 0,1 6-5758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35 10135 0 0,'0'0'464'0'0,"0"0"-9"0"0,6-5-278 0 0,3-1 2567 0 0,-1 1 0 0 0,1 0 0 0 0,0 1 0 0 0,13-5 0 0 0,-20 8-2300 0 0,7 19 1168 0 0,-8-13-1581 0 0,0 1 1 0 0,-1 0-1 0 0,0-1 0 0 0,0 1 0 0 0,0 0 1 0 0,0-1-1 0 0,-1 1 0 0 0,0 0 0 0 0,-1-1 1 0 0,-1 7-1 0 0,-5 9 78 0 0,-14 26 0 0 0,4-7-63 0 0,-12 33-46 0 0,-22 55 0 0 0,19-9 0 0 0,31-112-64 0 0,2-6-273 0 0,0-1-138 0 0,0 0-33 0 0,0 0-4 0 0,0 0 0 0 0,0 0 0 0 0,0 0 0 0 0,0 0-136 0 0,0 0-572 0 0,0 0-253 0 0,1-1-51 0 0,1-6-11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4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 17503 0 0,'0'0'399'0'0,"0"0"60"0"0,0 0 21 0 0,0 0-59 0 0,0-1-276 0 0,3-1 116 0 0,-1 3 425 0 0,-4 11 1509 0 0,-7 26 2311 0 0,6-28-3946 0 0,-2 8-560 0 0,-11 25 0 0 0,10-30 0 0 0,1 0 0 0 0,0 0 0 0 0,2 1 0 0 0,-4 15 0 0 0,6-16 0 0 0,-1-5 0 0 0,1 0 0 0 0,0 0 0 0 0,1-1 0 0 0,0 1 0 0 0,0 0 0 0 0,1 0 0 0 0,2 10 0 0 0,2-5 0 0 0,-2-10 0 0 0,0-2 0 0 0,-2 1 11 0 0,1-1 0 0 0,0 1 0 0 0,0-1 0 0 0,0 1 0 0 0,0-1 0 0 0,0 0 1 0 0,0 0-1 0 0,1 0 0 0 0,-1-1 0 0 0,0 1 0 0 0,0 0 0 0 0,1-1 0 0 0,-1 1 0 0 0,1-1 0 0 0,3 0 0 0 0,-2 0 35 0 0,0-1 0 0 0,0 1 0 0 0,0-1 1 0 0,0 0-1 0 0,-1 0 0 0 0,1 0 0 0 0,0-1 0 0 0,6-3 0 0 0,0-1 124 0 0,1-2-1 0 0,-1 1 1 0 0,-1-1-1 0 0,18-18 1 0 0,-20 18-108 0 0,0-1-1 0 0,-1 1 1 0 0,0-1 0 0 0,0 0 0 0 0,-1-1-1 0 0,6-14 1 0 0,-9 19-51 0 0,0 0 0 0 0,0 1 0 0 0,-1-1 0 0 0,0 0 0 0 0,0 0 0 0 0,0 0 0 0 0,-1 0 0 0 0,1 0 0 0 0,-1-1 0 0 0,0 1 0 0 0,-1 0 0 0 0,1 0 0 0 0,-1 0 0 0 0,0 0 0 0 0,-3-8 0 0 0,2 9-48 0 0,0 1 1 0 0,0-1-1 0 0,0 1 1 0 0,0 0-1 0 0,0 0 0 0 0,-1 0 1 0 0,0 0-1 0 0,1 0 0 0 0,-1 0 1 0 0,0 1-1 0 0,-1 0 1 0 0,1-1-1 0 0,0 1 0 0 0,-1 0 1 0 0,1 0-1 0 0,-1 1 1 0 0,1-1-1 0 0,-1 1 0 0 0,-5-2 1 0 0,0 2-427 0 0,0-1 1 0 0,0 1 0 0 0,0 1 0 0 0,0-1-1 0 0,-1 2 1 0 0,1-1 0 0 0,-11 3-1 0 0,0 0-8746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17503 0 0,'0'0'399'0'0,"0"0"60"0"0,0 0 21 0 0,0 0-59 0 0,0 0-136 0 0,0 0 457 0 0,0 0 228 0 0,0 0 43 0 0,8-1 606 0 0,45-5 57 0 0,30-1-1223 0 0,109-3 1142 0 0,14 0-1595 0 0,-115 4 0 0 0,47 1 0 0 0,-51 3 0 0 0,114-18 0 0 0,-146 15 693 0 0,-36 4-354 0 0,-1-1 0 0 0,1-1-1 0 0,21-6 1 0 0,-33 7-472 0 0,-7 2 93 0 0,0 0 1 0 0,0 0 0 0 0,0 0 0 0 0,0 0-1 0 0,0 0 1 0 0,0 0 0 0 0,1 0 0 0 0,-1 0-1 0 0,0 0 1 0 0,0 0 0 0 0,0-1 0 0 0,0 1-1 0 0,0 0 1 0 0,0 0 0 0 0,0 0 0 0 0,0 0-1 0 0,0 0 1 0 0,0 0 0 0 0,0 0 0 0 0,1 0-1 0 0,-1 0 1 0 0,0 0 0 0 0,0-1 0 0 0,0 1-1 0 0,0 0 1 0 0,0 0 0 0 0,0 0-1 0 0,0 0 1 0 0,0 0 0 0 0,0 0 0 0 0,0 0-1 0 0,0-1 1 0 0,0 1 0 0 0,0 0 0 0 0,0 0-1 0 0,0 0 1 0 0,0 0 0 0 0,0 0 0 0 0,0 0-1 0 0,0 0 1 0 0,0-1 0 0 0,0 1 0 0 0,-1 0-1 0 0,-4-5-1415 0 0,-6-2-69 0 0,-13 5-524 0 0,12 2 1024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 13823 0 0,'0'0'630'0'0,"0"0"-13"0"0,0 0-184 0 0,1-1 677 0 0,0 0-684 0 0,0 0 1 0 0,0 0 0 0 0,0 0-1 0 0,0 0 1 0 0,0 1 0 0 0,1-1 0 0 0,-1 0-1 0 0,0 1 1 0 0,0-1 0 0 0,1 1 0 0 0,-1-1-1 0 0,0 1 1 0 0,1 0 0 0 0,-1-1-1 0 0,0 1 1 0 0,1 0 0 0 0,-1 0 0 0 0,0 0-1 0 0,1 0 1 0 0,-1 0 0 0 0,2 1-1 0 0,-2 0-333 0 0,0 0 0 0 0,0 0 0 0 0,0 1 0 0 0,0-1 0 0 0,-1 1 0 0 0,1-1 0 0 0,0 0 0 0 0,-1 1 0 0 0,1 0 0 0 0,-1-1 0 0 0,0 1 0 0 0,1-1 0 0 0,-1 1 0 0 0,0 2 0 0 0,0-4-38 0 0,0 8-38 0 0,0-1 0 0 0,0 1 0 0 0,-1-1 0 0 0,1 0 0 0 0,-2 1 0 0 0,1-1 0 0 0,-1 0 0 0 0,-4 10 0 0 0,-27 56-4 0 0,26-60-14 0 0,-13 24 1 0 0,0-2 0 0 0,-3 0 0 0 0,-30 36 0 0 0,34-52 0 0 0,78-71-5533 0 0,-42 35-2654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17503 0 0,'0'0'399'0'0,"0"0"60"0"0,0 0 21 0 0,0 0-59 0 0,0 0-68 0 0,0 0 742 0 0,0 0 354 0 0,0 0 72 0 0,-5 7 278 0 0,-11 17-1372 0 0,1 0 0 0 0,1 1 1 0 0,2 0-1 0 0,-19 54 0 0 0,28-71-427 0 0,-1 3 0 0 0,0 1 0 0 0,0-1 0 0 0,1 1 0 0 0,0 0 0 0 0,-1 22 0 0 0,5-19 0 0 0,1-12 0 0 0,0 0 0 0 0,-2-3 0 0 0,0 1 0 0 0,0-1 0 0 0,0 1 0 0 0,1-1 0 0 0,-1 1 0 0 0,0-1 0 0 0,1 1 0 0 0,-1-1 0 0 0,0 1 0 0 0,1-1 0 0 0,-1 1 0 0 0,1-1 0 0 0,-1 1 0 0 0,0-1 0 0 0,1 0 0 0 0,-1 1 0 0 0,1-1 0 0 0,-1 0 0 0 0,1 1 0 0 0,-1-1 0 0 0,1 0 0 0 0,0 0 0 0 0,-1 0 0 0 0,1 1 0 0 0,-1-1 0 0 0,1 0 0 0 0,-1 0 0 0 0,1 0 0 0 0,0 0 0 0 0,-1 0 0 0 0,1 0 0 0 0,-1 0 0 0 0,1 0 0 0 0,0 0 0 0 0,-1 0 0 0 0,1 0 0 0 0,-1-1 0 0 0,1 1 0 0 0,0 0 0 0 0,-1 0 0 0 0,1-1 0 0 0,-1 1 0 0 0,1 0 0 0 0,-1-1 0 0 0,1 0 0 0 0,1 1 0 0 0,3-3 9 0 0,-1 0 0 0 0,1 0-1 0 0,0 0 1 0 0,-1-1 0 0 0,0 1 0 0 0,1-1 0 0 0,-2 0-1 0 0,1 0 1 0 0,0 0 0 0 0,-1-1 0 0 0,4-6-1 0 0,2-3 105 0 0,-1-1-1 0 0,9-23 1 0 0,-10 22 87 0 0,-1-1 1 0 0,-1 0 0 0 0,0 0-1 0 0,-1 0 1 0 0,-1 0 0 0 0,-1-1-1 0 0,1-23 1 0 0,-5 30-201 0 0,2 10 0 0 0,0 1 0 0 0,0-1 0 0 0,0 1 0 0 0,0-1 0 0 0,0 1 0 0 0,0-1 0 0 0,-1 1 0 0 0,1 0 0 0 0,0-1 0 0 0,0 1 0 0 0,-1-1 0 0 0,1 1 0 0 0,0-1 0 0 0,-1 1 0 0 0,1 0 0 0 0,0-1 0 0 0,-1 1 0 0 0,1 0 0 0 0,0-1 0 0 0,-1 1 0 0 0,1 0 0 0 0,-1 0 0 0 0,1-1 0 0 0,-1 1 0 0 0,1 0 0 0 0,-1 0 0 0 0,1 0 0 0 0,-1-1 0 0 0,1 1 0 0 0,-1 0 0 0 0,1 0 0 0 0,-1 0 0 0 0,1 0 0 0 0,-1 0 0 0 0,1 0 0 0 0,-1 0 0 0 0,1 0 0 0 0,-1 0 0 0 0,1 1 0 0 0,-1-1 0 0 0,1 0 0 0 0,-1 0 0 0 0,1 0 0 0 0,0 0 0 0 0,-1 1 0 0 0,0-1 0 0 0,0 1 0 0 0,-3 1-142 0 0,-1 0 1 0 0,1 0-1 0 0,-1 1 0 0 0,1-1 0 0 0,0 1 0 0 0,0 0 1 0 0,0 0-1 0 0,1 1 0 0 0,-1-1 0 0 0,1 1 1 0 0,0 0-1 0 0,0 0 0 0 0,-4 6 0 0 0,5-6-53 0 0,-1 0-1 0 0,1 0 0 0 0,0 0 0 0 0,0 1 1 0 0,0-1-1 0 0,1 1 0 0 0,-1-1 0 0 0,1 1 1 0 0,0 0-1 0 0,0-1 0 0 0,1 1 0 0 0,0 0 1 0 0,0 8-1 0 0,0-11-36 0 0,0 0 1 0 0,1-1-1 0 0,-1 1 0 0 0,1 0 1 0 0,0-1-1 0 0,-1 1 0 0 0,1-1 1 0 0,0 1-1 0 0,0 0 0 0 0,0-1 1 0 0,0 0-1 0 0,0 1 0 0 0,0-1 1 0 0,1 0-1 0 0,-1 1 1 0 0,0-1-1 0 0,2 1 0 0 0,0 0 21 0 0,0-1 0 0 0,0 1 0 0 0,0-1 0 0 0,0 0-1 0 0,0 0 1 0 0,0 0 0 0 0,0 0 0 0 0,6 0 0 0 0,1 0-73 0 0,1-1 0 0 0,-1 0 0 0 0,0-1 0 0 0,17-3 1 0 0,68-17 1428 0 0,-2-5 4209 0 0,-87 24-4867 0 0,-4 2 29 0 0,4 1 1482 0 0,-6 4 473 0 0,-1-2-2228 0 0,-20 56-243 0 0,12-37 0 0 0,-6 25 0 0 0,12-37 0 0 0,2-7 0 0 0,0 0 0 0 0,0 0 0 0 0,1 0 0 0 0,-1 1 0 0 0,1-1 0 0 0,0 5 0 0 0,1-4 0 0 0,-1 0 0 0 0,1 1 0 0 0,1-1 0 0 0,-1 0 0 0 0,1 1 0 0 0,4 7 0 0 0,0-5 0 0 0,-5-5 0 0 0,0-2 0 0 0,0 1 0 0 0,-1 0 0 0 0,1-1 0 0 0,-1 1 0 0 0,1-1 0 0 0,0 0 0 0 0,0 1 0 0 0,-1-1 0 0 0,1 1 0 0 0,0-1 0 0 0,0 0 0 0 0,0 0 0 0 0,-1 1 0 0 0,1-1 0 0 0,0 0 0 0 0,0 0 0 0 0,0 0 0 0 0,0 0 0 0 0,-1 0 0 0 0,1 0 0 0 0,0 0 0 0 0,1 0 0 0 0,1 0 0 0 0,0-1 0 0 0,-1 1 0 0 0,1-1 0 0 0,0 1 0 0 0,0-1 0 0 0,0 0 0 0 0,-1 0 0 0 0,1 0 0 0 0,0 0 0 0 0,-1-1 0 0 0,1 1 0 0 0,-1-1 0 0 0,0 1 0 0 0,5-5 0 0 0,-1 1 0 0 0,1-1 0 0 0,-2 0 0 0 0,11-13 0 0 0,-7 5 0 0 0,0 0 0 0 0,-1-1 0 0 0,-1 0 0 0 0,0 0 0 0 0,-1-1 0 0 0,-1 1 0 0 0,0-1 0 0 0,3-20 0 0 0,-6 25 0 0 0,-1 9 0 0 0,0 0 0 0 0,0 0 0 0 0,-1 0 0 0 0,1 0 0 0 0,-1 0 0 0 0,0 0 0 0 0,0 0 0 0 0,0 0 0 0 0,0-1 0 0 0,0 1 0 0 0,0 0 0 0 0,0 0 0 0 0,-1 0 0 0 0,1 0 0 0 0,-1 0 0 0 0,1 0 0 0 0,-1 0 0 0 0,0 0 0 0 0,-2-4 0 0 0,-2 0 0 0 0,-2 3 0 0 0,4 3-109 0 0,1 0-1 0 0,0 0 1 0 0,-1 0-1 0 0,1 0 1 0 0,0 0-1 0 0,0 1 1 0 0,0-1-1 0 0,-1 1 1 0 0,1 0-1 0 0,0-1 1 0 0,0 1-1 0 0,0 0 1 0 0,0 0-1 0 0,0 0 1 0 0,0 0-1 0 0,0 1 1 0 0,0-1-1 0 0,1 0 1 0 0,-1 1-1 0 0,0 0 1 0 0,-2 2-1 0 0,0 2-752 0 0,1 0 0 0 0,-1 0 1 0 0,1 0-1 0 0,0 0 0 0 0,-4 12 0 0 0,4-10-7326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88 109 17503 0 0,'0'0'399'0'0,"0"0"60"0"0,0 0 21 0 0,0 0-59 0 0,1-1-276 0 0,11-9 427 0 0,6-8 5582 0 0,-12 12-4264 0 0,-5 5-1378 0 0,-1 1 0 0 0,0 0-68 0 0,0 0-217 0 0,-1 3 584 0 0,-4 7-237 0 0,-16 26-392 0 0,-25 49 125 0 0,42-76-292 0 0,0 0-1 0 0,1 0 1 0 0,0 1 0 0 0,0-1 0 0 0,1 1 0 0 0,1 0 0 0 0,-1 14 0 0 0,2-20-15 0 0,0 0 0 0 0,0 0 0 0 0,1-1 0 0 0,0 1 0 0 0,0 0 0 0 0,0-1 0 0 0,3 8 0 0 0,0-5 0 0 0,4-1 0 0 0,-5-4 0 0 0,1-1 0 0 0,0 0 0 0 0,-1 0 0 0 0,1 0 0 0 0,0 0 0 0 0,-1-1 0 0 0,1 1 0 0 0,0-1 0 0 0,-1 0 0 0 0,1 0 0 0 0,5-3 0 0 0,-1 0 0 0 0,0 0 0 0 0,-1 0 0 0 0,0 0 0 0 0,8-7 0 0 0,-5 3 0 0 0,0 0 0 0 0,-1-1 0 0 0,0 0 0 0 0,7-11 0 0 0,-12 14 0 0 0,0 0 0 0 0,0 0 0 0 0,-1-1 0 0 0,1 1 0 0 0,-2-1 0 0 0,1 0 0 0 0,-1 1 0 0 0,2-13 0 0 0,-1 3 0 0 0,1 2 0 0 0,-2 0 0 0 0,0-1 0 0 0,0 1 0 0 0,-1 0 0 0 0,-1-1 0 0 0,-1 1 0 0 0,-2-20 0 0 0,2 32 1 0 0,1 0 0 0 0,-1 0 0 0 0,1 1-1 0 0,-1-1 1 0 0,1 0 0 0 0,-1 1 0 0 0,0-1 0 0 0,0 0 0 0 0,0 1-1 0 0,0-1 1 0 0,0 1 0 0 0,0 0 0 0 0,-1-1 0 0 0,1 1 0 0 0,0 0-1 0 0,-1 0 1 0 0,-2-2 0 0 0,1 1 1 0 0,1 1-1 0 0,-1 0 1 0 0,0 0 0 0 0,1 1-1 0 0,-1-1 1 0 0,0 1-1 0 0,0-1 1 0 0,1 1 0 0 0,-1 0-1 0 0,-5 0 1 0 0,-4 1-26 0 0,-1 2 1 0 0,1-1-1 0 0,0 1 0 0 0,-14 6 0 0 0,18-6-23 0 0,-66 27-2613 0 0,47-19 1637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19351 0 0,'0'0'439'0'0,"0"0"62"0"0,0 0 33 0 0,0 0-65 0 0,6-6-292 0 0,-1 1-105 0 0,-3 2 247 0 0,1 1 1 0 0,0-1-1 0 0,0 1 0 0 0,1 0 1 0 0,-1 0-1 0 0,0 0 0 0 0,1 1 0 0 0,-1-1 1 0 0,1 1-1 0 0,0 0 0 0 0,-1 0 0 0 0,1 0 1 0 0,0 0-1 0 0,0 1 0 0 0,-1-1 1 0 0,1 1-1 0 0,5 0 0 0 0,4 0 6 0 0,106-5-325 0 0,-110 3 0 0 0,0 0 0 0 0,0-2 0 0 0,-2 1-64 0 0,-5 3-273 0 0,-2 0-138 0 0,0 0-33 0 0,4-2-16 0 0,-1 1-996 0 0,-1 1-6274 0 0,-2 0 712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17503 0 0,'0'0'399'0'0,"0"0"60"0"0,0 0 21 0 0,0 0-59 0 0,2 1-276 0 0,1 0-22 0 0,1 0 0 0 0,-1 0 0 0 0,1 0 0 0 0,0 0-1 0 0,-1-1 1 0 0,1 1 0 0 0,0-1 0 0 0,-1 0 0 0 0,1 0-1 0 0,6-1 1 0 0,43-9 3297 0 0,-20 3-2135 0 0,-3 0 695 0 0,-22 8-1825 0 0,0 0-407 0 0,-7-1 89 0 0,-1 0 1 0 0,1 1-1 0 0,-1-1 1 0 0,1 0-1 0 0,-1 1 1 0 0,1-1-1 0 0,-1 0 1 0 0,0 1-1 0 0,1-1 1 0 0,-1 1-1 0 0,0-1 1 0 0,1 1-1 0 0,-1-1 1 0 0,0 1-1 0 0,0-1 1 0 0,1 1-1 0 0,-1 0 0 0 0,0-1 1 0 0,0 1-1 0 0,0-1 1 0 0,0 1-1 0 0,0-1 1 0 0,0 2-1 0 0,1 8-1278 0 0,-1-7-604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39 268 8287 0 0,'0'0'191'0'0,"1"-1"26"0"0,1-2-176 0 0,0 1-1 0 0,1-1 1 0 0,-1 0-1 0 0,0 1 0 0 0,-1-1 1 0 0,1 0-1 0 0,-1 0 1 0 0,1 0-1 0 0,0-4 0 0 0,7-11 898 0 0,-8 15-543 0 0,0 1 1 0 0,-1 0 0 0 0,1 0 0 0 0,-1-1 0 0 0,1 1-1 0 0,-1 0 1 0 0,0-1 0 0 0,0 1 0 0 0,0 0-1 0 0,0-4 1 0 0,0-9 1341 0 0,17-72 6063 0 0,-14 64-6686 0 0,-1-1-588 0 0,-2 21-540 0 0,1-17 100 0 0,-2 5 1874 0 0,-9 56-1944 0 0,-10 44-16 0 0,11-43 0 0 0,-22 60 0 0 0,8-35-133 0 0,22-66-563 0 0,2-2-258 0 0,3-6-1309 0 0,1-2-3427 0 0,0-2-2022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 15663 0 0,'0'0'356'0'0,"0"0"50"0"0,0 0 20 0 0,0 0-42 0 0,0 0-112 0 0,0 0 463 0 0,0-4 499 0 0,0 4-1167 0 0,0 0-1 0 0,0 0 0 0 0,0 0 1 0 0,0 0-1 0 0,0 0 1 0 0,0 0-1 0 0,0 0 1 0 0,0 0-1 0 0,0 0 0 0 0,0-1 1 0 0,0 1-1 0 0,0 0 1 0 0,0 0-1 0 0,0 0 1 0 0,0 0-1 0 0,0 0 1 0 0,0 0-1 0 0,0 0 0 0 0,0 0 1 0 0,0 0-1 0 0,0 0 1 0 0,0 0-1 0 0,0 0 1 0 0,0 0-1 0 0,0 0 0 0 0,0 0 1 0 0,0-1-1 0 0,0 1 1 0 0,0 0-1 0 0,0 0 1 0 0,0 0-1 0 0,0 0 0 0 0,0 0 1 0 0,0 0-1 0 0,0 0 1 0 0,0 0-1 0 0,0 0 1 0 0,0 0-1 0 0,0 0 0 0 0,0 0 1 0 0,0 0-1 0 0,0 0 1 0 0,0 0-1 0 0,0 0 1 0 0,0 0-1 0 0,0 0 0 0 0,0 0 1 0 0,-1 0-1 0 0,1 0 1 0 0,0 0-1 0 0,0 0 1 0 0,0 0-1 0 0,0 0 0 0 0,0 0 1 0 0,0 0-1 0 0,0 0 1 0 0,0 0-1 0 0,0 0 1 0 0,0 0-1 0 0,0 0 0 0 0,0 0 1 0 0,0 0-1 0 0,0 0 1 0 0,-1 0-1 0 0,1 0 1 0 0,0 0-1 0 0,-79 83 1574 0 0,16-12-1640 0 0,53-59 0 0 0,2-2 0 0 0,-14 16 0 0 0,-21 34 0 0 0,17-22-829 0 0,25-37-125 0 0,1-1-56 0 0,0 0-149 0 0,0 0-573 0 0,0 0-253 0 0,0 0-51 0 0,0 0-11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13823 0 0,'0'0'315'0'0,"0"0"45"0"0,0 0 21 0 0,0 0-49 0 0,0 0-81 0 0,0 0 481 0 0,0 0 237 0 0,0 0 45 0 0,0 0 8 0 0,0 0 2 0 0,0 0 0 0 0,0 0 0 0 0,0 0-69 0 0,0 0-290 0 0,0 0-121 0 0,1 0-28 0 0,83-4 686 0 0,107-18-1 0 0,-118 11-940 0 0,136-17 670 0 0,-202 27-725 0 0,-5 2 2 0 0,-4 4 431 0 0,0-4-841 0 0,0 1 0 0 0,0 0-1 0 0,0-1 1 0 0,0 0 0 0 0,0 0 0 0 0,-1 1 0 0 0,1-1-1 0 0,-5 1 1 0 0,-9 2-8628 0 0,15-4 672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13823 0 0,'-8'1'1471'0'0,"3"0"-1644"0"0,-5 1 1108 0 0,0 0 0 0 0,0 1 0 0 0,0 0-1 0 0,-9 5 1 0 0,18-8-391 0 0,1 0-28 0 0,0 0-4 0 0,0 0 0 0 0,0 0 0 0 0,0 0 0 0 0,0 0 0 0 0,0 0 0 0 0,0 0 0 0 0,0 0 0 0 0,0 0-68 0 0,1 1-289 0 0,7 2-164 0 0,1 0 0 0 0,-1-1 0 0 0,15 3 0 0 0,11 3 993 0 0,-32-7-963 0 0,0 0 1 0 0,0-1-1 0 0,0 1 0 0 0,-1 0 1 0 0,1 0-1 0 0,0 1 1 0 0,0-1-1 0 0,-1 0 0 0 0,1 1 1 0 0,0-1-1 0 0,-1 1 1 0 0,1-1-1 0 0,-1 1 0 0 0,0 0 1 0 0,0-1-1 0 0,0 1 0 0 0,0 0 1 0 0,0 0-1 0 0,0 0 1 0 0,0 0-1 0 0,0 0 0 0 0,-1 0 1 0 0,1 0-1 0 0,-1 0 1 0 0,1 0-1 0 0,-1 1 0 0 0,0-1 1 0 0,0 0-1 0 0,0 0 1 0 0,0 0-1 0 0,-1 3 0 0 0,0 1 23 0 0,0 0-1 0 0,0 1 0 0 0,-1-1 0 0 0,0 0 1 0 0,0 0-1 0 0,0 0 0 0 0,-1 0 1 0 0,0-1-1 0 0,-4 7 0 0 0,-16 18 250 0 0,-1 0-1 0 0,-2-2 1 0 0,-1 0-1 0 0,0-2 1 0 0,-2-1-1 0 0,-42 27 1 0 0,60-44-293 0 0,2-2 0 0 0,1 0 0 0 0,-1 0 0 0 0,0-1 0 0 0,0 0 0 0 0,0-1 0 0 0,-1 0 0 0 0,-12 3 0 0 0,22-7 0 0 0,-1 0 0 0 0,0 1 0 0 0,1-1 0 0 0,-1 0 0 0 0,1 0 0 0 0,-1 0 0 0 0,0-1 0 0 0,1 1 0 0 0,-1 0 0 0 0,0 0 0 0 0,1 0 0 0 0,-1 0 0 0 0,1-1 0 0 0,-1 1 0 0 0,1 0 0 0 0,-1 0 0 0 0,1-1 0 0 0,-1 1 0 0 0,1 0 0 0 0,-1-1 0 0 0,1 1 0 0 0,-1-1 0 0 0,1 1 0 0 0,-1-1 0 0 0,1 1 0 0 0,0-1 0 0 0,-1 1 0 0 0,1-1 0 0 0,0 1 0 0 0,-1-1 0 0 0,1 1 0 0 0,0-1 0 0 0,0 0 0 0 0,0 1 0 0 0,-1-1 0 0 0,1 1 0 0 0,0-1 0 0 0,0 0 0 0 0,0 1 0 0 0,0-1 0 0 0,0 0 0 0 0,0 1 0 0 0,0-1 0 0 0,0 1 0 0 0,0-1 0 0 0,1 0 0 0 0,-1 1 0 0 0,0-1 0 0 0,1 0 0 0 0,-1 1 0 0 0,1-6 0 0 0,0 1 0 0 0,1 0 0 0 0,0 0 0 0 0,0 0 0 0 0,1 0 0 0 0,-1 0 0 0 0,1 0 0 0 0,0 0 0 0 0,0 1 0 0 0,7-8 0 0 0,-3 5 0 0 0,0 0 0 0 0,1 0 0 0 0,0 1 0 0 0,16-10 0 0 0,-15 11 0 0 0,0 2 0 0 0,0 5 0 0 0,-6 1 0 0 0,-1-1 0 0 0,1 0 0 0 0,-1 1 0 0 0,0-1 0 0 0,1 1 0 0 0,-1 0 0 0 0,-1-1 0 0 0,1 1 0 0 0,0 0 0 0 0,-1 0 0 0 0,1 0 0 0 0,-1 1 0 0 0,0-1 0 0 0,0 0 0 0 0,0 0 0 0 0,-1 1 0 0 0,1-1 0 0 0,-1 5 0 0 0,1 0 0 0 0,-1 1 0 0 0,0 0 0 0 0,-1-1 0 0 0,0 1 0 0 0,-5 16 0 0 0,5-17 0 0 0,2 0-64 0 0,-1-6-273 0 0,0-2-138 0 0,0 0-33 0 0,0 0-72 0 0,10-2-1276 0 0,2-1-71 0 0,-1-2-4110 0 0,1-1-1675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92 21191 0 0,'0'0'480'0'0,"4"-7"645"0"0,5-14-399 0 0,-7 17-603 0 0,-1 0 1 0 0,1 0-1 0 0,-1 0 0 0 0,1 0 0 0 0,0 0 0 0 0,4-3 0 0 0,-6 6-77 0 0,4-4 763 0 0,1-1 0 0 0,0 1 0 0 0,10-9 0 0 0,-14 13-427 0 0,-1 1 114 0 0,0 0 15 0 0,0 0-68 0 0,0 1-426 0 0,0 1-1 0 0,0-1 1 0 0,0 1 0 0 0,-1-1 0 0 0,1 1 0 0 0,0-1-1 0 0,-1 0 1 0 0,1 1 0 0 0,-2 2 0 0 0,1 0-20 0 0,-18 49 138 0 0,14-42-121 0 0,0 0 0 0 0,1 0 1 0 0,1 0-1 0 0,0 1 1 0 0,-2 14-1 0 0,5-16-163 0 0,2-1 133 0 0,5-3 16 0 0,-5-4 134 0 0,0-1 0 0 0,0 1 0 0 0,0-1-1 0 0,0 0 1 0 0,1 0 0 0 0,-1 0 0 0 0,0 0 0 0 0,0 0 0 0 0,1-1-1 0 0,-1 1 1 0 0,5 0 0 0 0,5 3-633 0 0,-10-3-1 0 0,-1 0 58 0 0,1-1 370 0 0,-1 0 67 0 0,0 0 0 0 0,0 0 0 0 0,-1 1 0 0 0,1-1 0 0 0,0 0 1 0 0,0 1-1 0 0,-1-1 0 0 0,1 0 0 0 0,0 1 0 0 0,-1-1 0 0 0,1 1 0 0 0,0-1 0 0 0,-1 1 0 0 0,1-1 1 0 0,-1 1-1 0 0,1-1 0 0 0,-1 1 0 0 0,2 1 0 0 0,-1-1 5 0 0,1 0 0 0 0,-1 0 0 0 0,0 0 0 0 0,0 0 0 0 0,0 0 0 0 0,1 1 0 0 0,-1-1 0 0 0,0 0 0 0 0,0 1 0 0 0,-1-1 0 0 0,1 1 0 0 0,0-1 0 0 0,1 3 0 0 0,-1 1 0 0 0,1-1 42 0 0,-1 0-1 0 0,0 0 1 0 0,0 0-1 0 0,0 0 1 0 0,-1 0-1 0 0,1 0 1 0 0,-1 0-1 0 0,0 0 1 0 0,0 0-1 0 0,0 1 1 0 0,-1-1-1 0 0,1 0 1 0 0,-1 0-1 0 0,0 0 1 0 0,0 0-1 0 0,-1-1 1 0 0,1 1-1 0 0,-1 0 1 0 0,0 0-1 0 0,0-1 1 0 0,0 1-1 0 0,0-1 1 0 0,-4 4-1 0 0,1 0 59 0 0,-1 0-1 0 0,0-1 1 0 0,0 0-1 0 0,-1 0 1 0 0,0 0 0 0 0,0-1-1 0 0,0 0 1 0 0,-1 0-1 0 0,-14 6 1 0 0,16-9-100 0 0,-1 1 0 0 0,0-1 0 0 0,0-1 0 0 0,1 1 0 0 0,-1-1 0 0 0,-14 1 0 0 0,14-3 0 0 0,1-2 0 0 0,2-1-64 0 0,3 4-273 0 0,1 0-138 0 0,0 0-33 0 0,0 0 65 0 0,-1 0 294 0 0,-3 0 61 0 0,2 0-283 0 0,2 0-117 0 0,0 0-21 0 0,-6-2-575 0 0,4 2-2789 0 0,2 0-4658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5:5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17503 0 0,'0'0'803'0'0,"-1"-1"-18"0"0,0-4-501 0 0,0 3-110 0 0,1 0 0 0 0,-1 0-1 0 0,1 0 1 0 0,0 0 0 0 0,0 1-1 0 0,0-1 1 0 0,0 0 0 0 0,0 0-1 0 0,0 0 1 0 0,1 0 0 0 0,-1 0-1 0 0,1 1 1 0 0,-1-1 0 0 0,1 0 0 0 0,0 0-1 0 0,-1 1 1 0 0,1-1 0 0 0,0 0-1 0 0,0 1 1 0 0,0-1 0 0 0,0 1-1 0 0,1-1 1 0 0,-1 1 0 0 0,0 0-1 0 0,3-2 1 0 0,4-5 259 0 0,0 1 0 0 0,1 1-1 0 0,0 0 1 0 0,0 0 0 0 0,1 0-1 0 0,20-7 1 0 0,-12 6 481 0 0,1 1 1 0 0,39-8-1 0 0,-37 11-914 0 0,-8 0 0 0 0,0 1 0 0 0,0 0 0 0 0,0 2 0 0 0,1-1 0 0 0,15 3 0 0 0,-20-2 0 0 0,-1 3 72 0 0,-6-3 299 0 0,-13 2 1464 0 0,9-2-2439 0 0,-1 0 1 0 0,1 0-1 0 0,-1 0 0 0 0,1 0 1 0 0,0 0-1 0 0,-1-1 0 0 0,1 1 1 0 0,0-1-1 0 0,-3-1 0 0 0,-3-1-8949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17503 0 0,'-14'1'892'0'0,"7"0"3680"0"0,15-2-2588 0 0,13-1-763 0 0,24-7 0 0 0,-1 0-79 0 0,10 3-628 0 0,95 3 1 0 0,-92 4-416 0 0,-48-1-99 0 0,-2 2-64 0 0,-6-1-273 0 0,-1-1-138 0 0,0 0-798 0 0,0 0-3219 0 0,0 0-1409 0 0,0 0-277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21191 0 0,'0'0'480'0'0,"18"-1"1348"0"0,39-15-550 0 0,62-9 0 0 0,10-3 282 0 0,-50 11-1761 0 0,-65 9-3265 0 0,-11 6 1600 0 0,5-5-6321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23039 0 0,'0'0'528'0'0,"0"0"69"0"0,0 0 38 0 0,-2 3 112 0 0,-3 0-654 0 0,4-2 278 0 0,1-1 117 0 0,4 9 533 0 0,-3-7-953 0 0,1 0-1 0 0,-1 0 1 0 0,1 0-1 0 0,0-1 1 0 0,0 1-1 0 0,0 0 1 0 0,0-1 0 0 0,0 1-1 0 0,0-1 1 0 0,0 0-1 0 0,0 0 1 0 0,1 0-1 0 0,-1 0 1 0 0,0 0 0 0 0,5 1-1 0 0,5 1 448 0 0,24 2 0 0 0,-29-5-482 0 0,56 7-997 0 0,92 21 0 0 0,-147-26 1109 0 0,0 1-1 0 0,0 0 1 0 0,0 0-1 0 0,0 0 1 0 0,-1 1-1 0 0,11 7 1 0 0,-16-10-112 0 0,0 1-1 0 0,0-1 1 0 0,-1 1 0 0 0,1-1 0 0 0,0 1-1 0 0,-1 0 1 0 0,1 0 0 0 0,-1 0-1 0 0,1 0 1 0 0,-1 0 0 0 0,0 0 0 0 0,0 0-1 0 0,0 0 1 0 0,0 0 0 0 0,0 1-1 0 0,-1-1 1 0 0,1 0 0 0 0,-1 1 0 0 0,1-1-1 0 0,-1 0 1 0 0,0 1 0 0 0,0-1-1 0 0,0 1 1 0 0,0-1 0 0 0,0 0 0 0 0,-1 1-1 0 0,0 1 1 0 0,-4 12-33 0 0,0-1 0 0 0,-1 0 0 0 0,-1-1 0 0 0,-1 0 0 0 0,0 0 0 0 0,-1 0 0 0 0,0-1 0 0 0,-18 20 0 0 0,-7-1 0 0 0,4-5 0 0 0,-16 18-1783 0 0,56-52-865 0 0,1-1-6561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0,0 0-81 0 0,0 0 481 0 0,0 0 237 0 0,0 0 45 0 0,0-5 612 0 0,0 3 3522 0 0,1 0-5045 0 0,0 1-1 0 0,-1 0 0 0 0,1 0 1 0 0,0-1-1 0 0,0 1 1 0 0,0 0-1 0 0,0 0 1 0 0,0 0-1 0 0,0 0 1 0 0,0 0-1 0 0,0 0 1 0 0,1 1-1 0 0,-1-1 1 0 0,0 0-1 0 0,1 0 0 0 0,-1 1 1 0 0,0-1-1 0 0,1 1 1 0 0,-1-1-1 0 0,1 1 1 0 0,-1 0-1 0 0,0 0 1 0 0,1-1-1 0 0,-1 1 1 0 0,3 0-1 0 0,-1 0-59 0 0,0 0-1 0 0,-1 1 1 0 0,1-1 0 0 0,0 0-1 0 0,0 1 1 0 0,-1-1 0 0 0,1 1-1 0 0,0 0 1 0 0,-1 0 0 0 0,1 0-1 0 0,-1 0 1 0 0,1 1 0 0 0,-1-1-1 0 0,1 1 1 0 0,-1-1 0 0 0,0 1-1 0 0,0 0 1 0 0,0 0 0 0 0,0 0-1 0 0,0 0 1 0 0,0 0 0 0 0,-1 0-1 0 0,2 3 1 0 0,3 3 128 0 0,-2 1-1 0 0,1-1 1 0 0,-1 1 0 0 0,0 0-1 0 0,3 12 1 0 0,7 36-171 0 0,-2 1 0 0 0,6 75 0 0 0,-16-101 0 0 0,0-8 0 0 0,5 32 0 0 0,-5-48-133 0 0,-2-7-563 0 0,-20-33-6728 0 0,16 26-427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64 15663 0 0,'4'-8'762'0'0,"28"-40"3074"0"0,-31 47-2846 0 0,-1 1 30 0 0,0 0-65 0 0,0 0-290 0 0,0-3-344 0 0,0-1 1445 0 0,-4 6-242 0 0,1 0-1411 0 0,-6 4-113 0 0,0 1 0 0 0,1 1 0 0 0,-9 9 0 0 0,-13 11 0 0 0,-172 152 0 0 0,187-166 11 0 0,7-7-30 0 0,1 0 0 0 0,0 1 1 0 0,-8 9-1 0 0,15-16-318 0 0,0-1-138 0 0,0 0-33 0 0,11 1-1301 0 0,-8-1 1427 0 0,0 0 0 0 0,1 0 0 0 0,-1 0 0 0 0,0 0 0 0 0,0-1 0 0 0,0 1 0 0 0,4-2 0 0 0,8-4-1153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180 113 13823 0 0,'14'-44'1500'0'0,"-13"40"-1185"0"0,0 1-1 0 0,0-1 0 0 0,-1 1 1 0 0,1-1-1 0 0,-1 1 0 0 0,0-1 1 0 0,0 1-1 0 0,0-1 0 0 0,0 1 1 0 0,-1-1-1 0 0,0 0 0 0 0,1 1 1 0 0,-3-4-1 0 0,3 6-243 0 0,0 0 473 0 0,0 1-28 0 0,0-3 256 0 0,-1 0 36 0 0,2-5 4356 0 0,-6 35-4869 0 0,0 0 0 0 0,-2 0 0 0 0,-1-1-1 0 0,-1 0 1 0 0,-1-1 0 0 0,-26 46 0 0 0,-43 74-295 0 0,72-127 0 0 0,-11 37 0 0 0,14-44 0 0 0,3-4 0 0 0,0-1 0 0 0,0 1 0 0 0,0 0 0 0 0,0 11 0 0 0,2-10 0 0 0,4 2 0 0 0,3-3 0 0 0,-6-6-236 0 0,1 0 0 0 0,-1 0 1 0 0,1 0-1 0 0,-1 0 0 0 0,1-1 0 0 0,0 1 0 0 0,-1-1 0 0 0,1 0 1 0 0,0 0-1 0 0,-1 0 0 0 0,1 0 0 0 0,0 0 0 0 0,-1 0 1 0 0,1-1-1 0 0,0 1 0 0 0,-1-1 0 0 0,1 0 0 0 0,-1 0 0 0 0,1 0 1 0 0,3-2-1 0 0,-1 0-804 0 0,1 0 0 0 0,-1 0 0 0 0,0-1 1 0 0,0 0-1 0 0,0 0 0 0 0,0 0 0 0 0,6-8 1 0 0,-4 2-6043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16 13823 0 0,'0'0'630'0'0,"0"0"-13"0"0,1-1-393 0 0,1-6-57 0 0,-1 6 563 0 0,2-3 313 0 0,-1 2 504 0 0,-2 2 4631 0 0,-4 18-6080 0 0,-2 0-1 0 0,0 0 1 0 0,-1-1 0 0 0,-1 0-1 0 0,-19 31 1 0 0,-7 13 855 0 0,-17 60-132 0 0,43-98-673 0 0,-7 39 0 0 0,13-47-148 0 0,0 1 0 0 0,1-1 0 0 0,2 20 0 0 0,-1-33-12 0 0,1 0 0 0 0,-1-1 0 0 0,0 1 0 0 0,1 0 0 0 0,0 0 0 0 0,-1 0 0 0 0,1 0 0 0 0,0 0 0 0 0,0-1 0 0 0,0 1 0 0 0,0 0 0 0 0,0-1 0 0 0,0 1 0 0 0,1-1-1 0 0,-1 1 1 0 0,0-1 0 0 0,1 0 0 0 0,-1 1 0 0 0,1-1 0 0 0,0 0 0 0 0,-1 0 0 0 0,1 0 0 0 0,0 0 0 0 0,0 0 0 0 0,1 0 0 0 0,0 0-21 0 0,0 0 0 0 0,0 0 0 0 0,0-1 0 0 0,0 1-1 0 0,0-1 1 0 0,0 0 0 0 0,0 0 0 0 0,0 0 0 0 0,0 0 0 0 0,0 0 0 0 0,-1-1 0 0 0,1 1 0 0 0,0-1-1 0 0,0 0 1 0 0,0 1 0 0 0,3-3 0 0 0,-1 0-323 0 0,0 1-1 0 0,0-1 1 0 0,0 0-1 0 0,0 0 1 0 0,-1-1-1 0 0,0 0 1 0 0,0 0 0 0 0,0 0-1 0 0,6-8 1 0 0,-7 8-396 0 0,0-1-1 0 0,-1 0 1 0 0,1 1 0 0 0,-1-1 0 0 0,0 0 0 0 0,1-8 0 0 0,1-2-1295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17503 0 0,'0'0'399'0'0,"0"0"60"0"0,0 0 21 0 0,0 0-59 0 0,1-1-136 0 0,9-4 723 0 0,-1 0-1 0 0,1 1 0 0 0,0 0 1 0 0,17-3-1 0 0,46-8 1080 0 0,-28 7-1160 0 0,-27 4-905 0 0,1 1 1 0 0,0 1-1 0 0,20 1 1 0 0,2 5-4299 0 0,-33-3 2743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21191 0 0,'50'1'6063'0'0,"3"-3"-5447"0"0,-36 1 58 0 0,26-5-72 0 0,-30 4-343 0 0,26-1-1 0 0,-31 3-264 0 0,1-1-1 0 0,0 1 1 0 0,-1-2-1 0 0,12-2 0 0 0,-9 2-24 0 0,-9 1-306 0 0,-2 1-138 0 0,0 0-33 0 0,0 0-140 0 0,0 0-572 0 0,0 0-253 0 0,0 0-1382 0 0,0 0-5333 0 0</inkml:trace>
  <inkml:trace contextRef="#ctx0" brushRef="#br0" timeOffset="1">0 164 17503 0 0,'0'0'803'0'0,"0"0"-18"0"0,0 0-358 0 0,0 0 341 0 0,0 0 205 0 0,2 0 40 0 0,15-1 449 0 0,-1-2-1 0 0,0 0 1 0 0,24-8-1 0 0,-29 8-1048 0 0,11-3-112 0 0,1 0 0 0 0,0 1 0 0 0,43-3 0 0 0,-64 8 70 0 0,-2 0 117 0 0,0 0 21 0 0,0 0-134 0 0,0 0-577 0 0,0 0-248 0 0,0 0-50 0 0,0 0-11 0 0,0 0-1 0 0,0 0 0 0 0,0 0-1183 0 0,0 0-4966 0 0,0 0-2127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74 104 11975 0 0,'0'0'547'0'0,"3"-14"202"0"0,-1 5 248 0 0,1 0 0 0 0,0 0 0 0 0,0 0 0 0 0,1 1 0 0 0,0-1 0 0 0,0 1 0 0 0,11-14 0 0 0,-15 20 27 0 0,6-2 2705 0 0,-63 121-2809 0 0,-1 3-225 0 0,56-118-695 0 0,2-1 0 0 0,-1-1 0 0 0,1 1 0 0 0,0 0 0 0 0,-1 0 0 0 0,1-1 0 0 0,0 1 0 0 0,-1 0 0 0 0,1 0 0 0 0,0-1 0 0 0,0 1 0 0 0,0 0 0 0 0,-1 0 0 0 0,1 0 0 0 0,0-1 0 0 0,0 1 0 0 0,0 0 0 0 0,0 0 0 0 0,1 0 0 0 0,-1-1 0 0 0,0 1 0 0 0,1 1 0 0 0,-1-1 15 0 0,0 0 1 0 0,0 0-1 0 0,0 0 0 0 0,0 0 0 0 0,1 0 1 0 0,-1 0-1 0 0,0 0 0 0 0,1 0 0 0 0,-1 0 0 0 0,1-1 1 0 0,-1 1-1 0 0,1 0 0 0 0,-1 0 0 0 0,1 0 1 0 0,0-1-1 0 0,-1 1 0 0 0,1 0 0 0 0,0-1 1 0 0,0 1-1 0 0,0 0 0 0 0,1 0 63 0 0,0 0 1 0 0,1 0-1 0 0,-1 0 0 0 0,0-1 0 0 0,0 1 0 0 0,1 0 1 0 0,-1-1-1 0 0,3 1 0 0 0,3-1 178 0 0,1 0 0 0 0,0 0 0 0 0,12-2 0 0 0,59-15-256 0 0,-49 10 0 0 0,35-4 0 0 0,-58 9 0 0 0,-2 1-64 0 0,-4 1-273 0 0,-2-1 108 0 0,1 1 1 0 0,-1 0-1 0 0,1 0 1 0 0,-1-1-1 0 0,1 1 1 0 0,-1 0 0 0 0,0-1-1 0 0,1 1 1 0 0,-1-1-1 0 0,1 1 1 0 0,-1-1-1 0 0,0 1 1 0 0,0-1-1 0 0,1 1 1 0 0,-1-1-1 0 0,0 1 1 0 0,0-1-1 0 0,1 1 1 0 0,-1-1 0 0 0,0 1-1 0 0,0-1 1 0 0,0 1-1 0 0,0-1 1 0 0,0 1-1 0 0,0-2 1 0 0,1-4-8303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97 15663 0 0,'0'0'719'0'0,"0"-1"-20"0"0,0-1-572 0 0,0-1 1 0 0,0 0 0 0 0,1 1 0 0 0,-1-1 0 0 0,1 0 0 0 0,0 1 0 0 0,0-1 0 0 0,0 1 0 0 0,0-1 0 0 0,2-3 0 0 0,3-7 1609 0 0,3-23 2168 0 0,-8 21 1456 0 0,-9 34-5189 0 0,3-9-172 0 0,-12 43 0 0 0,-17 99 0 0 0,7-29 0 0 0,-47 123 0 0 0,71-236 0 0 0,-31 83 0 0 0,30-85 0 0 0,0-1 0 0 0,1 1 0 0 0,0 0 0 0 0,-1 0 0 0 0,1 0 0 0 0,-11 23 1613 0 0,14-30-2063 0 0,0-1-50 0 0,0 0 58 0 0,0 0 357 0 0,0 0 406 0 0,0 0 154 0 0,0 0 33 0 0,0 0-65 0 0,0 2-294 0 0,3-21-5940 0 0,-1 11-3762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150 163 11975 0 0,'0'0'547'0'0,"0"-1"-11"0"0,1 0-505 0 0,3-7 577 0 0,0 0 0 0 0,0 0 0 0 0,1 1 0 0 0,10-13 0 0 0,-13 18-87 0 0,-1 0 1 0 0,1-1-1 0 0,0 1 1 0 0,-1-1-1 0 0,0 1 1 0 0,1-1-1 0 0,-1 0 1 0 0,0 0 0 0 0,0 1-1 0 0,-1-1 1 0 0,2-5-1 0 0,-2 6-5 0 0,0 2-4 0 0,0 0 0 0 0,-8-4 286 0 0,-5-2 44 0 0,10 6-770 0 0,0 1 0 0 0,0-1-1 0 0,0 1 1 0 0,-1 0 0 0 0,1 0-1 0 0,0 0 1 0 0,0 0 0 0 0,0 0 0 0 0,0 1-1 0 0,1-1 1 0 0,-1 1 0 0 0,0 0-1 0 0,-3 4 1 0 0,-1 0 185 0 0,0 0 0 0 0,1 1 0 0 0,-9 11 0 0 0,2-1-242 0 0,2-3-15 0 0,1 0 1 0 0,-11 22-1 0 0,9-15 0 0 0,7-12 0 0 0,0 0 0 0 0,1 1 0 0 0,-1-1 0 0 0,-4 21 0 0 0,8-27 0 0 0,1-1 0 0 0,-1 1 0 0 0,1-1 0 0 0,0 1 0 0 0,0 0 0 0 0,0-1 0 0 0,0 1 0 0 0,1-1 0 0 0,-1 1 0 0 0,1-1 0 0 0,-1 1 0 0 0,1-1 0 0 0,0 1 0 0 0,0-1 0 0 0,0 1 0 0 0,0-1 0 0 0,1 0 0 0 0,-1 0 0 0 0,0 1 0 0 0,1-1 0 0 0,0 0 0 0 0,-1 0 0 0 0,1-1 0 0 0,0 1 0 0 0,3 2 0 0 0,-2-2 0 0 0,1 0 0 0 0,0 0 0 0 0,-1-1 0 0 0,1 1 0 0 0,0-1 0 0 0,0 0 0 0 0,0 0 0 0 0,0 0 0 0 0,0 0 0 0 0,0-1 0 0 0,0 1 0 0 0,0-1 0 0 0,1 0 0 0 0,-1-1 0 0 0,0 1 0 0 0,0-1 0 0 0,0 0 0 0 0,0 0 0 0 0,5-1 0 0 0,7-4 0 0 0,-1 1 0 0 0,1-2 0 0 0,19-11 0 0 0,-17 8 0 0 0,0-2 0 0 0,26-20 0 0 0,-36 26 0 0 0,-1-1 0 0 0,-1 0 0 0 0,1 0 0 0 0,-1-1 0 0 0,0 1 0 0 0,-1-1 0 0 0,9-17 0 0 0,-12 21 0 0 0,6-14 0 0 0,0 0 0 0 0,10-36 0 0 0,-17 50 0 0 0,0-1 0 0 0,0 0 0 0 0,0 0 0 0 0,-1 1 0 0 0,0-1 0 0 0,0 0 0 0 0,0 0 0 0 0,0 0 0 0 0,-1 0 0 0 0,0 1 0 0 0,0-1 0 0 0,0 0 0 0 0,0 1 0 0 0,-1-1 0 0 0,0 0 0 0 0,0 1 0 0 0,-3-6 0 0 0,4 9-12 0 0,1 0 1 0 0,-1 1-1 0 0,1-1 0 0 0,-1 0 1 0 0,1 1-1 0 0,-1-1 0 0 0,0 0 1 0 0,1 1-1 0 0,-1-1 1 0 0,0 1-1 0 0,1-1 0 0 0,-1 1 1 0 0,0-1-1 0 0,0 1 0 0 0,0 0 1 0 0,1-1-1 0 0,-1 1 0 0 0,0 0 1 0 0,0 0-1 0 0,0-1 0 0 0,0 1 1 0 0,0 0-1 0 0,-1 0 0 0 0,1 0-37 0 0,0 1 0 0 0,-1-1-1 0 0,1 1 1 0 0,0-1 0 0 0,0 1 0 0 0,-1-1-1 0 0,1 1 1 0 0,0 0 0 0 0,0-1-1 0 0,0 1 1 0 0,0 0 0 0 0,0 0-1 0 0,-2 2 1 0 0,0 1-196 0 0,-1 0-1 0 0,1 1 1 0 0,0-1-1 0 0,0 1 1 0 0,1 0 0 0 0,-4 7-1 0 0,2 2-2599 0 0,0-1-5342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561 136 11975 0 0,'1'-1'547'0'0,"5"-4"-78"0"0,-1 1 0 0 0,1-1 0 0 0,-1-1 1 0 0,0 1-1 0 0,0-1 0 0 0,-1 0 0 0 0,5-7 0 0 0,-8 10-10 0 0,0 1-1 0 0,1-1 0 0 0,-1 0 1 0 0,0 0-1 0 0,-1 0 0 0 0,1 0 1 0 0,0 0-1 0 0,-1 0 0 0 0,1 1 1 0 0,-1-1-1 0 0,0 0 0 0 0,0 0 1 0 0,0 0-1 0 0,-1 0 0 0 0,1 0 1 0 0,-1 0-1 0 0,0 0 0 0 0,1 0 1 0 0,-1 0-1 0 0,-3-5 0 0 0,3 6-368 0 0,0 1-1 0 0,0 0 0 0 0,1 0 0 0 0,-1-1 0 0 0,-1 1 0 0 0,1 0 1 0 0,0 0-1 0 0,0 0 0 0 0,0 0 0 0 0,0 0 0 0 0,-1 0 0 0 0,1 1 1 0 0,-1-1-1 0 0,1 0 0 0 0,0 1 0 0 0,-1-1 0 0 0,1 1 0 0 0,-1-1 1 0 0,1 1-1 0 0,-1 0 0 0 0,1-1 0 0 0,-1 1 0 0 0,0 0 0 0 0,1 0 0 0 0,-1 0 1 0 0,1 0-1 0 0,-1 1 0 0 0,1-1 0 0 0,-1 0 0 0 0,-2 2 0 0 0,-4 0 108 0 0,1 0-1 0 0,-1 1 0 0 0,1 0 0 0 0,-12 7 1 0 0,-7 6-190 0 0,1 1 0 0 0,-43 36 0 0 0,56-43-7 0 0,1 1-1 0 0,1 0 1 0 0,0 1-1 0 0,0 0 1 0 0,1 1-1 0 0,1 0 1 0 0,-11 21-1 0 0,9-14 1 0 0,6-13 0 0 0,1 0 0 0 0,-1 1 0 0 0,1 0 0 0 0,-4 13 0 0 0,7-19 0 0 0,0 0 0 0 0,-1 0 0 0 0,1 0 0 0 0,0 0 0 0 0,0 0 0 0 0,0 0 0 0 0,0 0 0 0 0,1 0 0 0 0,-1 0 0 0 0,0 0 0 0 0,1 0 0 0 0,0 0 0 0 0,-1 0 0 0 0,1 0 0 0 0,0 0 0 0 0,0 0 0 0 0,0-1 0 0 0,0 1 0 0 0,0 0 0 0 0,0-1 0 0 0,1 1 0 0 0,-1-1 0 0 0,0 1 0 0 0,4 1 0 0 0,-3-2 0 0 0,0 1 0 0 0,0-1 0 0 0,0 0 0 0 0,1 0 0 0 0,-1 0 0 0 0,0-1 0 0 0,1 1 0 0 0,-1 0 0 0 0,1-1 0 0 0,-1 0 0 0 0,1 1 0 0 0,-1-1 0 0 0,1 0 0 0 0,3-1 0 0 0,37-6 0 0 0,-38 5 0 0 0,25-7 0 0 0,0-2 0 0 0,0-1 0 0 0,-2-1 0 0 0,38-24 0 0 0,13-14 0 0 0,-53 34 0 0 0,-26 17 0 0 0,0 0 0 0 0,0 0 0 0 0,0 1 0 0 0,0-1 0 0 0,0 0 0 0 0,0 0 0 0 0,0 0 0 0 0,0 1 0 0 0,0-1 0 0 0,0 0 0 0 0,0 0 0 0 0,0 0 0 0 0,0 0 0 0 0,0 1 0 0 0,0-1 0 0 0,0 0 0 0 0,0 0 0 0 0,0 0 0 0 0,0 0 0 0 0,0 1 0 0 0,0-1 0 0 0,1 0 0 0 0,-1 0 0 0 0,0 0 0 0 0,0 0 0 0 0,0 0 0 0 0,0 1 0 0 0,0-1 0 0 0,0 0 0 0 0,1 0 0 0 0,-1 0 0 0 0,0 0 0 0 0,0 0 0 0 0,0 0 0 0 0,0 0 0 0 0,1 0 0 0 0,-1 0 0 0 0,0 0 0 0 0,0 0 0 0 0,0 0 0 0 0,1 0 0 0 0,-1 0 0 0 0,0 0 0 0 0,0 0 0 0 0,0 0 0 0 0,0 0 0 0 0,1 0 0 0 0,-1 0 0 0 0,0 0 0 0 0,0 0 0 0 0,0 0 0 0 0,1 0 0 0 0,-1 0 0 0 0,0 0 0 0 0,0 0 0 0 0,0 0 0 0 0,0 0 0 0 0,0 0 0 0 0,1-1 0 0 0,-1 1 0 0 0,0 0 0 0 0,0 0 0 0 0,0 0 0 0 0,0 0 0 0 0,0 0 0 0 0,0-1 0 0 0,0 1 0 0 0,1 0 0 0 0,-1 0 0 0 0,-3 11 0 0 0,3-10 0 0 0,-77 175 0 0 0,36-89 0 0 0,13-22 0 0 0,-51 109 0 0 0,-15-7 0 0 0,57-108 423 0 0,19-29 64 0 0,-1-1-1 0 0,-26 31 1 0 0,41-55-466 0 0,-56 58 118 0 0,52-56-138 0 0,1-1-1 0 0,-1 0 1 0 0,0 0 0 0 0,-1-1 0 0 0,1 0-1 0 0,-16 6 1 0 0,21-10-1 0 0,1 0 0 0 0,-1 0 0 0 0,0-1 0 0 0,1 1 0 0 0,-1-1 0 0 0,0 1 0 0 0,1-1 0 0 0,-1 0 0 0 0,0 0 0 0 0,1 0 0 0 0,-1-1 0 0 0,0 1 0 0 0,1-1 0 0 0,-1 1 0 0 0,1-1 0 0 0,-1 0 0 0 0,0 0 0 0 0,1 0 0 0 0,0 0 0 0 0,-1-1 0 0 0,1 1 0 0 0,0 0 0 0 0,0-1 0 0 0,-1 0 0 0 0,1 0 0 0 0,1 1 0 0 0,-1-1 0 0 0,0 0 0 0 0,0 0 0 0 0,1-1 0 0 0,-1 1 0 0 0,1 0 0 0 0,-2-3 0 0 0,0-2 0 0 0,0 1 0 0 0,0-1 0 0 0,0 0 0 0 0,1 0 0 0 0,0 0 0 0 0,1 0 0 0 0,-1 0 0 0 0,1 0 0 0 0,1-1 0 0 0,-1 1 0 0 0,2-8 0 0 0,-1 4 0 0 0,1-1 0 0 0,1 1 0 0 0,0 0 0 0 0,1 0 0 0 0,0 0 0 0 0,1 0 0 0 0,0 1 0 0 0,0-1 0 0 0,1 1 0 0 0,1 0 0 0 0,0 0 0 0 0,0 1 0 0 0,1 0 0 0 0,0 0 0 0 0,9-9 0 0 0,23-19-450 0 0,52-37-1 0 0,50-26-1399 0 0,-11 8 398 0 0,-76 51-81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70 15663 0 0,'2'-1'719'0'0,"16"-24"262"0"0,-8 9-842 0 0,-10 16-3 0 0,1-1-1 0 0,-1 1 1 0 0,1-1-1 0 0,-1 0 1 0 0,0 1 0 0 0,0-1-1 0 0,1 0 1 0 0,-1 1-1 0 0,0-1 1 0 0,0 0 0 0 0,0 0-1 0 0,0 1 1 0 0,0-1 0 0 0,1 0-1 0 0,-1 0 1 0 0,-1 1-1 0 0,1-1 1 0 0,0 0 0 0 0,0 1-1 0 0,0-1 1 0 0,0 0-1 0 0,0 0 1 0 0,-1 1 0 0 0,1-1-1 0 0,0 0 1 0 0,-1 0-1 0 0,-8-7 5069 0 0,8 7-4317 0 0,-13 7-550 0 0,9-1-134 0 0,0 1 0 0 0,0 0 1 0 0,1 1-1 0 0,0-1 0 0 0,0 1 0 0 0,1 0 0 0 0,-1-1 1 0 0,-3 15-1 0 0,0-3 24 0 0,-67 165-207 0 0,-17 39-24 0 0,88-215-129 0 0,2-6-563 0 0,1-1-258 0 0,0 0-56 0 0,0 0-81 0 0,0-38-9371 0 0,2 22 3824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27 159 15663 0 0,'0'0'719'0'0,"-13"-6"258"0"0,12 6-806 0 0,0-1-1 0 0,1 1 1 0 0,-1 0 0 0 0,0-1-1 0 0,0 1 1 0 0,1 0 0 0 0,-1-1-1 0 0,1 1 1 0 0,-1-1-1 0 0,0 1 1 0 0,1-1 0 0 0,-1 1-1 0 0,1-1 1 0 0,-1 1-1 0 0,1-1 1 0 0,-1 1 0 0 0,1-1-1 0 0,-1 0 1 0 0,1 1-1 0 0,0-1 1 0 0,-1 0 0 0 0,1 0-1 0 0,0 1 1 0 0,0-1 0 0 0,-1-1-1 0 0,2 1 165 0 0,-1-1 0 0 0,1 1 1 0 0,0-1-1 0 0,-1 1 0 0 0,1 0 0 0 0,0-1 0 0 0,0 1 0 0 0,0 0 0 0 0,0 0 1 0 0,0 0-1 0 0,0 0 0 0 0,0 0 0 0 0,2-2 0 0 0,16-12 18 0 0,0 1 0 0 0,1 1 0 0 0,1 0 0 0 0,0 2 0 0 0,1 0-1 0 0,0 1 1 0 0,1 2 0 0 0,28-8 0 0 0,-42 14-239 0 0,0 0 0 0 0,0 0-1 0 0,0 1 1 0 0,1 0 0 0 0,-1 1 0 0 0,1 0-1 0 0,-1 1 1 0 0,17 2 0 0 0,-20-1-50 0 0,0-1 0 0 0,-1 1 0 0 0,1-1 0 0 0,-1 2 0 0 0,0-1 0 0 0,1 1 0 0 0,-1-1 0 0 0,0 1 0 0 0,-1 1 0 0 0,1-1 0 0 0,0 1 0 0 0,-1 0 0 0 0,0 0 0 0 0,0 0 0 0 0,5 6 0 0 0,-6-6-64 0 0,0 1 0 0 0,-1 0 0 0 0,1 0 0 0 0,-1 0 0 0 0,0 0 0 0 0,0 0 0 0 0,0 1 0 0 0,-1-1 0 0 0,0 1 0 0 0,0-1 0 0 0,0 1 0 0 0,-1 6 0 0 0,0-4 0 0 0,-1 0 0 0 0,0 0 0 0 0,0 1 0 0 0,-1-1 0 0 0,0 0 0 0 0,0 0 0 0 0,-6 11 0 0 0,0-3 0 0 0,-1 0 0 0 0,0 0 0 0 0,-1-1 0 0 0,-1-1 0 0 0,0 0 0 0 0,-24 23 0 0 0,12-16-966 0 0,0-2-1 0 0,-1 0 1 0 0,-1-1 0 0 0,-1-2 0 0 0,-1 0-1 0 0,-37 15 1 0 0,63-31-566 0 0,1 0-4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8 21191 0 0,'0'0'969'0'0,"0"0"-18"0"0,-2 0-612 0 0,-2-2 57 0 0,-1 1 1 0 0,1 0-1 0 0,-1 0 1 0 0,1 0 0 0 0,-1 0-1 0 0,0 1 1 0 0,1 0-1 0 0,-10 0 1 0 0,11 1-210 0 0,-1 0 1 0 0,1 0 0 0 0,0 0-1 0 0,-1 0 1 0 0,1 1 0 0 0,0-1-1 0 0,0 1 1 0 0,0 0-1 0 0,0 0 1 0 0,0 0 0 0 0,0 0-1 0 0,1 0 1 0 0,-3 3 0 0 0,-11 14-183 0 0,0 0-1 0 0,2 1 1 0 0,-23 40 0 0 0,16-23-7 0 0,-152 280 2 0 0,153-274 0 0 0,-16 44 0 0 0,31-73 0 0 0,1 1 0 0 0,1-1 0 0 0,0 1 0 0 0,0-1 0 0 0,2 1 0 0 0,0 0 0 0 0,1 21 0 0 0,0-33-133 0 0,0 0 0 0 0,1 0 0 0 0,-1 0 0 0 0,1 0 0 0 0,0 0-1 0 0,0 0 1 0 0,0-1 0 0 0,1 1 0 0 0,-1 0 0 0 0,1 0 0 0 0,-1-1 0 0 0,1 1 0 0 0,0-1 0 0 0,0 1 0 0 0,0-1 0 0 0,2 2-1 0 0,-2-3 9 0 0,0 1 1 0 0,-1-1-1 0 0,1 0 0 0 0,0 0 0 0 0,0 0 0 0 0,0 0 0 0 0,0-1 0 0 0,0 1 0 0 0,0-1 0 0 0,0 1 0 0 0,0-1 0 0 0,0 1 0 0 0,0-1 0 0 0,0 0 0 0 0,0 0 0 0 0,1 0 0 0 0,-1 0 0 0 0,0-1 0 0 0,0 1 1 0 0,0-1-1 0 0,0 1 0 0 0,0-1 0 0 0,3-1 0 0 0,26-14-2910 0 0,-14 4 1499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15663 0 0,'0'0'719'0'0,"0"0"-20"0"0,6-7-421 0 0,-4-3 556 0 0,-1 9-604 0 0,-1-1-1 0 0,0 1 0 0 0,0 0 0 0 0,1 0 1 0 0,-1-1-1 0 0,1 1 0 0 0,-1 0 1 0 0,1 0-1 0 0,-1 0 0 0 0,1 0 0 0 0,0 0 1 0 0,0-1-1 0 0,-1 1 0 0 0,3-1 0 0 0,1-1 163 0 0,-1 0 0 0 0,1 0 0 0 0,1 1 0 0 0,-1-1 0 0 0,0 1 0 0 0,0 0 0 0 0,1 1 0 0 0,-1-1 0 0 0,1 1 0 0 0,0-1-1 0 0,-1 1 1 0 0,1 1 0 0 0,0-1 0 0 0,7 1 0 0 0,-9 0-348 0 0,-1 0 1 0 0,1 1-1 0 0,0-1 0 0 0,-1 1 0 0 0,1-1 1 0 0,-1 1-1 0 0,1 0 0 0 0,-1 0 0 0 0,1 0 1 0 0,-1 1-1 0 0,1-1 0 0 0,-1 1 0 0 0,0-1 1 0 0,0 1-1 0 0,0 0 0 0 0,0-1 0 0 0,0 1 0 0 0,0 0 1 0 0,0 0-1 0 0,-1 1 0 0 0,1-1 0 0 0,-1 0 1 0 0,3 5-1 0 0,1 4 217 0 0,0 1 0 0 0,-1-1 0 0 0,5 23 0 0 0,-5-21-215 0 0,8 44 45 0 0,-2 1 0 0 0,2 67 0 0 0,-6-47-143 0 0,-3-49-201 0 0,-2-14 597 0 0,0 1 0 0 0,1-1 0 0 0,1 0 0 0 0,0 1 0 0 0,11 27 0 0 0,-2-24-328 0 0,-5-14-16 0 0,-7-5 0 0 0,0 1-1 0 0,1-1 1 0 0,-1 0 0 0 0,1 1 0 0 0,-1-1-1 0 0,0 0 1 0 0,1 0 0 0 0,-1 0-1 0 0,1 1 1 0 0,-1-1 0 0 0,1 0-1 0 0,-1 0 1 0 0,1 0 0 0 0,-1 0 0 0 0,1 0-1 0 0,-1 0 1 0 0,1 0 0 0 0,-1 0-1 0 0,1 0 1 0 0,-1 0 0 0 0,1 0-1 0 0,-1 0 1 0 0,1 0 0 0 0,-1 0-1 0 0,1-1 1 0 0,-1 1 0 0 0,1 0 0 0 0,-1 0-1 0 0,1-1 1 0 0,0 0-55 0 0,1 1-41 0 0,0-1 1 0 0,0 1-1 0 0,0-1 1 0 0,0 0-1 0 0,0 0 0 0 0,-1 0 1 0 0,1 0-1 0 0,0 0 1 0 0,-1 0-1 0 0,1 0 0 0 0,0 0 1 0 0,-1-1-1 0 0,0 1 1 0 0,1-1-1 0 0,-1 1 0 0 0,0-1 1 0 0,0 1-1 0 0,0-1 1 0 0,0 0-1 0 0,0 0 0 0 0,0 0 1 0 0,1-2-1 0 0,-1-2-182 0 0,0 0 0 0 0,-1-1 0 0 0,1 1 0 0 0,-1 0-1 0 0,-2-12 1 0 0,2 6-667 0 0,-2-13-2567 0 0,0 10-5019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4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0,'0'0'356'0'0,"0"0"50"0"0,0 0 20 0 0,0 0-42 0 0,5 4-236 0 0,3-1 209 0 0,0-1 0 0 0,0 0 0 0 0,1 0 0 0 0,-1 0 0 0 0,0-1 0 0 0,1-1-1 0 0,0 1 1 0 0,10-2 0 0 0,7-1 1505 0 0,38-8 0 0 0,-53 8-1701 0 0,116-28 902 0 0,-45 5-2822 0 0,-70 21 749 0 0,0 2-13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50 15663 0 0,'0'0'719'0'0,"-3"-11"258"0"0,3 5-766 0 0,4-20 5249 0 0,-3 25-4638 0 0,-1 1-248 0 0,0 0-50 0 0,2-5 2196 0 0,-52 71-2008 0 0,-38 45 569 0 0,14-34-1281 0 0,-55 64 0 0 0,82-86 0 0 0,24-28 0 0 0,-30 43 0 0 0,44-50-401 0 0,8-18-74 0 0,3-2-33 0 0,2 1 90 0 0,-1-1 0 0 0,1 1-1 0 0,0-1 1 0 0,0 0 0 0 0,-1-1 0 0 0,1 1 0 0 0,0 0-1 0 0,0-1 1 0 0,-1 0 0 0 0,1 0 0 0 0,-1 0-1 0 0,1 0 1 0 0,-1-1 0 0 0,6-2 0 0 0,14-6-1629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21191 0 0,'0'0'480'0'0,"0"0"67"0"0,0 0 31 0 0,0 0-56 0 0,2 0-341 0 0,9 1 194 0 0,1-1-1 0 0,-1-1 1 0 0,1 0 0 0 0,-1 0-1 0 0,0-1 1 0 0,0-1 0 0 0,12-3-1 0 0,30-6 721 0 0,-41 10-1069 0 0,38-6 780 0 0,70-2-1 0 0,-118 10-1255 0 0,-2 0-50 0 0,0 0 58 0 0,0 0 153 0 0,-14 6-1763 0 0,7-2 1379 0 0,-51 19-3578 0 0,-67 30-563 0 0,102-42 4430 0 0,1 0 0 0 0,0 2 0 0 0,-24 20 0 0 0,45-33 549 0 0,0 1 1 0 0,0-1 0 0 0,0 1 0 0 0,1 0-1 0 0,-1 0 1 0 0,0-1 0 0 0,0 1 0 0 0,1 0-1 0 0,-1 0 1 0 0,1 0 0 0 0,-1 0 0 0 0,1 0-1 0 0,-1 0 1 0 0,1 0 0 0 0,-1 0 0 0 0,1 0-1 0 0,0 0 1 0 0,-1 2 0 0 0,1-2-46 0 0,0 0 1 0 0,1-1 0 0 0,-1 1-1 0 0,0 0 1 0 0,0 0 0 0 0,1-1-1 0 0,-1 1 1 0 0,0 0-1 0 0,1 0 1 0 0,-1-1 0 0 0,0 1-1 0 0,1 0 1 0 0,-1-1 0 0 0,1 1-1 0 0,0-1 1 0 0,-1 1-1 0 0,1-1 1 0 0,-1 1 0 0 0,2 0-1 0 0,1 1 113 0 0,0 0 0 0 0,1 0 0 0 0,-1-1 0 0 0,1 1 0 0 0,-1-1 0 0 0,1 0 0 0 0,0 0 0 0 0,3 1 0 0 0,11-1 364 0 0,0 0 0 0 0,0 0 1 0 0,0-2-1 0 0,-1 0 0 0 0,32-7 0 0 0,-11-1-1941 0 0,58-22 0 0 0,-77 23 321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14 19351 0 0,'0'0'886'0'0,"0"0"-21"0"0,0-1-554 0 0,0-3-133 0 0,0 3 563 0 0,1-7 848 0 0,0 8 2513 0 0,-1 7-4001 0 0,1-1-1 0 0,-1 0 1 0 0,-1 1-1 0 0,0-1 1 0 0,0 0-1 0 0,0 1 1 0 0,-3 7-1 0 0,-18 47 676 0 0,15-45-716 0 0,-50 112-60 0 0,31-75 0 0 0,-32 99 0 0 0,58-145 23 0 0,4-7 49 0 0,5-6 229 0 0,-9 6-254 0 0,18-15 80 0 0,18-15 366 0 0,2 1-1 0 0,44-26 1 0 0,-49 37-493 0 0,70-28 0 0 0,-78 37 0 0 0,-25 9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0,-6 7 0 0 0,-8 7 0 0 0,-1-3 0 0 0,-26 15 0 0 0,23-16 0 0 0,-18 14 0 0 0,31-20 0 0 0,1 0 0 0 0,-1 0 0 0 0,1 0 0 0 0,0 1 0 0 0,0-1 0 0 0,1 1 0 0 0,-1 0 0 0 0,-3 7 0 0 0,6-9 0 0 0,0 0 0 0 0,0 0 0 0 0,0 1 0 0 0,1-1 0 0 0,-1 0 0 0 0,1 1 0 0 0,0-1 0 0 0,0 0 0 0 0,0 1 0 0 0,0-1 0 0 0,2 5 0 0 0,9 40 0 0 0,-8-39 0 0 0,4 7 0 0 0,5 4 0 0 0,3 5 0 0 0,-7-19 0 0 0,1-3-133 0 0,-6-4-62 0 0,0 0 1 0 0,-1 0-1 0 0,1 0 1 0 0,-1 0-1 0 0,1 0 0 0 0,-1-1 1 0 0,0 1-1 0 0,1-1 1 0 0,1-2-1 0 0,21-19-2849 0 0,-23 20 2483 0 0,19-21-3460 0 0,-13 10 1974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19351 0 0,'0'0'886'0'0,"0"0"-21"0"0,10 0-376 0 0,-6 0-390 0 0,1 0 0 0 0,0 0-1 0 0,0 0 1 0 0,0 0 0 0 0,-1 1 0 0 0,1 0 0 0 0,0 0-1 0 0,-1 0 1 0 0,1 1 0 0 0,0-1 0 0 0,-1 1-1 0 0,0 0 1 0 0,5 3 0 0 0,-3 0 246 0 0,0-1 0 0 0,0 1 0 0 0,-1 0 0 0 0,1 0 1 0 0,-1 0-1 0 0,-1 1 0 0 0,9 11 0 0 0,-4-2 216 0 0,-1 0 0 0 0,-1 1 1 0 0,-1 0-1 0 0,0 0 0 0 0,0 1 0 0 0,4 26 0 0 0,-8-30-515 0 0,-1 2-1 0 0,1-1 1 0 0,-2 0 0 0 0,0 0 0 0 0,-1 0-1 0 0,-5 26 1 0 0,1-19 130 0 0,0-1 0 0 0,-2 0 0 0 0,-18 38 0 0 0,-4-7 165 0 0,-2-1 1 0 0,-48 59-1 0 0,72-99-532 0 0,-1-1 0 0 0,0 0 0 0 0,0 0 0 0 0,0-1 0 0 0,-1 0 1 0 0,-1 0-1 0 0,1-1 0 0 0,-1-1 0 0 0,0 1 0 0 0,-17 6 0 0 0,26-12-1382 0 0,0-8-2411 0 0,2-2 1937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23039 0 0,'0'0'1057'0'0,"0"0"-29"0"0,0 0-582 0 0,0 0-17 0 0,1-1 68 0 0,4-3-261 0 0,0 0 0 0 0,1 0-1 0 0,-1 1 1 0 0,1 0 0 0 0,0 0-1 0 0,0 0 1 0 0,0 1-1 0 0,0 0 1 0 0,0 0 0 0 0,10-1-1 0 0,69-9 2368 0 0,-80 12-2583 0 0,131-3-271 0 0,-105 3 101 0 0,-29 0-325 0 0,-2 0-33 0 0,0 0-72 0 0,0 0-285 0 0,0 0-126 0 0,0 0-1666 0 0,0 0-6554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0,'0'0'439'0'0,"0"0"62"0"0,5 9 662 0 0,1-6-776 0 0,0 0 0 0 0,0 0 0 0 0,1 0 0 0 0,-1-1 0 0 0,1 1 0 0 0,-1-2 0 0 0,1 1 0 0 0,0-1 0 0 0,0 0 0 0 0,0 0 0 0 0,13-1 0 0 0,29-5 805 0 0,0-5-3924 0 0,-33 5-6139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6 115 11975 0 0,'0'0'267'0'0,"0"0"42"0"0,0-8 417 0 0,0 7-699 0 0,4-13 815 0 0,9-12 4382 0 0,-10 19-4213 0 0,1 0 1 0 0,-1 0-1 0 0,3-11 0 0 0,3 4 418 0 0,-2 2 1397 0 0,-6 20-2628 0 0,-1 1 1 0 0,0 0-1 0 0,0-1 1 0 0,0 1-1 0 0,-1 0 0 0 0,0-1 1 0 0,-1 1-1 0 0,-3 11 1 0 0,0 3 8 0 0,1-8-207 0 0,0 0 0 0 0,-9 20 0 0 0,-6 17 0 0 0,17-43 0 0 0,4 0 0 0 0,6-4 0 0 0,0-3 0 0 0,0 0 0 0 0,-1-1 0 0 0,1-1 0 0 0,0 1 0 0 0,0-1 0 0 0,0 0 0 0 0,-1-1 0 0 0,1 0 0 0 0,11-3 0 0 0,13 0 0 0 0,-8 0 0 0 0,15 0 0 0 0,48-2 0 0 0,-78 5 0 0 0,-9 1-42 0 0,1 0 0 0 0,-1 0 1 0 0,1 0-1 0 0,0 0 0 0 0,-1 0 0 0 0,1 0 1 0 0,-1-1-1 0 0,1 1 0 0 0,0 0 0 0 0,-1 0 0 0 0,1-1 1 0 0,-1 1-1 0 0,1 0 0 0 0,-1-1 0 0 0,1 1 1 0 0,-1 0-1 0 0,1-1 0 0 0,-1 1 0 0 0,0-1 0 0 0,1 1 1 0 0,-1-1-1 0 0,1 1 0 0 0,-1-1 0 0 0,0 1 1 0 0,0-1-1 0 0,1 1 0 0 0,-1-1 0 0 0,0 1 0 0 0,0-1 1 0 0,0 0-1 0 0,1 1 0 0 0,-1-1 0 0 0,0 1 0 0 0,0-2 1 0 0,0 1-280 0 0,3-5-496 0 0,3-12-6288 0 0,-5 7 5058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 11975 0 0,'0'0'547'0'0,"0"0"-11"0"0,0 0-135 0 0,1-6 1554 0 0,-1 7 5534 0 0,-1 8-7358 0 0,0 1 0 0 0,-1-1-1 0 0,-1 1 1 0 0,0-1 0 0 0,0 0-1 0 0,-8 17 1 0 0,-2 2 501 0 0,11-20-604 0 0,-30 75 517 0 0,-54 102-1 0 0,-58 50-544 0 0,122-200 0 0 0,18-30 0 0 0,1-10 0 0 0,2 4-60 0 0,1-1 0 0 0,-1 1 0 0 0,1-1 0 0 0,-1 1-1 0 0,1-1 1 0 0,0 1 0 0 0,-1-1 0 0 0,1 1 0 0 0,0-1 0 0 0,0 0 0 0 0,0 1 0 0 0,0-1-1 0 0,0 1 1 0 0,1-3 0 0 0,0-4-422 0 0,-1 3-210 0 0,0 0 0 0 0,1 1-1 0 0,0-1 1 0 0,0 1 0 0 0,0-1-1 0 0,1 1 1 0 0,1-6 0 0 0,1 1-43 0 0,3-12-1312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1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4 280 11975 0 0,'0'0'547'0'0,"0"0"-11"0"0,2-1-344 0 0,4-4 478 0 0,0 0 1 0 0,0 0-1 0 0,0-1 0 0 0,0 0 1 0 0,4-7-1 0 0,12-13 2281 0 0,5 1-708 0 0,-15 14-1887 0 0,0-1 0 0 0,0 0 0 0 0,-2 0 0 0 0,1-1 1 0 0,-1 0-1 0 0,11-21 0 0 0,-17 25 82 0 0,-1 3-300 0 0,0 1 0 0 0,0-1-1 0 0,-1 1 1 0 0,0-1-1 0 0,0 0 1 0 0,-1 0-1 0 0,2-12 1 0 0,-4 11 963 0 0,1 6-1101 0 0,-1 1 1 0 0,1 0-1 0 0,0-1 1 0 0,0 1-1 0 0,-1 0 0 0 0,1-1 1 0 0,0 1-1 0 0,0 0 1 0 0,-1-1-1 0 0,1 1 0 0 0,0 0 1 0 0,-1 0-1 0 0,1-1 0 0 0,0 1 1 0 0,-1 0-1 0 0,1 0 1 0 0,-1 0-1 0 0,1-1 0 0 0,0 1 1 0 0,-1 0-1 0 0,1 0 1 0 0,-1 0-1 0 0,1 0 0 0 0,0 0 1 0 0,-1 0-1 0 0,1 0 1 0 0,-1 0-1 0 0,1 0 0 0 0,-1 0 1 0 0,1 0-1 0 0,0 0 0 0 0,-1 0 1 0 0,1 0-1 0 0,-1 1 1 0 0,1-1-1 0 0,0 0 0 0 0,-1 0 1 0 0,1 0-1 0 0,0 1 1 0 0,-1-1-1 0 0,0 0 0 0 0,1 1 0 0 0,-3 0 70 0 0,-1 1-1 0 0,1 0 1 0 0,0 0 0 0 0,0 0-1 0 0,0 1 1 0 0,1-1-1 0 0,-1 1 1 0 0,0 0 0 0 0,1-1-1 0 0,0 1 1 0 0,-3 4 0 0 0,-20 38 1056 0 0,19-34-1040 0 0,-23 54-86 0 0,2 1 0 0 0,-25 97 0 0 0,48-150 0 0 0,1-1 0 0 0,-3 21 0 0 0,6-33 0 0 0,0 0 0 0 0,0 1 0 0 0,0-1 0 0 0,0 0 0 0 0,0 0 0 0 0,0 1 0 0 0,0-1 0 0 0,0 0 0 0 0,0 1 0 0 0,0-1 0 0 0,0 0 0 0 0,0 0 0 0 0,0 1 0 0 0,0-1 0 0 0,0 0 0 0 0,0 0 0 0 0,0 1 0 0 0,1-1 0 0 0,-1 0 0 0 0,0 0 0 0 0,0 1 0 0 0,0-1 0 0 0,0 0 0 0 0,1 0 0 0 0,-1 1 0 0 0,0-1 0 0 0,0 0 0 0 0,0 0 0 0 0,1 0 0 0 0,-1 0 0 0 0,0 1 0 0 0,0-1 0 0 0,0 0 0 0 0,1 0 0 0 0,-1 0 0 0 0,0 0 0 0 0,1 0 0 0 0,-1 0 0 0 0,0 0 0 0 0,0 1 0 0 0,1-1 0 0 0,-1 0 0 0 0,0 0 0 0 0,0 0 0 0 0,1 0 0 0 0,-1 0 0 0 0,0 0 0 0 0,1-1 0 0 0,-1 1 0 0 0,0 0 0 0 0,0 0 0 0 0,1 0 0 0 0,-1 0 0 0 0,0 0 0 0 0,0 0 0 0 0,1 0 0 0 0,-1 0 0 0 0,0-1 0 0 0,0 1 0 0 0,1 0 0 0 0,-1 0 0 0 0,0 0 0 0 0,0-1 0 0 0,5-1 0 0 0,0-1 0 0 0,0 0 0 0 0,-1 0 0 0 0,1-1 0 0 0,-1 1 0 0 0,0-1 0 0 0,0 0 0 0 0,6-6 0 0 0,5-7 0 0 0,51-55 0 0 0,-16 16 0 0 0,-35 40 0 0 0,-3 2 0 0 0,1 2 0 0 0,0-1 0 0 0,29-19 0 0 0,17-2 0 0 0,-52 30 0 0 0,2 5 0 0 0,-7 1 0 0 0,0 0 0 0 0,0 1 0 0 0,0-1 0 0 0,0 1 0 0 0,-1-1 0 0 0,1 1 0 0 0,-1 0 0 0 0,0 0 0 0 0,2 4 0 0 0,-3-6 0 0 0,1 1 0 0 0,-1-1 0 0 0,0 1 0 0 0,1-1 0 0 0,-1 1 0 0 0,0-1 0 0 0,0 1 0 0 0,0-1 0 0 0,0 0 0 0 0,0 1 0 0 0,0-1 0 0 0,0 1 0 0 0,-1-1 0 0 0,1 1 0 0 0,-1-1 0 0 0,1 1 0 0 0,-1-1 0 0 0,1 0 0 0 0,-1 1 0 0 0,-1 0 0 0 0,0 4 0 0 0,-1-1 0 0 0,0-1 0 0 0,0 1 0 0 0,-1-1 0 0 0,1 1 0 0 0,-1-1 0 0 0,0 0 0 0 0,0 0 0 0 0,0-1 0 0 0,0 1 0 0 0,-1-1 0 0 0,-6 4 0 0 0,-8 6 0 0 0,9-6 0 0 0,-1-1 0 0 0,0 0 0 0 0,0-1 0 0 0,-1 0 0 0 0,1-1 0 0 0,-1 0 0 0 0,0-1 0 0 0,0 0 0 0 0,0-1 0 0 0,-14 0 0 0 0,26-2 0 0 0,-1 0 0 0 0,1 0 0 0 0,0 0 0 0 0,0 0 0 0 0,-1 0 0 0 0,1 0 0 0 0,0 0 0 0 0,-1 0 0 0 0,1 0 0 0 0,0 0 0 0 0,-1 0 0 0 0,1 1 0 0 0,0-1 0 0 0,-1 0 0 0 0,1 0 0 0 0,0 0 0 0 0,-1 0 0 0 0,1 0 0 0 0,0 1 0 0 0,0-1 0 0 0,-1 0 0 0 0,1 0 0 0 0,0 0 0 0 0,0 1 0 0 0,-1-1 0 0 0,1 0 0 0 0,0 0 0 0 0,0 1 0 0 0,0-1 0 0 0,-1 1 0 0 0,2 0 0 0 0,-1 0 0 0 0,1 0 0 0 0,-1 0 0 0 0,1 1 0 0 0,-1-1 0 0 0,1 0 0 0 0,0 0 0 0 0,-1 0 0 0 0,1 0 0 0 0,2 1 0 0 0,2 4 0 0 0,1-1 0 0 0,0 0 0 0 0,1 0 0 0 0,-1-1 0 0 0,1 0 0 0 0,0 0 0 0 0,0-1 0 0 0,14 5 0 0 0,9 6 0 0 0,-11-5 0 0 0,-3 1-64 0 0,-14-9-273 0 0,-1-7-1199 0 0,2-6-4184 0 0,-1-5 3673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13823 0 0,'0'0'315'0'0,"0"0"45"0"0,0 0 21 0 0,0 0-49 0 0,1-1-220 0 0,19-8 1331 0 0,-12 6-875 0 0,0 0 0 0 0,-1-1 1 0 0,1 0-1 0 0,-1-1 0 0 0,0 0 0 0 0,0 0 0 0 0,0 0 0 0 0,8-10 0 0 0,-4 4-17 0 0,0 0 1 0 0,23-19-1 0 0,-5 6-493 0 0,-24 19 145 0 0,93-89 1560 0 0,-87 80-1423 0 0,0 1 1 0 0,0-1-1 0 0,-1-1 0 0 0,-1 0 1 0 0,12-28-1 0 0,-5 0-324 0 0,-15 35-16 0 0,-2 0 0 0 0,-4 2 0 0 0,-2 3 0 0 0,6 2 0 0 0,1 1 0 0 0,-1 0 0 0 0,0 0 0 0 0,1-1 0 0 0,-1 1 0 0 0,1 0 0 0 0,-1 0 0 0 0,0 0 0 0 0,1 0 0 0 0,-1 0 0 0 0,0 0 0 0 0,1 0 0 0 0,-1 0 0 0 0,0 0 0 0 0,1 1 0 0 0,-1-1 0 0 0,0 0 0 0 0,1 0 0 0 0,-1 0 0 0 0,1 1 0 0 0,-1-1 0 0 0,0 0 0 0 0,0 1 0 0 0,0 0 0 0 0,-2 0 0 0 0,0 0 0 0 0,0 0 0 0 0,0 0 0 0 0,0 0 0 0 0,1 1 0 0 0,-1-1 0 0 0,-3 3 0 0 0,0 0 0 0 0,3-1 0 0 0,0-1 0 0 0,1 1 0 0 0,-1-1 0 0 0,0 1 0 0 0,1 0 0 0 0,0 0 0 0 0,-1 0 0 0 0,1 1 0 0 0,1-1 0 0 0,-4 6 0 0 0,-6 11 0 0 0,-4 0 0 0 0,-21 42 0 0 0,30-51 0 0 0,2 0 0 0 0,-1 0 0 0 0,1 0 0 0 0,1 1 0 0 0,0-1 0 0 0,-1 13 0 0 0,4-22 0 0 0,-2 12 0 0 0,1-1 0 0 0,0 1 0 0 0,3 23 0 0 0,-2-33 0 0 0,1-1 0 0 0,0 1 0 0 0,-1-1 0 0 0,1 0 0 0 0,0 1 0 0 0,1-1 0 0 0,-1 0 0 0 0,1 0 0 0 0,-1 0 0 0 0,1 0 0 0 0,0 0 0 0 0,0 0 0 0 0,0 0 0 0 0,1-1 0 0 0,-1 1 0 0 0,0-1 0 0 0,1 1 0 0 0,0-1 0 0 0,0 0 0 0 0,3 2 0 0 0,-5-3 0 0 0,1 0 0 0 0,0 0 0 0 0,0 0 0 0 0,0 0 0 0 0,0-1 0 0 0,0 1 0 0 0,0-1 0 0 0,0 1 0 0 0,0-1 0 0 0,0 0 0 0 0,0 1 0 0 0,4-1 0 0 0,0 0 0 0 0,7 0 0 0 0,-1-1 0 0 0,0 0 0 0 0,0-1 0 0 0,0 0 0 0 0,20-6 0 0 0,-21 5 0 0 0,4-2-334 0 0,1 0 0 0 0,-1 0 0 0 0,0-2 0 0 0,0 0 0 0 0,-1-1 0 0 0,0 0 1 0 0,-1-1-1 0 0,1 0 0 0 0,-2-1 0 0 0,16-16 0 0 0,-24 22-164 0 0,-1 0 0 0 0,0 0 0 0 0,0 0 0 0 0,0 0 0 0 0,-1-1 0 0 0,1 1 0 0 0,1-8 0 0 0,2-11-1549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0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641 110 11975 0 0,'0'0'267'0'0,"0"0"42"0"0,10-7 417 0 0,-6 6-515 0 0,0-1 0 0 0,0 0 1 0 0,0 0-1 0 0,0 0 0 0 0,-1 0 1 0 0,1-1-1 0 0,0 1 0 0 0,-1-1 1 0 0,0 0-1 0 0,4-4 0 0 0,0 0 443 0 0,16-12 1906 0 0,-22 18-2048 0 0,-1 1 0 0 0,0 0 0 0 0,1-1-323 0 0,1 1-19 0 0,-1-1-1 0 0,1 0 1 0 0,-1 0-1 0 0,1 0 1 0 0,-1 0-1 0 0,1-1 1 0 0,-1 1-1 0 0,0 0 1 0 0,1-1-1 0 0,-1 1 1 0 0,0-1-1 0 0,0 1 1 0 0,0-1-1 0 0,0 1 1 0 0,0-1-1 0 0,0 0 1 0 0,1-3-1 0 0,-2 4 202 0 0,0 1 117 0 0,0 0 21 0 0,0 0-66 0 0,-1-1-294 0 0,-2-1-151 0 0,0 0 0 0 0,0 0 1 0 0,0 0-1 0 0,0 1 0 0 0,0-1 0 0 0,0 1 0 0 0,-1 0 1 0 0,1 0-1 0 0,0 0 0 0 0,-1 1 0 0 0,1-1 0 0 0,0 1 1 0 0,-1-1-1 0 0,1 1 0 0 0,-5 1 0 0 0,-1 0 131 0 0,0 1 0 0 0,1 0 0 0 0,-18 6 0 0 0,15-4 331 0 0,-23 8-113 0 0,13-4-90 0 0,1-2-1 0 0,-33 7 1 0 0,26-7-257 0 0,1 1 0 0 0,-33 13 0 0 0,-9 2 0 0 0,-35 14 0 0 0,34-19 0 0 0,59-13 0 0 0,11-4 0 0 0,-1 0 0 0 0,0 0 0 0 0,0 0 0 0 0,0 0 0 0 0,0 0 0 0 0,0 0 0 0 0,1 0 0 0 0,-1 1 0 0 0,0-1 0 0 0,0 0 0 0 0,0 0 0 0 0,0 0 0 0 0,0 0 0 0 0,1 0 0 0 0,-1 0 0 0 0,0 0 0 0 0,0 1 0 0 0,0-1 0 0 0,0 0 0 0 0,0 0 0 0 0,0 0 0 0 0,0 0 0 0 0,0 0 0 0 0,0 1 0 0 0,0-1 0 0 0,0 0 0 0 0,0 0 0 0 0,1 0 0 0 0,-1 0 0 0 0,0 1 0 0 0,0-1 0 0 0,0 0 0 0 0,0 0 0 0 0,0 0 0 0 0,-1 0 0 0 0,1 1 0 0 0,0-1 0 0 0,0 0 0 0 0,0 0 0 0 0,0 0 0 0 0,0 0 0 0 0,0 0 0 0 0,0 1 0 0 0,0-1 0 0 0,0 0 0 0 0,0 0 0 0 0,0 0 0 0 0,0 0 0 0 0,-1 0 0 0 0,1 1 0 0 0,0-1 0 0 0,0 0 0 0 0,0 0 0 0 0,0 0 0 0 0,0 0 0 0 0,0 0 0 0 0,-1 0 0 0 0,1 0 0 0 0,0 0 0 0 0,0 0 0 0 0,0 0 0 0 0,0 0 0 0 0,-1 0 0 0 0,1 1 0 0 0,0-1 0 0 0,12 3 0 0 0,-12-3 0 0 0,38 8 0 0 0,49 3 0 0 0,20 4 0 0 0,-32-5 0 0 0,-55-8 0 0 0,0 0 0 0 0,-1 2 0 0 0,32 8 0 0 0,-40-6 0 0 0,-2 2 0 0 0,-4 2 0 0 0,-5-8 0 0 0,1 1 0 0 0,-1 0 0 0 0,0 0 0 0 0,0-1 0 0 0,0 1 0 0 0,-1 0 0 0 0,1 0 0 0 0,0-1 0 0 0,-1 1 0 0 0,0 0 0 0 0,0-1 0 0 0,0 1 0 0 0,0-1 0 0 0,0 1 0 0 0,0-1 0 0 0,-1 1 0 0 0,1-1 0 0 0,-1 0 0 0 0,1 0 0 0 0,-1 1 0 0 0,0-1 0 0 0,-2 1 0 0 0,-6 7 0 0 0,0-2 0 0 0,0 0 0 0 0,-14 9 0 0 0,21-15 0 0 0,-34 28 0 0 0,29-23 0 0 0,1 0 0 0 0,-1-1 0 0 0,0 0 0 0 0,-12 7 0 0 0,-110 59 0 0 0,60-32 0 0 0,-100 75 0 0 0,156-107 0 0 0,-16 12 0 0 0,21-13 0 0 0,9-7 0 0 0,-1 0 0 0 0,1 1 0 0 0,-1-1 0 0 0,1 1 0 0 0,-1-1 0 0 0,1 1 0 0 0,0-1 0 0 0,-1 1 0 0 0,1-1 0 0 0,0 1 0 0 0,-1-1 0 0 0,1 1 0 0 0,0-1 0 0 0,0 1 0 0 0,-1 1 0 0 0,1-2 0 0 0,1 5 0 0 0,14 5 0 0 0,-6-6 0 0 0,1 1 0 0 0,0-2 0 0 0,-1 0 0 0 0,1 0 0 0 0,1 0 0 0 0,-1-1 0 0 0,0-1 0 0 0,0 0 0 0 0,1 0 0 0 0,-1-1 0 0 0,11-2 0 0 0,10-1 0 0 0,-1-2 0 0 0,43-12 0 0 0,-51 12 188 0 0,42-3 1 0 0,11-3 365 0 0,-71 10-378 0 0,18-3 749 0 0,-11 5-909 0 0,-11-1-16 0 0,0 0 0 0 0,0 1 0 0 0,0-1 0 0 0,0 0 0 0 0,0 0 0 0 0,0 1 0 0 0,0-1 0 0 0,0 0 0 0 0,0 1 0 0 0,0-1 0 0 0,0 0 0 0 0,0 1 0 0 0,0-1 0 0 0,0 0 0 0 0,0 0 0 0 0,0 1 0 0 0,0-1 0 0 0,0 0 0 0 0,0 1 0 0 0,0-1 0 0 0,-1 0 0 0 0,1 0 0 0 0,0 1 0 0 0,0-1 0 0 0,-1 0 0 0 0,-10 13-2103 0 0,-10 0-6092 0 0,14-10-155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17503 0 0,'0'0'399'0'0,"0"0"60"0"0,0 0 21 0 0,0 0-59 0 0,4-1-276 0 0,7-3 994 0 0,0 1-1 0 0,1 0 1 0 0,0 1 0 0 0,22-1-1 0 0,-3 0-688 0 0,63-6 498 0 0,-90 10-295 0 0,12-2-2597 0 0,-16 5 1723 0 0,0-2-1008 0 0,0 0-4618 0 0,0-2 3800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15663 0 0,'0'0'719'0'0,"6"-6"230"0"0,26-24 3353 0 0,-30 29-2905 0 0,-2 1-575 0 0,0 0-248 0 0,0 0-50 0 0,0 0-11 0 0,0 0-1 0 0,0 0 0 0 0,0 0 0 0 0,0 0-68 0 0,-1 2-289 0 0,-2 6-10 0 0,0-1 0 0 0,-1 0 0 0 0,1 0 1 0 0,-2-1-1 0 0,-8 13 0 0 0,9-14-36 0 0,0 0-1 0 0,0 0 1 0 0,0 0-1 0 0,1 1 1 0 0,0 0-1 0 0,0 0 1 0 0,1 0-1 0 0,-1 0 1 0 0,1 0-1 0 0,-1 8 1 0 0,3-6-109 0 0,4 0 0 0 0,-1-5 0 0 0,-1-1 0 0 0,1 1 0 0 0,0-1 0 0 0,0 0 0 0 0,0 0 0 0 0,0 0 0 0 0,1 0 0 0 0,-1-1 0 0 0,1 1 0 0 0,-1-1 0 0 0,1 0 0 0 0,-1 0 0 0 0,1 0 0 0 0,6 0 0 0 0,8 1 0 0 0,33-1 0 0 0,-34-1 0 0 0,8 0 0 0 0,-7 1 0 0 0,-1-1 0 0 0,0-1 0 0 0,32-6 0 0 0,-41 5-64 0 0,-7 1-273 0 0,0 0-180 0 0,-1-1 1 0 0,1 0-1 0 0,-1 1 0 0 0,1-1 1 0 0,-1 0-1 0 0,0 1 1 0 0,0-1-1 0 0,0 0 1 0 0,0 0-1 0 0,0-2 0 0 0,0 3-979 0 0,0-1-6692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26 15663 0 0,'0'0'356'0'0,"0"0"50"0"0,0 0 20 0 0,0 0-42 0 0,-1-7-236 0 0,1 0-9 0 0,0 6 581 0 0,0-10 6660 0 0,-2 14-4688 0 0,-5 18-1951 0 0,-41 128-267 0 0,9-36-340 0 0,34-95-134 0 0,-3 5 0 0 0,1 0 0 0 0,1 1 0 0 0,2 0 0 0 0,-4 42 0 0 0,8-66-19 0 0,0 0 0 0 0,0 0 0 0 0,0 0 0 0 0,0 0 0 0 0,0 0 0 0 0,0 0 0 0 0,0 0 0 0 0,0 0 0 0 0,0 0-1 0 0,0 0 1 0 0,0 0 0 0 0,0 0 0 0 0,0-1 0 0 0,-1 1 0 0 0,1 0 0 0 0,0 0 0 0 0,0 0 0 0 0,0 0 0 0 0,0 0 0 0 0,0 0 0 0 0,0 0 0 0 0,0 0 0 0 0,0 0 0 0 0,0 0 0 0 0,0 0-1 0 0,0 0 1 0 0,0 0 0 0 0,0 0 0 0 0,0 0 0 0 0,-1 0 0 0 0,1 0 0 0 0,0 0 0 0 0,0 0 0 0 0,0 0 0 0 0,0 0 0 0 0,0 0 0 0 0,0 0 0 0 0,0 0 0 0 0,0 0 0 0 0,0 0 0 0 0,0 0 0 0 0,0 0-1 0 0,0 0 1 0 0,-1 0 0 0 0,1 0 0 0 0,0 0 0 0 0,0 0 0 0 0,0 0 0 0 0,0 0 0 0 0,0 1 0 0 0,0-1 0 0 0,0 0 0 0 0,0 0 0 0 0,0 0 0 0 0,0 0 0 0 0,0 0 0 0 0,0 0 0 0 0,0 0 0 0 0,0 0-1 0 0,0 0 1 0 0,0 0 0 0 0,0 0 0 0 0,0 0 0 0 0,0 0 0 0 0,0 0 0 0 0,0 1 0 0 0,-7-9-3266 0 0,-2-2-2451 0 0,1 5-2614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10135 0 0,'0'0'464'0'0,"0"0"-9"0"0,0 0-155 0 0,17-18 7153 0 0,-12 15-7239 0 0,-1 0-1 0 0,1 0 1 0 0,0 1 0 0 0,0 0-1 0 0,0 0 1 0 0,0 0-1 0 0,0 1 1 0 0,0 0 0 0 0,0 0-1 0 0,1 0 1 0 0,6 0-1 0 0,9 1 1574 0 0,34 3-1 0 0,-22 0-1162 0 0,81 6-102 0 0,-47-3 241 0 0,98-3 0 0 0,150-19-763 0 0,-205 10 0 0 0,90-7 0 0 0,-79 7 0 0 0,28-2 0 0 0,-79-1 0 0 0,245-20 0 0 0,-273 29 0 0 0,62 9 0 0 0,-27-1 0 0 0,-72-8 0 0 0,0 0 0 0 0,1 0 0 0 0,9-1 0 0 0,19-3 0 0 0,-25 4 0 0 0,0 0 0 0 0,-10-1-18 0 0,1 1 1 0 0,0 0-1 0 0,0 0 1 0 0,0 0-1 0 0,0 0 0 0 0,0 0 1 0 0,0 0-1 0 0,0 0 0 0 0,0 0 1 0 0,-1 0-1 0 0,1 0 0 0 0,0 0 1 0 0,0 0-1 0 0,0-1 1 0 0,0 1-1 0 0,0 0 0 0 0,0 0 1 0 0,0 0-1 0 0,0 0 0 0 0,0 0 1 0 0,0 0-1 0 0,0 0 0 0 0,0-1 1 0 0,0 1-1 0 0,0 0 1 0 0,0 0-1 0 0,0 0 0 0 0,0 0 1 0 0,0 0-1 0 0,0 0 0 0 0,0 0 1 0 0,0-1-1 0 0,0 1 0 0 0,0 0 1 0 0,0 0-1 0 0,0 0 1 0 0,0 0-1 0 0,0 0 0 0 0,0 0 1 0 0,0 0-1 0 0,0-1 0 0 0,0 1 1 0 0,0 0-1 0 0,0 0 0 0 0,0 0 1 0 0,0 0-1 0 0,1 0 1 0 0,-1 0-1 0 0,0 0 0 0 0,0 0 1 0 0,0 0-1 0 0,0 0 0 0 0,0-1 1 0 0,0 1-1 0 0,-9-3-1700 0 0,-2 1 203 0 0,0 0-18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72 15663 0 0,'0'0'356'0'0,"0"0"50"0"0,0 0 20 0 0,0 0-42 0 0,1-1-250 0 0,14-18 345 0 0,27-31 5088 0 0,-41 49-5055 0 0,-1 1 0 0 0,0 0 0 0 0,0 0-68 0 0,1 2-321 0 0,1-1-1 0 0,-1 1 1 0 0,0 0-1 0 0,0 0 1 0 0,0 0-1 0 0,0 0 1 0 0,0 0-1 0 0,1 4 1 0 0,-2-3-68 0 0,1 1 1 0 0,0-1-1 0 0,-1 1 0 0 0,0-1 1 0 0,0 0-1 0 0,0 1 1 0 0,0-1-1 0 0,-1 1 1 0 0,-1 5-1 0 0,-11 32 440 0 0,8-25-427 0 0,-71 161-68 0 0,29-76 0 0 0,6-3 72 0 0,41-97 299 0 0,6-12 626 0 0,14-20-815 0 0,-4 5-76 0 0,1 1 1 0 0,0 0 0 0 0,28-27-1 0 0,-8 13-106 0 0,-20 20 0 0 0,1 1 0 0 0,1 0 0 0 0,38-27 0 0 0,-47 39 0 0 0,61-37 0 0 0,-62 39 0 0 0,0 0 0 0 0,0 0 0 0 0,1 0 0 0 0,-1 1 0 0 0,0 1 0 0 0,12-2 0 0 0,-8 4 0 0 0,-12-1 0 0 0,0 1 0 0 0,0 0 0 0 0,0 0 0 0 0,0 0 0 0 0,0 0 0 0 0,0 1 0 0 0,0-1 0 0 0,0 0 0 0 0,0 0 0 0 0,-1 1 0 0 0,1-1 0 0 0,0 0 0 0 0,0 1 0 0 0,0-1 0 0 0,0 1 0 0 0,0-1 0 0 0,0 1 0 0 0,-1-1 0 0 0,1 1 0 0 0,0 0 0 0 0,0-1 0 0 0,-1 1 0 0 0,1 0 0 0 0,-1 0 0 0 0,1-1 0 0 0,0 1 0 0 0,-1 0 0 0 0,0 0 0 0 0,1 1 0 0 0,1 1 0 0 0,-1 0 0 0 0,1-1 0 0 0,-1 1 0 0 0,0 0 0 0 0,0 0 0 0 0,0 0 0 0 0,0 0 0 0 0,-1 0 0 0 0,1 0 0 0 0,-1 0 0 0 0,1 0 0 0 0,-1 0 0 0 0,-1 6 0 0 0,1-4 0 0 0,-1 1 0 0 0,-1 0 0 0 0,1 0 0 0 0,-1-1 0 0 0,0 1 0 0 0,-4 6 0 0 0,1-1 0 0 0,-1-1 0 0 0,0-1 0 0 0,-1 1 0 0 0,0-1 0 0 0,-1 0 0 0 0,-11 10 0 0 0,4-6 0 0 0,0-1 0 0 0,-1-1 0 0 0,-1 0 0 0 0,0-1 0 0 0,0-1 0 0 0,-1 0 0 0 0,0-1 0 0 0,-1-1 0 0 0,0-1 0 0 0,-32 6 0 0 0,43-11 0 0 0,0 0 0 0 0,0-1 0 0 0,0 0 0 0 0,-13-2 0 0 0,21 2 0 0 0,-1 0 0 0 0,1 0 0 0 0,-1 0 0 0 0,1 0 0 0 0,-1 0 0 0 0,1 0 0 0 0,-1 0 0 0 0,1 0 0 0 0,-1-1 0 0 0,1 1 0 0 0,-1 0 0 0 0,1 0 0 0 0,-1-1 0 0 0,1 1 0 0 0,-1 0 0 0 0,1-1 0 0 0,-1 1 0 0 0,1 0 0 0 0,-1-2 0 0 0,2-2 0 0 0,-1 4 0 0 0,0-2 0 0 0,0 0 0 0 0,0 0 0 0 0,0 0 0 0 0,1 0 0 0 0,-1 1 0 0 0,1-1 0 0 0,-1 0 0 0 0,1 0 0 0 0,0 1 0 0 0,-1-1 0 0 0,1 0 0 0 0,0 1 0 0 0,0-1 0 0 0,0 1 0 0 0,1-1 0 0 0,-1 1 0 0 0,0-1 0 0 0,1 1 0 0 0,-1 0 0 0 0,0 0 0 0 0,1 0 0 0 0,-1 0 0 0 0,1 0 0 0 0,0 0 0 0 0,-1 0 0 0 0,1 0 0 0 0,2 0 0 0 0,5-3 0 0 0,1 2 0 0 0,0 3 0 0 0,-8 0 0 0 0,-1 0 0 0 0,1 0 0 0 0,0 0 0 0 0,0 0 0 0 0,0 0 0 0 0,-1 1 0 0 0,1-1 0 0 0,0 1 0 0 0,-1-1 0 0 0,1 1 0 0 0,-1-1 0 0 0,0 1 0 0 0,0 0 0 0 0,1 0 0 0 0,-1 0 0 0 0,0 0 0 0 0,0-1 0 0 0,-1 1 0 0 0,1 0 0 0 0,0 1 0 0 0,0 2 0 0 0,1 5 0 0 0,-1 1 0 0 0,1-1 0 0 0,-2 13 0 0 0,1-9 0 0 0,-1 6 0 0 0,0-11 0 0 0,1-1 0 0 0,-1 0 0 0 0,4 13 0 0 0,-2-1 3 0 0,-2-4-70 0 0,0-14-270 0 0,1 0-345 0 0,-1-1 634 0 0,0-1 1 0 0,0 0 0 0 0,0 0-1 0 0,0 1 1 0 0,0-1 0 0 0,0 0-1 0 0,0 0 1 0 0,0 1 0 0 0,0-1 0 0 0,0 0-1 0 0,0 0 1 0 0,0 1 0 0 0,1-1-1 0 0,-1 0 1 0 0,0 0 0 0 0,0 0-1 0 0,0 1 1 0 0,0-1 0 0 0,0 0 0 0 0,1 0-1 0 0,-1 0 1 0 0,0 0 0 0 0,0 1-1 0 0,0-1 1 0 0,1 0 0 0 0,-1 0-1 0 0,0 0 1 0 0,4 1-396 0 0,-1-1 1 0 0,0 1-1 0 0,1-1 0 0 0,-1 0 0 0 0,0 0 1 0 0,1-1-1 0 0,-1 1 0 0 0,0-1 0 0 0,0 1 1 0 0,1-1-1 0 0,-1 0 0 0 0,0 0 0 0 0,0-1 1 0 0,0 1-1 0 0,4-3 0 0 0,6-4-7065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21191 0 0,'0'0'480'0'0,"0"0"-349"0"0,-1 0-1 0 0,0 0 1 0 0,0 0-1 0 0,1 1 1 0 0,-1-1 0 0 0,0 0-1 0 0,1 0 1 0 0,-1 1-1 0 0,0-1 1 0 0,1 1-1 0 0,-1-1 1 0 0,0 0 0 0 0,0 2-1 0 0,0 0-127 0 0,0 0 1 0 0,0 0-1 0 0,-1 0 0 0 0,1 0 0 0 0,-1 0 1 0 0,-2 3-1 0 0,-10 14 437 0 0,-16 55 2093 0 0,22-54-2277 0 0,2 1 0 0 0,1 0-1 0 0,-5 32 1 0 0,5-21-159 0 0,3-21-127 0 0,1-1-1 0 0,-1 15 0 0 0,2-22 12 0 0,0-1 0 0 0,0 1-1 0 0,0-1 1 0 0,1 1 0 0 0,-1-1-1 0 0,1 1 1 0 0,-1-1 0 0 0,1 1-1 0 0,0-1 1 0 0,0 0 0 0 0,0 0-1 0 0,0 1 1 0 0,0-1-1 0 0,1 0 1 0 0,1 3 0 0 0,-1-4-456 0 0,11 1-1126 0 0,-12-1 1376 0 0,1-1 0 0 0,-1 0 0 0 0,1 1 0 0 0,-1-1 1 0 0,1 0-1 0 0,-1 0 0 0 0,1 0 0 0 0,-1 0 0 0 0,1 0 0 0 0,-1 0 0 0 0,1-1 1 0 0,-1 1-1 0 0,3-1 0 0 0,10-6-1807 0 0,-10 6-15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2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91 24879 0 0,'-9'3'687'0'0,"7"-6"1044"0"0,9-12 817 0 0,-5 11-2826 0 0,5-11 950 0 0,-5 11-464 0 0,0 0 0 0 0,-1 0 0 0 0,1 0 0 0 0,1 1 0 0 0,-1-1 0 0 0,5-4 0 0 0,-2 1-192 0 0,-4 7-15 0 0,-1 0 0 0 0,0 0 0 0 0,1-1 0 0 0,-1 1 0 0 0,0 0 0 0 0,0 0 0 0 0,1-1-1 0 0,-1 1 1 0 0,0 0 0 0 0,0 0 0 0 0,0-1 0 0 0,0 1 0 0 0,1 0 0 0 0,-1-1 0 0 0,0 1 0 0 0,0 0 0 0 0,0 0 0 0 0,0-1 0 0 0,0 1 0 0 0,0 0 0 0 0,0-1-1 0 0,0 1 1 0 0,0 0 0 0 0,0-1 0 0 0,0 1 0 0 0,0 0 0 0 0,0-1 0 0 0,0 1 0 0 0,0 0 0 0 0,0-1 0 0 0,0 1 0 0 0,0 0 0 0 0,0-1 0 0 0,0 1 0 0 0,0 0-1 0 0,-1-1 1 0 0,1 1 0 0 0,0 0 0 0 0,0 0 0 0 0,0-1 0 0 0,-1 1 0 0 0,1-1 0 0 0,-4-2-1449 0 0,2 2-5876 0 0,-6-1-2544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65 6447 0 0,'0'0'142'0'0,"-2"3"22"0"0,2-1-114 0 0,0-1-34 0 0,-1 0 1 0 0,1 0 0 0 0,0 0 0 0 0,-1 0-1 0 0,1-1 1 0 0,0 1 0 0 0,-1 0 0 0 0,1 0-1 0 0,-1 0 1 0 0,1-1 0 0 0,-1 1 0 0 0,1 0-1 0 0,-1-1 1 0 0,0 1 0 0 0,1-1 0 0 0,-2 2-1 0 0,0 0 220 0 0,-1-1 0 0 0,1 1 0 0 0,-1-1-1 0 0,1 0 1 0 0,-1 0 0 0 0,1 1-1 0 0,-1-2 1 0 0,0 1 0 0 0,1 0-1 0 0,-1 0 1 0 0,0-1 0 0 0,0 0 0 0 0,0 1-1 0 0,1-1 1 0 0,-1 0 0 0 0,0 0-1 0 0,0-1 1 0 0,0 1 0 0 0,0-1 0 0 0,1 1-1 0 0,-1-1 1 0 0,0 0 0 0 0,1 0-1 0 0,-1 0 1 0 0,1 0 0 0 0,-1-1 0 0 0,-3-2-1 0 0,4 3 277 0 0,2 1 0 0 0,-22 5 1980 0 0,20-5-2337 0 0,-1-1-222 0 0,0 0 178 0 0,1 0-1 0 0,-1 0 1 0 0,1 1 0 0 0,-1-1-1 0 0,0 1 1 0 0,1 0 0 0 0,-5 0-1 0 0,5 0-28 0 0,1 0 0 0 0,0 1 0 0 0,-1 0 0 0 0,1-1 0 0 0,-1 1 0 0 0,1 0 0 0 0,0 0 0 0 0,-1 0 0 0 0,1 0 0 0 0,0 0 0 0 0,0 0 0 0 0,0 0-1 0 0,0 0 1 0 0,0 0 0 0 0,-1 2 0 0 0,0-2 249 0 0,2-1 106 0 0,0 0 13 0 0,0 0-40 0 0,0 0-184 0 0,0 0-88 0 0,0 0-11 0 0,0 0-7 0 0,1 0-108 0 0,-1 0 0 0 0,0 0 0 0 0,0-1 0 0 0,1 1 0 0 0,-1 0 0 0 0,0 0 0 0 0,1 0 0 0 0,-1 0 0 0 0,0 0 0 0 0,1 0 0 0 0,-1-1 0 0 0,0 1 0 0 0,1 0 0 0 0,-1 0 0 0 0,0 0 0 0 0,1 0 0 0 0,-1 0 0 0 0,0 0 0 0 0,1 0 0 0 0,-1 0 0 0 0,0 0 0 0 0,1 1 0 0 0,-1-1 0 0 0,0 0 0 0 0,1 0 0 0 0,0 0 0 0 0,12 3 212 0 0,-12-2-219 0 0,1-1 99 0 0,-2 0 0 0 0,2 1-17 0 0,6 2-59 0 0,-3-1 14 0 0,28 17 22 0 0,-31-18-62 0 0,-1 0-1 0 0,1 0 0 0 0,0 0 0 0 0,-1 0 0 0 0,1-1 0 0 0,0 1 0 0 0,-1 0 0 0 0,1-1 0 0 0,0 0 0 0 0,0 1 0 0 0,2-1 0 0 0,1 1-3 0 0,16 4 34 0 0,-18-5-10 0 0,16 4-12 0 0,-4-1-10 0 0,-11-5-2 0 0,1 1 3 0 0,13 2 11 0 0,-14 1 3 0 0,-3-2-12 0 0,1 1 0 0 0,-1 0 0 0 0,0-1 0 0 0,0 1 0 0 0,1-1-1 0 0,-1 0 1 0 0,1 1 0 0 0,-1-1 0 0 0,0 0 0 0 0,1 0 0 0 0,-1 0 0 0 0,3 0 0 0 0,9 0-3 0 0,0 1 0 0 0,27-1 64 0 0,-35 1-64 0 0,16-1 0 0 0,-7-3 0 0 0,-12 2 0 0 0,1 0 0 0 0,-1 0 0 0 0,1 0 0 0 0,-1 0 0 0 0,1 1 0 0 0,0-1 0 0 0,-1 1 0 0 0,1-1 0 0 0,0 1 0 0 0,-1 0 0 0 0,1 0 0 0 0,3 1 0 0 0,3-1 0 0 0,21 1 0 0 0,30-2 0 0 0,-2-1 0 0 0,13-1 0 0 0,-63 2 0 0 0,0 1 0 0 0,-1 0 0 0 0,16 3 0 0 0,-15-2 0 0 0,0 0 0 0 0,-1-1 0 0 0,1 0 0 0 0,9 0 0 0 0,32-2 0 0 0,-37 2 0 0 0,-1 0 0 0 0,23-3 0 0 0,-2-2 0 0 0,-19 4 0 0 0,0-2 0 0 0,14-3 0 0 0,-19 4 10 0 0,1 0 0 0 0,0 1 1 0 0,13-1-1 0 0,12-1 13 0 0,-17 0-23 0 0,26 1 0 0 0,-26 2 0 0 0,26-4 0 0 0,-18 0 0 0 0,-16 3 0 0 0,0 0 0 0 0,0-1 0 0 0,9-2 0 0 0,2-2 0 0 0,0 2 0 0 0,33-3 0 0 0,3-1 0 0 0,-29 6 0 0 0,-22 3 0 0 0,-1-2 0 0 0,1 1 0 0 0,-1 0 0 0 0,1-1 0 0 0,6-1 0 0 0,34-9 53 0 0,-5 6-2 0 0,7 2-27 0 0,-26 1-24 0 0,21 3 0 0 0,-14-1 0 0 0,-3-4 0 0 0,-22 3 0 0 0,1 0 0 0 0,0 0 0 0 0,0 0 0 0 0,-1 1 0 0 0,7-1 0 0 0,12 1 0 0 0,0-1 0 0 0,1 0 0 0 0,26-7 0 0 0,-25 4 0 0 0,51 1 64 0 0,-68 2-64 0 0,-2 1 0 0 0,1 0 0 0 0,-1 0 0 0 0,1 0 0 0 0,10 2 0 0 0,-4-1 0 0 0,-4 0 0 0 0,0-1 0 0 0,-1 2 0 0 0,1-1 0 0 0,13 5 0 0 0,-15-3 0 0 0,4-1 0 0 0,17-2 0 0 0,-18-1 0 0 0,29 1 0 0 0,2 5 0 0 0,-31-4 0 0 0,0 1 0 0 0,1-1 0 0 0,-1-1 0 0 0,0 0 0 0 0,18-2 0 0 0,-12 0 0 0 0,1 1 0 0 0,0 1 0 0 0,26 2 0 0 0,-23-1 0 0 0,0 0 0 0 0,21-3 0 0 0,-20 1 22 0 0,20 1 0 0 0,-23 0 2 0 0,-1 0 1 0 0,23-3-1 0 0,-30 1-16 0 0,0 2 0 0 0,19 0 0 0 0,-19 1 15 0 0,1-1 1 0 0,16-2-1 0 0,-18 1-5 0 0,1 0-1 0 0,0 0 1 0 0,-1 1 0 0 0,1 0 0 0 0,16 3-1 0 0,-9-1 12 0 0,0-2 0 0 0,1 0-1 0 0,18-3 1 0 0,-1 1-5 0 0,-7-1 0 0 0,13 0 16 0 0,-23 3-11 0 0,0-1 1 0 0,-1-1-1 0 0,25-5 0 0 0,-23 3 4 0 0,0 1 0 0 0,26-1 0 0 0,19 2 65 0 0,26 1 89 0 0,-30 3-145 0 0,72 7 55 0 0,10 2-97 0 0,-139-11 0 0 0,79-2 33 0 0,-3 0-2 0 0,-45 4-31 0 0,-21 0 0 0 0,0-1 0 0 0,0-1 0 0 0,18-2 0 0 0,-24 2 5 0 0,0 0 0 0 0,0 0-1 0 0,0 0 1 0 0,8 2 0 0 0,15 1 24 0 0,55 6 35 0 0,-51-7-58 0 0,40 6-1 0 0,-64-7-5 0 0,40 10 19 0 0,-39-8-12 0 0,0 0-1 0 0,1-1 1 0 0,-1 0-1 0 0,0-1 0 0 0,1 0 1 0 0,13-1-1 0 0,-16 0-6 0 0,0 0 0 0 0,0 1 0 0 0,-1 0 0 0 0,15 3 0 0 0,18 2 0 0 0,14-1 0 0 0,-35-2 0 0 0,37 0 0 0 0,-27-2 11 0 0,0 1-1 0 0,0 2 1 0 0,48 11-1 0 0,29 5 12 0 0,-73-14-22 0 0,60 17 0 0 0,-52-11 0 0 0,18 2 0 0 0,116 13 0 0 0,-130-25 0 0 0,8 0 0 0 0,-18 1 0 0 0,-20-2 5 0 0,29 6 1 0 0,48 9 32 0 0,-69-12-64 0 0,48 4-1 0 0,-1-1 7 0 0,-43-4 20 0 0,1-2 0 0 0,-1 0 0 0 0,33-4 0 0 0,17-1 0 0 0,233 3 192 0 0,-266 4-181 0 0,-29-1 16 0 0,28-1-1 0 0,63-5 115 0 0,-58 1-60 0 0,-36 1-47 0 0,1 1 0 0 0,0 1 0 0 0,16 1-1 0 0,47 5 42 0 0,21 3 13 0 0,36 1 27 0 0,-78-7-86 0 0,8-5-29 0 0,-42 1 0 0 0,22 1 0 0 0,1 1 16 0 0,0-2 0 0 0,0-2 0 0 0,49-10 0 0 0,-62 10 45 0 0,0 2 1 0 0,1 0-1 0 0,34 5 0 0 0,56-1 102 0 0,-67-5-131 0 0,57 6 0 0 0,-13-5-32 0 0,95-1 65 0 0,-194 2-66 0 0,264 8 1 0 0,-225-6 20 0 0,1-3 1 0 0,41-5-1 0 0,16-1 36 0 0,62-1-35 0 0,42-2 116 0 0,-146 8 14 0 0,0-4 0 0 0,68-14 0 0 0,-84 15-88 0 0,53-1 0 0 0,-48 5-45 0 0,52-3 28 0 0,54-3 44 0 0,-98 0-90 0 0,9-1 0 0 0,-39 6 0 0 0,136-1 11 0 0,-128 3 16 0 0,57-8 1 0 0,-8 0-30 0 0,-30 5 12 0 0,95-1 44 0 0,2 4 10 0 0,-87-2-12 0 0,80-15 1 0 0,14-2 90 0 0,-16 13 16 0 0,59-4-19 0 0,24 4-23 0 0,-127 7-118 0 0,64 0 66 0 0,59-3-65 0 0,-164 2 0 0 0,30 1 0 0 0,-37 0 0 0 0,64-6 0 0 0,-36 0 0 0 0,359-1 124 0 0,-329 16-63 0 0,-15-1 7 0 0,25-4-40 0 0,127 10 19 0 0,-29-7-47 0 0,-182-8 0 0 0,-9-1 0 0 0,0 2 0 0 0,35 4 0 0 0,-39-3 19 0 0,34 0 0 0 0,1 1 7 0 0,85 6 36 0 0,-44-3-60 0 0,32-3 62 0 0,4 1-64 0 0,7-1 20 0 0,-17-1 77 0 0,136 7 42 0 0,-183-9-113 0 0,20 2 12 0 0,-47 2-27 0 0,-5 1 16 0 0,44-1-1 0 0,16 0-26 0 0,-1 0 0 0 0,39-3 0 0 0,57 4 74 0 0,-22 1-12 0 0,-136-7-56 0 0,62 0 41 0 0,60 3-36 0 0,-92-2 42 0 0,120-9-42 0 0,-182 9-11 0 0,163 4 84 0 0,-149-4-63 0 0,0 0-1 0 0,19-4 1 0 0,-17 2 8 0 0,29 0 0 0 0,7 2 45 0 0,89-12-1 0 0,-85 5-8 0 0,71 1-1 0 0,16 15 0 0 0,-127-9-43 0 0,0 0 0 0 0,22-4-1 0 0,2 1-18 0 0,62-9 20 0 0,2 1 20 0 0,69-1 75 0 0,-4-1-30 0 0,-79 4 3 0 0,1 1-48 0 0,-25 3-18 0 0,26 1 16 0 0,-70 3-12 0 0,37-5 0 0 0,-41 3-4 0 0,0 1 0 0 0,39 1 0 0 0,55 7-24 0 0,-81-4 15 0 0,0-1 1 0 0,44-6-1 0 0,-2 0 3 0 0,106 8 46 0 0,-150-1-64 0 0,136 1 0 0 0,-144-4 0 0 0,25 4 0 0 0,13-1 0 0 0,-52-2 0 0 0,1 1 0 0 0,14 3 0 0 0,16 0 0 0 0,34 3 0 0 0,-52-4 0 0 0,1-1 0 0 0,44-2 0 0 0,-42-2 0 0 0,0 1 0 0 0,0 1 0 0 0,48 6 0 0 0,28 0 0 0 0,-86-4 0 0 0,24-2 0 0 0,2 1 0 0 0,151 17 0 0 0,-180-17 0 0 0,0 0 0 0 0,16-1 0 0 0,12 0 0 0 0,12 3 0 0 0,86 9 0 0 0,-106-8 0 0 0,0-1 0 0 0,37-1 0 0 0,-19 1-1 0 0,-35-2 28 0 0,23 0 0 0 0,-7-2-23 0 0,0 1-1 0 0,33 4 1 0 0,62 12-4 0 0,-35-12 0 0 0,-79-2 15 0 0,0-2-1 0 0,26-1 1 0 0,-3-1 16 0 0,48-4 26 0 0,-13 1-61 0 0,-3 0 4 0 0,20-1 0 0 0,-24 7 0 0 0,73 4 0 0 0,-88-2 13 0 0,1-2 1 0 0,81-8-1 0 0,-122 6 0 0 0,60 1 1 0 0,-16 1-17 0 0,45 4 3 0 0,-29 0 0 0 0,-29-3 0 0 0,23 1 0 0 0,55 1 72 0 0,-73-1-72 0 0,-33-2 0 0 0,1 0 0 0 0,-1-1 0 0 0,1-1 0 0 0,14-1 0 0 0,277-35 185 0 0,-97 15-82 0 0,-97 17-109 0 0,-22 2 76 0 0,32-6 96 0 0,80-8-228 0 0,-134 6 86 0 0,49-5 32 0 0,-20 11-56 0 0,-67 4 9 0 0,-13-1 15 0 0,1 2-1 0 0,27 1 1 0 0,-34 0 8 0 0,0 0 0 0 0,18-3 0 0 0,-19 2-12 0 0,1-1 0 0 0,-1 1 0 0 0,14 2 0 0 0,-13-1-20 0 0,1 0 0 0 0,13-1 0 0 0,-15 0 0 0 0,0 0 0 0 0,0 0 0 0 0,15 3 0 0 0,-18-2-10 0 0,0 0-1 0 0,0 0 1 0 0,0-1-1 0 0,13 0 1 0 0,30 1-26 0 0,-33-1 34 0 0,-16 0 2 0 0,0 0 0 0 0,1 0 0 0 0,-1 0 0 0 0,0 0 0 0 0,0 0 1 0 0,1 0-1 0 0,-1 0 0 0 0,0 0 0 0 0,0 0 0 0 0,1 0 0 0 0,-1 0 0 0 0,0 0 0 0 0,0 0 0 0 0,1 0 0 0 0,-1 0 0 0 0,0 0 0 0 0,0 1 0 0 0,0-1 0 0 0,1 0 0 0 0,-1 0 0 0 0,0 0 0 0 0,0 0 0 0 0,1 1 0 0 0,-1-1 0 0 0,0 0 0 0 0,0 0 0 0 0,13 11 12 0 0,-5-5 41 0 0,-7-5 11 0 0,0 1-11 0 0,6 25-381 0 0,-7-24-30 0 0,1 0 0 0 0,0 0 0 0 0,-1 0 0 0 0,1 0-1 0 0,1 0 1 0 0,-1 0 0 0 0,0 0 0 0 0,1 0 0 0 0,-1-1 0 0 0,4 5-1 0 0,4 1-9642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4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53 10135 0 0,'0'0'231'0'0,"0"0"29"0"0,0 0 19 0 0,3-11 1877 0 0,-1-18 2865 0 0,-1 17 28 0 0,-9 26-2613 0 0,-3 17-1896 0 0,1 1 0 0 0,-11 58 0 0 0,8-25-112 0 0,-38 134-428 0 0,42-160 0 0 0,7-26 0 0 0,0-1 0 0 0,-6 16 0 0 0,4-17 0 0 0,4-11 0 0 0,0 0 0 0 0,0 0 0 0 0,0 0 0 0 0,0-1 0 0 0,1 1 0 0 0,-1 0 0 0 0,0 0 0 0 0,0 0 0 0 0,0 0 0 0 0,0 0 0 0 0,1 0 0 0 0,-1 0 0 0 0,0 0 0 0 0,0 0 0 0 0,0 0 0 0 0,0 0 0 0 0,1 0 0 0 0,-1 0 0 0 0,0 0 0 0 0,0 0 0 0 0,0 0 0 0 0,1 0 0 0 0,-1 0 0 0 0,0 0 0 0 0,0 0 0 0 0,0 0 0 0 0,0 0 0 0 0,1 0 0 0 0,-1 0 0 0 0,0 0 0 0 0,0 0 0 0 0,0 0 0 0 0,0 0 0 0 0,0 0 0 0 0,1 1 0 0 0,-1-1 0 0 0,0 0 0 0 0,0 0 0 0 0,0 0 0 0 0,0 0 0 0 0,0 0 0 0 0,0 1 0 0 0,1-1 0 0 0,-1 0 0 0 0,0 0 0 0 0,0 0 0 0 0,0 0 0 0 0,0 1 0 0 0,0-1 0 0 0,0 0 0 0 0,0 0 0 0 0,0 0 0 0 0,0 0 0 0 0,0 1 0 0 0,0-1 0 0 0,0 0 0 0 0,0 0 0 0 0,0 1 0 0 0,9-10 0 0 0,-1-1 0 0 0,1 1 0 0 0,-2-1 0 0 0,0 0 0 0 0,0-1 0 0 0,0 0 0 0 0,4-12 0 0 0,13-20 0 0 0,-8 18 0 0 0,37-54 0 0 0,-46 71 0 0 0,0-1 0 0 0,1 1 0 0 0,0 0 0 0 0,0 1 0 0 0,1 0 0 0 0,14-9 0 0 0,-21 14 0 0 0,-1 2 0 0 0,-1-1 0 0 0,1 0 0 0 0,0 1 0 0 0,0-1 0 0 0,0 1 0 0 0,-1-1 0 0 0,1 1 0 0 0,0 0 0 0 0,0-1 0 0 0,0 1 0 0 0,0 0 0 0 0,0 0 0 0 0,0 0 0 0 0,0 0 0 0 0,-1-1 0 0 0,1 1 0 0 0,2 1 0 0 0,7-1 0 0 0,-8 1 0 0 0,0-1 0 0 0,0 1 0 0 0,-1 0 0 0 0,1 0 0 0 0,0 0 0 0 0,0 0 0 0 0,0 0 0 0 0,-1 1 0 0 0,3 1 0 0 0,7 9 0 0 0,-10-7 0 0 0,0-1 0 0 0,0 0 0 0 0,1 0 0 0 0,-1 0 0 0 0,0 1 0 0 0,-1-1 0 0 0,1 1 0 0 0,-1-1 0 0 0,0 1 0 0 0,0 5 0 0 0,0-8 0 0 0,0 0 0 0 0,-1 0 0 0 0,1 0 0 0 0,0 0 0 0 0,-1 0 0 0 0,1 0 0 0 0,-1-1 0 0 0,0 1 0 0 0,0 0 0 0 0,0 0 0 0 0,0-1 0 0 0,0 1 0 0 0,0 0 0 0 0,0-1 0 0 0,-3 3 0 0 0,-1 3 0 0 0,-7 7 228 0 0,0 1-1 0 0,-1-2 1 0 0,0 1-1 0 0,-1-2 1 0 0,-1 0-1 0 0,0 0 1 0 0,0-2-1 0 0,-21 11 1 0 0,31-18-292 0 0,5-2 1 0 0,0-1 0 0 0,0 1 0 0 0,0-1 0 0 0,0 1 0 0 0,0-1 0 0 0,0 1 0 0 0,0-1 1 0 0,0 1-1 0 0,0-1 0 0 0,0 1 0 0 0,1-1 0 0 0,-1 1 0 0 0,0-1 0 0 0,0 0 0 0 0,0 1 0 0 0,1-1 0 0 0,-1 1 0 0 0,0-1 0 0 0,1 1 0 0 0,-1-1 0 0 0,1 1 0 0 0,9 12-519 0 0,-9-12 637 0 0,-1-1-55 0 0,19 24-8 0 0,27 25 0 0 0,-44-46-3 0 0,0 0 12 0 0,17 9 73 0 0,-18-11 263 0 0,-1-1 138 0 0,0 0 33 0 0,0 0-133 0 0,0 0-577 0 0,0 0-248 0 0,0 0-50 0 0,0 0-215 0 0,-3-10-2810 0 0,-4-7 1493 0 0,-2 1-15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60 132 8287 0 0,'0'0'191'0'0,"0"0"26"0"0,0 0 9 0 0,7-5 4 0 0,-2 0-86 0 0,-4 4 598 0 0,-1 1 234 0 0,0 0 42 0 0,0 0-63 0 0,0 0-290 0 0,-1-1-355 0 0,0 1 0 0 0,0-1 0 0 0,1 0 0 0 0,-1 1 0 0 0,0-1 0 0 0,1 0 0 0 0,-1 0 0 0 0,1 0 0 0 0,-1 1 0 0 0,1-1 0 0 0,0 0 0 0 0,-1 0 0 0 0,1 0 0 0 0,0 0 0 0 0,-1 0 0 0 0,1 0 0 0 0,0 0 0 0 0,0 0 0 0 0,0 1 0 0 0,0-1 0 0 0,0-2 0 0 0,-1-3-438 0 0,1 5 254 0 0,0 0-1 0 0,0-1 0 0 0,0 1 1 0 0,0 0-1 0 0,0-1 0 0 0,0 1 1 0 0,0 0-1 0 0,1-1 1 0 0,-1 1-1 0 0,0 0 0 0 0,1 0 1 0 0,-1 0-1 0 0,1-1 0 0 0,1-1 1 0 0,-1 2 2 0 0,0-1-1 0 0,-1 0 1 0 0,1 0 0 0 0,0 0 0 0 0,-1 0 0 0 0,1 0-1 0 0,-1 0 1 0 0,1 0 0 0 0,-1-2 0 0 0,1-12-139 0 0,2-7 3018 0 0,-3 20-2804 0 0,1-4 2743 0 0,-2 4-2930 0 0,0 8-16 0 0,3 16 0 0 0,1 0 0 0 0,-4 10 0 0 0,1 0 0 0 0,-1 5 72 0 0,2-8 1483 0 0,-1 19-2241 0 0,-2-7 408 0 0,2-22-317 0 0,0-15 593 0 0,0 0 0 0 0,0 0 0 0 0,0 0 0 0 0,0 0 0 0 0,-2 5 0 0 0,1-5 2 0 0,1 0 0 0 0,0-1 0 0 0,-1 1 0 0 0,1 0 0 0 0,0-1 0 0 0,1 1 0 0 0,-1 4 0 0 0,1-5 0 0 0,-1 1 0 0 0,0 0 0 0 0,0-1 0 0 0,0 1 0 0 0,0 0 0 0 0,-1 4 0 0 0,-4 38 0 0 0,4-36 23 0 0,0-6 14 0 0,0 1 1 0 0,0-1 0 0 0,1 1 0 0 0,0-1 0 0 0,0 1 0 0 0,0-1 0 0 0,0 1 0 0 0,0-1-1 0 0,2 7 1 0 0,-3 10 1083 0 0,-1-3-2036 0 0,6 68 2236 0 0,1-40-2364 0 0,-4-30 1181 0 0,0-1-1 0 0,-1 1 0 0 0,-1-1 1 0 0,-1 1-1 0 0,0-1 0 0 0,-1 1 1 0 0,-6 17-1 0 0,7-24-129 0 0,-2 13-8 0 0,-5 42 0 0 0,8-58 0 0 0,0 0 0 0 0,0 0 0 0 0,0 0 0 0 0,-3 5 0 0 0,-3 16 0 0 0,-5 74 0 0 0,9-82 0 0 0,2-15 0 0 0,0 0 0 0 0,1 0 0 0 0,-1 0 0 0 0,1 0 0 0 0,0 0 0 0 0,0 6 0 0 0,1 3 0 0 0,-1 0 0 0 0,0 0 0 0 0,-1-1 0 0 0,-3 14 0 0 0,3-14 0 0 0,-1 0 0 0 0,1 0 0 0 0,1 0 0 0 0,2 22 0 0 0,0-2 0 0 0,3 45 0 0 0,-3-55 0 0 0,-1-14 0 0 0,0 0 0 0 0,-1 0 0 0 0,0 10 0 0 0,-7 47 0 0 0,2-34 0 0 0,4-24 0 0 0,-1 0 0 0 0,1 0 0 0 0,1 0 0 0 0,-1 0 0 0 0,1 0 0 0 0,1 10 0 0 0,8 49 0 0 0,-8-64 0 0 0,-1 0 0 0 0,1 1 0 0 0,-1-1 0 0 0,1 0 0 0 0,-1 1 0 0 0,0-1 0 0 0,0 1 0 0 0,1-1 0 0 0,-1 1 0 0 0,0-1 0 0 0,0 0 0 0 0,-1 1 0 0 0,1 2 0 0 0,-3 15 0 0 0,4-7 0 0 0,1 0 0 0 0,0 0 0 0 0,0 0 0 0 0,7 20 0 0 0,-4-18 0 0 0,-1 0 0 0 0,3 28 0 0 0,-5-22 0 0 0,8 14 0 0 0,-7-15 0 0 0,-2 6 0 0 0,0-6 0 0 0,-2-3 0 0 0,3 30 0 0 0,0-26 0 0 0,-2 25 0 0 0,-2 8 0 0 0,-7 23 0 0 0,10-55 0 0 0,1-2 0 0 0,-3-2 0 0 0,3 11 0 0 0,4 16 0 0 0,-5-39 0 0 0,1-1 0 0 0,-1 1 0 0 0,-1-1 0 0 0,1 1 0 0 0,-1 0 0 0 0,0-1 0 0 0,0 1 0 0 0,-1 6 0 0 0,0-3 0 0 0,1 1 0 0 0,0 14 0 0 0,2 6 0 0 0,-2-14 0 0 0,5 27 0 0 0,-5-39 0 0 0,0 0 0 0 0,0 1 0 0 0,0-1 0 0 0,0 1 0 0 0,0-1 0 0 0,-1 0 0 0 0,1 1 0 0 0,-1-1 0 0 0,-1 5 0 0 0,0-4 0 0 0,1 0 0 0 0,0 0 0 0 0,0 0 0 0 0,0 7 0 0 0,-2 32 0 0 0,2-25 0 0 0,0 0 0 0 0,-1-1 0 0 0,-6 24 0 0 0,6-34 0 0 0,1 0 0 0 0,1 0 0 0 0,-1 0 0 0 0,1 8 0 0 0,-1 19 0 0 0,-11 61 0 0 0,6-40 0 0 0,2-35 0 0 0,3-11 0 0 0,-1-1 0 0 0,1 0 0 0 0,0 12 0 0 0,2-11 0 0 0,1-1 0 0 0,3-1 0 0 0,4-5 0 0 0,-2-1-64 0 0,-6-1-273 0 0,-1 0-138 0 0,0 0-1308 0 0,0 0-5356 0 0,0 0-2295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168 215 10135 0 0,'0'0'231'0'0,"0"0"29"0"0,0 0-243 0 0,0 0-1 0 0,0 0 1 0 0,-1 0 0 0 0,1 0-1 0 0,0 0 1 0 0,0 0 0 0 0,-1-1 0 0 0,1 1-1 0 0,0 0 1 0 0,0 0 0 0 0,0 0-1 0 0,0 0 1 0 0,-1-1 0 0 0,1 1-1 0 0,0 0 1 0 0,0 0 0 0 0,0 0-1 0 0,0-1 1 0 0,0 1 0 0 0,0 0-1 0 0,0 0 1 0 0,0-1 0 0 0,0 1 0 0 0,-1 0-1 0 0,1 0 1 0 0,0-1 0 0 0,0 1-1 0 0,0 0 1 0 0,0 0 0 0 0,1-1-1 0 0,0-2 41 0 0,2 1-57 0 0,2-12-9 0 0,6-21 1051 0 0,-3 11 1225 0 0,7-37 0 0 0,-15 57-1932 0 0,1 1 1 0 0,0-1-1 0 0,0 0 0 0 0,1 1 0 0 0,1-5 0 0 0,0 2 624 0 0,0-1 0 0 0,-1 1 1 0 0,1-1-1 0 0,0-10 0 0 0,-3 17-946 0 0,0 0 0 0 0,0 0 1 0 0,0 0-1 0 0,0 0 1 0 0,0 0-1 0 0,0 0 0 0 0,0 0 1 0 0,0 0-1 0 0,0 0 0 0 0,0 0 1 0 0,0 0-1 0 0,0 0 0 0 0,0 0 1 0 0,0 0-1 0 0,-1 0 0 0 0,1 0 1 0 0,0 0-1 0 0,0 0 0 0 0,0 0 1 0 0,0 0-1 0 0,0 0 0 0 0,0 0 1 0 0,0 0-1 0 0,0 0 0 0 0,0 0 1 0 0,0 0-1 0 0,0-1 0 0 0,0 1 1 0 0,-7 15 662 0 0,-7 21 254 0 0,-30 89-930 0 0,-7 9 0 0 0,-2-5 0 0 0,34-85 0 0 0,-21 40 0 0 0,89-164 0 0 0,-24 39 0 0 0,33-48 0 0 0,-47 75 0 0 0,0 0 0 0 0,1 1 0 0 0,0 1 0 0 0,17-13 0 0 0,-20 16 0 0 0,-6 6 0 0 0,0 1 0 0 0,0-1 0 0 0,0 1 0 0 0,0 0 0 0 0,1 0 0 0 0,-1 0 0 0 0,0 0 0 0 0,1 1 0 0 0,0-1 0 0 0,-1 1 0 0 0,7-2 0 0 0,1 2 0 0 0,-3 6 0 0 0,-1 1 0 0 0,-2 4 0 0 0,-4-5 0 0 0,0 0 0 0 0,0 0 0 0 0,0 0 0 0 0,-1 0 0 0 0,1 0 0 0 0,-1 0 0 0 0,-1 0 0 0 0,1 0 0 0 0,-1 1 0 0 0,0-1 0 0 0,0 0 0 0 0,-2 7 0 0 0,-1-4 0 0 0,0 0 0 0 0,0-1 0 0 0,0 1 0 0 0,-1-1 0 0 0,0 0 0 0 0,-10 10 0 0 0,6-8 0 0 0,0 0 0 0 0,-15 10 0 0 0,-1 1 0 0 0,-29 24 1883 0 0,52-41-1734 0 0,2-2-160 0 0,-1 0 0 0 0,1-1 0 0 0,0 1 1 0 0,-1-1-1 0 0,1 1 0 0 0,0 0 0 0 0,0-1 0 0 0,-1 1 0 0 0,1 0 0 0 0,0 0 0 0 0,0-1 0 0 0,0 1 0 0 0,0 0 1 0 0,0-1-1 0 0,0 1 0 0 0,0 0 0 0 0,0 0 0 0 0,0-1 0 0 0,0 1 0 0 0,0 0 0 0 0,1-1 0 0 0,-1 1 1 0 0,0 0-1 0 0,0-1 0 0 0,1 1 0 0 0,0 1 0 0 0,0 0-80 0 0,4 8-384 0 0,-4-8-33 0 0,0 0 133 0 0,1 1 365 0 0,1 0-1 0 0,-1-1 0 0 0,1 1 0 0 0,0 0 0 0 0,0-1 0 0 0,0 0 0 0 0,0 1 0 0 0,0-1 0 0 0,0 0 0 0 0,1-1 1 0 0,-1 1-1 0 0,5 1 0 0 0,-3-2 4 0 0,0 0 1 0 0,-1-1-1 0 0,1 1 1 0 0,-1-1-1 0 0,1 0 0 0 0,-1 0 1 0 0,1-1-1 0 0,0 1 1 0 0,-1-1-1 0 0,1 0 1 0 0,-1-1-1 0 0,0 1 1 0 0,7-3-1 0 0,6-4-1384 0 0,-11 0-981 0 0,-5 4 1878 0 0,4-6-1041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183 130 10135 0 0,'0'0'231'0'0,"0"0"29"0"0,0 0 19 0 0,0 0 105 0 0,0 0 410 0 0,0 0 184 0 0,0 0 40 0 0,0 0-63 0 0,0 0-290 0 0,0-15 907 0 0,0 2-855 0 0,0 7 0 0 0,0 0 0 0 0,0 0-1 0 0,2-10 1 0 0,2 1 854 0 0,0 0-1 0 0,9-18 1 0 0,-12 28-1251 0 0,-7 15 384 0 0,-9 18 320 0 0,1 9-1024 0 0,-13 48 0 0 0,-5 13 0 0 0,27-84 0 0 0,-92 228 0 0 0,87-211 0 0 0,10-29 17 0 0,5-8-1 0 0,4-8-182 0 0,1-13-2555 0 0,0 0 0 0 0,6-35 0 0 0,-8 33 1185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15663 0 0,'0'0'356'0'0,"-1"-3"50"0"0,1 0-313 0 0,0-1 0 0 0,0 1 0 0 0,1-1 0 0 0,-1 1 1 0 0,1-1-1 0 0,-1 1 0 0 0,1 0 0 0 0,0-1 1 0 0,3-5-1 0 0,17-35 871 0 0,-17 35-74 0 0,10-15 152 0 0,1 0 0 0 0,1 1 0 0 0,1 1 0 0 0,1 0 0 0 0,23-22 0 0 0,-24 28-803 0 0,0 1 0 0 0,1 0 0 0 0,0 1 1 0 0,1 1-1 0 0,1 1 0 0 0,0 1 0 0 0,0 0 0 0 0,34-11 0 0 0,-49 20-160 0 0,1 1 0 0 0,0-1-1 0 0,-1 1 1 0 0,1 0 0 0 0,0 1 0 0 0,0 0-1 0 0,0-1 1 0 0,0 2 0 0 0,-1-1 0 0 0,1 1 0 0 0,0 0-1 0 0,0 0 1 0 0,-1 0 0 0 0,1 1 0 0 0,0 0-1 0 0,-1 0 1 0 0,0 1 0 0 0,1-1 0 0 0,-1 1-1 0 0,0 0 1 0 0,0 1 0 0 0,-1-1 0 0 0,1 1-1 0 0,-1 0 1 0 0,7 7 0 0 0,3 4-79 0 0,-1 0 0 0 0,-1 0 0 0 0,0 2 0 0 0,16 29 0 0 0,-25-41 0 0 0,0 1 0 0 0,-1 0 0 0 0,1 1 0 0 0,-1-1 0 0 0,0 0 0 0 0,-1 1 0 0 0,0-1 0 0 0,0 1 0 0 0,0-1 0 0 0,-1 1 0 0 0,0-1 0 0 0,0 1 0 0 0,-1-1 0 0 0,0 1 0 0 0,0-1 0 0 0,0 1 0 0 0,-1-1 0 0 0,-2 7 0 0 0,0-3 0 0 0,0-1 0 0 0,0 0 0 0 0,-1 0 0 0 0,0 0 0 0 0,-1-1 0 0 0,0 0 0 0 0,0 0 0 0 0,-1 0 0 0 0,0-1 0 0 0,0 0 0 0 0,-1 0 0 0 0,0-1 0 0 0,0 0 0 0 0,-11 6 0 0 0,-5 2-333 0 0,-3 2-2002 0 0,-31 14-1 0 0,50-27 1583 0 0,0 0 0 0 0,0 0-1 0 0,-1-1 1 0 0,1 1 0 0 0,0-2-1 0 0,-1 0 1 0 0,1 0 0 0 0,-17 0-1 0 0,15-2-6958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 13823 0 0,'10'-5'1445'0'0,"-9"5"6190"0"0,-6 4-7519 0 0,1 1-1 0 0,-1-1 0 0 0,1 1 1 0 0,0 1-1 0 0,0-1 0 0 0,0 1 1 0 0,1-1-1 0 0,-4 10 1 0 0,-19 55 1205 0 0,14-31-1017 0 0,-22 49-154 0 0,-31 93 593 0 0,52-138-653 0 0,2 1 0 0 0,-8 53 0 0 0,19-90-159 0 0,-1-1-1 0 0,1 0 1 0 0,1 0 0 0 0,-1 1 0 0 0,1-1 0 0 0,0 0 0 0 0,0 0-1 0 0,1 0 1 0 0,-1 0 0 0 0,2 0 0 0 0,-1 0 0 0 0,0 0 0 0 0,1-1-1 0 0,0 1 1 0 0,5 6 0 0 0,-1-5 69 0 0,-7-6 0 0 0,0-1 0 0 0,0 1 0 0 0,1-1 0 0 0,-1 0 0 0 0,0 1 0 0 0,1-1 0 0 0,-1 1 0 0 0,1-1 0 0 0,-1 0 0 0 0,1 1 0 0 0,-1-1 0 0 0,0 0 0 0 0,1 0 0 0 0,-1 1 0 0 0,1-1 0 0 0,-1 0 0 0 0,1 0 0 0 0,0 0 0 0 0,-1 1 0 0 0,1-1 0 0 0,-1 0 0 0 0,1 0 0 0 0,-1 0 0 0 0,1 0 0 0 0,-1 0 0 0 0,1 0 0 0 0,-1 0 0 0 0,1 0 0 0 0,-1-1 0 0 0,1 1 0 0 0,0 0 0 0 0,0 0 0 0 0,0-1 0 0 0,1 1-163 0 0,0 0 0 0 0,-1-1 0 0 0,1 1 0 0 0,0 0 0 0 0,0-1 0 0 0,0 0 0 0 0,-1 1 0 0 0,1-1 0 0 0,0 0 0 0 0,-1 0 0 0 0,3-2-1 0 0,-1 0-745 0 0,0 1 0 0 0,0-1 0 0 0,-1 0 0 0 0,0 0-1 0 0,1 0 1 0 0,-1 0 0 0 0,3-7 0 0 0,0-1-6173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13823 0 0,'0'0'315'0'0,"0"0"45"0"0,-1-2 21 0 0,1 2-370 0 0,0 0-1 0 0,0-1 0 0 0,-1 1 1 0 0,1 0-1 0 0,0-1 1 0 0,0 1-1 0 0,0 0 1 0 0,0 0-1 0 0,0-1 0 0 0,-1 1 1 0 0,1 0-1 0 0,0-1 1 0 0,0 1-1 0 0,0 0 0 0 0,0-1 1 0 0,0 1-1 0 0,0 0 1 0 0,0-1-1 0 0,0 1 0 0 0,0 0 1 0 0,0-1-1 0 0,0 1 1 0 0,1 0-1 0 0,-1-1 0 0 0,0 1 1 0 0,0 0-1 0 0,0 0 1 0 0,0-1-1 0 0,0 1 0 0 0,1 0 1 0 0,-1-1-1 0 0,0 1 1 0 0,0 0-1 0 0,0 0 0 0 0,1-1 1 0 0,-1 1-1 0 0,0 0 1 0 0,0 0-1 0 0,1 0 0 0 0,-1-1 1 0 0,0 1-1 0 0,1 0 1 0 0,-1 0-1 0 0,0 0 0 0 0,0 0 1 0 0,1 0-1 0 0,-1 0 1 0 0,0 0-1 0 0,1 0 1 0 0,-1 0-1 0 0,0-1 0 0 0,1 1 1 0 0,-1 0-1 0 0,0 1 1 0 0,1-1-1 0 0,0-1 404 0 0,0 1-1 0 0,1-1 1 0 0,-1 1 0 0 0,0 0 0 0 0,1 0-1 0 0,-1 0 1 0 0,0 0 0 0 0,0 0 0 0 0,1 0-1 0 0,-1 0 1 0 0,0 0 0 0 0,0 0 0 0 0,1 1-1 0 0,-1-1 1 0 0,0 0 0 0 0,0 1 0 0 0,1-1-1 0 0,-1 1 1 0 0,0-1 0 0 0,0 1 0 0 0,0 0-1 0 0,0-1 1 0 0,0 1 0 0 0,1 1 0 0 0,7 4-1269 0 0,-4-3 953 0 0,19 15 272 0 0,-23-17-364 0 0,0 0 1 0 0,0 0 0 0 0,0 0 0 0 0,0 0-1 0 0,0 0 1 0 0,-1 0 0 0 0,1 0 0 0 0,0 0-1 0 0,-1 0 1 0 0,1 0 0 0 0,-1 0 0 0 0,1 1-1 0 0,-1-1 1 0 0,0 0 0 0 0,1 0 0 0 0,-1 0-1 0 0,0 1 1 0 0,0-1 0 0 0,0 0 0 0 0,0 0-1 0 0,0 2 1 0 0,-1 1-7 0 0,1-2 0 0 0,-1-1 0 0 0,1 1 0 0 0,-1-1 0 0 0,1 1 0 0 0,0-1 0 0 0,0 1 0 0 0,0 0 0 0 0,0-1 0 0 0,0 1 0 0 0,0-1 0 0 0,0 1 0 0 0,1-1 0 0 0,-1 1 0 0 0,0-1 0 0 0,1 1 0 0 0,0-1 0 0 0,-1 1 0 0 0,1-1 0 0 0,0 0 0 0 0,-1 1 0 0 0,2 0 0 0 0,2 3 0 0 0,-1 0 0 0 0,0 0 0 0 0,-1 1 0 0 0,1-1 0 0 0,-1 1 0 0 0,0-1 0 0 0,-1 1 0 0 0,1-1 0 0 0,-1 1 0 0 0,0 0 0 0 0,0 0 0 0 0,-1 0 0 0 0,0 0 0 0 0,0 0 0 0 0,-1 9 0 0 0,1-13 0 0 0,0 1 0 0 0,0-1 0 0 0,0 0 0 0 0,1 1 0 0 0,-1-1 0 0 0,1 0 0 0 0,-1 1 0 0 0,1-1 0 0 0,0 0 0 0 0,0 0 0 0 0,0 1 0 0 0,0-1 0 0 0,0 0 0 0 0,1 0 0 0 0,-1 0 0 0 0,3 3 0 0 0,-1-3 0 0 0,-1 1 0 0 0,0 0 0 0 0,-1 0 0 0 0,1 0 0 0 0,0 0 0 0 0,-1 1 0 0 0,2 5 0 0 0,-2-5 0 0 0,0-1 0 0 0,0 1 0 0 0,0 0 0 0 0,0-1 0 0 0,1 1 0 0 0,-1-1 0 0 0,1 0 0 0 0,0 1 0 0 0,0-1 0 0 0,0 0 0 0 0,4 4 0 0 0,-5-5 0 0 0,0-1 0 0 0,0 1 0 0 0,0 0 0 0 0,-1-1 0 0 0,1 1 0 0 0,0 0 0 0 0,0 3 0 0 0,-1-3 0 0 0,1 0 0 0 0,0 0 0 0 0,-1 0 0 0 0,1 0 0 0 0,0 0 0 0 0,0 0 0 0 0,0-1 0 0 0,0 1 0 0 0,0 0 0 0 0,0-1 0 0 0,1 1 0 0 0,-1-1 0 0 0,1 1 0 0 0,-1-1 0 0 0,1 1 0 0 0,-1-1 0 0 0,1 0 0 0 0,2 1 0 0 0,6 7 0 0 0,-8-7 0 0 0,1 5 0 0 0,-7-3-133 0 0,3-3-563 0 0,1-1-258 0 0,0 0-56 0 0,0 0-81 0 0,0 0-286 0 0,5-9-1658 0 0,-2-1 1499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4 15663 0 0,'9'0'356'0'0,"-7"0"50"0"0,-2 0 20 0 0,0 0-42 0 0,1-1-250 0 0,3-1 19 0 0,-2 2 567 0 0,-2 0 249 0 0,0 0 45 0 0,0 0-61 0 0,0 0-288 0 0,0 0-121 0 0,0 0-28 0 0,-2 1-72 0 0,-13 20 63 0 0,-1-1-1 0 0,-2-1 1 0 0,-32 28-1 0 0,23-23-328 0 0,4 1-169 0 0,-31 39 0 0 0,26-29-11 0 0,4-5 2 0 0,-90 113 0 0 0,100-124 0 0 0,-23 30 0 0 0,13-17-64 0 0,24-31-273 0 0,0-1-138 0 0,0 0-33 0 0,0 0-72 0 0,0 0-285 0 0,3 0 342 0 0,0-1 1 0 0,0 1 0 0 0,0-1-1 0 0,-1 0 1 0 0,1 0 0 0 0,0 0-1 0 0,0 0 1 0 0,0-1 0 0 0,-1 1-1 0 0,4-3 1 0 0,22-18-2656 0 0,-12 6 1131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0,'0'0'630'0'0,"0"0"-13"0"0,0 0-252 0 0,0 0 391 0 0,0 0 216 0 0,0 0 42 0 0,0 0-61 0 0,0 0-288 0 0,0 0-121 0 0,0 0-28 0 0,2-1-4 0 0,13-3 512 0 0,-14 4-512 0 0,-1 0 0 0 0,0 0 0 0 0,0 0 0 0 0,2 0 0 0 0,61 16 104 0 0,-20-10-616 0 0,-38-5 0 0 0,2 1 0 0 0,-5-2 0 0 0,-4 0 0 0 0,-3-1-5397 0 0,5 1-2110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13823 0 0,'0'0'315'0'0,"0"0"45"0"0,0 0 21 0 0,0 0-49 0 0,0 0-330 0 0,0 0 0 0 0,0 0 0 0 0,1 0 0 0 0,-1 0 0 0 0,0 0-1 0 0,0 0 1 0 0,0 0 0 0 0,0 0 0 0 0,0 0 0 0 0,0 0 0 0 0,0 0-1 0 0,0 0 1 0 0,0 0 0 0 0,0 0 0 0 0,0 0 0 0 0,0 0 0 0 0,0 0 0 0 0,1 0-1 0 0,-1 0 1 0 0,0 0 0 0 0,0 0 0 0 0,0 0 0 0 0,0 0 0 0 0,0 0 0 0 0,0 0-1 0 0,0 0 1 0 0,0 0 0 0 0,0 0 0 0 0,0 0 0 0 0,0 0 0 0 0,0-1-1 0 0,0 1 1 0 0,0 0 0 0 0,0 0 0 0 0,0 0 0 0 0,0 0 0 0 0,0 0 0 0 0,0 0-1 0 0,0 0 1 0 0,0 0 0 0 0,0 0 0 0 0,0 0 0 0 0,0 0 0 0 0,0 0 0 0 0,0-1-1 0 0,0 1 1 0 0,0 0 0 0 0,0 0 0 0 0,0 0 0 0 0,0 0 0 0 0,0 0-1 0 0,0 0 1 0 0,0 0 0 0 0,0 0 0 0 0,0 0 0 0 0,0 0 0 0 0,0 0 0 0 0,0 0-1 0 0,0 0 1 0 0,0 0 0 0 0,0-1 0 0 0,0 1 0 0 0,0 0 0 0 0,-1 0 0 0 0,1 0-1 0 0,0 0 1 0 0,12-4 1250 0 0,0 0-1 0 0,1 0 1 0 0,-1 2-1 0 0,16-3 1 0 0,7-1 650 0 0,-23 2-1897 0 0,6 3-397 0 0,-8 1-253 0 0,-5 0-5833 0 0,-5 0-404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17503 0 0,'0'0'399'0'0,"3"-1"60"0"0,19-7 743 0 0,-20 7-476 0 0,-2 1 244 0 0,0 0 43 0 0,9-1 606 0 0,-5 1-1452 0 0,-1 0 0 0 0,1 0 0 0 0,0 0 1 0 0,-1 1-1 0 0,1 0 0 0 0,0-1 0 0 0,-1 1 0 0 0,5 2 0 0 0,-8-3-163 0 0,0 0-1 0 0,1 0 1 0 0,-1 0-1 0 0,0 0 1 0 0,1 0-1 0 0,-1 0 1 0 0,0 0-1 0 0,1 0 1 0 0,-1 1-1 0 0,0-1 1 0 0,1 0-1 0 0,-1 0 1 0 0,0 0 0 0 0,1 0-1 0 0,-1 1 1 0 0,0-1-1 0 0,0 0 1 0 0,1 0-1 0 0,-1 1 1 0 0,0-1-1 0 0,0 0 1 0 0,1 0-1 0 0,-1 1 1 0 0,0-1-1 0 0,0 0 1 0 0,0 1-1 0 0,0-1 1 0 0,0 0 0 0 0,1 1-1 0 0,-1-1 1 0 0,0 0-1 0 0,0 1 1 0 0,0-1-1 0 0,0 0 1 0 0,0 1-1 0 0,0-1 1 0 0,0 0-1 0 0,0 1 1 0 0,0-1-1 0 0,0 0 1 0 0,0 1-1 0 0,0-1 1 0 0,-1 0-1 0 0,1 1 1 0 0,0-1 0 0 0,0 0-1 0 0,0 1 1 0 0,-1 0-1 0 0,1-1-4 0 0,0 2 1 0 0,0 0 0 0 0,0-1 0 0 0,1 1 0 0 0,-1 0 0 0 0,0-1 0 0 0,1 1 0 0 0,-1 0 0 0 0,1-1 0 0 0,-1 1 0 0 0,1-1 0 0 0,0 1 0 0 0,1 2 0 0 0,-1-3 0 0 0,0 0 0 0 0,0 1 0 0 0,0-1 0 0 0,-1 1 0 0 0,1-1 0 0 0,-1 1 0 0 0,1-1 0 0 0,-1 1 0 0 0,1-1 0 0 0,-1 1 0 0 0,0-1 0 0 0,0 1 0 0 0,0 0 0 0 0,0-1 0 0 0,0 1 0 0 0,0-1 0 0 0,0 1 0 0 0,-1 1 0 0 0,-3 15 407 0 0,1-1-1 0 0,0 1 0 0 0,2 0 1 0 0,-1 19-1 0 0,1-26-404 0 0,-1 0 0 0 0,0 0 0 0 0,0-1 0 0 0,-1 1 1 0 0,-1-1-1 0 0,0 0 0 0 0,0 0 0 0 0,-8 12 0 0 0,-10 28-5 0 0,2-11 3 0 0,8-17 0 0 0,12-21 0 0 0,0 0 0 0 0,-1 0 0 0 0,1 0 0 0 0,0 0 0 0 0,0 0 0 0 0,0 0 0 0 0,0 0 0 0 0,0 1 0 0 0,0-1 0 0 0,0 0 0 0 0,0 0 0 0 0,0 0 0 0 0,0 0 0 0 0,1 0 0 0 0,-1 0 0 0 0,0 0 0 0 0,1 0 0 0 0,0 2 0 0 0,0-2 0 0 0,-1 1 0 0 0,1-1 0 0 0,-1 1 0 0 0,1 0 0 0 0,-1-1 0 0 0,0 1 0 0 0,1 0 0 0 0,-1 2 0 0 0,-2 7 0 0 0,-2-10 0 0 0,4-1 0 0 0,0 0 0 0 0,0 0 0 0 0,-1 0 0 0 0,1 0 0 0 0,0 0 0 0 0,0 0 0 0 0,-1 0 0 0 0,1 0 0 0 0,0 0 0 0 0,0 0 0 0 0,-1 1 0 0 0,1-1 0 0 0,0 0 0 0 0,0 0 0 0 0,0 0 0 0 0,-1 0 0 0 0,1 0 0 0 0,0 1 0 0 0,0-1 0 0 0,0 0 0 0 0,-1 0 0 0 0,1 0 0 0 0,0 0 0 0 0,0 1 0 0 0,0-1 0 0 0,0 0 0 0 0,0 0 0 0 0,-1 1 0 0 0,1-1 0 0 0,0 0 0 0 0,0 1 0 0 0,4-8 0 0 0,-2 6 0 0 0,-1-1 0 0 0,0 0 0 0 0,1 0 0 0 0,-1 0 0 0 0,0 0 0 0 0,0 0 0 0 0,0-3 0 0 0,2-2 0 0 0,-1 0 0 0 0,1 0 0 0 0,1 1 0 0 0,-1-1 0 0 0,9-10 0 0 0,25-31 0 0 0,-29 39 0 0 0,16-18 0 0 0,2 0 0 0 0,1 2 0 0 0,42-31 0 0 0,-68 55 0 0 0,8-5 0 0 0,-1 0 0 0 0,1 0 0 0 0,-1 1 0 0 0,2 0 0 0 0,-1 0 0 0 0,18-5 0 0 0,-26 10 12 0 0,-1-1 0 0 0,1 1 0 0 0,0 0-1 0 0,0 0 1 0 0,-1 0 0 0 0,1 0 0 0 0,0 0 0 0 0,-1 0 0 0 0,1 0-1 0 0,0 0 1 0 0,0 0 0 0 0,-1 0 0 0 0,1 0 0 0 0,0 0 0 0 0,-1 0 0 0 0,1 1-1 0 0,0-1 1 0 0,-1 0 0 0 0,1 0 0 0 0,0 1 0 0 0,-1-1 0 0 0,1 1-1 0 0,0 0 1 0 0,2 8 529 0 0,-3-8-435 0 0,0 3-53 0 0,0 1 0 0 0,0-1 0 0 0,0 0 1 0 0,-1 1-1 0 0,1-1 0 0 0,-1 1 0 0 0,-1-1 0 0 0,1 0 1 0 0,0 1-1 0 0,-1-1 0 0 0,0 0 0 0 0,0 0 0 0 0,0 0 1 0 0,-1 0-1 0 0,1-1 0 0 0,-1 1 0 0 0,0-1 0 0 0,0 1 1 0 0,0-1-1 0 0,-6 5 0 0 0,6-6-53 0 0,1 1 0 0 0,-1-1 0 0 0,1 1 0 0 0,-1 0 0 0 0,-1 3 0 0 0,3-3 0 0 0,-1 0 0 0 0,0-1 0 0 0,0 1 0 0 0,0-1 0 0 0,-1 1 0 0 0,1-1 0 0 0,-5 3 0 0 0,-5 3 0 0 0,7-4 0 0 0,-1 0 0 0 0,0-1 0 0 0,0 1 0 0 0,0-1 0 0 0,-12 3 0 0 0,11-2 0 0 0,10 3 0 0 0,3 1 0 0 0,-2 1 0 0 0,0 9 0 0 0,-4-17 0 0 0,1 1 0 0 0,-1 0 0 0 0,0 0 0 0 0,1-1 0 0 0,-1 1 0 0 0,1 0 0 0 0,0-1 0 0 0,1 3 0 0 0,0-1 0 0 0,1 0 0 0 0,0-1 0 0 0,0 1 0 0 0,0-1 0 0 0,4 3 0 0 0,15 6-64 0 0,-20-10-273 0 0,-2-1-138 0 0,0 0-33 0 0,0 0-72 0 0,0 0-285 0 0,0 0-126 0 0,12-1-6973 0 0,0 0 252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 13823 0 0,'0'0'315'0'0,"0"0"45"0"0,0 0 21 0 0,0 0-49 0 0,2 0-220 0 0,8-3-31 0 0,2-1-227 0 0,-11 4 198 0 0,-1-1-1 0 0,0 1 1 0 0,0 0-1 0 0,0 0 1 0 0,1 0-1 0 0,-1 0 1 0 0,0-1-1 0 0,0 1 1 0 0,0 0-1 0 0,1 0 1 0 0,-1-1-1 0 0,0 1 1 0 0,0 0-1 0 0,0 0 1 0 0,0-1-1 0 0,0 1 1 0 0,0 0-1 0 0,0-1 0 0 0,0 1 1 0 0,0 0-1 0 0,0 0 1 0 0,1-1-1 0 0,-1 1 1 0 0,-1 0-1 0 0,1-1 1 0 0,0 1-1 0 0,0 0 1 0 0,0 0-1 0 0,0-1 1 0 0,0 1-1 0 0,0 0 1 0 0,0-1-1 0 0,0 1 1 0 0,0 0-1 0 0,0 0 1 0 0,-1-1-1 0 0,21-6 4033 0 0,-20 7-4038 0 0,0-1 0 0 0,0 1 1 0 0,0 0-1 0 0,0 0 0 0 0,-1 0 0 0 0,1 0 0 0 0,0 0 0 0 0,0 0 0 0 0,0 0 1 0 0,0 0-1 0 0,0 0 0 0 0,0 0 0 0 0,0 0 0 0 0,0-1 0 0 0,0 1 0 0 0,0 0 1 0 0,0 0-1 0 0,0 0 0 0 0,0 0 0 0 0,0 0 0 0 0,0 0 0 0 0,0 0 0 0 0,1 0 1 0 0,-1 0-1 0 0,0 0 0 0 0,0-1 0 0 0,0 1 0 0 0,0 0 0 0 0,0 0 0 0 0,0 0 1 0 0,0 0-1 0 0,0 0 0 0 0,0 0 0 0 0,0 0 0 0 0,0 0 0 0 0,0 0 0 0 0,0 0 1 0 0,0 0-1 0 0,0 0 0 0 0,1 0 0 0 0,-1 0 0 0 0,0 0 0 0 0,0 0 0 0 0,0 0 1 0 0,0 0-1 0 0,0 0 0 0 0,0-1 0 0 0,0 1 0 0 0,0 0 0 0 0,0 0 0 0 0,0 0 1 0 0,1 0-1 0 0,-1 1 0 0 0,0-1 0 0 0,0 0 0 0 0,0 0 0 0 0,0 0 0 0 0,0 0 1 0 0,0 0-1 0 0,0 0 0 0 0,12-2 751 0 0,15 2-193 0 0,-26 0-565 0 0,0 0 0 0 0,0 0 0 0 0,0 0 0 0 0,0 1 0 0 0,0-1 0 0 0,0 0 0 0 0,0 1 0 0 0,-1-1 0 0 0,1 1 0 0 0,0-1 0 0 0,0 1 0 0 0,0 0 0 0 0,-1-1 0 0 0,1 1 0 0 0,0 0 0 0 0,-1-1 0 0 0,1 1 0 0 0,0 0 0 0 0,-1 0 0 0 0,1 0 0 0 0,-1-1 0 0 0,1 1 0 0 0,-1 0 0 0 0,0 0 0 0 0,1 0 0 0 0,-1 0 0 0 0,0 0 0 0 0,0 0 0 0 0,1 0 0 0 0,-1 0 0 0 0,0 0 0 0 0,0 0 0 0 0,0 0 0 0 0,0 0 0 0 0,0 0 0 0 0,-1 0 0 0 0,1 0 0 0 0,0 0 0 0 0,0 0 0 0 0,-1 1 0 0 0,0 0 16 0 0,1 0 0 0 0,0 0 1 0 0,0 0-1 0 0,0 1 0 0 0,0-1 1 0 0,0 0-1 0 0,0 0 0 0 0,0 0 1 0 0,1 3-1 0 0,9 18-55 0 0,-8-19 0 0 0,0-1 0 0 0,0 1 0 0 0,0 0 0 0 0,-1 0 0 0 0,0 0 0 0 0,0 0 0 0 0,0 1 0 0 0,0-1 0 0 0,0 0 0 0 0,-1 0 0 0 0,0 0 0 0 0,0 1 0 0 0,0-1 0 0 0,-1 6 0 0 0,-4 7-13 0 0,3-12 27 0 0,0-1 0 0 0,1 1 0 0 0,0 0 1 0 0,0 0-1 0 0,0 6 0 0 0,1-4 110 0 0,0 1 1 0 0,-1-1-1 0 0,1 1 1 0 0,-2-1-1 0 0,1 1 0 0 0,-1-1 1 0 0,0 0-1 0 0,0 0 0 0 0,-1 0 1 0 0,-3 7-1 0 0,1-6-35 0 0,0 0-24 0 0,1 1 0 0 0,-1 0 0 0 0,1 0 0 0 0,1 0-1 0 0,0 0 1 0 0,0 0 0 0 0,-2 14 0 0 0,4-8-65 0 0,1-12 0 0 0,0 0 0 0 0,0 1 0 0 0,0-1 0 0 0,-1 1 0 0 0,1-1 0 0 0,-1 0 0 0 0,0 1 0 0 0,0-1 0 0 0,0 0 0 0 0,-2 4 0 0 0,-21 26 0 0 0,16-23 0 0 0,-12 22 0 0 0,-42 73-133 0 0,60-104-33 0 0,1 1 1 0 0,0 0 0 0 0,0 0-1 0 0,0 0 1 0 0,0 0 0 0 0,0 0-1 0 0,1 0 1 0 0,-1 1 0 0 0,1-1-1 0 0,-1 0 1 0 0,1 0 0 0 0,0 0-1 0 0,0 1 1 0 0,0-1 0 0 0,0 0-1 0 0,0 4 1 0 0,1-1-730 0 0,-1-4 537 0 0,0 0-1 0 0,0 0 0 0 0,0 0 0 0 0,0-1 0 0 0,-1 1 0 0 0,1 0 0 0 0,0 0 0 0 0,0-1 0 0 0,0 1 1 0 0,-1 0-1 0 0,1 0 0 0 0,-1-1 0 0 0,1 1 0 0 0,0 0 0 0 0,-1-1 0 0 0,1 1 0 0 0,-1 0 1 0 0,-16 11-7992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6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36 10135 0 0,'0'0'464'0'0,"2"0"-9"0"0,7-2-295 0 0,-7-4-3 0 0,5 1 621 0 0,-7 5-690 0 0,0 0-1 0 0,0 0 0 0 0,0 0 1 0 0,1 0-1 0 0,-1 0 0 0 0,0 0 1 0 0,0 0-1 0 0,0 0 0 0 0,1 0 1 0 0,-1 0-1 0 0,0 0 0 0 0,0 0 1 0 0,0 0-1 0 0,0-1 0 0 0,0 1 1 0 0,1 0-1 0 0,-1 0 0 0 0,0 0 1 0 0,0 0-1 0 0,0 0 0 0 0,0 0 1 0 0,0 0-1 0 0,1-1 0 0 0,-1 1 1 0 0,0 0-1 0 0,0 0 0 0 0,0 0 1 0 0,0 0-1 0 0,0 0 0 0 0,0-1 1 0 0,0 1-1 0 0,0 0 0 0 0,0 0 1 0 0,0 0-1 0 0,0 0 0 0 0,0-1 1 0 0,0 1-1 0 0,0 0 0 0 0,0 0 1 0 0,0 0-1 0 0,0 0 0 0 0,0-1 1 0 0,0 1-1 0 0,0 0 0 0 0,0 0 1 0 0,0 0-1 0 0,0-1 0 0 0,0 1 1 0 0,0 0-1 0 0,0 0 0 0 0,0 0 1 0 0,0 0-1 0 0,0 0 0 0 0,0-1 1 0 0,0 1-1 0 0,-1 0 0 0 0,1 0 1 0 0,0 0-1 0 0,0 0 0 0 0,0 0 1 0 0,0 0-1 0 0,0-1 0 0 0,-1 1 1 0 0,1 0-1 0 0,0 0 0 0 0,0 0 1 0 0,0 0-1 0 0,-1 0 0 0 0,0-1 868 0 0,1 1-290 0 0,0 0-121 0 0,-12-8 1508 0 0,10 7-1995 0 0,0 0-1 0 0,0 0 1 0 0,0 0-1 0 0,0 1 1 0 0,0-1-1 0 0,0 1 1 0 0,0 0-1 0 0,-1-1 1 0 0,1 1-1 0 0,0 0 0 0 0,0 0 1 0 0,0 0-1 0 0,-1 1 1 0 0,1-1-1 0 0,0 0 1 0 0,-3 2-1 0 0,1-1 142 0 0,1 1 0 0 0,-1 0 0 0 0,0 0-1 0 0,1 0 1 0 0,-1 0 0 0 0,1 1 0 0 0,0-1-1 0 0,-4 4 1 0 0,-2 4 299 0 0,0 0 0 0 0,1 0-1 0 0,0 1 1 0 0,-9 17 0 0 0,10-16-497 0 0,-2 3 0 0 0,0 0 0 0 0,1 1 0 0 0,1 0 0 0 0,0 1 0 0 0,1-1 0 0 0,-6 26 0 0 0,9-23 0 0 0,0-1 0 0 0,1 1 0 0 0,1-1 0 0 0,3 36 0 0 0,-1-50 0 0 0,0 0 0 0 0,0 0 0 0 0,1-1 0 0 0,-1 1 0 0 0,1 0 0 0 0,0-1 0 0 0,0 1 0 0 0,0-1 0 0 0,1 0 0 0 0,-1 1 0 0 0,1-1 0 0 0,0 0 0 0 0,-1 0 0 0 0,2-1 0 0 0,-1 1 0 0 0,0-1 0 0 0,0 1 0 0 0,1-1 0 0 0,-1 0 0 0 0,1-1 0 0 0,0 1 0 0 0,-1 0 0 0 0,1-1 0 0 0,0 0 0 0 0,0 0 0 0 0,0 0 0 0 0,0 0 0 0 0,0-1 0 0 0,0 0 0 0 0,0 1 0 0 0,6-2 0 0 0,3 0 0 0 0,-1-2 0 0 0,1 1 0 0 0,-1-1 0 0 0,1-1 0 0 0,-1 0 0 0 0,0-1 0 0 0,15-9 0 0 0,1-2 0 0 0,44-34 0 0 0,-65 45 0 0 0,0 0 0 0 0,-1-1 0 0 0,0 0 0 0 0,-1 0 0 0 0,1 0 0 0 0,-1-1 0 0 0,0 1 0 0 0,6-13 0 0 0,14-17 184 0 0,-19 28-53 0 0,1-1 0 0 0,-1 0 0 0 0,0 0 1 0 0,6-15-1 0 0,-11 22-107 0 0,-1 0 0 0 0,1 0 0 0 0,0-1 0 0 0,-1 1 0 0 0,1 0 0 0 0,-1-1 0 0 0,0 1 0 0 0,1-1 0 0 0,-1 1 0 0 0,0-1 0 0 0,-1 1 0 0 0,1 0 0 0 0,0-1 0 0 0,-1 1 0 0 0,1-1 0 0 0,-1 1 0 0 0,0 0 0 0 0,0 0 0 0 0,0-1 0 0 0,0 1 0 0 0,0 0 0 0 0,0 0 0 0 0,-1 0 0 0 0,-1-3 0 0 0,-5-2 52 0 0,0 0 0 0 0,-1 0 0 0 0,1 0 0 0 0,-1 1 0 0 0,0 1 0 0 0,-1 0 0 0 0,-10-5 0 0 0,14 7-247 0 0,1 1-1 0 0,-1 0 1 0 0,0 0 0 0 0,0 1 0 0 0,0 0-1 0 0,-1 0 1 0 0,1 0 0 0 0,0 0-1 0 0,0 1 1 0 0,-1 0 0 0 0,1 1 0 0 0,0-1-1 0 0,0 1 1 0 0,-11 3 0 0 0,-2 2-714 0 0,0 1 1 0 0,0 1 0 0 0,-18 10 0 0 0,30-15 741 0 0,-23 10-1392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17503 0 0,'0'0'399'0'0,"0"0"60"0"0,0 0 21 0 0,0 0-59 0 0,1-1-276 0 0,28-19 106 0 0,-20 14 545 0 0,0 0 0 0 0,0 0 0 0 0,1 1 1 0 0,0 0-1 0 0,13-5 0 0 0,-8 5-463 0 0,-10 2-244 0 0,1 2-1 0 0,-1-1 1 0 0,1 1 0 0 0,-1-1 0 0 0,1 1 0 0 0,-1 1 0 0 0,1-1-1 0 0,6 1 1 0 0,-1 1-89 0 0,1 2 0 0 0,-2 2 72 0 0,-9-5-68 0 0,0 1-1 0 0,-1-1 1 0 0,1 1-1 0 0,0-1 1 0 0,-1 1-1 0 0,1-1 1 0 0,-1 1-1 0 0,1 0 1 0 0,-1-1-1 0 0,1 1 1 0 0,-1 0-1 0 0,1-1 1 0 0,-1 1-1 0 0,1 0 1 0 0,-1-1-1 0 0,0 1 1 0 0,0 0-1 0 0,1 0 1 0 0,-1 0-1 0 0,0-1 1 0 0,0 1 0 0 0,0 0-1 0 0,0 0 1 0 0,0 0-1 0 0,0 0 1 0 0,0-1-1 0 0,0 1 1 0 0,0 0-1 0 0,0 0 1 0 0,0 0-1 0 0,0-1 1 0 0,-1 1-1 0 0,1 0 1 0 0,0 0-1 0 0,-1-1 1 0 0,1 1-1 0 0,0 0 1 0 0,-1 0-1 0 0,1-1 1 0 0,-2 2-1 0 0,0 2-103 0 0,-1-1-1 0 0,0 1 1 0 0,0-1-1 0 0,0 1 1 0 0,-6 4-1 0 0,-72 49-3348 0 0,-1-1 1261 0 0,80-55 2526 0 0,2-1 136 0 0,0 0 34 0 0,0 0 4 0 0,12-2 512 0 0,76-16 96 0 0,-32 4-1321 0 0,-35 6-3800 0 0,-13 3 2467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1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4607 0 0,'20'0'208'0'0,"-16"-1"-9"0"0,-3-1-183 0 0,0 1 0 0 0,-1-1 0 0 0,1 0 0 0 0,0 1 0 0 0,0-1 0 0 0,0 1 0 0 0,0 0 0 0 0,0-1 0 0 0,0 1 1 0 0,1 0-1 0 0,-1 0 0 0 0,0-1 0 0 0,1 1 0 0 0,2-2 0 0 0,-1 1 248 0 0,-1 1 234 0 0,-2 1 12 0 0,2-3 684 0 0,-1 1 1474 0 0,-4-4 206 0 0,1 2-2601 0 0,0-1-1 0 0,0 1 0 0 0,0-1 0 0 0,0 0 0 0 0,1 0 1 0 0,-1 0-1 0 0,1 0 0 0 0,1 0 0 0 0,-1 0 1 0 0,1-9-1 0 0,1 7 13 0 0,0 5-203 0 0,-1 0-1 0 0,1 0 1 0 0,-1 1 0 0 0,0-1-1 0 0,0 0 1 0 0,0 0-1 0 0,0 0 1 0 0,0 0 0 0 0,-1-3-1 0 0,1 3-38 0 0,1 0-1 0 0,-1-1 1 0 0,0 1 0 0 0,0 0-1 0 0,1 0 1 0 0,0-1-1 0 0,-1 1 1 0 0,1 0-1 0 0,0 0 1 0 0,0 0 0 0 0,0 0-1 0 0,0 0 1 0 0,3-4-1 0 0,-3 4 147 0 0,1-1-1 0 0,-1 1 0 0 0,1-1 1 0 0,-1 1-1 0 0,0-1 1 0 0,0 0-1 0 0,0 0 0 0 0,0 0 1 0 0,0-4-1 0 0,-1-6 561 0 0,0 9-565 0 0,1 0 1 0 0,-1 0-1 0 0,0 0 1 0 0,0 0-1 0 0,-1 0 0 0 0,1 0 1 0 0,-1 0-1 0 0,0 0 1 0 0,0 0-1 0 0,0 1 0 0 0,-1-1 1 0 0,1 0-1 0 0,-1 1 0 0 0,-3-6 1 0 0,4 6-170 0 0,-1 0 0 0 0,1 1 0 0 0,0-1 0 0 0,1 0 0 0 0,-1 0 0 0 0,0 0 0 0 0,1 0 0 0 0,-1 0 0 0 0,1 0 0 0 0,0-5 0 0 0,1 7 13 0 0,-1-1-1 0 0,1 0 1 0 0,-1 0 0 0 0,0 1-1 0 0,0-1 1 0 0,0 0 0 0 0,0 0-1 0 0,0 0 1 0 0,0 1 0 0 0,0-1-1 0 0,0 0 1 0 0,-1 0 0 0 0,1 1-1 0 0,-1-1 1 0 0,0-2 0 0 0,0 3 15 0 0,1 1 1 0 0,0-1-1 0 0,0 1 0 0 0,0-1 1 0 0,0 0-1 0 0,-1 1 0 0 0,1-1 1 0 0,0 0-1 0 0,0 1 0 0 0,0-1 1 0 0,0 0-1 0 0,0 1 1 0 0,1-1-1 0 0,-1 1 0 0 0,0-1 1 0 0,0 0-1 0 0,0 1 0 0 0,0-1 1 0 0,1 1-1 0 0,-1-1 0 0 0,0 0 1 0 0,1 0-1 0 0,0 0 400 0 0,6-4-278 0 0,-2 2-165 0 0,-8 1 72 0 0,0 21 1296 0 0,0-10-925 0 0,2-8-437 0 0,0 0 1 0 0,1 1 0 0 0,-1-1 0 0 0,1 0-1 0 0,-1 0 1 0 0,1 0 0 0 0,0 0-1 0 0,-1 1 1 0 0,1-1 0 0 0,0 0 0 0 0,0 0-1 0 0,0 1 1 0 0,0-1 0 0 0,0 0-1 0 0,0 0 1 0 0,0 1 0 0 0,0-1 0 0 0,1 0-1 0 0,-1 0 1 0 0,0 0 0 0 0,1 1-1 0 0,-1-1 1 0 0,1 0 0 0 0,0 2 0 0 0,2 2-10 0 0,-2 1 3 0 0,1 1 0 0 0,-1-1 0 0 0,-1 0 0 0 0,1 1 0 0 0,-1-1 0 0 0,0 0 0 0 0,0 1 0 0 0,-1-1 0 0 0,0 0 0 0 0,-3 11 0 0 0,3-11 0 0 0,1 1 0 0 0,0-1 0 0 0,0 0 0 0 0,0 0 0 0 0,0 0 0 0 0,1 0 0 0 0,0 1 0 0 0,3 8 0 0 0,-2-8 0 0 0,0 0 0 0 0,-1-1 0 0 0,0 1 0 0 0,0 0 0 0 0,-1 0 0 0 0,0 0 0 0 0,0 7 0 0 0,-1-9 0 0 0,0 0 0 0 0,0-1 0 0 0,1 1 0 0 0,0-1 0 0 0,0 1 0 0 0,0-1 0 0 0,1 1 0 0 0,0 0 0 0 0,-1-1 0 0 0,4 8 0 0 0,1 8 0 0 0,0 0 0 0 0,1 20 0 0 0,3 13 0 0 0,-7-45 0 0 0,-1-1 0 0 0,-1 1 0 0 0,0 15 0 0 0,0-16 0 0 0,0 1 0 0 0,0 0 0 0 0,2 11 0 0 0,2 24 0 0 0,-1-3 0 0 0,2-18 0 0 0,-2 0 0 0 0,-1 0 0 0 0,0 1 0 0 0,-2 32 0 0 0,0-47 0 0 0,0 0 0 0 0,1 0 0 0 0,0 0 0 0 0,0 0 0 0 0,4 13 0 0 0,2 6 0 0 0,16 158 1000 0 0,-16-109-560 0 0,-2-13-318 0 0,-3-1-1 0 0,-2 1 1 0 0,-3 0-1 0 0,-14 73 1 0 0,-16 49-122 0 0,22-128 0 0 0,6-38 0 0 0,2-1 0 0 0,0 1 0 0 0,0 21 0 0 0,2-22 0 0 0,-1-1 0 0 0,-4 20 0 0 0,-3 23 0 0 0,7-19 0 0 0,-2 154 0 0 0,8-157 0 0 0,-2-27 0 0 0,-1 0 0 0 0,0 1 0 0 0,-1-1 0 0 0,0 1 0 0 0,-2 14 0 0 0,-1-6 0 0 0,1 0 0 0 0,1 0 0 0 0,0 1 0 0 0,5 29 0 0 0,-4-25 0 0 0,0-25-2 0 0,0 0 1 0 0,0 1-1 0 0,0-1 1 0 0,0 0-1 0 0,0 0 0 0 0,0 0 1 0 0,0 1-1 0 0,0-1 1 0 0,0 0-1 0 0,0 0 0 0 0,0 0 1 0 0,0 1-1 0 0,0-1 1 0 0,0 0-1 0 0,1 0 0 0 0,-1 0 1 0 0,0 0-1 0 0,0 1 1 0 0,0-1-1 0 0,0 0 0 0 0,0 0 1 0 0,0 0-1 0 0,1 0 0 0 0,-1 0 1 0 0,0 1-1 0 0,0-1 1 0 0,0 0-1 0 0,1 0 0 0 0,-1 0 1 0 0,0 0-1 0 0,0 0 1 0 0,0 0-1 0 0,0 0 0 0 0,1 0 1 0 0,-1 0-1 0 0,0 0 1 0 0,0 0-1 0 0,1 0 0 0 0,-1 0 1 0 0,0 0-1 0 0,0 0 1 0 0,0 0-1 0 0,1 0 0 0 0,-1 0 1 0 0,0 0-1 0 0,0 0 1 0 0,0 0-1 0 0,1 0 0 0 0,-1 0 1 0 0,0 0-1 0 0,0 0 0 0 0,0 0 1 0 0,0-1-1 0 0,1 1 1 0 0,-1 0-1 0 0,0 0 0 0 0,10-9-307 0 0,-8 3-26 0 0,-1 1 0 0 0,1-1 0 0 0,-1 0 0 0 0,0 0 0 0 0,-1 0 0 0 0,0 0 0 0 0,0 0 0 0 0,-1-8 1 0 0,1-5-976 0 0,-1-6-214 0 0,-3-8-11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1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137 136 13823 0 0,'1'-2'315'0'0,"2"-15"378"0"0,-2 12-621 0 0,0 0-1 0 0,1 0 0 0 0,-1 0 1 0 0,1 0-1 0 0,0 1 1 0 0,0-1-1 0 0,0 1 1 0 0,4-6-1 0 0,6-10 1365 0 0,-10 16-1077 0 0,1 1-1 0 0,-1-1 1 0 0,0 0 0 0 0,1 1-1 0 0,0-1 1 0 0,0 1 0 0 0,0 0-1 0 0,0 0 1 0 0,1 0 0 0 0,3-2-1 0 0,1-1 921 0 0,-8 3 1570 0 0,-1 3-2715 0 0,0 0 1 0 0,0 0-1 0 0,0 0 0 0 0,0 0 1 0 0,0 0-1 0 0,0 1 1 0 0,0-1-1 0 0,0 0 1 0 0,0 1-1 0 0,1-1 0 0 0,-1 0 1 0 0,0 1-1 0 0,0-1 1 0 0,-1 2-1 0 0,-9 5-78 0 0,1 0 0 0 0,1 0 0 0 0,-1 1 0 0 0,2 0 0 0 0,-1 1 0 0 0,1 0 0 0 0,0 0 0 0 0,0 1 0 0 0,1 0 0 0 0,-10 21 0 0 0,7-5-56 0 0,8-17 0 0 0,6 2 0 0 0,-3-8 0 0 0,1 0 0 0 0,15 2 0 0 0,-3-1 0 0 0,0 0 0 0 0,1-1 0 0 0,-1-1 0 0 0,24 0 0 0 0,-29-1 0 0 0,0 1 0 0 0,0 0 0 0 0,-1 0 0 0 0,1 1 0 0 0,0 0 0 0 0,-1 1 0 0 0,0 0 0 0 0,0 0 0 0 0,0 0 0 0 0,0 1 0 0 0,0 1 0 0 0,-1-1 0 0 0,0 1 0 0 0,-1 0 0 0 0,1 1 0 0 0,-1-1 0 0 0,7 10 0 0 0,-8-7 0 0 0,0 1 0 0 0,0-1 0 0 0,-1 1 0 0 0,0 0 0 0 0,-1 0 0 0 0,0 0 0 0 0,0 0 0 0 0,-1 1 0 0 0,0-1 0 0 0,-1 1 0 0 0,0 14 0 0 0,-2-19 0 0 0,1 0 0 0 0,-1 0 0 0 0,-1 0 0 0 0,1 0 0 0 0,-1 0 0 0 0,-2 6 0 0 0,4-12 0 0 0,-1 1 0 0 0,1-1 0 0 0,0 1 0 0 0,0-1 0 0 0,0 1 0 0 0,0-1 0 0 0,-1 1 0 0 0,1-1 0 0 0,0 1 0 0 0,-1-1 0 0 0,1 1 0 0 0,0-1 0 0 0,-1 1 0 0 0,1-1 0 0 0,-1 1 0 0 0,1-1 0 0 0,0 0 0 0 0,-1 1 0 0 0,1-1 0 0 0,-1 0 0 0 0,1 1 0 0 0,-1-1 0 0 0,1 0 0 0 0,-1 0 0 0 0,0 0 0 0 0,0 1 0 0 0,-1-1 0 0 0,-1 3 121 0 0,-2 0-1 0 0,1 0 0 0 0,0-1 1 0 0,0 0-1 0 0,-1 0 1 0 0,0 0-1 0 0,1 0 1 0 0,-1-1-1 0 0,0 1 1 0 0,0-1-1 0 0,1 0 1 0 0,-1-1-1 0 0,0 1 1 0 0,0-1-1 0 0,0 0 1 0 0,-8-1-1 0 0,-186-35-1504 0 0,183 35 796 0 0,13 1 181 0 0,1 0 0 0 0,0 0-1 0 0,0 0 1 0 0,0-1 0 0 0,0 1 0 0 0,-1 0-1 0 0,1-1 1 0 0,0 1 0 0 0,0-1 0 0 0,0 0 0 0 0,0 0-1 0 0,0 0 1 0 0,-2-1 0 0 0,-14-13-1625 0 0,6 2-15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19351 0 0,'0'0'439'0'0,"0"0"62"0"0,0 0 33 0 0,0 0-65 0 0,2-1-309 0 0,1 0-118 0 0,0-1 0 0 0,0 1 0 0 0,0 0 1 0 0,0 0-1 0 0,0 0 0 0 0,0 1 0 0 0,0-1 0 0 0,0 1 1 0 0,1 0-1 0 0,3 0 0 0 0,6-1 442 0 0,38-3 1053 0 0,-25 2-731 0 0,34-6 0 0 0,94-27 1242 0 0,-142 34-2027 0 0,26-3-159 0 0,-37 4-71 0 0,0-1 1 0 0,0 1-1 0 0,0-1 1 0 0,0 1 0 0 0,0-1-1 0 0,0 0 1 0 0,0 1-1 0 0,0-1 1 0 0,0 0 0 0 0,1-1-1 0 0,0 0-1660 0 0,0 1-6660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1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10135 0 0,'0'0'231'0'0,"1"-1"29"0"0,5-5-137 0 0,-4 5-97 0 0,0 0 0 0 0,0-1 0 0 0,-1 1 0 0 0,1-1 0 0 0,-1 0 0 0 0,1 1 0 0 0,-1-1 0 0 0,0 0 0 0 0,0 0 0 0 0,1 0 0 0 0,-1 0 0 0 0,0 0 0 0 0,-1 0 0 0 0,1 0 0 0 0,0 0 0 0 0,0-3 0 0 0,0 1 334 0 0,0 0 1 0 0,1 0-1 0 0,-1 0 0 0 0,1 1 0 0 0,0-1 0 0 0,0 0 0 0 0,0 1 0 0 0,0-1 0 0 0,5-4 1 0 0,3-6 545 0 0,116-208 7322 0 0,-117 204-7707 0 0,-2-1-1 0 0,0 0 1 0 0,4-21 0 0 0,-11 10 1084 0 0,-1 26-1605 0 0,-3 7 0 0 0,-2 6 0 0 0,-24 59 0 0 0,-18 39 0 0 0,-3 9 0 0 0,47-102 0 0 0,0 0 0 0 0,1 0 0 0 0,0 0 0 0 0,1 0 0 0 0,1 1 0 0 0,0 25 0 0 0,3-9 0 0 0,2 0 0 0 0,7 32 0 0 0,-9-52 0 0 0,1-1 0 0 0,0 1 0 0 0,1-1 0 0 0,0 0 0 0 0,1-1 0 0 0,0 1 0 0 0,0-1 0 0 0,1 0 0 0 0,0 0 0 0 0,14 15 0 0 0,-9-12 0 0 0,-8-9 0 0 0,0 1 0 0 0,0-1 0 0 0,1 0 0 0 0,-1 0 0 0 0,1-1 0 0 0,-1 1 0 0 0,1-1 0 0 0,6 4 0 0 0,4 0 81 0 0,-8-2 43 0 0,0-2-1 0 0,0 1 1 0 0,0 0-1 0 0,0-1 1 0 0,0 0-1 0 0,0-1 1 0 0,1 0-1 0 0,-1 0 1 0 0,0 0 0 0 0,10 0-1 0 0,6-3 21 0 0,0-1 0 0 0,36-10 0 0 0,-49 10-126 0 0,-1 0-1 0 0,1 0 1 0 0,-1-1-1 0 0,0 0 1 0 0,0-1 0 0 0,0 0-1 0 0,-1 0 1 0 0,1-1-1 0 0,8-8 1 0 0,-12 10-18 0 0,0 0 0 0 0,0 0 0 0 0,0-1 0 0 0,0 1 0 0 0,-1-1 0 0 0,1 0 0 0 0,-1 1 0 0 0,-1-2 0 0 0,1 1 0 0 0,-1 0 0 0 0,1 0 0 0 0,-2-1 0 0 0,1 0 0 0 0,1-6 0 0 0,-2 7 20 0 0,0-5 254 0 0,0 0-1 0 0,-1 0 0 0 0,-1-17 1 0 0,1 25-238 0 0,0 0 0 0 0,0 0 0 0 0,-1 1 0 0 0,1-1-1 0 0,-1 0 1 0 0,1 0 0 0 0,-1 0 0 0 0,0 0 0 0 0,1 1 0 0 0,-1-1 0 0 0,0 0 0 0 0,0 1 0 0 0,0-1 0 0 0,-1 0 0 0 0,1 1 0 0 0,0 0 0 0 0,0-1 0 0 0,-1 1 0 0 0,1 0-1 0 0,-1-1 1 0 0,1 1 0 0 0,-1 0 0 0 0,0 0 0 0 0,1 0 0 0 0,-5-1 0 0 0,3 2-36 0 0,-1-1 0 0 0,0 1 0 0 0,0 0 0 0 0,1 0 0 0 0,-1 0 0 0 0,0 1 0 0 0,0 0 0 0 0,1-1 0 0 0,-1 1 0 0 0,1 0 0 0 0,-6 2 0 0 0,-2 2 0 0 0,-1 0 0 0 0,-11 8 0 0 0,-8 6-466 0 0,1 3 1 0 0,1 0-1 0 0,1 2 1 0 0,1 1-1 0 0,-37 44 1 0 0,59-62-1086 0 0,0 1 0 0 0,1 0 0 0 0,0 0 0 0 0,-5 14 0 0 0,8-18 986 0 0,-1-1-1994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134 107 6447 0 0,'0'0'142'0'0,"0"0"22"0"0,0 0 13 0 0,0 0 55 0 0,-4 9 1624 0 0,-2-4-1635 0 0,5-4 166 0 0,1-1 101 0 0,0 0 21 0 0,0 0-66 0 0,0 0-222 0 0,0 0 166 0 0,0 0 101 0 0,0 0 21 0 0,0 0-66 0 0,0 0-222 0 0,0 0 166 0 0,0 0 101 0 0,0 0 21 0 0,0 0 3 0 0,0 0 0 0 0,0 0 0 0 0,0 0 0 0 0,0 0-69 0 0,1-2-294 0 0,3-4-61 0 0,-3 4 283 0 0,3-7 1218 0 0,-3 7-1560 0 0,1-1-1 0 0,-1 1 0 0 0,0-1 1 0 0,-1 1-1 0 0,1-1 1 0 0,1-4-1 0 0,-1 2 232 0 0,-1 3 228 0 0,0 2 21 0 0,1-2-66 0 0,4-8-294 0 0,-2 1-133 0 0,-2 6 159 0 0,0-1 0 0 0,0 1 0 0 0,0 0 0 0 0,1 0 0 0 0,-1 0 0 0 0,4-5 0 0 0,6-11 648 0 0,-7 14-751 0 0,-3 4 299 0 0,-1 1 117 0 0,0 0 21 0 0,0 0-66 0 0,-1 1-294 0 0,-58 104 298 0 0,-13 25 589 0 0,63-111-939 0 0,1 0 0 0 0,1 1 0 0 0,1 0-1 0 0,1 0 1 0 0,-3 21 0 0 0,6-35-97 0 0,2-5 0 0 0,0 0 0 0 0,-1 0 0 0 0,1 1 0 0 0,0-1 0 0 0,0 0 0 0 0,0 0 0 0 0,0 1 0 0 0,0-1 0 0 0,0 0 0 0 0,0 0 0 0 0,1 1 0 0 0,-1-1 0 0 0,0 0 0 0 0,1 0 0 0 0,-1 0 0 0 0,1 0 0 0 0,-1 1 0 0 0,1-1 0 0 0,-1 0 0 0 0,1 0 0 0 0,0 0 0 0 0,0 0 0 0 0,-1 0 0 0 0,2 1 0 0 0,0-1 0 0 0,-1 1 0 0 0,0 0 0 0 0,1-1 0 0 0,-1 1 0 0 0,1-1 0 0 0,0 1 0 0 0,0-1 0 0 0,-1 0 0 0 0,1 0 0 0 0,0 1 0 0 0,0-1 0 0 0,0-1 0 0 0,0 1 0 0 0,0 0 0 0 0,0 0 0 0 0,1-1 0 0 0,-1 1 0 0 0,0-1 0 0 0,3 0 0 0 0,-2 0 0 0 0,1 0 0 0 0,0-1 0 0 0,-1 1 0 0 0,1-1 0 0 0,0 0 0 0 0,-1 0 0 0 0,0-1 0 0 0,1 1 0 0 0,-1-1 0 0 0,6-2 0 0 0,2-4 0 0 0,-1 0 0 0 0,0 0 0 0 0,0-1 0 0 0,0 0 0 0 0,10-15 0 0 0,-7 9 0 0 0,-4 6 0 0 0,-1-1 0 0 0,0 0 0 0 0,0-1 0 0 0,-1 1 0 0 0,0-1 0 0 0,-1-1 0 0 0,9-23 0 0 0,-13 28 0 0 0,-1 0 0 0 0,1 0 0 0 0,-1 0 0 0 0,0-1 0 0 0,-1 1 0 0 0,0 0 0 0 0,0-1 0 0 0,0 1 0 0 0,-1-1 0 0 0,0 1 0 0 0,-1 0 0 0 0,1 0 0 0 0,-1 0 0 0 0,-1 0 0 0 0,-6-13 0 0 0,-1-5 0 0 0,-6-10 0 0 0,15 33 0 0 0,-1 0 0 0 0,1 0 0 0 0,-1-1 0 0 0,0 1 0 0 0,1 0 0 0 0,-1 0 0 0 0,0 1 0 0 0,0-1 0 0 0,0 0 0 0 0,-1 1 0 0 0,-1-2 0 0 0,-16-1-64 0 0,19 4-273 0 0,1 0-138 0 0,0 0-33 0 0,0 0-140 0 0,8 9-4764 0 0,1-4-2096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2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63 15663 0 0,'-22'21'1776'0'0,"22"-20"-1396"0"0,0-1 107 0 0,0 0 22 0 0,0 0 71 0 0,0 0 286 0 0,0 0 124 0 0,0 0 30 0 0,0 0-133 0 0,1-1-847 0 0,0-1 1 0 0,1 1-1 0 0,-1-1 1 0 0,0 0 0 0 0,0 0-1 0 0,0 1 1 0 0,1-4-1 0 0,0 1 48 0 0,12-12 612 0 0,-10 10-484 0 0,1 1 1 0 0,-1-1-1 0 0,0 1 0 0 0,0-1 0 0 0,3-8 0 0 0,-3 9-349 0 0,-3 4-563 0 0,-1 1-258 0 0,0 0-56 0 0,0 0-13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2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35 101 8287 0 0,'0'0'191'0'0,"0"0"26"0"0,0 0 9 0 0,2-2-34 0 0,34-33 3681 0 0,-34 34-3208 0 0,-2 0-503 0 0,1 0 0 0 0,0 0-1 0 0,0-1 1 0 0,0 1 0 0 0,-1 0-1 0 0,1 0 1 0 0,0 0 0 0 0,0 0-1 0 0,0 0 1 0 0,1 0-1 0 0,-1 1 1 0 0,2-2 0 0 0,3-3 332 0 0,-3 1 217 0 0,0 1-1 0 0,-1-1 0 0 0,0 0 0 0 0,4-7 1 0 0,-5 8-679 0 0,0 2 480 0 0,-1 1 0 0 0,0 0 0 0 0,0 0 0 0 0,0-13 3160 0 0,-16 35-3656 0 0,5-6-16 0 0,1 1 0 0 0,1 0 0 0 0,0 0 0 0 0,1 1 0 0 0,-6 21 0 0 0,5-15 0 0 0,2-2 0 0 0,-6 33 0 0 0,9-30 0 0 0,3 2 0 0 0,0-26 0 0 0,1 0 0 0 0,0 0 0 0 0,0 0 0 0 0,0 0 0 0 0,0 0 0 0 0,0 0 0 0 0,0 0 0 0 0,0 0 0 0 0,0 0 0 0 0,0 0 0 0 0,1 0 0 0 0,-1 0 0 0 0,0 0 0 0 0,1 0 0 0 0,-1 0 0 0 0,0 0 0 0 0,1 0 0 0 0,-1 0 0 0 0,1 0 0 0 0,0 0 0 0 0,-1-1 0 0 0,1 1 0 0 0,0 0 0 0 0,-1 0 0 0 0,2 0 0 0 0,1 1 0 0 0,5 6 0 0 0,-8-7 0 0 0,0-1 0 0 0,1 1 0 0 0,-1-1 0 0 0,1 1 0 0 0,0-1 0 0 0,-1 1 0 0 0,1-1 0 0 0,-1 1 0 0 0,1-1 0 0 0,0 0 0 0 0,-1 1 0 0 0,1-1 0 0 0,0 0 0 0 0,-1 1 0 0 0,1-1 0 0 0,0 0 0 0 0,0 0 0 0 0,-1 0 0 0 0,1 0 0 0 0,0 0 0 0 0,-1 0 0 0 0,1 0 0 0 0,0 0 0 0 0,0 0 0 0 0,-1 0 0 0 0,2 0 0 0 0,0-1 0 0 0,2 1 0 0 0,0-1 0 0 0,0 0 0 0 0,0 0 0 0 0,0 0 0 0 0,-1 0 0 0 0,1-1 0 0 0,0 0 0 0 0,-1 1 0 0 0,1-1 0 0 0,-1-1 0 0 0,0 1 0 0 0,0 0 0 0 0,0-1 0 0 0,0 1 0 0 0,0-1 0 0 0,0 0 0 0 0,4-6 0 0 0,1-2 0 0 0,-1 1 0 0 0,0-1 0 0 0,-1-1 0 0 0,7-14 0 0 0,-8 12 93 0 0,-1 0 0 0 0,-1 1 0 0 0,0-1 0 0 0,-1 0 0 0 0,-1-1 1 0 0,0 1-1 0 0,0 0 0 0 0,-2 0 0 0 0,-3-26 0 0 0,4 37-19 0 0,0 0 1 0 0,-1 0-1 0 0,1 0 1 0 0,-1 0-1 0 0,0 1 1 0 0,0-1-1 0 0,0 0 1 0 0,0 0-1 0 0,-1 0 1 0 0,1 1-1 0 0,-1-1 1 0 0,0 1-1 0 0,1-1 1 0 0,-4-2-1 0 0,-5 0-74 0 0,7 5-80 0 0,0-1 0 0 0,0 1-1 0 0,0 1 1 0 0,0-1 0 0 0,0 0-1 0 0,1 1 1 0 0,-1 0 0 0 0,0-1 0 0 0,0 1-1 0 0,1 0 1 0 0,-1 0 0 0 0,0 1 0 0 0,1-1-1 0 0,-5 3 1 0 0,2 0-547 0 0,0-1-1 0 0,0 1 1 0 0,1 0 0 0 0,-1 0-1 0 0,-6 9 1 0 0,10-12-7565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27 233 6447 0 0,'0'0'298'0'0,"0"0"-10"0"0,7-16 745 0 0,9-49 4552 0 0,-15 63-5401 0 0,-1 0-1 0 0,1-1 0 0 0,0 1 0 0 0,0-1 1 0 0,0 1-1 0 0,0 0 0 0 0,4-4 0 0 0,-4 4-56 0 0,0 0-1 0 0,0 1 0 0 0,0-1 1 0 0,0 0-1 0 0,0 0 0 0 0,0 0 0 0 0,-1 0 1 0 0,1 0-1 0 0,-1 0 0 0 0,1 0 1 0 0,-1 0-1 0 0,1-2 0 0 0,-1 3-62 0 0,0 0 0 0 0,0 0 1 0 0,0 0-1 0 0,1 0 0 0 0,-1 0 0 0 0,0 0 0 0 0,0 0 0 0 0,1 0 0 0 0,-1 0 0 0 0,1 0 0 0 0,-1 1 0 0 0,1-1 0 0 0,-1 0 0 0 0,2-1 1 0 0,-1 1 18 0 0,0 0 1 0 0,-1 0-1 0 0,1 0 1 0 0,0 0 0 0 0,-1 0-1 0 0,1 0 1 0 0,-1 0-1 0 0,1 0 1 0 0,-1 0-1 0 0,0 0 1 0 0,1 0 0 0 0,-1-2-1 0 0,1-4 315 0 0,-1 3-190 0 0,0 1 0 0 0,1 0 1 0 0,0-1-1 0 0,-1 1 1 0 0,1 0-1 0 0,1-1 0 0 0,-1 1 1 0 0,0 0-1 0 0,1 0 1 0 0,-1 0-1 0 0,1 0 0 0 0,3-4 1 0 0,-2 3 75 0 0,-2 4-168 0 0,-1-1 0 0 0,1 0 1 0 0,0 0-1 0 0,-1 0 0 0 0,1 0 0 0 0,-1 0 0 0 0,1-1 0 0 0,-1 1 0 0 0,0 0 0 0 0,1 0 0 0 0,-1-2 0 0 0,1 2 255 0 0,-1 1 117 0 0,0 0 21 0 0,0 0-66 0 0,0 1-294 0 0,0 7-147 0 0,0-1 0 0 0,0 1 0 0 0,0-1 0 0 0,-1 1 0 0 0,0-1-1 0 0,-1 1 1 0 0,0-1 0 0 0,0 0 0 0 0,-4 8 0 0 0,-6 26-5 0 0,4-4 3 0 0,-2-1 0 0 0,-1 1 0 0 0,-20 40 0 0 0,28-69 0 0 0,0-1 0 0 0,0 0 0 0 0,1 1 0 0 0,-2 12 0 0 0,-6 22 0 0 0,9-34 0 0 0,6-6-64 0 0,-3-1-273 0 0,-2-1-138 0 0,0 0-33 0 0,1-1-208 0 0,13-15-4841 0 0,-7 6 3510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8287 0 0,'0'0'191'0'0,"0"0"26"0"0,0 0 9 0 0,0 0 42 0 0,0 0 158 0 0,0 0 72 0 0,0 0 12 0 0,14-12 1538 0 0,14-15 2048 0 0,-27 26-3584 0 0,-1 1 0 0 0,0 0 0 0 0,0 0 0 0 0,0 0 0 0 0,0 0 0 0 0,0 0 0 0 0,0 0 0 0 0,0 0 0 0 0,0 0 0 0 0,0 0 0 0 0,0 0 0 0 0,0 0-69 0 0,-23 13 1605 0 0,17-7-2037 0 0,-1 0 0 0 0,1 0 0 0 0,1 1 0 0 0,-1 0 0 0 0,1 0 0 0 0,0 1 0 0 0,1-1 0 0 0,0 1 0 0 0,0 0 0 0 0,0 0 0 0 0,1 0 0 0 0,0 1 0 0 0,1-1 0 0 0,-2 12 0 0 0,1 11-11 0 0,3-21 0 0 0,3 7 0 0 0,0-13 0 0 0,-1-1 0 0 0,-1-1 0 0 0,0 0 0 0 0,0 0 0 0 0,0 0 0 0 0,1 0 0 0 0,-1 0 0 0 0,0 0 0 0 0,1 0 0 0 0,0 0 0 0 0,-1 0 0 0 0,1-1 0 0 0,0 1 0 0 0,2 1 0 0 0,2 1 0 0 0,12 10 0 0 0,4-1 0 0 0,-16-10 0 0 0,35 18 0 0 0,-10-6 0 0 0,-31-15 0 0 0,10 5 0 0 0,-9-3 0 0 0,0 0 0 0 0,0-1 0 0 0,0 1 0 0 0,0 0 0 0 0,0 0 0 0 0,0-1 0 0 0,0 1 0 0 0,-1 0 0 0 0,1 0 0 0 0,-1 0 0 0 0,1 0 0 0 0,-1 0 0 0 0,1 3 0 0 0,0 4 0 0 0,-1-6 0 0 0,0 1 0 0 0,1-1 0 0 0,-1 0 0 0 0,-1 1 0 0 0,1-1 0 0 0,0 0 0 0 0,-1 0 0 0 0,0 1 0 0 0,1-1 0 0 0,-1 0 0 0 0,-2 5 0 0 0,0-3 0 0 0,1 0 0 0 0,-1 0 0 0 0,1 0 0 0 0,-1 0 0 0 0,-1 0 0 0 0,1-1 0 0 0,-1 1 0 0 0,1-1 0 0 0,-6 4 0 0 0,-6 5 0 0 0,-20 13 0 0 0,33-24 57 0 0,0-1 0 0 0,1 0 0 0 0,-1 0 0 0 0,0 1 0 0 0,0-2-1 0 0,0 1 1 0 0,1 0 0 0 0,-1 0 0 0 0,0 0 0 0 0,0-1 0 0 0,0 1 0 0 0,0-1 0 0 0,-1 0 0 0 0,1 1-1 0 0,0-1 1 0 0,0 0 0 0 0,0 0 0 0 0,0 0 0 0 0,0-1 0 0 0,0 1 0 0 0,0 0 0 0 0,0-1 0 0 0,0 0-1 0 0,0 1 1 0 0,0-1 0 0 0,0 0 0 0 0,0 0 0 0 0,0 0 0 0 0,1 0 0 0 0,-1 0 0 0 0,0 0 0 0 0,1-1-1 0 0,-1 1 1 0 0,1 0 0 0 0,-3-4 0 0 0,2 2-57 0 0,0-1 0 0 0,1 0 0 0 0,-1 0 0 0 0,1 1 0 0 0,0-1 0 0 0,0 0 0 0 0,0-6 0 0 0,0 9 0 0 0,1 1 0 0 0,0-1 0 0 0,0 1 0 0 0,0-1 0 0 0,0 0 0 0 0,0 1 0 0 0,0-1 0 0 0,-1 1 0 0 0,1-1 0 0 0,0 1 0 0 0,1-1 0 0 0,-1 0 0 0 0,0 1 0 0 0,0-1 0 0 0,0 1 0 0 0,0-1 0 0 0,0 1 0 0 0,1-1 0 0 0,-1 1 0 0 0,0-1 0 0 0,0 1 0 0 0,1-1 0 0 0,-1 1 0 0 0,0-1 0 0 0,1 0 0 0 0,1 0 0 0 0,-1-3 0 0 0,1 0 0 0 0,0 0 0 0 0,0 1 0 0 0,1 0 0 0 0,2-4 0 0 0,7-10 0 0 0,48-55 0 0 0,-36 46 0 0 0,23-35 0 0 0,-41 52 0 0 0,-1 0 0 0 0,0-1 0 0 0,0 0 0 0 0,3-12 0 0 0,-6 18 0 0 0,-1 0 0 0 0,0-1 0 0 0,0 1 0 0 0,0 0 0 0 0,-1-1 0 0 0,1 1 0 0 0,-1-1 0 0 0,0 1 0 0 0,0 0 0 0 0,-1-1 0 0 0,1 1 0 0 0,-1 0 0 0 0,-2-6 0 0 0,3 9 0 0 0,-1 0 0 0 0,1 0 0 0 0,-1 0 0 0 0,0-1 0 0 0,1 1 0 0 0,-1 0 0 0 0,0 0 0 0 0,0 0 0 0 0,0 0 0 0 0,0 0 0 0 0,0 1 0 0 0,0-1 0 0 0,0 0 0 0 0,0 0 0 0 0,0 0 0 0 0,0 1 0 0 0,0-1 0 0 0,0 1 0 0 0,-1-1 0 0 0,1 1 0 0 0,-2-1 0 0 0,0 0 0 0 0,0 1 0 0 0,-1 0 0 0 0,1-1 0 0 0,-1 1 0 0 0,-4 1 0 0 0,7-1 0 0 0,-56 10-1783 0 0,53-10 1651 0 0,0 0-985 0 0,0 0 0 0 0,0 1-1 0 0,0-1 1 0 0,0 1 0 0 0,0 0 0 0 0,-7 2-1 0 0,-8 6-6594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284 103 8287 0 0,'0'0'191'0'0,"-7"-6"444"0"0,7 5-610 0 0,0 0 1 0 0,-1 0-1 0 0,1-1 1 0 0,-1 1-1 0 0,0 0 1 0 0,1 0-1 0 0,-1 0 1 0 0,0 0-1 0 0,0 0 0 0 0,1 0 1 0 0,-1 0-1 0 0,0 0 1 0 0,0 0-1 0 0,0 0 1 0 0,0 0-1 0 0,0 0 1 0 0,-1 1-1 0 0,-1-2 1 0 0,-27-14 3788 0 0,23 13-3030 0 0,6 2-268 0 0,-2-1 293 0 0,3 2-708 0 0,0 0 0 0 0,-1 0 0 0 0,1 0 1 0 0,0 0-1 0 0,0 0 0 0 0,0 0 0 0 0,0 0 1 0 0,0 0-1 0 0,-1 0 0 0 0,1 0 0 0 0,0 0 0 0 0,0 0 1 0 0,0 0-1 0 0,0-1 0 0 0,0 1 0 0 0,0 0 0 0 0,-1 0 1 0 0,1 0-1 0 0,0 0 0 0 0,0 0 0 0 0,0 0 0 0 0,0 0 1 0 0,0-1-1 0 0,0 1 0 0 0,0 0 0 0 0,0 0 1 0 0,0 0-1 0 0,0 0 0 0 0,0 0 0 0 0,0-1 0 0 0,0 1 1 0 0,0 0-1 0 0,0 0 0 0 0,-1 0 0 0 0,1 0 0 0 0,0 0 1 0 0,1-1-1 0 0,9-36 6100 0 0,-8 24-5177 0 0,-4 21 0 0 0,-1 25-1024 0 0,-2 21 0 0 0,3-26 0 0 0,1-21 0 0 0,0 0 0 0 0,1 1 0 0 0,0 7 0 0 0,3 114 0 0 0,5 34 0 0 0,2-75 0 0 0,-3 100 0 0 0,-9-139 0 0 0,-10 59 0 0 0,12-107 0 0 0,-9 178 0 0 0,7-89 0 0 0,-11 20 0 0 0,0-10 0 0 0,1 12 0 0 0,-16 9 0 0 0,6-37 0 0 0,-8 52 0 0 0,28-121 0 0 0,-5 21 0 0 0,4-24 293 0 0,0 0-1 0 0,1 1 1 0 0,0-1-1 0 0,1 1 1 0 0,1 0-1 0 0,1 15 1 0 0,-1-16-293 0 0,-3 23 0 0 0,2-23 0 0 0,0 0 0 0 0,1 16 0 0 0,3 35 0 0 0,-4-39 0 0 0,0 0 0 0 0,-6 29 0 0 0,-4 49 0 0 0,3-20 0 0 0,6-70 0 0 0,1 0 0 0 0,1 0 0 0 0,0 0 0 0 0,1 1 0 0 0,2 11 0 0 0,-1 0 0 0 0,4 21 0 0 0,-1-23 0 0 0,-5-20 0 0 0,1 0 0 0 0,0 1 0 0 0,-1-1 0 0 0,0 0 0 0 0,1 0 0 0 0,-1 1 0 0 0,0-1 0 0 0,0 1 0 0 0,0-1 0 0 0,-1 0 0 0 0,1 1 0 0 0,0-1 0 0 0,-1 0 0 0 0,0 0 0 0 0,0 3 0 0 0,-5 8 0 0 0,2-1 0 0 0,0 1 0 0 0,0-1 0 0 0,-3 26 0 0 0,-2-5 0 0 0,8-29 0 0 0,0-1 0 0 0,0 0 0 0 0,0 0 0 0 0,0 1 0 0 0,-1-1 0 0 0,1 0 0 0 0,-3 3 0 0 0,2-2 0 0 0,0 0 0 0 0,0-1 0 0 0,0 1 0 0 0,1 0 0 0 0,-2 4 0 0 0,1 0 0 0 0,0-1-64 0 0,1-6-273 0 0,1-1-138 0 0,0 0-33 0 0,0 0-72 0 0,0 0-285 0 0,2-2-126 0 0,7-8-29 0 0,7-10-4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13823 0 0,'0'0'630'0'0,"0"0"-13"0"0,1-2-393 0 0,11-22-57 0 0,-11 22 563 0 0,-1 2 242 0 0,0 0 42 0 0,6-3 3457 0 0,-4 2-2030 0 0,-2 7-2171 0 0,0-3-678 0 0,-1 17 659 0 0,-1 0 0 0 0,0 0-1 0 0,-9 34 1 0 0,-24 57 1056 0 0,11-40-953 0 0,22-66-348 0 0,2-2-13 0 0,-1-1 0 0 0,0 0 0 0 0,0 0 0 0 0,0 0 0 0 0,0 0 0 0 0,0 0 0 0 0,0 0 0 0 0,-1 0 0 0 0,-2 3 0 0 0,3-4-330 0 0,1-1-138 0 0,0 0-33 0 0,0 0-140 0 0,0 0-572 0 0,-6 0-1777 0 0,4 0 1462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0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70 15663 0 0,'0'0'719'0'0,"0"0"-20"0"0,0-1-449 0 0,0-7 501 0 0,-1 1 0 0 0,1-1 0 0 0,-1 1 0 0 0,-4-12 0 0 0,1 1 1458 0 0,4 16-1185 0 0,0 2-69 0 0,0 0-290 0 0,0 0-121 0 0,0 0-28 0 0,0 0-72 0 0,0 3-289 0 0,-29 206-138 0 0,22-163-17 0 0,-24 83 0 0 0,28-115-1110 0 0,-5 26 1 0 0,3-8-875 0 0,3-27 451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11975 0 0,'3'-3'267'0'0,"1"-3"-8"0"0,0 0-1 0 0,0-1 1 0 0,3-7 0 0 0,-5 9-253 0 0,1 1 0 0 0,0-1 0 0 0,0 1 0 0 0,7-7 0 0 0,5-8 410 0 0,20-40 1549 0 0,-20 33-401 0 0,27-35-1 0 0,-38 54-1408 0 0,0 1 0 0 0,0-1 0 0 0,3-8 0 0 0,-3 6-95 0 0,-3 8 311 0 0,-3-2 875 0 0,2 2-1126 0 0,0 0-1 0 0,0 0 1 0 0,0 0 0 0 0,-1 1-1 0 0,1-1 1 0 0,-1 0-1 0 0,1 0 1 0 0,0 1-1 0 0,-1-1 1 0 0,1 0-1 0 0,-1 0 1 0 0,0 1-1 0 0,1-1 1 0 0,-1 1-1 0 0,1-1 1 0 0,-1 1 0 0 0,0-1-1 0 0,0 1 1 0 0,-1-2-1 0 0,-2 2 107 0 0,-1 0 0 0 0,1 1 0 0 0,-1-1 0 0 0,1 1 0 0 0,-1 0 0 0 0,1 0 0 0 0,-9 3 0 0 0,3 0 14 0 0,4-1-224 0 0,-1 2-16 0 0,6-4 0 0 0,0 0 0 0 0,-1 0 0 0 0,1 0 0 0 0,0 0 0 0 0,-1 1 0 0 0,1-1 0 0 0,0 0 0 0 0,0 1 0 0 0,0-1 0 0 0,1 1 0 0 0,-1-1 0 0 0,0 1 0 0 0,-1 2 0 0 0,-1 5 0 0 0,-2-1 0 0 0,0 1 0 0 0,0 0 0 0 0,1 0 0 0 0,1 1 0 0 0,-6 18 0 0 0,-2 4 0 0 0,8-25 0 0 0,0 0 0 0 0,0 1 0 0 0,1-1 0 0 0,-2 14 0 0 0,4-20 0 0 0,-3 13 0 0 0,2 1 0 0 0,0 0 0 0 0,0 0 0 0 0,2 0 0 0 0,0 0 0 0 0,0 0 0 0 0,5 19 0 0 0,-2-26 0 0 0,1 0 0 0 0,3-4 0 0 0,2-3 0 0 0,2-5 0 0 0,-10-1 0 0 0,-1 4 0 0 0,73-148 0 0 0,-66 131 0 0 0,6-10 0 0 0,-2 3 0 0 0,-1 0 0 0 0,13-43 0 0 0,-24 59 0 0 0,-5 6-201 0 0,4 3-93 0 0,-1 0 0 0 0,1 0 1 0 0,0 1-1 0 0,0-1 0 0 0,0 1 1 0 0,0-1-1 0 0,0 1 1 0 0,0-1-1 0 0,0 1 0 0 0,0-1 1 0 0,0 1-1 0 0,-2 1 0 0 0,2 0-1084 0 0,-6 2-6129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15663 0 0,'0'0'719'0'0,"0"0"-20"0"0,0-2-449 0 0,0-4 578 0 0,1 0-1 0 0,0 1 1 0 0,1-1-1 0 0,0 0 0 0 0,0 1 1 0 0,3-7-1 0 0,2-6-23 0 0,-7 17-292 0 0,0 1 0 0 0,1-2-68 0 0,3-4-289 0 0,0-1-407 0 0,-3 6-1152 0 0,-1 1-511 0 0,0 0-107 0 0,0 0-24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4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 15663 0 0,'0'0'356'0'0,"0"0"50"0"0,0 0 20 0 0,0 0-42 0 0,0-1-250 0 0,0-3-49 0 0,-2-8 1768 0 0,2 12-1758 0 0,0 0 0 0 0,0 0 0 0 0,0 0 0 0 0,0 0 0 0 0,0 0 0 0 0,0-1 0 0 0,0 1 0 0 0,0 0 1 0 0,0 0-1 0 0,0 0 0 0 0,0 0 0 0 0,-1 0 0 0 0,1 0 0 0 0,0 0 0 0 0,0 0 0 0 0,0 0 0 0 0,0 0 0 0 0,0 0 0 0 0,0 0 1 0 0,0-1-1 0 0,-1 1 0 0 0,1 0 0 0 0,0 0 0 0 0,0 0 0 0 0,0 0 0 0 0,0 0 0 0 0,0 0 0 0 0,0 0 0 0 0,-1 0 0 0 0,1 0 1 0 0,0 0-1 0 0,0 0 0 0 0,0 0 0 0 0,0 0 0 0 0,0 0 0 0 0,0 1 0 0 0,-1-1 0 0 0,1 0 0 0 0,0 0 0 0 0,-13 13 4768 0 0,10-8-5829 0 0,-6 8 1103 0 0,1-1 1 0 0,0 2-1 0 0,-9 22 0 0 0,3-6-78 0 0,4-8-59 0 0,1 0 0 0 0,1 0 0 0 0,1 1 0 0 0,1 0 0 0 0,-3 27 0 0 0,8-47 0 0 0,1-1 0 0 0,0 1 0 0 0,-1 0 0 0 0,2-1 0 0 0,-1 1 0 0 0,0-1 0 0 0,0 1 0 0 0,1 0 0 0 0,1 4 0 0 0,4 4 0 0 0,-2-9 0 0 0,-2-1 0 0 0,0 0 0 0 0,4 2 0 0 0,10-6 0 0 0,-10 2 0 0 0,-1-2 0 0 0,1 1 0 0 0,-1-1 0 0 0,0 0 0 0 0,0 0 0 0 0,0 0 0 0 0,0-1 0 0 0,-1 1 0 0 0,0-1 0 0 0,1-1 0 0 0,-1 1 0 0 0,4-5 0 0 0,3-6 0 0 0,-1 0 0 0 0,15-26 0 0 0,-22 33 0 0 0,0 0 0 0 0,0 0 0 0 0,0 0 0 0 0,-1-1 0 0 0,-1 1 0 0 0,1 0 0 0 0,-1-1 0 0 0,0 1 0 0 0,-1-1 0 0 0,-1-10 0 0 0,0 14 0 0 0,0-1 0 0 0,0 1 0 0 0,0 0 0 0 0,-1 0 0 0 0,-4-8 0 0 0,-2-6 0 0 0,5 10 0 0 0,3 8-1 0 0,0 1-1 0 0,-1-1 1 0 0,1 1 0 0 0,0-1 0 0 0,-1 1-1 0 0,1-1 1 0 0,0 1 0 0 0,-1-1-1 0 0,1 1 1 0 0,-1-1 0 0 0,1 1-1 0 0,-1-1 1 0 0,1 1 0 0 0,-1 0 0 0 0,1-1-1 0 0,-1 1 1 0 0,1 0 0 0 0,-1-1-1 0 0,0 1 1 0 0,1 0 0 0 0,-1 0 0 0 0,1 0-1 0 0,-1 0 1 0 0,0-1 0 0 0,1 1-1 0 0,-1 0 1 0 0,0 0 0 0 0,1 0-1 0 0,-1 0 1 0 0,0 0 0 0 0,1 1 0 0 0,-1-1-1 0 0,1 0 1 0 0,-2 0 0 0 0,1 1-87 0 0,-1-1-135 0 0,0 0 1 0 0,0 0-1 0 0,0 0 0 0 0,0 0 1 0 0,0 1-1 0 0,1-1 0 0 0,-1 1 1 0 0,0 0-1 0 0,-1 0 1 0 0,-8 8-7155 0 0,5 0-335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4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45 19351 0 0,'0'0'439'0'0,"0"0"62"0"0,-3-8 502 0 0,3 6-880 0 0,0 0 0 0 0,-1 0 1 0 0,0 0-1 0 0,1 0 0 0 0,-1 0 1 0 0,0 0-1 0 0,0 0 0 0 0,0 0 0 0 0,-1 0 1 0 0,1 1-1 0 0,0-1 0 0 0,0 0 1 0 0,-3-2-1 0 0,-1 0 2063 0 0,1 1-1882 0 0,9 8-263 0 0,8 5-49 0 0,-7-8 8 0 0,-1-1 0 0 0,1 0 0 0 0,0 0 0 0 0,0 0 0 0 0,0-1 0 0 0,8 0 0 0 0,6 0 0 0 0,-5 0 0 0 0,-12-1 0 0 0,0 1 0 0 0,0 0 0 0 0,1 0 0 0 0,-1 0 0 0 0,0 0 0 0 0,0 0 0 0 0,0 1 0 0 0,1 0 0 0 0,-1-1 0 0 0,0 1 0 0 0,0 0 0 0 0,5 3 0 0 0,-7-3 0 0 0,0-1 0 0 0,0 1 0 0 0,0-1 0 0 0,0 1 0 0 0,0-1 0 0 0,0 1 0 0 0,0 0 0 0 0,0 0 0 0 0,0-1 0 0 0,0 1 0 0 0,-1 0 0 0 0,1 0 0 0 0,0 0 0 0 0,-1 0 0 0 0,1 0 0 0 0,0 0 0 0 0,-1 0 0 0 0,1 0 0 0 0,-1 0 0 0 0,0 0 0 0 0,1 0 0 0 0,-1 0 0 0 0,0 0 0 0 0,0 0 0 0 0,0 1 0 0 0,0-1 0 0 0,0 1 0 0 0,1 1 0 0 0,-1 2 85 0 0,0-1-1 0 0,-1 1 1 0 0,1 0 0 0 0,-1 0-1 0 0,0 0 1 0 0,0 0 0 0 0,-1-1-1 0 0,1 1 1 0 0,-1 0 0 0 0,0-1-1 0 0,-4 7 1 0 0,-1 1 262 0 0,0-1-1 0 0,-18 20 1 0 0,12-17-337 0 0,-18 13 0 0 0,3-2-14 0 0,10-9 4 0 0,0-1 0 0 0,-28 18 0 0 0,10-14 0 0 0,31-18 0 0 0,11-5 0 0 0,-5 4 0 0 0,-1-1 0 0 0,1 1 0 0 0,0-1 0 0 0,0 1 0 0 0,-1-1 0 0 0,1 1 0 0 0,0 0 0 0 0,0-1 0 0 0,0 1 0 0 0,0 0 0 0 0,0 0 0 0 0,-1 0 0 0 0,1-1 0 0 0,0 1 0 0 0,0 0 0 0 0,0 0 0 0 0,2 1 0 0 0,0-1 0 0 0,12-3 0 0 0,-12 5 0 0 0,0-1 0 0 0,10 6 0 0 0,-11-3 0 0 0,-1-2 0 0 0,2 4 0 0 0,0 0 0 0 0,-1 0 0 0 0,1 0 0 0 0,-1 0 0 0 0,2 10 0 0 0,-3-9 0 0 0,1 0 0 0 0,0 0 0 0 0,0 0 0 0 0,1-1 0 0 0,0 1 0 0 0,5 9 0 0 0,-6-13 0 0 0,-1-2 0 0 0,-1 0 0 0 0,1 0 0 0 0,0 0 0 0 0,0 0 0 0 0,-1-1 0 0 0,1 1 0 0 0,0 0 0 0 0,0 0 0 0 0,0-1 0 0 0,0 1 0 0 0,0 0 0 0 0,0-1 0 0 0,0 1 0 0 0,0-1 0 0 0,0 1 0 0 0,0-1 0 0 0,0 0 0 0 0,2 1 0 0 0,1 0 0 0 0,0-1 0 0 0,-1 1 0 0 0,1-1 0 0 0,0 0 0 0 0,0 0 0 0 0,-1 0 0 0 0,7-2 0 0 0,-7 1-553 0 0,0-1-1 0 0,-1 1 1 0 0,1-1 0 0 0,0 1-1 0 0,-1-1 1 0 0,1 0 0 0 0,-1 0-1 0 0,0 0 1 0 0,3-3 0 0 0,1-2-7634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50 11975 0 0,'0'0'547'0'0,"1"-2"-11"0"0,12-18-181 0 0,-12 17 319 0 0,0 0 0 0 0,0 0 1 0 0,0 0-1 0 0,1 1 0 0 0,-1-1 1 0 0,1 1-1 0 0,3-6 0 0 0,-4 7-92 0 0,-1 1 288 0 0,0 0 122 0 0,0 0 28 0 0,0 0-65 0 0,0 0-290 0 0,0 0-121 0 0,0 0-28 0 0,0 0-72 0 0,-13 13-272 0 0,-11 12 695 0 0,16-18-474 0 0,0 0 1 0 0,-12 17 0 0 0,15-17-394 0 0,5-7 0 0 0,0 0 0 0 0,0 1 0 0 0,0-1 0 0 0,-1 0 0 0 0,1 0 0 0 0,0 0 0 0 0,0 0 0 0 0,0 1 0 0 0,0-1 0 0 0,0 0 0 0 0,0 0 0 0 0,0 0 0 0 0,0 0 0 0 0,0 1 0 0 0,0-1 0 0 0,0 0 0 0 0,0 0 0 0 0,0 0 0 0 0,0 1 0 0 0,0-1 0 0 0,0 0 0 0 0,0 0 0 0 0,0 0 0 0 0,0 0 0 0 0,0 1 0 0 0,0-1 0 0 0,0 0 0 0 0,0 0 0 0 0,1 0 0 0 0,-1 0 0 0 0,0 1 0 0 0,0-1 0 0 0,0 0 0 0 0,0 0 0 0 0,0 0 0 0 0,0 0 0 0 0,0 0 0 0 0,1 0 0 0 0,-1 1 0 0 0,0-1 0 0 0,0 0 0 0 0,0 0 0 0 0,0 0 0 0 0,1 0 0 0 0,-1 0 0 0 0,0 0 0 0 0,0 0 0 0 0,0 0 0 0 0,0 0 0 0 0,1 0 0 0 0,-1 0 0 0 0,0 0 0 0 0,0 0 0 0 0,0 0 0 0 0,1 0 0 0 0,-1 0 0 0 0,0 0 0 0 0,0 0 0 0 0,0 0 0 0 0,0 0 0 0 0,1 0 0 0 0,-1 0 0 0 0,0 0 0 0 0,0-1 0 0 0,12-2 0 0 0,-12 3 0 0 0,77-32 107 0 0,-4 1 229 0 0,-72 31 152 0 0,11 0 464 0 0,-2 1-803 0 0,-9-1-149 0 0,-1 0 1 0 0,1 0-1 0 0,-1 0 1 0 0,1 0-1 0 0,-1 0 1 0 0,1 0-1 0 0,-1 0 0 0 0,1 0 1 0 0,-1 0-1 0 0,1 1 1 0 0,-1-1-1 0 0,1 0 0 0 0,-1 0 1 0 0,1 0-1 0 0,-1 0 1 0 0,0 1-1 0 0,1-1 1 0 0,-1 0-1 0 0,1 1 0 0 0,-1-1 1 0 0,0 0-1 0 0,1 0 1 0 0,-1 1-1 0 0,0-1 0 0 0,1 1 1 0 0,-1-1-1 0 0,0 0 1 0 0,0 1-1 0 0,1-1 0 0 0,-1 1 1 0 0,0-1-1 0 0,0 1 1 0 0,0-1-1 0 0,0 1 1 0 0,1-1-1 0 0,-1 0 0 0 0,0 1 1 0 0,0-1-1 0 0,0 1 1 0 0,0 0-1 0 0,0 0-1 0 0,0 2 0 0 0,1 0 0 0 0,0 0 0 0 0,-1 0 0 0 0,0 0 0 0 0,0 0 0 0 0,0 0 1 0 0,0 0-1 0 0,0 0 0 0 0,-1 0 0 0 0,1 0 0 0 0,-1 0 0 0 0,0-1 0 0 0,0 1 0 0 0,0 0 0 0 0,0 0 0 0 0,0-1 0 0 0,-3 5 0 0 0,-3 4 13 0 0,-1 0 0 0 0,-15 17-1 0 0,9-11 43 0 0,-65 66 791 0 0,66-69-1271 0 0,-3-2 1376 0 0,14-11-508 0 0,2-1-357 0 0,0 0-406 0 0,0 0-154 0 0,0 0-33 0 0,0 0 65 0 0,19-7 278 0 0,-16 6 165 0 0,15 1 0 0 0,-17 0 0 0 0,1-1 0 0 0,0 1 0 0 0,-1 0 0 0 0,1 0 0 0 0,-1 1 0 0 0,1-1 0 0 0,-1 0 0 0 0,1 0 0 0 0,-1 1 0 0 0,1-1 0 0 0,-1 1 0 0 0,0-1 0 0 0,1 1 0 0 0,-1 0 0 0 0,1 0 0 0 0,-1-1 0 0 0,0 1 0 0 0,0 0 0 0 0,0 0 0 0 0,1 0 0 0 0,-1 0 0 0 0,0 0 0 0 0,0 1 0 0 0,0-1 0 0 0,-1 0 0 0 0,2 2 0 0 0,2 1 0 0 0,18 36 0 0 0,-21-39 0 0 0,-1 0 0 0 0,1 0 0 0 0,0 0 0 0 0,0 0 0 0 0,-1 0 0 0 0,1 0 0 0 0,0 0 0 0 0,-1 0 0 0 0,1 1 0 0 0,-1-1 0 0 0,0 0 0 0 0,1 0 0 0 0,-1 1 0 0 0,0-1 0 0 0,0 0 0 0 0,0 0 0 0 0,0 1 0 0 0,0 1 0 0 0,0 2 0 0 0,0 3 138 0 0,-1 1 1 0 0,0-1-1 0 0,0 1 1 0 0,-1 0-1 0 0,0-1 0 0 0,0 0 1 0 0,-1 0-1 0 0,0 1 1 0 0,-8 13-1 0 0,9-18-102 0 0,-1-1 0 0 0,1 1 0 0 0,-1-1 0 0 0,0 0 0 0 0,0 0 0 0 0,0 0 0 0 0,0 0 0 0 0,-1 0 0 0 0,1-1 0 0 0,-1 1 0 0 0,-7 3 0 0 0,-3 0 23 0 0,0 0-1 0 0,-16 4 1 0 0,27-9-59 0 0,-4 1 0 0 0,-1 0 0 0 0,1 0 0 0 0,0-1 0 0 0,-13 0 0 0 0,16 0 0 0 0,2-1 0 0 0,0 0 0 0 0,0 1 0 0 0,0-1 0 0 0,0-1 0 0 0,-1 1 0 0 0,1 0 0 0 0,0 0 0 0 0,1-1 0 0 0,-1 1 0 0 0,0-1 0 0 0,0 0 0 0 0,0 1 0 0 0,-3-3 0 0 0,0 0-64 0 0,4 2-273 0 0,1 1-138 0 0,-1 0 377 0 0,1 0 0 0 0,0 0-1 0 0,-1-1 1 0 0,1 1 0 0 0,0 0 0 0 0,-1 0-1 0 0,1-1 1 0 0,0 1 0 0 0,-1 0 0 0 0,1 0-1 0 0,0-1 1 0 0,0 1 0 0 0,-1 0 0 0 0,1-1 0 0 0,0 1-1 0 0,0-1 1 0 0,0 1 0 0 0,0 0 0 0 0,-1-1-1 0 0,1 1 1 0 0,0 0 0 0 0,0-1 0 0 0,0 1-1 0 0,0-1 1 0 0,0 1 0 0 0,0 0 0 0 0,0-1-1 0 0,0 1 1 0 0,0-1 0 0 0,1-13-2328 0 0,4 3 891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27 10135 0 0,'0'0'231'0'0,"-1"1"29"0"0,-2 0-221 0 0,1 0-1 0 0,0 0 1 0 0,0 0-1 0 0,-1 0 1 0 0,1 0 0 0 0,-5 1-1 0 0,-28 0 3145 0 0,13-1 221 0 0,1-1 5088 0 0,37-6-7116 0 0,-3 0-1129 0 0,24-3-241 0 0,1 3 0 0 0,50-3 0 0 0,-61 6-7 0 0,-20 3 1 0 0,0 0 0 0 0,0 1 0 0 0,-1 0 0 0 0,1 0 0 0 0,0 0 0 0 0,-1 1 0 0 0,1 0 0 0 0,9 4 0 0 0,-15-5 25 0 0,1-1 0 0 0,-1 1-1 0 0,0 0 1 0 0,0 0 0 0 0,0 0-1 0 0,0-1 1 0 0,0 1 0 0 0,0 0 0 0 0,0 0-1 0 0,0 0 1 0 0,-1 0 0 0 0,1 1-1 0 0,0-1 1 0 0,-1 0 0 0 0,1 0 0 0 0,0 0-1 0 0,-1 1 1 0 0,0-1 0 0 0,1 0 0 0 0,-1 0-1 0 0,0 1 1 0 0,1-1 0 0 0,-1 0-1 0 0,0 1 1 0 0,0-1 0 0 0,0 0 0 0 0,0 1-1 0 0,0-1 1 0 0,-1 0 0 0 0,1 1 0 0 0,0-1-1 0 0,-1 0 1 0 0,1 1 0 0 0,-1 1-1 0 0,-2 3 122 0 0,1-1-1 0 0,0 0 0 0 0,-1 0 1 0 0,0 0-1 0 0,0 0 0 0 0,-7 8 1 0 0,-4 0-119 0 0,0-1 1 0 0,0 0-1 0 0,-1-1 1 0 0,-1-1-1 0 0,-27 14 1 0 0,19-11-28 0 0,-34 25 0 0 0,55-36 0 0 0,1 0 0 0 0,-1 0 0 0 0,1-1 0 0 0,-1 0 0 0 0,0 1 0 0 0,0-1 0 0 0,0 0 0 0 0,1 0 0 0 0,-1 0 0 0 0,0-1 0 0 0,0 1 0 0 0,-4-1 0 0 0,5 1 0 0 0,7 0 0 0 0,14 2 0 0 0,-3-1 0 0 0,-5 1 0 0 0,0 0 0 0 0,-1 0 0 0 0,1 2 0 0 0,-1-1 0 0 0,1 1 0 0 0,11 8 0 0 0,-17-9 0 0 0,1 0 0 0 0,-1 0 0 0 0,-1 1 0 0 0,1 0 0 0 0,-1-1 0 0 0,1 2 0 0 0,-2-1 0 0 0,1 0 0 0 0,0 1 0 0 0,-1 0 0 0 0,0-1 0 0 0,3 9 0 0 0,-4-7 0 0 0,1-1 0 0 0,-1 1 0 0 0,-1-1 0 0 0,1 1 0 0 0,-1 0 0 0 0,0-1 0 0 0,-1 1 0 0 0,1 0 0 0 0,-2 0 0 0 0,1 0 0 0 0,-1-1 0 0 0,1 1 0 0 0,-2 0 0 0 0,1 0 0 0 0,-1-1 0 0 0,0 1 0 0 0,0-1 0 0 0,-1 0 0 0 0,0 1 0 0 0,0-1 0 0 0,-1-1 0 0 0,1 1 0 0 0,-1 0 0 0 0,-1-1 0 0 0,1 0 0 0 0,-1 0 0 0 0,-9 9 0 0 0,9-10 0 0 0,-1 0 0 0 0,1 0 0 0 0,-1 0 0 0 0,1-1 0 0 0,-1 0 0 0 0,0 0 0 0 0,0 0 0 0 0,-1-1 0 0 0,1 0 0 0 0,-1 0 0 0 0,1-1 0 0 0,-1 0 0 0 0,1 0 0 0 0,-1 0 0 0 0,0-1 0 0 0,1 0 0 0 0,-1 0 0 0 0,0 0 0 0 0,1-1 0 0 0,-1 0 0 0 0,-8-3 0 0 0,9 2-143 0 0,1 0-1 0 0,0 0 1 0 0,1-1 0 0 0,-1 1 0 0 0,0-1-1 0 0,1 0 1 0 0,-1 0 0 0 0,1-1 0 0 0,0 1-1 0 0,0-1 1 0 0,-4-5 0 0 0,6 6-12 0 0,0-1-1 0 0,0 1 1 0 0,0-1 0 0 0,0 1 0 0 0,0-1 0 0 0,1 0-1 0 0,-1 0 1 0 0,1 0 0 0 0,0 0 0 0 0,1 0-1 0 0,-1 0 1 0 0,1 0 0 0 0,-1 0 0 0 0,1 0 0 0 0,1-6-1 0 0,0-9-1377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305 315 10135 0 0,'-1'0'54'0'0,"0"0"0"0"0,1 0-1 0 0,-1 0 1 0 0,1 0-1 0 0,-1-1 1 0 0,1 1-1 0 0,-1 0 1 0 0,1-1 0 0 0,-1 1-1 0 0,0 0 1 0 0,1-1-1 0 0,0 1 1 0 0,-1 0-1 0 0,1-1 1 0 0,-1 1 0 0 0,1-1-1 0 0,-1 1 1 0 0,1-1-1 0 0,0 1 1 0 0,0-1-1 0 0,-1 1 1 0 0,1-1 0 0 0,0 0-1 0 0,0 1 1 0 0,-1-1-1 0 0,1 1 1 0 0,0-1 0 0 0,0 1-1 0 0,0-1 1 0 0,0 0-1 0 0,0 1 1 0 0,0-2-1 0 0,-4-12 715 0 0,4 13-650 0 0,-1-1 0 0 0,1 0-1 0 0,0 0 1 0 0,0 0 0 0 0,0 0-1 0 0,0 0 1 0 0,0 1 0 0 0,0-1-1 0 0,0 0 1 0 0,0 0 0 0 0,1 0-1 0 0,-1 0 1 0 0,1 1-1 0 0,1-4 1 0 0,-1 3-11 0 0,-1 1 0 0 0,1-1 0 0 0,0 0 0 0 0,-1 0 0 0 0,1 0 0 0 0,-1 0 0 0 0,0 1 0 0 0,0-1 0 0 0,0 0 0 0 0,0 0 0 0 0,0 0 0 0 0,0 0 0 0 0,0 0 0 0 0,0 0 0 0 0,-1 1 0 0 0,0-3 0 0 0,-3-3 266 0 0,3 5-296 0 0,0 1 1 0 0,0 0-1 0 0,1 0 1 0 0,-1 0 0 0 0,0-1-1 0 0,1 1 1 0 0,-1 0-1 0 0,1-1 1 0 0,0 1-1 0 0,-1 0 1 0 0,1-1 0 0 0,0 1-1 0 0,0 0 1 0 0,0-3-1 0 0,2-48 2483 0 0,-2 50-2487 0 0,0 0 1 0 0,0 1-1 0 0,0-1 0 0 0,0 1 0 0 0,-1-1 1 0 0,1 0-1 0 0,0 1 0 0 0,-1-1 0 0 0,0 1 0 0 0,1-1 1 0 0,-1 1-1 0 0,0-1 0 0 0,0 1 0 0 0,-1-2 1 0 0,0-1-69 0 0,-3-7 15 0 0,5 7-3 0 0,0 1 34 0 0,-14-21 1317 0 0,14 24-1345 0 0,0 0 0 0 0,0 0 0 0 0,-1-1 0 0 0,1 1 0 0 0,0 0 1 0 0,0 0-1 0 0,0-1 0 0 0,0 1 0 0 0,0 0 0 0 0,0 0 0 0 0,-1-1 0 0 0,1 1 0 0 0,0 0 0 0 0,0 0 0 0 0,0-1 0 0 0,0 1 0 0 0,0 0 0 0 0,0-1 0 0 0,0 1 0 0 0,0 0 0 0 0,0 0 1 0 0,0-1-1 0 0,1 1 0 0 0,-1 0 0 0 0,0 0 0 0 0,0-1 0 0 0,2-12 34 0 0,-2 11 314 0 0,-3-12 1218 0 0,1 7-1573 0 0,2 6 44 0 0,-1 0 1 0 0,1 0-1 0 0,0-1 0 0 0,-1 1 0 0 0,1 0 1 0 0,0-1-1 0 0,0 1 0 0 0,0 0 0 0 0,0-1 0 0 0,0 1 1 0 0,0 0-1 0 0,0-1 0 0 0,0 1 0 0 0,0 0 1 0 0,1-1-1 0 0,0 0 0 0 0,1-3 644 0 0,-3 13-384 0 0,0-4-320 0 0,0-2 0 0 0,0-1 0 0 0,1 1 0 0 0,-1 0 0 0 0,1 0 0 0 0,-1 0 0 0 0,1-1 0 0 0,0 1 0 0 0,0 0 0 0 0,0 0 0 0 0,0 0 0 0 0,0 0 0 0 0,0-1 0 0 0,1 1 0 0 0,0 3 0 0 0,-1-3 0 0 0,1 0 0 0 0,-1 1 0 0 0,0-1 0 0 0,0 0 0 0 0,0 0 0 0 0,0 1 0 0 0,0-1 0 0 0,-1 0 0 0 0,0 4 0 0 0,-1 15 0 0 0,13 44 0 0 0,-3-25 0 0 0,2 28 0 0 0,1 79 0 0 0,-7-98 0 0 0,-1 19 0 0 0,1 74 0 0 0,-2-25 0 0 0,0-14 0 0 0,-1 6 0 0 0,-9 117 0 0 0,6-161 0 0 0,-9 131 0 0 0,5-161 0 0 0,-1-2 0 0 0,-14 42 0 0 0,4-21 0 0 0,2 3 0 0 0,-38 119 0 0 0,45-149 0 0 0,1 0 0 0 0,1 0 0 0 0,-4 43 0 0 0,2-11 0 0 0,-20 54 0 0 0,13 5-401 0 0,12-106-239 0 0,2-10 567 0 0,0 1 0 0 0,0-1 0 0 0,0 1-1 0 0,0-1 1 0 0,1 1 0 0 0,-1-1 0 0 0,1 1 0 0 0,0-1 0 0 0,0 1 0 0 0,-1 0-1 0 0,2-1 1 0 0,-1 4 0 0 0,-2 31 73 0 0,1-26 0 0 0,0-5-163 0 0,0 0-1 0 0,-1 0 1 0 0,1-1-1 0 0,-1 1 1 0 0,0 0-1 0 0,-1-1 1 0 0,1 1-1 0 0,-1-1 1 0 0,0 0-1 0 0,0 0 1 0 0,-7 8-1 0 0,5-6 94 0 0,-5 4 52 0 0,8-9 10 0 0,-1 1 1 0 0,1 0-1 0 0,0 0 0 0 0,0 0 0 0 0,0 0 0 0 0,0 1 1 0 0,0-1-1 0 0,-1 5 0 0 0,3-7-363 0 0,0-1-117 0 0,0 0-21 0 0,0 0 67 0 0,1 0 84 0 0,2 0-48 0 0,-1-1-1 0 0,1 0 1 0 0,-1 0-1 0 0,1 0 1 0 0,-1 0-1 0 0,0 0 0 0 0,0 0 1 0 0,1-1-1 0 0,2-2 1 0 0,6-6-1129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0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74 13823 0 0,'15'-22'315'0'0,"-12"18"45"0"0,-8-1 353 0 0,1 2-431 0 0,-1-1 1 0 0,1 1-1 0 0,-1 0 0 0 0,1 0 0 0 0,-1 1 1 0 0,0 0-1 0 0,-9-4 0 0 0,2 1 1448 0 0,10 5-706 0 0,2 0 0 0 0,0 0 0 0 0,0 0-137 0 0,0 0-509 0 0,0 0 38 0 0,1-2 80 0 0,1 1-422 0 0,0 0-1 0 0,0 0 1 0 0,0 0-1 0 0,-1 0 1 0 0,1 0-1 0 0,0 0 0 0 0,0 0 1 0 0,1 1-1 0 0,-1-1 1 0 0,0 1-1 0 0,0 0 0 0 0,0-1 1 0 0,3 1-1 0 0,33 4 1421 0 0,-6-1-849 0 0,-25-3-645 0 0,1 0 0 0 0,0 1 0 0 0,-1 0 0 0 0,15 4 0 0 0,-19-4 0 0 0,0 0 0 0 0,0 0 0 0 0,0 0 0 0 0,0 1 0 0 0,-1-1 0 0 0,1 1 0 0 0,0 0 0 0 0,-1-1 0 0 0,1 1 0 0 0,-1 0 0 0 0,0 1 0 0 0,1-1 0 0 0,-1 0 0 0 0,3 5 0 0 0,0 1 0 0 0,-3-6 0 0 0,-1 0 0 0 0,1 1 0 0 0,-1-1 0 0 0,1 0 0 0 0,-1 1 0 0 0,0-1 0 0 0,0 1 0 0 0,0-1 0 0 0,0 1 0 0 0,-1-1 0 0 0,1 1 0 0 0,0 0 0 0 0,-1-1 0 0 0,0 1 0 0 0,0 0 0 0 0,0-1 0 0 0,0 5 0 0 0,-3 4 59 0 0,-1 0 0 0 0,1 0 1 0 0,-2 0-1 0 0,0 0 0 0 0,0-1 0 0 0,-1 0 0 0 0,0 0 1 0 0,0-1-1 0 0,-16 18 0 0 0,-6 2 365 0 0,-47 38 0 0 0,37-40-81 0 0,27-20-290 0 0,0 1 0 0 0,1 0 0 0 0,-1 0 0 0 0,-10 13 0 0 0,18-18-53 0 0,-5 11 0 0 0,4-5 0 0 0,4-9 0 0 0,0 0 0 0 0,0 1 0 0 0,-1-1 0 0 0,1 1 0 0 0,0-1 0 0 0,0 1 0 0 0,0-1 0 0 0,0 1 0 0 0,-1-1 0 0 0,1 1 0 0 0,0-1 0 0 0,0 1 0 0 0,0-1 0 0 0,0 1 0 0 0,0-1 0 0 0,0 1 0 0 0,0-1 0 0 0,0 1 0 0 0,1-1 0 0 0,-1 0 0 0 0,0 1 0 0 0,0-1 0 0 0,0 1 0 0 0,0-1 0 0 0,1 1 0 0 0,-1-1 0 0 0,0 1 0 0 0,0-1 0 0 0,1 0 0 0 0,-1 1 0 0 0,0-1 0 0 0,1 1 0 0 0,-1-1 0 0 0,0 0 0 0 0,1 0 0 0 0,-1 1 0 0 0,1-1 0 0 0,0 1 0 0 0,2 2 0 0 0,0-1 0 0 0,0 1 0 0 0,0-1 0 0 0,0 1 0 0 0,0-1 0 0 0,1 0 0 0 0,-1 0 0 0 0,1-1 0 0 0,-1 1 0 0 0,1-1 0 0 0,0 1 0 0 0,7 0 0 0 0,2 0 0 0 0,1 0 0 0 0,19-1 0 0 0,9 1 0 0 0,-13 0-67 0 0,0-1 0 0 0,0-1 0 0 0,0-2 0 0 0,0-1 1 0 0,33-7-1 0 0,-23-7-2361 0 0,-18 8 417 0 0,-10 3 987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51 115 6447 0 0,'9'-4'640'0'0,"12"-18"3555"0"0,-20 22-4005 0 0,0-1 0 0 0,0 0 1 0 0,-1 0-1 0 0,1 0 0 0 0,0 0 1 0 0,-1 0-1 0 0,1 0 0 0 0,-1 0 0 0 0,1 0 1 0 0,-1 0-1 0 0,0 0 0 0 0,1-1 0 0 0,-1 1 1 0 0,0 0-1 0 0,0 0 0 0 0,0 0 0 0 0,0 0 1 0 0,0-1-1 0 0,0 1 0 0 0,0 0 0 0 0,0 0 1 0 0,0-2-1 0 0,-1-4 919 0 0,1 5-597 0 0,0 2 0 0 0,0 0 0 0 0,0 0 0 0 0,0-1-69 0 0,0-1-283 0 0,0-1 1 0 0,0 1-1 0 0,0-1 0 0 0,0 1 0 0 0,-1 0 1 0 0,1-1-1 0 0,-1 1 0 0 0,1 0 1 0 0,-1-1-1 0 0,0 1 0 0 0,0 0 1 0 0,-2-4-1 0 0,-3-6 897 0 0,6 12-545 0 0,0 0-69 0 0,1-1-294 0 0,2-4-61 0 0,-3 4 283 0 0,0 1 117 0 0,0 0 21 0 0,0 0-66 0 0,1 2-294 0 0,0 5-146 0 0,1-1 1 0 0,0 1-1 0 0,0-1 0 0 0,0 1 1 0 0,5 8-1 0 0,-4-11-3 0 0,-2 0-1 0 0,1 0 1 0 0,0 0-1 0 0,-1 0 1 0 0,0 0-1 0 0,0 0 1 0 0,0 0 0 0 0,0 5-1 0 0,6 127 1 0 0,-6-122 0 0 0,7 60 0 0 0,-4 77 0 0 0,-2-7 0 0 0,9-42 1613 0 0,2-16-2386 0 0,-6-51 381 0 0,1 35 0 0 0,0-14 392 0 0,-1-10 0 0 0,-4 43 0 0 0,0-52 727 0 0,0 7 373 0 0,-3 61-935 0 0,-6 9-165 0 0,9-6 0 0 0,0-67 0 0 0,-3-20 0 0 0,3 22 0 0 0,0-21 0 0 0,-1 1 0 0 0,-1 0 0 0 0,-2 23 0 0 0,0-1 0 0 0,-4 24 0 0 0,1-23 0 0 0,1-5 0 0 0,-2 0 0 0 0,-14 51 0 0 0,-30 77 0 0 0,25-90 0 0 0,-18 112 0 0 0,33-145 0 0 0,3-16 0 0 0,1-9 0 0 0,1-1 0 0 0,1 1 0 0 0,1 0 0 0 0,1 38 0 0 0,1-54-424 0 0,0 0-1 0 0,-1 1 1 0 0,0-1-1 0 0,0 0 1 0 0,0 0-1 0 0,-1 0 1 0 0,1 0 0 0 0,-4 5-1 0 0,5-9-1459 0 0,-1 0-3634 0 0,-5 0-1564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59 428 6447 0 0,'0'0'298'0'0,"0"0"-10"0"0,0 0-50 0 0,0 0 493 0 0,0 0 238 0 0,0 0 45 0 0,0 0 8 0 0,0 0 2 0 0,-8-5 3188 0 0,6 2-3770 0 0,1 0 1 0 0,-1 0-1 0 0,1 0 0 0 0,0 0 0 0 0,0 0 0 0 0,1 0 0 0 0,-1 0 1 0 0,1 0-1 0 0,-1 0 0 0 0,1 0 0 0 0,0-1 0 0 0,0 1 0 0 0,1-5 1 0 0,0 3-275 0 0,-1 1 1 0 0,1-1 0 0 0,0 1 0 0 0,0-1-1 0 0,1 1 1 0 0,-1-1 0 0 0,1 1 0 0 0,4-8-1 0 0,5-9 563 0 0,-10 18-633 0 0,0 0 0 0 0,1 1 0 0 0,-1-1 1 0 0,1 0-1 0 0,-1 0 0 0 0,1 1 1 0 0,0-1-1 0 0,3-3 0 0 0,11-6-98 0 0,-1 1 0 0 0,2 1 0 0 0,-1 0 0 0 0,1 1 0 0 0,29-11 0 0 0,-31 14 0 0 0,-1 1 341 0 0,1 0 1 0 0,0 1-1 0 0,0 1 0 0 0,0 0 1 0 0,20-1-1 0 0,-33 4-341 0 0,-1 0 0 0 0,1-1 0 0 0,0 1 0 0 0,-1 0 0 0 0,1 0 0 0 0,0 0 0 0 0,-1 1 0 0 0,1-1 0 0 0,0 0 0 0 0,-1 0 0 0 0,1 1 0 0 0,-1-1 0 0 0,1 1 0 0 0,2 1 0 0 0,1 0 0 0 0,-2-1 0 0 0,14 8 0 0 0,-11-5 0 0 0,-1 0 0 0 0,1 0 0 0 0,-1 1 0 0 0,6 6 0 0 0,3 3 0 0 0,-2-6 0 0 0,11 6 0 0 0,-20-11 0 0 0,1-1 0 0 0,0 1 0 0 0,0-1 0 0 0,0 0 0 0 0,0 0 0 0 0,0 0 0 0 0,1 0 0 0 0,-1-1 0 0 0,0 0 0 0 0,1 0 0 0 0,-1 0 0 0 0,1 0 0 0 0,7 0 0 0 0,1-3 0 0 0,0 1 0 0 0,0-2 0 0 0,0 0 0 0 0,0 0 0 0 0,0-1 0 0 0,-1-1 0 0 0,0 0 0 0 0,0-1 0 0 0,0 0 0 0 0,-1-1 0 0 0,21-15 0 0 0,-26 17 0 0 0,1-1 0 0 0,-1 0 0 0 0,0-1 0 0 0,0 1 0 0 0,0-1 0 0 0,-1 0 0 0 0,0-1 0 0 0,-1 1 0 0 0,0-1 0 0 0,0 0 0 0 0,0 0 0 0 0,-1 0 0 0 0,0 0 0 0 0,-1-1 0 0 0,0 1 0 0 0,1-12 0 0 0,-2 16 0 0 0,-1 0 0 0 0,1 0 0 0 0,-1 1 0 0 0,0-1 0 0 0,-1-6 0 0 0,1 8 0 0 0,-1 1 0 0 0,1 0 0 0 0,-1-1 0 0 0,1 1 0 0 0,-1-1 0 0 0,1 1 0 0 0,-1 0 0 0 0,0-1 0 0 0,0 1 0 0 0,0 0 0 0 0,0 0 0 0 0,0 0 0 0 0,0-1 0 0 0,0 1 0 0 0,0 0 0 0 0,0 0 0 0 0,-2-1 0 0 0,-9-6 0 0 0,9 6 0 0 0,1 1 0 0 0,0-1 0 0 0,-1 1 0 0 0,1-1 0 0 0,0 1 0 0 0,-1 0 0 0 0,0 0 0 0 0,1 0 0 0 0,-1 0 0 0 0,0 1 0 0 0,0-1 0 0 0,1 0 0 0 0,-1 1 0 0 0,-5 0 0 0 0,-1 0 0 0 0,0 0 0 0 0,0 1 0 0 0,1 0 0 0 0,-1 1 0 0 0,0 0 0 0 0,0 0 0 0 0,1 0 0 0 0,-1 2 0 0 0,1-1 0 0 0,0 1 0 0 0,0 0 0 0 0,0 0 0 0 0,1 1 0 0 0,0 0 0 0 0,-1 0 0 0 0,2 1 0 0 0,-10 9 0 0 0,-23 39 0 0 0,1 1 0 0 0,-29 61 0 0 0,52-90 0 0 0,-5 13 0 0 0,9-17 0 0 0,-25 36 0 0 0,32-52 0 0 0,-1-1 0 0 0,1 1 0 0 0,-1-1 0 0 0,0 0 0 0 0,0-1 0 0 0,-1 1 0 0 0,1-1 0 0 0,-1 0 0 0 0,0 0 0 0 0,-12 5 0 0 0,14-7 65 0 0,-1 0-1 0 0,0 0 1 0 0,0 0-1 0 0,0-1 1 0 0,0 1 0 0 0,0-1-1 0 0,-1-1 1 0 0,1 1-1 0 0,0-1 1 0 0,0 1 0 0 0,-1-2-1 0 0,1 1 1 0 0,0 0-1 0 0,0-1 1 0 0,-1 0 0 0 0,1 0-1 0 0,-8-4 1 0 0,10 4-51 0 0,-1 0 0 0 0,1 0 0 0 0,0 0-1 0 0,-1-1 1 0 0,1 0 0 0 0,0 1 0 0 0,0-1 0 0 0,0 0 0 0 0,0 0 0 0 0,1-1 0 0 0,-1 1 0 0 0,0-1 0 0 0,1 1 0 0 0,0-1 0 0 0,0 0 0 0 0,-1 0 0 0 0,2 0 0 0 0,-1 0-1 0 0,-2-4 1 0 0,-1-6 224 0 0,0 1-1 0 0,-10-16 1 0 0,-7-15-1173 0 0,20 38 347 0 0,0-1 170 0 0,0 1-1 0 0,0 0 0 0 0,-1 0 0 0 0,-3-6 0 0 0,4 9-16 0 0,1 1 0 0 0,0-1 0 0 0,-1 1 0 0 0,1-1 0 0 0,-1 1 0 0 0,1 0 0 0 0,-1 0 0 0 0,0-1 0 0 0,0 1 0 0 0,-2-1 0 0 0,-16-6-1101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64 219 8287 0 0,'0'0'191'0'0,"0"0"26"0"0,0 0 9 0 0,0 0 42 0 0,0 0 158 0 0,-2-1 72 0 0,2 0-434 0 0,-1 1 0 0 0,0 0 0 0 0,1-1 1 0 0,-1 1-1 0 0,1 0 0 0 0,-1-1 0 0 0,1 1 1 0 0,0-1-1 0 0,-1 1 0 0 0,1-1 0 0 0,-1 1 1 0 0,1-1-1 0 0,0 1 0 0 0,-1-1 0 0 0,1 0 1 0 0,0 1-1 0 0,0-1 0 0 0,0 1 0 0 0,-1-1 0 0 0,1 0 1 0 0,0 1-1 0 0,0-1 0 0 0,0 1 0 0 0,0-1 1 0 0,0 0-1 0 0,0 1 0 0 0,0-1 0 0 0,0 0 1 0 0,0 0-1 0 0,0-2 55 0 0,0 1 393 0 0,0 2 0 0 0,-6-22 3072 0 0,6 21-3141 0 0,0-1-294 0 0,2-4 174 0 0,-1 1-1 0 0,1-1 0 0 0,0 1 0 0 0,0-1 1 0 0,1 1-1 0 0,-1 0 0 0 0,6-8 0 0 0,1-1 604 0 0,48-71 1730 0 0,-49 70-2213 0 0,-6 9-62 0 0,-7 12 156 0 0,-7 10 150 0 0,-8 14-687 0 0,-3 5 0 0 0,-7 17 0 0 0,22-39 0 0 0,0 0 0 0 0,0 1 0 0 0,2 0 0 0 0,-1 0 0 0 0,2 1 0 0 0,0 0 0 0 0,-4 20 0 0 0,9-30 18 0 0,0 1 0 0 0,0 0 0 0 0,2 11 0 0 0,-1-14-19 0 0,0 0 0 0 0,1 0 1 0 0,-1 0-1 0 0,0-1 0 0 0,1 1 0 0 0,0 0 0 0 0,0-1 0 0 0,0 1 1 0 0,0-1-1 0 0,0 0 0 0 0,0 1 0 0 0,0-1 0 0 0,1 0 0 0 0,-1 0 0 0 0,1-1 1 0 0,-1 1-1 0 0,1 0 0 0 0,5 1 0 0 0,-6-2 68 0 0,0 0-1 0 0,0 0 0 0 0,0 0 1 0 0,0 0-1 0 0,0-1 1 0 0,0 1-1 0 0,0 0 0 0 0,0-1 1 0 0,0 0-1 0 0,0 0 0 0 0,0 1 1 0 0,0-1-1 0 0,1 0 1 0 0,1-1-1 0 0,-1 0 45 0 0,0 0-1 0 0,0 0 1 0 0,0-1 0 0 0,0 0-1 0 0,0 1 1 0 0,0-1 0 0 0,-1 0-1 0 0,4-2 1 0 0,-1-2-111 0 0,1 1 0 0 0,-1-1 0 0 0,0 0 0 0 0,0-1 0 0 0,-1 1 0 0 0,0-1 0 0 0,0 0 0 0 0,3-8 0 0 0,8-13 0 0 0,-2 5 0 0 0,-1-1 0 0 0,-1 0 0 0 0,11-38 0 0 0,-21 58 0 0 0,0 1 0 0 0,-1 0 0 0 0,1-1 0 0 0,-1 1 0 0 0,0-1 0 0 0,0 1 0 0 0,0-4 0 0 0,0-10 0 0 0,0 16 0 0 0,0-1 0 0 0,0 1 0 0 0,0 0 0 0 0,0-1 0 0 0,0 1 0 0 0,0 0 0 0 0,0-1 0 0 0,-1 1 0 0 0,1 0 0 0 0,-1-1 0 0 0,1 1 0 0 0,-1 0 0 0 0,1 0 0 0 0,-1-1 0 0 0,0 1 0 0 0,1 0 0 0 0,-1 0 0 0 0,0 0 0 0 0,0 0 0 0 0,-1-1 0 0 0,-1-1 0 0 0,-2-3 0 0 0,-1 2 0 0 0,-2 1 0 0 0,-30-3-133 0 0,36 6-563 0 0,2 0-258 0 0,0 0-56 0 0,0 0-217 0 0,0 0-858 0 0,0 0-379 0 0,3-2-80 0 0,9-9-15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11975 0 0,'0'0'267'0'0,"0"0"42"0"0,0 0 17 0 0,0 0-28 0 0,0 0-58 0 0,0 0 491 0 0,0 0 238 0 0,0 0 45 0 0,0 0 8 0 0,0 0 2 0 0,0 0 0 0 0,0 0 0 0 0,0 0-69 0 0,0 0-290 0 0,0 0-121 0 0,0 0-28 0 0,0 0-4 0 0,-3-15 1623 0 0,0 19-2129 0 0,1 0 0 0 0,-1 0 0 0 0,1 0 0 0 0,-3 7 0 0 0,0-1-220 0 0,4-8-837 0 0,1-2-385 0 0,0 0-1273 0 0,0 0-4798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8287 0 0,'0'0'191'0'0,"0"0"26"0"0,0 0 9 0 0,6-7 4 0 0,0-1 492 0 0,0-1-1 0 0,0 0 1 0 0,-1 0-1 0 0,0-1 0 0 0,5-11 1 0 0,-7 13-507 0 0,1-1 399 0 0,-1 1-1 0 0,0-1 0 0 0,-1 0 1 0 0,0 0-1 0 0,2-15 0 0 0,-3 19-206 0 0,0-1-1 0 0,1 1 0 0 0,-1-1 1 0 0,5-8-1 0 0,7-9 242 0 0,-7 15 160 0 0,-6 7-365 0 0,0 1-436 0 0,1 0 1 0 0,-1 0-1 0 0,0-1 0 0 0,0 1 1 0 0,1 0-1 0 0,-1 0 1 0 0,0 0-1 0 0,1-1 0 0 0,-1 1 1 0 0,0 0-1 0 0,0 0 1 0 0,0 0-1 0 0,1-1 0 0 0,-1 1 1 0 0,0 0-1 0 0,0-1 0 0 0,0 1 1 0 0,0 0-1 0 0,0 0 1 0 0,1-1-1 0 0,-1 1 0 0 0,0 0 1 0 0,0-1-1 0 0,8-14-19 0 0,3 0 564 0 0,15-24 1016 0 0,-26 39-1562 0 0,0 0 0 0 0,0 0 1 0 0,0 0-1 0 0,0 0 0 0 0,0-1 0 0 0,0 1 0 0 0,0 0 0 0 0,0 0 1 0 0,0 0-1 0 0,0 0 0 0 0,0 0 0 0 0,0 0 0 0 0,0 0 0 0 0,0 0 1 0 0,0 0-1 0 0,0-1 0 0 0,0 1 0 0 0,1 0 0 0 0,-1 0 0 0 0,0 0 0 0 0,0 0 1 0 0,0 0-1 0 0,0 0 0 0 0,0 0 0 0 0,0 0 0 0 0,0 0 0 0 0,0 0 1 0 0,0 0-1 0 0,1 0 0 0 0,-1 0 0 0 0,0 0 0 0 0,0 0 0 0 0,0 0 1 0 0,0 0-1 0 0,0 0 0 0 0,0 0 0 0 0,0 0 0 0 0,1 0 0 0 0,-1 0 0 0 0,0 0 1 0 0,0 0-1 0 0,0 0 0 0 0,0 0 0 0 0,0 0 0 0 0,0 0 0 0 0,0 0 1 0 0,0 0-1 0 0,0 0 0 0 0,1 0 0 0 0,-1 0 0 0 0,0 0 0 0 0,0 0 1 0 0,0 1-1 0 0,0-1 0 0 0,0 0 0 0 0,0 0 0 0 0,0 0 0 0 0,0 0 0 0 0,0 0 1 0 0,3 11 665 0 0,-3 17 262 0 0,-14 47-934 0 0,-33 97 0 0 0,36-137 0 0 0,5-14 0 0 0,-11 25 0 0 0,12-35 5 0 0,-14 35-38 0 0,12-28-3 0 0,6-17-301 0 0,1-1-138 0 0,0 0-33 0 0,0 0 65 0 0,0 0 86 0 0,0 0-738 0 0,0 0-354 0 0,0 0-1129 0 0,0 0-4244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0-61 0 0,0 0-288 0 0,0 0-121 0 0,2 1-28 0 0,4 5-72 0 0,0 2-289 0 0,-6-5-152 0 0,1 1 0 0 0,0-1 0 0 0,-1 1 0 0 0,0-1 0 0 0,0 7 0 0 0,0 10-4 0 0,0-16 139 0 0,1 0 0 0 0,-1-1 0 0 0,0 1 0 0 0,0 0 0 0 0,-1 0 0 0 0,1-1 0 0 0,-1 1 0 0 0,1 0 0 0 0,-3 4 0 0 0,-7 36 530 0 0,9-35-668 0 0,2-1 0 0 0,6-3 0 0 0,-3-4 0 0 0,-1-1 0 0 0,1 1 0 0 0,-1-1 0 0 0,1 0 0 0 0,0 0 0 0 0,-1 0 0 0 0,1-1 0 0 0,-1 1 0 0 0,1-1 0 0 0,3-1 0 0 0,38-12 0 0 0,-38 11 0 0 0,18-6 0 0 0,-9 4 0 0 0,0-1 0 0 0,24-13 0 0 0,-11 6-1673 0 0,-42 10-7979 0 0,11 3 3465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13823 0 0,'0'0'315'0'0,"0"0"45"0"0,0 0 21 0 0,0 0-49 0 0,0 0-81 0 0,0 0 481 0 0,0 0 237 0 0,0 0 45 0 0,0 0-61 0 0,0 0-288 0 0,0 0-121 0 0,0 0-28 0 0,0 0-4 0 0,0 0 0 0 0,0 2 0 0 0,2 39 483 0 0,-1-29-743 0 0,0 0 0 0 0,-1 0 0 0 0,0 0 0 0 0,-1 0 0 0 0,0 0 0 0 0,-1 0 0 0 0,-6 19 0 0 0,-69 160-87 0 0,52-119-165 0 0,0 1 0 0 0,25-66-168 0 0,4-7-228 0 0,5-6-424 0 0,-3 0-1015 0 0,1-2 1 0 0,-1 1-1 0 0,-1-1 1 0 0,1 0-1 0 0,6-12 0 0 0,-11 17 299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13823 0 0,'0'0'315'0'0,"0"0"45"0"0,0 0 21 0 0,0 0-49 0 0,0 0-81 0 0,0 0 481 0 0,0 0 237 0 0,0 0 45 0 0,0 0 8 0 0,0 0 2 0 0,0 0 0 0 0,0 0 0 0 0,0 0-137 0 0,2 0-583 0 0,24-5 187 0 0,-1-1 0 0 0,33-13-1 0 0,1 0 143 0 0,-34 14-633 0 0,-18 5 0 0 0,-1 4 72 0 0,-5-2-6 0 0,0 0 0 0 0,-1 1 0 0 0,1-1 1 0 0,-1 0-1 0 0,0 0 0 0 0,0 1 0 0 0,0-1 0 0 0,0 0 0 0 0,0 0 0 0 0,0 1 0 0 0,0-1 1 0 0,-1 0-1 0 0,1 0 0 0 0,-2 4 0 0 0,-12 31 911 0 0,13-35-970 0 0,-74 211-7 0 0,70-196 0 0 0,1-6 0 0 0,1 0 0 0 0,1-1 0 0 0,-2 13 0 0 0,2 35 0 0 0,1-49 0 0 0,0-1 0 0 0,-1 0 0 0 0,0-2-64 0 0,1-4-273 0 0,1-2-138 0 0,0 0-33 0 0,0 0 65 0 0,-11-24-2571 0 0,10 19 2311 0 0,0 1 18 0 0,0 0-1 0 0,0 1 0 0 0,0-1 0 0 0,1 0 1 0 0,-1 0-1 0 0,1-4 0 0 0,1-2-850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0,'0'0'356'0'0,"0"0"50"0"0,0 0 20 0 0,0 0-42 0 0,0 0-112 0 0,0 0 463 0 0,0 0 234 0 0,9-5 2091 0 0,7 1-1413 0 0,25-1 1 0 0,-5 0-1214 0 0,4 1 371 0 0,-27 4-400 0 0,24-5 0 0 0,7-3-538 0 0,-43 7-563 0 0,-1 1-258 0 0,0 0-56 0 0,0 0-13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74 173 11975 0 0,'0'0'267'0'0,"0"0"42"0"0,0 0 17 0 0,2-8 74 0 0,18-45 3405 0 0,-17 46-3239 0 0,1 0-1 0 0,1 0 1 0 0,-1 0 0 0 0,1 0-1 0 0,1 1 1 0 0,8-9 0 0 0,9-11-137 0 0,-19 21-454 0 0,-3 4 261 0 0,1-1 1 0 0,-1 0-1 0 0,0 0 1 0 0,0 0 0 0 0,0 0-1 0 0,0 0 1 0 0,0-1 0 0 0,1-2-1 0 0,-2 5-230 0 0,0 0-1 0 0,0 0 1 0 0,0 0-1 0 0,0 0 0 0 0,0 0 1 0 0,0 0-1 0 0,1 0 1 0 0,-1 0-1 0 0,0 0 1 0 0,0 0-1 0 0,0 0 1 0 0,0 0-1 0 0,0-1 1 0 0,0 1-1 0 0,0 0 1 0 0,0 0-1 0 0,0 0 0 0 0,0 0 1 0 0,0 0-1 0 0,0 0 1 0 0,0 0-1 0 0,0 0 1 0 0,0 0-1 0 0,0 0 1 0 0,0 0-1 0 0,0 0 1 0 0,0-1-1 0 0,0 1 1 0 0,0 0-1 0 0,0 0 1 0 0,0 0-1 0 0,0 0 0 0 0,0 0 1 0 0,0 0-1 0 0,0 0 1 0 0,0 0-1 0 0,0 0 1 0 0,0 0-1 0 0,0 0 1 0 0,0 0-1 0 0,-1 0 1 0 0,1-1-1 0 0,0 1 1 0 0,0 0-1 0 0,0 0 1 0 0,0 0-1 0 0,0 0 0 0 0,0 0 1 0 0,0 0-1 0 0,0 0 1 0 0,0 0-1 0 0,0 0 1 0 0,0 0-1 0 0,0 0 1 0 0,0 0-1 0 0,0 0 1 0 0,-1 0-1 0 0,1 0 1 0 0,0 0-1 0 0,0 0 0 0 0,0 0 1 0 0,0 0-1 0 0,0 0 1 0 0,0 0-1 0 0,-7 4 627 0 0,-10 9 359 0 0,16-12-977 0 0,-8 9-14 0 0,0 0 0 0 0,1 0 0 0 0,0 1 0 0 0,1 0 0 0 0,0 1 0 0 0,-7 15 0 0 0,4-9 0 0 0,-5 13 0 0 0,2 0 0 0 0,1 1 0 0 0,1 0 0 0 0,-9 46 0 0 0,18-68 0 0 0,0 1 0 0 0,0 20 0 0 0,2-26 0 0 0,0-1 0 0 0,1 1 0 0 0,-1 0 0 0 0,1-1 0 0 0,0 1 0 0 0,0-1 0 0 0,0 1 0 0 0,1-1 0 0 0,2 5 0 0 0,-4-9 0 0 0,0 1 0 0 0,0 0 0 0 0,0-1 0 0 0,1 1 0 0 0,-1-1 0 0 0,0 1 0 0 0,0-1 0 0 0,1 1 0 0 0,-1-1 0 0 0,1 0 0 0 0,-1 1 0 0 0,0-1 0 0 0,1 1 0 0 0,-1-1 0 0 0,1 0 0 0 0,-1 1 0 0 0,1-1 0 0 0,-1 0 0 0 0,1 0 0 0 0,-1 1 0 0 0,1-1 0 0 0,-1 0 0 0 0,1 0 0 0 0,0 0 0 0 0,-1 1 0 0 0,1-1 0 0 0,-1 0 0 0 0,1 0 0 0 0,-1 0 0 0 0,2 0 0 0 0,-1 0 0 0 0,2 1 0 0 0,-2 0 0 0 0,-1-1 0 0 0,1 1 0 0 0,0-1 0 0 0,0 0 0 0 0,0 1 0 0 0,-1-1 0 0 0,1 0 0 0 0,0 0 0 0 0,0 1 0 0 0,0-1 0 0 0,0 0 0 0 0,-1 0 0 0 0,1 0 0 0 0,0 0 0 0 0,0 0 0 0 0,0 0 0 0 0,0 0 0 0 0,0-1 0 0 0,-1 1 0 0 0,2 0 0 0 0,3-1 0 0 0,0 0 0 0 0,-1 0 0 0 0,1 0 0 0 0,-1 0 0 0 0,1-1 0 0 0,-1 0 0 0 0,0 0 0 0 0,1 0 0 0 0,-1 0 0 0 0,0-1 0 0 0,-1 0 0 0 0,1 0 0 0 0,0 0 0 0 0,-1 0 0 0 0,4-4 0 0 0,4-6 0 0 0,0-1 0 0 0,15-25 0 0 0,-22 33 0 0 0,2-6 158 0 0,0 1-1 0 0,0-1 1 0 0,-1 1-1 0 0,-1-2 1 0 0,0 1-1 0 0,0 0 1 0 0,-2-1-1 0 0,1 1 1 0 0,-2-1-1 0 0,1 0 1 0 0,-2 0 0 0 0,-1-19-1 0 0,2-69-157 0 0,-3 93 0 0 0,-4 4 0 0 0,4 4-138 0 0,0 0-1 0 0,0 0 1 0 0,0-1 0 0 0,0 1-1 0 0,0 0 1 0 0,0 1-1 0 0,0-1 1 0 0,0 0 0 0 0,0 0-1 0 0,0 1 1 0 0,0-1 0 0 0,0 1-1 0 0,0 0 1 0 0,1 0-1 0 0,-1 0 1 0 0,0-1 0 0 0,0 2-1 0 0,1-1 1 0 0,-1 0 0 0 0,0 0-1 0 0,1 0 1 0 0,-3 3 0 0 0,-1 1-975 0 0,-2 1-7416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5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17503 0 0,'0'0'803'0'0,"0"0"-18"0"0,0 0-358 0 0,0 0 341 0 0,0 0 205 0 0,0 0 40 0 0,-4-6 1150 0 0,3 5-1987 0 0,3-13 763 0 0,1 9-731 0 0,0 0 0 0 0,0 0 0 0 0,0 0 0 0 0,1 1 0 0 0,0-1 0 0 0,-1 1 0 0 0,8-6 0 0 0,-10 9-683 0 0,-1 1-1125 0 0,2-1-4590 0 0,4-3-1968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32 198 15663 0 0,'0'0'356'0'0,"1"-3"50"0"0,1-3-201 0 0,0-1 1 0 0,-1 1-1 0 0,0-1 0 0 0,0 1 1 0 0,0-1-1 0 0,-1-7 1 0 0,0 4 899 0 0,1 0 0 0 0,3-18 0 0 0,0 14-279 0 0,-2 8-599 0 0,0 0 0 0 0,0-1-1 0 0,-1 1 1 0 0,0 0 0 0 0,-1 0-1 0 0,1-8 1 0 0,-1 12 144 0 0,9-12 1234 0 0,-5 8-1605 0 0,0 0 72 0 0,-3 5 299 0 0,-1 1 117 0 0,0 0 21 0 0,0 0-66 0 0,5 11-293 0 0,-5-9-149 0 0,1-1 1 0 0,0 1 0 0 0,0-1 0 0 0,-1 1-1 0 0,1-1 1 0 0,-1 1 0 0 0,1-1-1 0 0,-1 3 1 0 0,1 15-2 0 0,-1 0 0 0 0,0 0 0 0 0,-2 0 0 0 0,0 0 0 0 0,-8 27 0 0 0,-33 88 0 0 0,12-44 0 0 0,55-139-5684 0 0,-4 12 1663 0 0,-8 19 1974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8287 0 0,'0'0'191'0'0,"1"-1"26"0"0,2 0-138 0 0,0-1 0 0 0,0 1 0 0 0,0-1 0 0 0,0 0 0 0 0,0 0 0 0 0,0-1 0 0 0,-1 1 0 0 0,1-1-1 0 0,-1 1 1 0 0,1-1 0 0 0,-1 0 0 0 0,0 0 0 0 0,0 1 0 0 0,0-2 0 0 0,-1 1 0 0 0,2-4 0 0 0,-2 6 232 0 0,-1-1 0 0 0,0 1 0 0 0,0-1 1 0 0,0 1-1 0 0,0-1 0 0 0,-1 1 0 0 0,1-1 0 0 0,0 1 1 0 0,-1-2-1 0 0,-1-7 619 0 0,2-31 4069 0 0,-1 33-4197 0 0,1 1 0 0 0,-1-1 0 0 0,2 1 1 0 0,-1 0-1 0 0,2-9 0 0 0,-1 15-258 0 0,-1 1-28 0 0,0 0-72 0 0,1-1-289 0 0,3-3-66 0 0,-3 3 282 0 0,1 15 626 0 0,10 38-657 0 0,7 36-72 0 0,-3-1-268 0 0,9 75 0 0 0,-16-100 0 0 0,-5-44 0 0 0,-2 0 0 0 0,0 1 0 0 0,-1 25 0 0 0,-1-33 0 0 0,0-6 0 0 0,0-1 0 0 0,0 0 0 0 0,0 0 0 0 0,-1 0 0 0 0,0 0 0 0 0,0 0 0 0 0,0-1 0 0 0,0 1 0 0 0,-1 0 0 0 0,1 0 0 0 0,-5 6 0 0 0,0-2 0 0 0,0-1 0 0 0,-3-3 0 0 0,6-4 8 0 0,2 0-13 0 0,0 0 1 0 0,0 0-1 0 0,0 0 1 0 0,0-1-1 0 0,0 1 1 0 0,0 0-1 0 0,0-1 1 0 0,0 1-1 0 0,0-1 1 0 0,0 1-1 0 0,0-1 1 0 0,0 1 0 0 0,0-1-1 0 0,0 0 1 0 0,-1 0-1 0 0,0-1-169 0 0,0 1 0 0 0,1 0 1 0 0,-1-1-1 0 0,0 0 0 0 0,0 1 0 0 0,1-1 0 0 0,-1 0 0 0 0,1 0 0 0 0,-1 0 1 0 0,1 0-1 0 0,0 0 0 0 0,0 0 0 0 0,-1-3 0 0 0,-1-2-1062 0 0,1 1-1 0 0,0-1 1 0 0,-1-8-1 0 0,0-3-6271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187 229 13823 0 0,'0'0'630'0'0,"0"0"-13"0"0,1-1-393 0 0,13-25 633 0 0,5-16 4948 0 0,-10 22-4299 0 0,-3 8-894 0 0,6-23 0 0 0,-11 31-288 0 0,0-1-1 0 0,0 1 1 0 0,0-1 0 0 0,-1 0-1 0 0,0 1 1 0 0,0-1 0 0 0,0 0-1 0 0,-2-6 1 0 0,-4-20-308 0 0,5 31-16 0 0,1-1 0 0 0,0 1 0 0 0,0-1 0 0 0,0 0 0 0 0,-1 1 0 0 0,1-1 0 0 0,0 1 0 0 0,0-1 0 0 0,-1 1 0 0 0,1-1 0 0 0,-1 1 0 0 0,1 0 0 0 0,0-1 0 0 0,-1 1 0 0 0,1-1 0 0 0,-1 1 0 0 0,1 0 0 0 0,-1-1 0 0 0,1 1 0 0 0,-1 0 0 0 0,1 0 0 0 0,-1-1 0 0 0,1 1 0 0 0,-1 0 0 0 0,1 0 0 0 0,-1 0 0 0 0,-1 0 0 0 0,1-1 0 0 0,-2 1 34 0 0,0-1-1 0 0,0 0 1 0 0,0 1-1 0 0,0-1 1 0 0,0 1-1 0 0,0 0 1 0 0,0 0-1 0 0,0 0 0 0 0,0 1 1 0 0,0-1-1 0 0,0 1 1 0 0,0-1-1 0 0,1 1 1 0 0,-1 0-1 0 0,0 0 1 0 0,0 0-1 0 0,0 1 1 0 0,1-1-1 0 0,-1 1 1 0 0,-3 2-1 0 0,-4 4 82 0 0,0 0 0 0 0,0 0 0 0 0,-11 14 0 0 0,8-8-238 0 0,1 0 0 0 0,1 1 0 0 0,0 1 0 0 0,1-1 0 0 0,1 2 0 0 0,0 0 0 0 0,2 0 0 0 0,-8 23 0 0 0,8-22 123 0 0,5-12 0 0 0,0 0 0 0 0,0 0 0 0 0,0 1 0 0 0,0 8 0 0 0,2-5 0 0 0,5-2 0 0 0,-4-6 0 0 0,0-2 0 0 0,-1 1 0 0 0,1-1 0 0 0,-1 1 0 0 0,1-1 0 0 0,0 1 0 0 0,-1-1 0 0 0,1 1 0 0 0,-1-1 0 0 0,1 0 0 0 0,0 1 0 0 0,0-1 0 0 0,-1 0 0 0 0,1 0 0 0 0,0 1 0 0 0,0-1 0 0 0,-1 0 0 0 0,1 0 0 0 0,0 0 0 0 0,0 0 0 0 0,-1 0 0 0 0,2 0 0 0 0,2 0 0 0 0,-1 0 0 0 0,1 0 0 0 0,-1 0 0 0 0,1-1 0 0 0,-1 1 0 0 0,0-1 0 0 0,1 0 0 0 0,-1 0 0 0 0,0 0 0 0 0,1 0 0 0 0,3-3 0 0 0,37-22 0 0 0,-36 21 0 0 0,104-79 0 0 0,-96 75 64 0 0,-15 8 273 0 0,-10 20 1089 0 0,4-7-1385 0 0,-2 0 1 0 0,1-1 0 0 0,-10 13-1 0 0,-7 10-42 0 0,-4 11 10 0 0,-50 91-82 0 0,76-134-264 0 0,1-2-138 0 0,0 0-33 0 0,0 0 65 0 0,0 0 222 0 0,0 0-166 0 0,0 0-101 0 0,0 0-21 0 0,13-7-2755 0 0,-2-3-4386 0 0,-3 3 1012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24 13823 0 0,'0'0'630'0'0,"0"0"-13"0"0,0 0-184 0 0,0 0 677 0 0,2-8 3327 0 0,-2 6-3972 0 0,0-1 17 0 0,4-6 3104 0 0,-4 8-3169 0 0,0 1 79 0 0,0 0 15 0 0,0 0-68 0 0,0 1-294 0 0,-1 8-144 0 0,-1-1-1 0 0,-1 0 1 0 0,-5 15 0 0 0,-3 6-8 0 0,8-20 3 0 0,3 5 0 0 0,2-11 0 0 0,-1-1 0 0 0,4 6 0 0 0,-4-7 0 0 0,-1 0 0 0 0,1 0 0 0 0,0 0 0 0 0,0 0 0 0 0,0 0 0 0 0,0 0 0 0 0,0 0 0 0 0,0 0 0 0 0,0 0 0 0 0,0 0 0 0 0,1-1 0 0 0,-1 1 0 0 0,0 0 0 0 0,0-1 0 0 0,1 1 0 0 0,-1-1 0 0 0,0 1 0 0 0,1-1 0 0 0,-1 0 0 0 0,0 0 0 0 0,3 1 0 0 0,1-1 0 0 0,41 7 0 0 0,-35-4 0 0 0,-2 0 0 0 0,1 3 0 0 0,-3 2 0 0 0,-6-7 0 0 0,-1 0 0 0 0,1-1 0 0 0,0 1 0 0 0,-1 0 0 0 0,1 0 0 0 0,-1 0 0 0 0,1-1 0 0 0,-1 1 0 0 0,1 0 0 0 0,-1 0 0 0 0,0 0 0 0 0,1 0 0 0 0,-1 0 0 0 0,0 0 0 0 0,0 0 0 0 0,0-1 0 0 0,0 1 0 0 0,0 1 0 0 0,0 2 0 0 0,1-1 100 0 0,0 0 1 0 0,0 0-1 0 0,-1 0 1 0 0,1 1-1 0 0,-1-1 0 0 0,0 0 1 0 0,0 0-1 0 0,0 0 1 0 0,-1 4-1 0 0,0-1 157 0 0,-1 0 0 0 0,0 0 0 0 0,-5 10 0 0 0,1-5-256 0 0,0 0 0 0 0,-1 0 0 0 0,0 0 0 0 0,-1-1 0 0 0,0 0 0 0 0,0-1 1 0 0,-1 0-1 0 0,0 0 0 0 0,-1-1 0 0 0,0 0 0 0 0,0 0 0 0 0,-1-1 0 0 0,0-1 0 0 0,-21 10 0 0 0,18-11-1 0 0,11-6 0 0 0,-8-1 0 0 0,9-1 0 0 0,2 2 0 0 0,-7-6 0 0 0,4 2 0 0 0,1-5 0 0 0,0 2 0 0 0,2 8-58 0 0,0 0-1 0 0,-1-1 1 0 0,1 1-1 0 0,0-1 1 0 0,-1 1-1 0 0,1 0 1 0 0,0-1-1 0 0,-1 1 1 0 0,1 0-1 0 0,-1 0 1 0 0,1-1-1 0 0,-1 1 1 0 0,1 0-1 0 0,0 0 1 0 0,-1 0-1 0 0,1-1 1 0 0,-1 1-1 0 0,1 0 1 0 0,-1 0-1 0 0,1 0 1 0 0,-1 0-1 0 0,1 0 1 0 0,-1 0-1 0 0,1 0 1 0 0,-1 0-1 0 0,1 0 1 0 0,-1 0-1 0 0,1 0 1 0 0,-1 1-1 0 0,1-1 1 0 0,-1 0-1 0 0,1 0 1 0 0,-1 0 0 0 0,1 0-1 0 0,0 1 1 0 0,-1-1-1 0 0,-13 7-2617 0 0,11-10 1890 0 0,1 0 0 0 0,0 1-1 0 0,0-1 1 0 0,0 0 0 0 0,0 0-1 0 0,-2-5 1 0 0,3 5-750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19351 0 0,'0'0'439'0'0,"0"0"62"0"0,0 0 33 0 0,0 0-65 0 0,7-8 1544 0 0,-4 6-1808 0 0,0 0 1 0 0,0 0-1 0 0,0 0 0 0 0,1 0 0 0 0,-1 1 1 0 0,0-1-1 0 0,1 1 0 0 0,-1 0 1 0 0,1 0-1 0 0,0 0 0 0 0,-1 1 0 0 0,1-1 1 0 0,6 1-1 0 0,10 0 1417 0 0,25 2 1 0 0,-30-1-1386 0 0,22-1-237 0 0,-26 2 0 0 0,0 0-64 0 0,-9-1-273 0 0,-2-1-138 0 0,0 0-1216 0 0,0 0-4970 0 0,0 0-2127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8287 0 0,'0'0'191'0'0,"0"0"26"0"0,1-2 9 0 0,1 1-201 0 0,-1-1 1 0 0,1 1 0 0 0,0 0-1 0 0,-1 0 1 0 0,1-1-1 0 0,0 1 1 0 0,0 0 0 0 0,2 0-1 0 0,12-8-56 0 0,-14 5 70 0 0,-2 2 97 0 0,0 1 94 0 0,1-1-1 0 0,0 0 0 0 0,-1 1 0 0 0,1-1 1 0 0,-1 0-1 0 0,0 0 0 0 0,0 1 0 0 0,1-1 1 0 0,-1 0-1 0 0,0 0 0 0 0,-1 0 0 0 0,1 1 1 0 0,0-1-1 0 0,0 0 0 0 0,-1 0 1 0 0,1 1-1 0 0,-1-1 0 0 0,-1-3 0 0 0,2 4-155 0 0,0 0-1 0 0,-1 0 0 0 0,1 0 0 0 0,0 0 1 0 0,0 0-1 0 0,0 0 0 0 0,0 0 0 0 0,0 0 1 0 0,1 0-1 0 0,-1-1 0 0 0,0 1 1 0 0,0 0-1 0 0,1 0 0 0 0,-1 0 0 0 0,0 0 1 0 0,1 0-1 0 0,-1 0 0 0 0,1 0 0 0 0,0-1 1 0 0,0 1 90 0 0,0-1 0 0 0,0 1 0 0 0,0-1 1 0 0,-1 1-1 0 0,1-1 0 0 0,-1 0 0 0 0,1 1 1 0 0,-1-1-1 0 0,0-2 0 0 0,1 0 399 0 0,-1 0 0 0 0,-1 0 0 0 0,1 0-1 0 0,-1 0 1 0 0,1 0 0 0 0,-1 0 0 0 0,-1 0 0 0 0,1 0-1 0 0,-3-5 1 0 0,4 8-47 0 0,-1 0-72 0 0,-4-7-134 0 0,0-4 332 0 0,0-12 698 0 0,5 23-969 0 0,0 1 117 0 0,0 0 21 0 0,-1-2-66 0 0,-1-4-294 0 0,0 15-129 0 0,2 13-23 0 0,0-19 2 0 0,-9 87 1 0 0,9-34 0 0 0,2-1 0 0 0,15 87 0 0 0,-8-97 0 0 0,2 5 0 0 0,7 89 0 0 0,-11-51 0 0 0,0 33 0 0 0,-2-48 0 0 0,0-18 0 0 0,-3-15 0 0 0,0-11 0 0 0,-3 52 0 0 0,-2 51 0 0 0,3-93 0 0 0,1-6 487 0 0,9 46 0 0 0,-3-30-21 0 0,13 69-38 0 0,1 3-248 0 0,-20-102-180 0 0,0 1 0 0 0,-1-1 0 0 0,-3 23 0 0 0,-13 59 0 0 0,1-8 0 0 0,10-57 0 0 0,-12 48 0 0 0,13-62 0 0 0,0 0 0 0 0,2 1 0 0 0,1 0 0 0 0,2 44 0 0 0,2-43 0 0 0,-2-14 0 0 0,0-1 0 0 0,-1 1 0 0 0,-1 18 0 0 0,0-15 0 0 0,1 24 0 0 0,0-17 0 0 0,0 6 0 0 0,-2-18 0 0 0,-1 2 22 0 0,2-10-12 0 0,3 4-32 0 0,-1 22-121 0 0,-6-49-4155 0 0,4 9-4911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1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11975 0 0,'0'0'267'0'0,"0"0"42"0"0,0 0 17 0 0,-1-1-28 0 0,-4-2-196 0 0,-1-6 47 0 0,6 7 73 0 0,0 0 0 0 0,-1 0-1 0 0,1 0 1 0 0,0 0 0 0 0,0 0 0 0 0,0 0 0 0 0,0 0 0 0 0,1 0 0 0 0,-1 0-1 0 0,1 0 1 0 0,-1 0 0 0 0,1 0 0 0 0,-1 0 0 0 0,1 1 0 0 0,0-1-1 0 0,0 0 1 0 0,1-1 0 0 0,1-4 534 0 0,-2 6 268 0 0,0-1 0 0 0,13-10 1140 0 0,-13 11-1648 0 0,-1 1-4 0 0,0 0 0 0 0,0 0 0 0 0,0 0 0 0 0,0 0-68 0 0,1 2-289 0 0,1 1-103 0 0,-1-1 0 0 0,0 1 0 0 0,1 0-1 0 0,-1 0 1 0 0,0-1 0 0 0,0 1 0 0 0,-1 0 0 0 0,1 0 0 0 0,0 0 0 0 0,-1 0 0 0 0,0 0 0 0 0,0 0 0 0 0,0 0 0 0 0,-1 6 0 0 0,-1 4 321 0 0,-1 0 1 0 0,-5 16 0 0 0,2-8-209 0 0,-3 8-165 0 0,5-19 0 0 0,1 1 0 0 0,0-1 0 0 0,-1 12 0 0 0,4-8 0 0 0,4-1 0 0 0,-2-12 0 0 0,-1 0 0 0 0,1 1 0 0 0,0-1 0 0 0,-1 0 0 0 0,1 0 0 0 0,0 0 0 0 0,-1-1 0 0 0,1 1 0 0 0,0 0 0 0 0,0-1 0 0 0,0 1 0 0 0,0-1 0 0 0,0 1 0 0 0,0-1 0 0 0,0 0 0 0 0,2 0 0 0 0,31-1 0 0 0,127-18 1440 0 0,-139 17-1173 0 0,-2 1-97 0 0,25-6 1 0 0,-32 3-171 0 0,-14 3 1 0 0,1 1 0 0 0,0 0 0 0 0,0 0 0 0 0,-1-1 0 0 0,1 1 0 0 0,0 0 0 0 0,0-1 0 0 0,-1 1 0 0 0,1-1 0 0 0,0 1 0 0 0,-1-1 0 0 0,1 1 0 0 0,0-1 0 0 0,-1 1 0 0 0,1-2 0 0 0,-2-2-49 0 0,1 4 16 0 0,-1-1-85 0 0,1 0 0 0 0,0 0 0 0 0,-1 1 0 0 0,1-1 0 0 0,0 0 0 0 0,0 0 0 0 0,0 0 0 0 0,0 0 0 0 0,0 0 0 0 0,0 0 0 0 0,0 0 0 0 0,0 0 0 0 0,0 0 0 0 0,0 0 0 0 0,1 0 0 0 0,-1 1 0 0 0,0-1 0 0 0,1 0 0 0 0,-1 0 0 0 0,0 0 0 0 0,1 0 0 0 0,-1 1 0 0 0,2-2 0 0 0,-2 1 160 0 0,1 0-96 0 0,-1 1 0 0 0,0-1-1 0 0,0 1 1 0 0,1 0 0 0 0,-1-1 0 0 0,0 1 0 0 0,0-1 0 0 0,0 1 0 0 0,0-1 0 0 0,0 1 0 0 0,1-1 0 0 0,-1 1-1 0 0,0-1 1 0 0,0 1 0 0 0,0-1 0 0 0,0 1 0 0 0,0-1 0 0 0,-1 1 0 0 0,1-1 0 0 0,0 1 0 0 0,0-1 0 0 0,0 1-1 0 0,0-1 1 0 0,-1 1 0 0 0,1-1 0 0 0,0 1 0 0 0,0-1 0 0 0,-1 1 0 0 0,1-1 0 0 0,0 1 0 0 0,-1 0 0 0 0,1-1-1 0 0,-1 0-36 0 0,0 1 0 0 0,1-1 0 0 0,-1 0 0 0 0,1 1 0 0 0,0-1 0 0 0,-1 0 0 0 0,1 0 0 0 0,0 1 0 0 0,-1-1 0 0 0,1 0 0 0 0,0 0 0 0 0,0 0 0 0 0,0 1 0 0 0,-1-2 0 0 0,2-1-313 0 0,0 0-1 0 0,-1 0 1 0 0,1 1 0 0 0,0-1-1 0 0,0 0 1 0 0,0 1 0 0 0,1-1-1 0 0,2-4 1 0 0,5-9-5859 0 0,-6 6 270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1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13823 0 0,'0'0'315'0'0,"-2"-1"45"0"0,1 1-311 0 0,-1 0 0 0 0,0-1 1 0 0,0 1-1 0 0,0-1 0 0 0,0 1 0 0 0,0-1 1 0 0,1 0-1 0 0,-1 1 0 0 0,0-1 0 0 0,0 0 1 0 0,1 0-1 0 0,-1-1 0 0 0,1 1 1 0 0,-1 0-1 0 0,1 0 0 0 0,-3-4 0 0 0,4 5 5 0 0,0 0 0 0 0,0 0 0 0 0,-1-1-1 0 0,1 1 1 0 0,0 0 0 0 0,0-1 0 0 0,0 1 0 0 0,0 0-1 0 0,0-1 1 0 0,0 1 0 0 0,0 0 0 0 0,0 0 0 0 0,0-1-1 0 0,0 1 1 0 0,0 0 0 0 0,0-1 0 0 0,0 1-1 0 0,0 0 1 0 0,0-1 0 0 0,0 1 0 0 0,0 0 0 0 0,0-1-1 0 0,0 1 1 0 0,1 0 0 0 0,-1 0 0 0 0,0-1 0 0 0,0 1-1 0 0,0 0 1 0 0,1 0 0 0 0,-1-1 0 0 0,0 1 0 0 0,0 0-1 0 0,0 0 1 0 0,1-1 0 0 0,-1 1 0 0 0,1 0-1 0 0,7-5 2691 0 0,-8 5-2590 0 0,2-1 870 0 0,-2 1 0 0 0,0 0-69 0 0,0 0-290 0 0,0 0-121 0 0,0 2-28 0 0,2 6-396 0 0,-1 0-1 0 0,0 1 0 0 0,-1-1 1 0 0,0 10-1 0 0,0 1-28 0 0,-1 43 410 0 0,-3-1 1 0 0,-18 97-1 0 0,2-21-29 0 0,6 8-472 0 0,9-45 0 0 0,4-94-125 0 0,1 0 0 0 0,0 0 0 0 0,1 0 0 0 0,-1 0-1 0 0,1 0 1 0 0,3 11 0 0 0,-3-15-1475 0 0,-1-2-4590 0 0,0 0-1968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7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8287 0 0,'0'0'191'0'0,"0"0"26"0"0,2 0 9 0 0,4-1-180 0 0,0 0 0 0 0,-1 0 0 0 0,1 0 0 0 0,6-3 0 0 0,-12 4-19 0 0,1 0 1 0 0,-1 0-1 0 0,0-1 0 0 0,0 1 0 0 0,0 0 0 0 0,1 0 0 0 0,-1 0 0 0 0,0 0 0 0 0,0-1 0 0 0,0 1 0 0 0,0 0 0 0 0,1 0 0 0 0,-1 0 0 0 0,0-1 1 0 0,0 1-1 0 0,0 0 0 0 0,0 0 0 0 0,0-1 0 0 0,0 1 0 0 0,0 0 0 0 0,1 0 0 0 0,-1-1 0 0 0,0 1 0 0 0,0 0 0 0 0,0 0 0 0 0,0-1 1 0 0,0 1-1 0 0,0 0 0 0 0,0 0 0 0 0,0-1 0 0 0,-1 1 0 0 0,1 0 0 0 0,0 0 0 0 0,0-1 0 0 0,0 1 0 0 0,0 0 0 0 0,0 0 0 0 0,0-1 1 0 0,0 1-1 0 0,0 0 0 0 0,-1 0 0 0 0,1 0 0 0 0,0-1 0 0 0,0 1 0 0 0,-5-5 1672 0 0,4 4-709 0 0,1 1 30 0 0,0-1-65 0 0,4-9-128 0 0,-3 8-734 0 0,0 0 1 0 0,0 0-1 0 0,0 1 0 0 0,0-1 1 0 0,-1 0-1 0 0,1 0 0 0 0,-1 0 1 0 0,1 0-1 0 0,-1 0 0 0 0,0 0 0 0 0,0 0 1 0 0,0 0-1 0 0,0 0 0 0 0,0 0 1 0 0,0 0-1 0 0,-1-4 0 0 0,1 5 3 0 0,0 0 0 0 0,0 0 1 0 0,0 0-1 0 0,0 0 0 0 0,0 0 0 0 0,1 0 0 0 0,-1 0 0 0 0,0 0 0 0 0,1 0 1 0 0,-1-1-1 0 0,1 1 0 0 0,-1 0 0 0 0,1 1 0 0 0,-1-1 0 0 0,1 0 0 0 0,1-1 0 0 0,5-11 662 0 0,-3-6 1081 0 0,3-37 0 0 0,-7 56-1837 0 0,-5-32 2030 0 0,4 28-2016 0 0,-3 10-16 0 0,2 3 0 0 0,5 12 72 0 0,-3-17 156 0 0,1-1 0 0 0,0 1 0 0 0,0-1 0 0 0,0 0 0 0 0,3 7 0 0 0,-3-9 215 0 0,0 1-294 0 0,10 13-133 0 0,-10-13-16 0 0,0 0 0 0 0,0 0 0 0 0,0 1 0 0 0,0-1 0 0 0,0 0 0 0 0,0 0 0 0 0,0 1 0 0 0,-1-1 0 0 0,1 1 0 0 0,-1-1 0 0 0,0 1 0 0 0,0 3 0 0 0,2 11 0 0 0,8 15 0 0 0,-8-27 0 0 0,0 1 0 0 0,0 0 0 0 0,-1 0 0 0 0,1 0 0 0 0,-1 6 0 0 0,3 22 0 0 0,15 60 0 0 0,-18-89 0 0 0,1 4 0 0 0,0-3 0 0 0,-1 0 0 0 0,0 0 0 0 0,1 0 0 0 0,-2 0 0 0 0,1 0 0 0 0,-1 0 0 0 0,0 0 0 0 0,0 0 0 0 0,-3 13 0 0 0,2-14 0 0 0,1 0 0 0 0,-1 1 0 0 0,1 0 0 0 0,0-1 0 0 0,0 1 0 0 0,0-1 0 0 0,1 1 0 0 0,0-1 0 0 0,0 1 0 0 0,0-1 0 0 0,1 0 0 0 0,2 6 0 0 0,-1-4 0 0 0,-1 1 0 0 0,0 0 0 0 0,0 0 0 0 0,-1 0 0 0 0,0 9 0 0 0,4 33 0 0 0,-3-38 0 0 0,-1 0 0 0 0,0 0 0 0 0,-1 0 0 0 0,-1 13 0 0 0,0-21 0 0 0,0 0 0 0 0,0 0 0 0 0,-1 0 0 0 0,-3 8 0 0 0,3-9 0 0 0,1 1 0 0 0,0-1 0 0 0,-1 0 0 0 0,1 0 0 0 0,0 1 0 0 0,1-1 0 0 0,-1 0 0 0 0,1 1 0 0 0,-1 6 0 0 0,14 111 0 0 0,-4-48 0 0 0,-5-47 0 0 0,1-1 0 0 0,9 26 0 0 0,-4-14 0 0 0,-5-4 0 0 0,-5-28 0 0 0,0 1 0 0 0,1 0 0 0 0,0 0 0 0 0,0-1 0 0 0,4 10 0 0 0,16 51 0 0 0,1 2 0 0 0,-14-47 0 0 0,-1 1 0 0 0,7 33 0 0 0,-9-35 0 0 0,12 32 0 0 0,-4-15 0 0 0,-11-27 0 0 0,-1 0 0 0 0,1 0 0 0 0,-1 0 0 0 0,-1 16 0 0 0,0-22 0 0 0,-1 13 0 0 0,-1-1 0 0 0,-1 1 0 0 0,0 0 0 0 0,-1-1 0 0 0,-10 28 0 0 0,13-41 0 0 0,-2 6 0 0 0,1 0 0 0 0,1 0 0 0 0,0 1 0 0 0,0-1 0 0 0,1 18 0 0 0,0-15 0 0 0,0 0 0 0 0,-4 23 0 0 0,-3 5 0 0 0,2 0 0 0 0,0 62 0 0 0,1-75 0 0 0,3-25 0 0 0,1-1 0 0 0,0 0 0 0 0,-1 1 0 0 0,1-1 0 0 0,0 1 0 0 0,0-1 0 0 0,0 1 0 0 0,0-1 0 0 0,0 1 0 0 0,0-1 0 0 0,1 1 0 0 0,0 1 0 0 0,0 3 0 0 0,-5 99 0 0 0,2-90 0 0 0,-2-1 0 0 0,0 1 0 0 0,0-1 0 0 0,-10 21 0 0 0,14-35 0 0 0,-9 17 0 0 0,5-9 0 0 0,1 0 0 0 0,-6 18 0 0 0,7-24 0 0 0,1 12 0 0 0,2-6 0 0 0,0-1-269 0 0,-6-14-3050 0 0,-4-13 1296 0 0,0-4-22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44 219 8287 0 0,'0'0'382'0'0,"0"0"-8"0"0,1-1-240 0 0,12-16 2829 0 0,21-35 0 0 0,-26 38-1341 0 0,-5 10-1325 0 0,0-1 1 0 0,-1 1-1 0 0,0-1 1 0 0,0 1-1 0 0,0-1 1 0 0,2-6-1 0 0,-1-1 537 0 0,0 0 0 0 0,10-18 0 0 0,-6 13 248 0 0,-7 16-570 0 0,1 0-68 0 0,0-11-167 0 0,-4 8 1650 0 0,-2 0-1911 0 0,4 4-16 0 0,1 0 0 0 0,0-1 0 0 0,-1 1 0 0 0,1 0 0 0 0,-1-1 0 0 0,1 1 0 0 0,0 0 0 0 0,-1 0 0 0 0,1 0 0 0 0,-1-1 0 0 0,1 1 0 0 0,-1 0 0 0 0,1 0 0 0 0,-1 0 0 0 0,1 0 0 0 0,-1 0 0 0 0,1 0 0 0 0,-1 0 0 0 0,1 0 0 0 0,-1 0 0 0 0,1 0 0 0 0,-1 0 0 0 0,1 0 0 0 0,-1 0 0 0 0,1 0 0 0 0,0 0 0 0 0,-1 0 0 0 0,1 1 0 0 0,-1-1 0 0 0,1 0 0 0 0,-1 0 0 0 0,1 1 0 0 0,-1-1 0 0 0,0 1 0 0 0,1-1 0 0 0,-3 2 42 0 0,0 0 0 0 0,0 0 0 0 0,1 0 1 0 0,-1 0-1 0 0,1 0 0 0 0,0 0 0 0 0,-1 0 0 0 0,1 1 0 0 0,0-1 0 0 0,0 1 0 0 0,1 0 0 0 0,-4 5 0 0 0,-1 4 282 0 0,-7 23 0 0 0,7-19-356 0 0,-13 42-123 0 0,-16 86 1 0 0,32-132-209 0 0,1-4 343 0 0,1 0 0 0 0,0 0 0 0 0,0 1 0 0 0,1-1 0 0 0,0 9 0 0 0,0-14 1 0 0,1 0-1 0 0,-1 0 0 0 0,1 1 1 0 0,0-1-1 0 0,0 0 0 0 0,0 0 0 0 0,0 0 1 0 0,0 0-1 0 0,1 0 0 0 0,-1 0 1 0 0,1-1-1 0 0,0 1 0 0 0,0 0 1 0 0,0-1-1 0 0,4 4 0 0 0,-5-5 20 0 0,0 0 0 0 0,0 0 0 0 0,0-1 0 0 0,0 1 0 0 0,0-1 0 0 0,0 1 0 0 0,0-1 0 0 0,0 1 0 0 0,0-1 0 0 0,0 1 0 0 0,0-1 0 0 0,0 0 0 0 0,1 0 0 0 0,-1 1 0 0 0,0-1 0 0 0,0 0 0 0 0,0 0 0 0 0,0 0 0 0 0,1 0 0 0 0,-1-1 0 0 0,0 1 0 0 0,0 0 0 0 0,0 0 0 0 0,0-1 0 0 0,1 1 0 0 0,0-1 0 0 0,2-1 0 0 0,2 1 91 0 0,-1-2-1 0 0,1 1 1 0 0,-1-1-1 0 0,0 1 1 0 0,0-2-1 0 0,0 1 1 0 0,0 0-1 0 0,0-1 1 0 0,-1 0 0 0 0,7-7-1 0 0,-4 3 76 0 0,0 0 0 0 0,-1 0 0 0 0,0-1 0 0 0,0 0 0 0 0,5-10 0 0 0,-4 2-166 0 0,-1 1 0 0 0,0-1 0 0 0,-1 0 0 0 0,4-23 0 0 0,-7 30 0 0 0,-1-1 0 0 0,0 1 0 0 0,-1 0 0 0 0,0 0 0 0 0,-1 0 0 0 0,0-1 0 0 0,0 1 0 0 0,-6-19 0 0 0,4 21 0 0 0,2 7-19 0 0,1 1 1 0 0,0-1-1 0 0,0 1 1 0 0,-1-1-1 0 0,1 1 0 0 0,0-1 1 0 0,-1 1-1 0 0,1-1 0 0 0,0 1 1 0 0,-1 0-1 0 0,1-1 0 0 0,-1 1 1 0 0,1 0-1 0 0,-1-1 0 0 0,1 1 1 0 0,-1 0-1 0 0,1-1 0 0 0,-1 1 1 0 0,1 0-1 0 0,-1 0 1 0 0,1 0-1 0 0,-1-1 0 0 0,1 1 1 0 0,-1 0-1 0 0,0 0 0 0 0,1 0 1 0 0,-1 0-1 0 0,1 0 0 0 0,-1 0 1 0 0,1 0-1 0 0,-1 0 0 0 0,0 0 1 0 0,1 0-1 0 0,-1 1 1 0 0,1-1-1 0 0,-1 0 0 0 0,1 0 1 0 0,-1 1-1 0 0,-1-1-130 0 0,0 1-277 0 0,1 0 1 0 0,-1-1-1 0 0,0 1 0 0 0,1 0 0 0 0,-1 0 1 0 0,0 0-1 0 0,1 1 0 0 0,-1-1 0 0 0,1 0 1 0 0,0 0-1 0 0,-1 1 0 0 0,1-1 0 0 0,-2 3 1 0 0,0 0-396 0 0,1-2-1226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17503 0 0,'0'0'399'0'0,"0"0"60"0"0,0 0 21 0 0,0 0-59 0 0,-1-14-260 0 0,1-18 2688 0 0,0 29-1963 0 0,1 2-863 0 0,-1 0-1 0 0,1 0 1 0 0,-1 0 0 0 0,1 0 0 0 0,-1 0 0 0 0,0 0-1 0 0,1 0 1 0 0,-1 0 0 0 0,0 0 0 0 0,0 0-1 0 0,0-1 1 0 0,0 1 0 0 0,0 0 0 0 0,0-2 0 0 0,-1-10-28 0 0,1 1-686 0 0,0 9-4204 0 0,0 3 2849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17503 0 0,'0'0'399'0'0,"0"0"60"0"0,0 0 21 0 0,0 0-59 0 0,-4 5-120 0 0,-3 10 1035 0 0,2 0 1 0 0,-6 20-1 0 0,-3 11 43 0 0,2-10-1050 0 0,6-17-186 0 0,-13 27 1 0 0,-12 30-144 0 0,20-48 0 0 0,-13 28 0 0 0,16-37 30 0 0,2 4-193 0 0,5-22-533 0 0,1-1-258 0 0,2 0-56 0 0,0-2 587 0 0,1 1-1 0 0,0-1 1 0 0,-1 0 0 0 0,1 0-1 0 0,-1 0 1 0 0,1 0 0 0 0,-1 0 0 0 0,0 0-1 0 0,0-1 1 0 0,0 1 0 0 0,0-1 0 0 0,2-3-1 0 0,7-9-1112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2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1 21191 0 0,'0'0'969'0'0,"0"0"-18"0"0,-15-1-111 0 0,9 3-496 0 0,1 1 0 0 0,0 0 0 0 0,0-1-1 0 0,0 2 1 0 0,0-1 0 0 0,-7 6 0 0 0,10-6-207 0 0,-21 17 493 0 0,0 1 1 0 0,2 1-1 0 0,1 0 1 0 0,-32 48-1 0 0,5-5-610 0 0,-15 23-24 0 0,56-79 3 0 0,-85 142-327 0 0,74-118 145 0 0,1 0 1 0 0,-19 62 0 0 0,33-92-75 0 0,1 1 1 0 0,0 0-1 0 0,0-1 1 0 0,1 1-1 0 0,-1-1 0 0 0,1 1 1 0 0,-1 0-1 0 0,1 0 0 0 0,1-1 1 0 0,-1 1-1 0 0,0 0 1 0 0,1-1-1 0 0,0 1 0 0 0,1 5 1 0 0,1-7-1268 0 0,8-1-11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54 13823 0 0,'0'0'630'0'0,"0"0"-13"0"0,2-1-393 0 0,23-18 691 0 0,7-4 3099 0 0,-20 15-2211 0 0,-12 8-1755 0 0,0 0 0 0 0,0 0 0 0 0,0 0 0 0 0,0 0 1 0 0,0 0-1 0 0,0 0 0 0 0,0 0 0 0 0,0 0 1 0 0,0 0-1 0 0,0 0 0 0 0,0 0 0 0 0,-1 0 0 0 0,1 0 1 0 0,0 0-1 0 0,0 0 0 0 0,0 0 0 0 0,0-1 0 0 0,0 1 1 0 0,0 0-1 0 0,0 0 0 0 0,0 0 0 0 0,0 0 0 0 0,0 0 1 0 0,0 0-1 0 0,0 0 0 0 0,0 0 0 0 0,0 0 0 0 0,0 0 1 0 0,0 0-1 0 0,0 0 0 0 0,0 0 0 0 0,0 0 1 0 0,0 0-1 0 0,0 0 0 0 0,0 0 0 0 0,0 0 0 0 0,0 0 1 0 0,0-1-1 0 0,0 1 0 0 0,0 0 0 0 0,1 0 0 0 0,-1 0 1 0 0,0 0-1 0 0,0 0 0 0 0,0 0 0 0 0,0 0 0 0 0,0 0 1 0 0,0 0-1 0 0,0 0 0 0 0,0 0 0 0 0,0 0 1 0 0,0 0-1 0 0,0 0 0 0 0,0 0 0 0 0,-2 1 154 0 0,0 0 0 0 0,0-1 0 0 0,0 1 0 0 0,0 1 0 0 0,0-1 0 0 0,0 0 0 0 0,1 0 0 0 0,-4 3 0 0 0,-62 57 187 0 0,-88 84 342 0 0,143-130-731 0 0,0 1 0 0 0,-14 24 0 0 0,25-37 0 0 0,-13 21 0 0 0,13-23-303 0 0,0 0-1 0 0,1 1 1 0 0,-1-1 0 0 0,0 0-1 0 0,1 0 1 0 0,-1 0 0 0 0,1 0-1 0 0,-1 1 1 0 0,1-1-1 0 0,0 0 1 0 0,0 0 0 0 0,-1 1-1 0 0,1-1 1 0 0,0 0 0 0 0,0 0-1 0 0,0 1 1 0 0,0-1 0 0 0,0 0-1 0 0,0 0 1 0 0,1 1 0 0 0,-1-1-1 0 0,1 2 1 0 0,0-1-5018 0 0,-1-2-1317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175 180 17503 0 0,'0'0'399'0'0,"1"-8"540"0"0,0-5-306 0 0,2-1 0 0 0,5-17 1 0 0,3-14 3060 0 0,-11 42-3470 0 0,1 0 0 0 0,-1 0 0 0 0,0 0-1 0 0,0-1 1 0 0,-1 1 0 0 0,1 0 0 0 0,-1 0-1 0 0,-1-4 1 0 0,2 7-186 0 0,0-1 474 0 0,-1-1-68 0 0,1 0-436 0 0,-1 0 1 0 0,0 0-1 0 0,0 0 0 0 0,0 0 0 0 0,0 0 1 0 0,0 0-1 0 0,-1 0 0 0 0,1 1 1 0 0,0-1-1 0 0,-1 0 0 0 0,1 1 0 0 0,-1-1 1 0 0,0 1-1 0 0,0 0 0 0 0,1 0 0 0 0,-1-1 1 0 0,0 1-1 0 0,-3-1 0 0 0,4 2 48 0 0,-1-1 0 0 0,0 1 0 0 0,1 0 0 0 0,-1-1 0 0 0,0 1 0 0 0,1 0 0 0 0,-1 0 0 0 0,0 0 0 0 0,0 0 0 0 0,1 1 0 0 0,-1-1 0 0 0,0 0 0 0 0,1 1 0 0 0,-1-1 0 0 0,1 1 0 0 0,-1-1-1 0 0,0 1 1 0 0,1 0 0 0 0,-1 0 0 0 0,1 0 0 0 0,0 0 0 0 0,-1 0 0 0 0,1 0 0 0 0,0 0 0 0 0,-2 2 0 0 0,-17 17 318 0 0,-24 33 1 0 0,36-43-629 0 0,1 1 0 0 0,0 0-1 0 0,1 0 1 0 0,0 1 0 0 0,-6 18 0 0 0,8-16-7 0 0,2-9 192 0 0,0 1-1 0 0,0 0 1 0 0,0 0-1 0 0,0 7 1 0 0,3-4 69 0 0,2 0 0 0 0,-2-7 0 0 0,0 0 0 0 0,0-1 0 0 0,0 0 0 0 0,-1 0 0 0 0,1 0 0 0 0,0 0 0 0 0,0-1 0 0 0,0 1 0 0 0,0 0 0 0 0,0 0 0 0 0,0-1 0 0 0,0 1 0 0 0,1 0 0 0 0,-1-1 0 0 0,0 1 0 0 0,0-1 0 0 0,0 1 0 0 0,1-1 0 0 0,1 1 0 0 0,-2-1 0 0 0,0 1 0 0 0,1-1 0 0 0,-1 0 0 0 0,0 1 0 0 0,0-1 0 0 0,0 0 0 0 0,0 0 0 0 0,0 0 0 0 0,0 0 0 0 0,0 0 0 0 0,0 0 0 0 0,1 0 0 0 0,-1 0 0 0 0,0 0 0 0 0,0 0 0 0 0,0-1 0 0 0,0 1 0 0 0,0 0 0 0 0,0-1 0 0 0,1 0 0 0 0,3-1 0 0 0,10 0 0 0 0,1-2 0 0 0,15-16 0 0 0,-25 15 0 0 0,0 1 64 0 0,-5 4 273 0 0,-1 0 138 0 0,0 1 33 0 0,1 3-584 0 0,-1 0 0 0 0,1 0 0 0 0,-1 0 1 0 0,0 0-1 0 0,0 0 0 0 0,-1 0 0 0 0,1 0 0 0 0,-1 0 0 0 0,0 0 1 0 0,0 0-1 0 0,0 0 0 0 0,-3 4 0 0 0,-4 22 1063 0 0,5-19-889 0 0,0 0-1 0 0,-1 0 1 0 0,0 0-1 0 0,-9 15 1 0 0,1 0-855 0 0,5-11 165 0 0,-21 50 1413 0 0,13-21-1731 0 0,13-36 2015 0 0,-3 4-3768 0 0,6-11 1000 0 0,2-6 573 0 0,2-5-905 0 0,0 1-3412 0 0,1-2-1675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71 21191 0 0,'0'0'480'0'0,"0"-2"67"0"0,0 0-456 0 0,0 1 0 0 0,1-1 0 0 0,-1 1 1 0 0,1-1-1 0 0,0 1 0 0 0,-1-1 0 0 0,1 1 1 0 0,0-1-1 0 0,0 1 0 0 0,0 0 0 0 0,0-1 0 0 0,0 1 1 0 0,0 0-1 0 0,2-2 0 0 0,23-19 459 0 0,-9 8 785 0 0,-16 13-823 0 0,7-4 855 0 0,-4 2 184 0 0,-2 11-789 0 0,-4-1-762 0 0,-1-1 0 0 0,1 1 0 0 0,-1-1 0 0 0,0 1 0 0 0,0-1 0 0 0,-1 0 0 0 0,-7 9 0 0 0,7-9 0 0 0,-34 58 0 0 0,12-34 0 0 0,23-22 0 0 0,8 0 0 0 0,7 1 0 0 0,-7-9 0 0 0,-3-1 0 0 0,9 2 0 0 0,-1-1 0 0 0,0 0 0 0 0,1 0 0 0 0,16-4 0 0 0,-19 3 0 0 0,-1-1 0 0 0,1 1 0 0 0,0 1 0 0 0,0 0 0 0 0,0 0 0 0 0,-1 0 0 0 0,1 1 0 0 0,0 0 0 0 0,8 3 0 0 0,-13-3 0 0 0,0 0 0 0 0,0 0 0 0 0,0 0 0 0 0,1 0 0 0 0,-1 1 0 0 0,-1 0 0 0 0,1-1 0 0 0,0 1 0 0 0,0 0 0 0 0,-1 0 0 0 0,1 1 0 0 0,-1-1 0 0 0,1 0 0 0 0,-1 1 0 0 0,0 0 0 0 0,3 5 0 0 0,-4-7 0 0 0,0 1 0 0 0,0-1 0 0 0,0 1 0 0 0,0 0 0 0 0,-1-1 0 0 0,1 1 0 0 0,-1 0 0 0 0,1-1 0 0 0,-1 1 0 0 0,1 0 0 0 0,-1 0 0 0 0,0 0 0 0 0,0 2 0 0 0,0 3 0 0 0,0-3 59 0 0,1 1-1 0 0,-1 0 1 0 0,-1-1-1 0 0,1 1 1 0 0,-1 0-1 0 0,1-1 1 0 0,-1 1 0 0 0,-1-1-1 0 0,1 1 1 0 0,-1-1-1 0 0,1 1 1 0 0,-1-1-1 0 0,-4 5 1 0 0,-3 5 317 0 0,0 0 0 0 0,-16 17 0 0 0,11-15-276 0 0,11-13-100 0 0,0 0 0 0 0,-1 0 0 0 0,0 0 0 0 0,1-1 0 0 0,-1 1 0 0 0,0-1 0 0 0,0 0 0 0 0,0 0 0 0 0,0 0 0 0 0,-9 2 0 0 0,-1-1 0 0 0,1 0 0 0 0,-18 2 0 0 0,29-5 0 0 0,-3 1 0 0 0,0-1 0 0 0,1 1 0 0 0,-1-1 0 0 0,0-1 0 0 0,0 1 0 0 0,1 0 0 0 0,-1-1 0 0 0,1 0 0 0 0,-1 0 0 0 0,0-1 0 0 0,1 1 0 0 0,0-1 0 0 0,-9-4 0 0 0,-9-9 0 0 0,13 8 0 0 0,8 6 0 0 0,1 0 0 0 0,-1 1 0 0 0,0-1 0 0 0,0 1 0 0 0,1-1 0 0 0,-1 1 0 0 0,0-1 0 0 0,0 1 0 0 0,0-1 0 0 0,1 1 0 0 0,-1 0 0 0 0,0-1 0 0 0,0 1 0 0 0,0 0 0 0 0,0 0 0 0 0,0-1 0 0 0,0 1 0 0 0,0 0 0 0 0,0 0 0 0 0,0 0 0 0 0,0 0 0 0 0,0 1 0 0 0,-1-1 0 0 0,-1 1 0 0 0,-9 2-863 0 0,12 1-873 0 0,0-4 1714 0 0,0 0-1 0 0,0 0 1 0 0,0 0-1 0 0,0 0 1 0 0,0 0-1 0 0,0 0 1 0 0,0 0 0 0 0,0 0-1 0 0,0 0 1 0 0,0 0-1 0 0,0 0 1 0 0,0 0-1 0 0,0 0 1 0 0,0 1 0 0 0,0-1-1 0 0,0 0 1 0 0,0 0-1 0 0,0 0 1 0 0,0 0-1 0 0,0 0 1 0 0,0 0 0 0 0,0 0-1 0 0,0 0 1 0 0,0 0-1 0 0,0 0 1 0 0,0 0-1 0 0,0 0 1 0 0,0 0 0 0 0,0 1-1 0 0,0-1 1 0 0,0 0-1 0 0,0 0 1 0 0,0 0-1 0 0,0 0 1 0 0,0 0 0 0 0,0 0-1 0 0,0 0 1 0 0,0 0-1 0 0,0 0 1 0 0,0 0-1 0 0,0 0 1 0 0,0 0 0 0 0,-1 0-1 0 0,1 0 1 0 0,0 0-1 0 0,0 0 1 0 0,0 0-1 0 0,0 0 1 0 0,0 0 0 0 0,0 0-1 0 0,0 0 1 0 0,0 0-1 0 0,0 0 1 0 0,0 0-1 0 0,0 0 1 0 0,0 0 0 0 0,0 0-1 0 0,-1 0 1 0 0,1 0-1 0 0,0 0 1 0 0,0 0-1 0 0,0 0 1 0 0,-4 0-405 0 0,3-1-8966 0 0,-1-4 1681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0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19351 0 0,'0'0'439'0'0,"0"0"62"0"0,1-7 662 0 0,2 4-1009 0 0,-1 0 0 0 0,1 1 0 0 0,-1-1 0 0 0,0 0 0 0 0,0 0 0 0 0,2-5 1 0 0,-2 5 154 0 0,-1 1 1 0 0,1-1 0 0 0,-1 0-1 0 0,1 1 1 0 0,0 0 0 0 0,0-1-1 0 0,0 1 1 0 0,0 0 0 0 0,1 0-1 0 0,4-3 1 0 0,6-2 104 0 0,1 0 0 0 0,-1 2-1 0 0,1 0 1 0 0,1 0 0 0 0,-1 2 0 0 0,1-1 0 0 0,0 2-1 0 0,29-2 1 0 0,15 10-414 0 0,-13 7 0 0 0,-38-11 0 0 0,-3 1-64 0 0,-4-2-273 0 0,-1-1-138 0 0,0 0-33 0 0,0 0-140 0 0,0 0-572 0 0,-6-3-1777 0 0,-2 0 1462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25 140 10135 0 0,'0'-1'18'0'0,"0"1"-1"0"0,-1 0 0 0 0,1 0 0 0 0,0 0 0 0 0,-1-1 1 0 0,1 1-1 0 0,0 0 0 0 0,-1 0 0 0 0,1-1 1 0 0,0 1-1 0 0,0 0 0 0 0,-1-1 0 0 0,1 1 0 0 0,0 0 1 0 0,0-1-1 0 0,0 1 0 0 0,0 0 0 0 0,-1-1 1 0 0,1 1-1 0 0,0-1 0 0 0,0 1 0 0 0,0 0 1 0 0,0-1-1 0 0,0 1 0 0 0,0 0 0 0 0,0-1 0 0 0,0 0 1 0 0,8-6 472 0 0,0 1-367 0 0,19-20 1957 0 0,-21 19-1218 0 0,0 1 0 0 0,0 0 0 0 0,11-8 0 0 0,-14 12-640 0 0,-1 2-190 0 0,-1-1-1 0 0,0 0 0 0 0,0 0 0 0 0,0 0 0 0 0,0 0 0 0 0,-1 0 0 0 0,1-1 0 0 0,0 1 0 0 0,0 0 0 0 0,-1 0 0 0 0,1 0 0 0 0,0-1 0 0 0,-1 1 0 0 0,1-2 0 0 0,2-9 2557 0 0,-3 12-2510 0 0,0 0 0 0 0,0 0 0 0 0,0 0 0 0 0,0 0 0 0 0,-1-1 0 0 0,1 1 0 0 0,0 0 0 0 0,0 0 0 0 0,0 0 0 0 0,0 0 1 0 0,0 0-1 0 0,0 0 0 0 0,-1 0 0 0 0,1-1 0 0 0,0 1 0 0 0,0 0 0 0 0,0 0 0 0 0,0 0 0 0 0,-1 0 0 0 0,1 0 0 0 0,0 0 0 0 0,0 0 0 0 0,0 0 0 0 0,-1 0 0 0 0,1 0 0 0 0,0 0 0 0 0,0 0 0 0 0,0 0 1 0 0,0 0-1 0 0,-1 0 0 0 0,1 0 0 0 0,0 0 0 0 0,-2 1 215 0 0,-1 0 1 0 0,1-1-1 0 0,0 1 1 0 0,0 0-1 0 0,0 0 1 0 0,0 0 0 0 0,-2 3-1 0 0,-2 1-246 0 0,1 0 0 0 0,0 1-1 0 0,0-1 1 0 0,0 1 0 0 0,1 0 0 0 0,0 1-1 0 0,0-1 1 0 0,1 1 0 0 0,-1 0 0 0 0,2 0 0 0 0,-1 0-1 0 0,-2 12 1 0 0,-2 3-47 0 0,2-1 0 0 0,-5 44 0 0 0,3-19 0 0 0,4-30 0 0 0,0 0 0 0 0,2 0 0 0 0,0 0 0 0 0,2 28 0 0 0,1-35 0 0 0,4-1 0 0 0,-5-7 0 0 0,1 0 0 0 0,-1-1 0 0 0,1 1 0 0 0,0 0 0 0 0,-1-1 0 0 0,1 1 0 0 0,0-1 0 0 0,-1 0 0 0 0,1 1 0 0 0,0-1 0 0 0,0 0 0 0 0,-1 0 0 0 0,1 0 0 0 0,0 0 0 0 0,-1-1 0 0 0,1 1 0 0 0,0 0 0 0 0,0-1 0 0 0,-1 1 0 0 0,1-1 0 0 0,-1 1 0 0 0,1-1 0 0 0,0 0 0 0 0,-1 0 0 0 0,1 0 0 0 0,1-1 0 0 0,3-2 0 0 0,0 0 0 0 0,-1-1 0 0 0,1 1 0 0 0,-1-1 0 0 0,5-6 0 0 0,4-5 49 0 0,0-2 0 0 0,0 0 1 0 0,-2 0-1 0 0,0-1 0 0 0,-2-1 0 0 0,0 0 0 0 0,-1 0 1 0 0,10-34-1 0 0,-13 35 218 0 0,-1-1 1 0 0,-2 1-1 0 0,0-1 1 0 0,-1 1 0 0 0,0-35-1 0 0,-2 51-258 0 0,-4-8-82 0 0,3 10-264 0 0,-1 1 73 0 0,1 0 0 0 0,-1 0 0 0 0,0 0 0 0 0,0 0 1 0 0,0 1-1 0 0,0-1 0 0 0,1 0 0 0 0,-1 1 0 0 0,0 0 1 0 0,0-1-1 0 0,1 1 0 0 0,-1 0 0 0 0,0 0 0 0 0,1 0 1 0 0,-1 0-1 0 0,1 0 0 0 0,-1 0 0 0 0,1 0 0 0 0,0 1 0 0 0,-1-1 1 0 0,-1 3-1 0 0,-3 5-7587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17503 0 0,'0'0'803'0'0,"0"0"-18"0"0,2-8-469 0 0,13-67 7720 0 0,-14 73-7881 0 0,1-3-407 0 0,-2 4-1152 0 0,0 1-511 0 0,0 0-108 0 0,0 0-22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10 328 11975 0 0,'0'0'547'0'0,"0"0"-11"0"0,1-1-344 0 0,0-1-97 0 0,0 0 0 0 0,-1 0 0 0 0,1 1-1 0 0,0-1 1 0 0,-1 0 0 0 0,1 0 0 0 0,-1 0 0 0 0,0 0 0 0 0,1-3 0 0 0,2-9 1721 0 0,8-11 2378 0 0,15-50-1 0 0,-6 14-3045 0 0,10-18-200 0 0,-28 76-811 0 0,-1-1 1 0 0,0 0 0 0 0,0 0-1 0 0,0 0 1 0 0,0 1 0 0 0,0-1-1 0 0,-1-4 1 0 0,-1-1-122 0 0,-2 1-16 0 0,2 29 0 0 0,0-1 0 0 0,-2 1 0 0 0,0-1 0 0 0,-11 34 0 0 0,-66 202 0 0 0,77-247 0 0 0,1 1 0 0 0,-1 14 0 0 0,3-24-3 0 0,0 0-1 0 0,0 0 1 0 0,0 0-1 0 0,0 0 1 0 0,-1 0-1 0 0,1 0 1 0 0,0 0 0 0 0,0 0-1 0 0,0 1 1 0 0,0-1-1 0 0,0 0 1 0 0,0 0-1 0 0,0 0 1 0 0,0 0 0 0 0,0 0-1 0 0,0 0 1 0 0,0 0-1 0 0,0 1 1 0 0,0-1-1 0 0,0 0 1 0 0,0 0 0 0 0,0 0-1 0 0,0 0 1 0 0,1 0-1 0 0,-1 0 1 0 0,0 0-1 0 0,0 0 1 0 0,0 1 0 0 0,0-1-1 0 0,0 0 1 0 0,0 0-1 0 0,0 0 1 0 0,0 0-1 0 0,0 0 1 0 0,0 0-1 0 0,0 0 1 0 0,0 0 0 0 0,1 0-1 0 0,-1 0 1 0 0,0 0-1 0 0,0 0 1 0 0,0 0-1 0 0,0 0 1 0 0,0 1 0 0 0,0-1-1 0 0,0 0 1 0 0,1 0-1 0 0,-1 0 1 0 0,5-5-393 0 0,4-6-424 0 0,-8 11 734 0 0,-1-1 0 0 0,0 0 0 0 0,0 0 0 0 0,1 0 0 0 0,-1 0-1 0 0,0 0 1 0 0,0 0 0 0 0,0 0 0 0 0,0 0 0 0 0,0 0 0 0 0,0 1 0 0 0,0-1 0 0 0,-1-1-1 0 0,2-11-1143 0 0,11-5-6172 0 0,-9 10 320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89 120 11975 0 0,'0'0'267'0'0,"0"0"42"0"0,1-1 17 0 0,24-34 408 0 0,-13 20 1339 0 0,-1 0 1 0 0,10-20-1 0 0,-12 18 923 0 0,-7 16-1104 0 0,-5 9-1044 0 0,-8 24-848 0 0,7-20 0 0 0,0 0 0 0 0,-1 0 0 0 0,-6 11 0 0 0,11-23 0 0 0,0 0 0 0 0,0 1 0 0 0,-1-1 0 0 0,1 1 0 0 0,0-1 0 0 0,0 0 0 0 0,0 1 0 0 0,0-1 0 0 0,0 1 0 0 0,0-1 0 0 0,0 1 0 0 0,0-1 0 0 0,0 1 0 0 0,0-1 0 0 0,0 0 0 0 0,0 1 0 0 0,0-1 0 0 0,0 1 0 0 0,0-1 0 0 0,0 1 0 0 0,1-1 0 0 0,-1 0 0 0 0,0 1 0 0 0,0-1 0 0 0,0 1 0 0 0,1-1 0 0 0,-1 0 0 0 0,0 1 0 0 0,1-1 0 0 0,-1 0 0 0 0,0 1 0 0 0,1-1 0 0 0,-1 0 0 0 0,0 0 0 0 0,1 1 0 0 0,-1-1 0 0 0,0 0 0 0 0,1 0 0 0 0,-1 0 0 0 0,1 1 0 0 0,-1-1 0 0 0,1 0 0 0 0,-1 0 0 0 0,0 0 0 0 0,1 0 0 0 0,-1 0 0 0 0,1 0 0 0 0,-1 0 0 0 0,1 0 0 0 0,-1 0 0 0 0,1 0 0 0 0,0 0 0 0 0,8 2 0 0 0,-8-2 0 0 0,1 0 0 0 0,-1 1 0 0 0,0-1 0 0 0,0 0 0 0 0,1 0 0 0 0,-1 0 0 0 0,0 0 0 0 0,1 0 0 0 0,-1 0 0 0 0,0 0 0 0 0,1-1 0 0 0,-1 1 0 0 0,2-1 0 0 0,15-4 0 0 0,-15 4 0 0 0,-1 1 0 0 0,0 0 0 0 0,1-1 0 0 0,-1 1 0 0 0,0 1 0 0 0,1-1 0 0 0,-1 0 0 0 0,1 0 0 0 0,-1 1 0 0 0,0-1 0 0 0,1 1 0 0 0,2 1 0 0 0,-2 0 0 0 0,-2-1 0 0 0,0 0 0 0 0,0 0 0 0 0,0 0 0 0 0,0 0 0 0 0,-1 0 0 0 0,1 1 0 0 0,0-1 0 0 0,0 0 0 0 0,-1 0 0 0 0,1 0 0 0 0,-1 1 0 0 0,1-1 0 0 0,-1 0 0 0 0,1 3 0 0 0,2 6 0 0 0,0 0 0 0 0,-1 0 0 0 0,0 0 0 0 0,-1 0 0 0 0,0 0 0 0 0,0 0 0 0 0,-1 0 0 0 0,-2 15 0 0 0,3-18 0 0 0,-1-5 0 0 0,0 0 0 0 0,0 0 0 0 0,1-1 0 0 0,-2 1 0 0 0,1 0 0 0 0,0 0 0 0 0,0 0 0 0 0,-1 3 0 0 0,0-3 84 0 0,1 0 0 0 0,0 0 0 0 0,-1 0 0 0 0,1 0 0 0 0,-1-1 0 0 0,0 1 0 0 0,1 0 0 0 0,-1-1 0 0 0,0 1 0 0 0,0 0 0 0 0,0-1 0 0 0,0 1 0 0 0,-1-1 0 0 0,1 1 0 0 0,0-1 0 0 0,0 0 0 0 0,-1 1 0 0 0,1-1 0 0 0,-1 0 0 0 0,1 0 0 0 0,-4 1 0 0 0,-2 3 116 0 0,3-3-200 0 0,-1 0 0 0 0,1 0 0 0 0,-1 0 0 0 0,1 0 0 0 0,-1-1 0 0 0,1 0 0 0 0,-1 0 0 0 0,-7 1 0 0 0,0-1 0 0 0,0-1 0 0 0,-14 0 0 0 0,8-2 0 0 0,-27-1 0 0 0,27 3 0 0 0,11 1 0 0 0,2 1-64 0 0,3-1-76 0 0,0-1 0 0 0,0 1 1 0 0,0-1-1 0 0,1 1 0 0 0,-1-1 0 0 0,0 1 0 0 0,0-1 0 0 0,0 0 0 0 0,-3 0 0 0 0,1 0-224 0 0,3 0 7 0 0,1 0-738 0 0,0 0-354 0 0,0 0-1267 0 0,0 0-4792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15663 0 0,'0'0'719'0'0,"0"0"-20"0"0,2-1-449 0 0,5-1 366 0 0,1 0-1 0 0,-1 0 0 0 0,0-1 0 0 0,10-6 1 0 0,21-7 3295 0 0,4 1-3246 0 0,-19 7-385 0 0,30-7-1 0 0,-52 15-438 0 0,1-1 0 0 0,-1 1 0 0 0,0 0 0 0 0,0 0 0 0 0,1 0 0 0 0,-1 0 0 0 0,0 0 0 0 0,1 0 0 0 0,-1 0 0 0 0,0 0 0 0 0,1 0 0 0 0,-1 1 0 0 0,0-1 0 0 0,0 0 0 0 0,1 1 0 0 0,-1-1 0 0 0,0 1 0 0 0,0 0 0 0 0,0-1 0 0 0,0 1 0 0 0,0 0 0 0 0,0 0 0 0 0,0 0 0 0 0,0 0 0 0 0,2 1 0 0 0,1 3-7691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 19351 0 0,'0'0'439'0'0,"0"0"62"0"0,0 0 33 0 0,0 0-65 0 0,5-7 210 0 0,-4 7 4791 0 0,-8 6-5448 0 0,1 0 0 0 0,1 1-1 0 0,-1 0 1 0 0,1 0 0 0 0,0 1 0 0 0,1-1-1 0 0,-5 11 1 0 0,-2 4-24 0 0,-2 3 362 0 0,1 1 0 0 0,1-1 0 0 0,-9 34 0 0 0,17-43-273 0 0,0 0 0 0 0,1 1 0 0 0,1-1-1 0 0,0 0 1 0 0,1 0 0 0 0,3 21 0 0 0,-3-36-87 0 0,1 0 0 0 0,-1 1 0 0 0,1-1 0 0 0,-1 0 0 0 0,1 1 0 0 0,0-1 0 0 0,0 0 0 0 0,-1 0 0 0 0,1 0 0 0 0,0 1 0 0 0,0-1 0 0 0,0 0 0 0 0,0 0 0 0 0,0-1 0 0 0,1 1 0 0 0,-1 0 0 0 0,0 0 0 0 0,0 0 0 0 0,1-1 0 0 0,-1 1 0 0 0,0-1 0 0 0,1 1 0 0 0,-1-1 0 0 0,0 1 0 0 0,1-1 0 0 0,2 1 0 0 0,0 0 0 0 0,1-1 0 0 0,0 1 0 0 0,0 0 0 0 0,0-1 0 0 0,0 0 0 0 0,8-1 0 0 0,-4-1 0 0 0,0 0 0 0 0,1-1 0 0 0,-1 0 0 0 0,0-1 0 0 0,0 0 0 0 0,-1 0 0 0 0,10-7 0 0 0,-13 8 0 0 0,0-1 0 0 0,0 0 0 0 0,0 0 0 0 0,0 0 0 0 0,-1-1 0 0 0,0 0 0 0 0,0 0 0 0 0,0 0 0 0 0,-1 0 0 0 0,1 0 0 0 0,4-12 0 0 0,-7 10 0 0 0,-1 6 0 0 0,0 1 0 0 0,0-1 0 0 0,0 0 0 0 0,0 1 0 0 0,0-1 0 0 0,0 1 0 0 0,0-1 0 0 0,0 1 0 0 0,0-1 0 0 0,-1 1 0 0 0,1-1 0 0 0,0 1 0 0 0,0-1 0 0 0,-1 1 0 0 0,1-1 0 0 0,0 1 0 0 0,-1-1 0 0 0,1 1 0 0 0,0-1 0 0 0,-1 1 0 0 0,1 0 0 0 0,-1-1 0 0 0,1 1 0 0 0,-1 0 0 0 0,1-1 0 0 0,-1 1 0 0 0,1 0 0 0 0,-1 0 0 0 0,1-1 0 0 0,-1 1 0 0 0,1 0 0 0 0,-1 0 0 0 0,1 0 0 0 0,-1 0 0 0 0,1 0 0 0 0,-2 0 0 0 0,1-1 0 0 0,-2 1 0 0 0,0 0 0 0 0,0-1 0 0 0,0 1 0 0 0,0 1 0 0 0,1-1 0 0 0,-1 0 0 0 0,0 1 0 0 0,0-1 0 0 0,-4 2 0 0 0,-27 11 0 0 0,27-10 0 0 0,-26 12-1352 0 0,-32 22 0 0 0,61-35 1263 0 0,-9 6-934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81 13823 0 0,'0'0'630'0'0,"1"-1"-13"0"0,0 0-588 0 0,0-1 1 0 0,0 1 0 0 0,0-1-1 0 0,0 1 1 0 0,0-1-1 0 0,-1 1 1 0 0,1-1-1 0 0,-1 0 1 0 0,1 1-1 0 0,-1-1 1 0 0,1 0-1 0 0,-1-3 1 0 0,1-1 285 0 0,3-24 2129 0 0,-4 29-1454 0 0,2-14 3222 0 0,-2 15-4158 0 0,0-1 0 0 0,0 1 0 0 0,0 0 0 0 0,0 0 0 0 0,0 0 0 0 0,0-1 1 0 0,0 1-1 0 0,-1 0 0 0 0,1 0 0 0 0,0 0 0 0 0,0-1 0 0 0,0 1 0 0 0,0 0 0 0 0,-1 0 0 0 0,1 0 0 0 0,0 0 0 0 0,0 0 0 0 0,0 0 0 0 0,-1-1 0 0 0,1 1 0 0 0,0 0 0 0 0,0 0 1 0 0,-1 0-1 0 0,1 0 0 0 0,0 0 0 0 0,0 0 0 0 0,0 0 0 0 0,-1 0 0 0 0,1 0 0 0 0,0 0 0 0 0,0 0 0 0 0,-1 0 0 0 0,1 0 0 0 0,0 0 0 0 0,0 0 0 0 0,-1 1 0 0 0,-13 5 329 0 0,10-4-243 0 0,-1 1 0 0 0,1 0 0 0 0,0 1 0 0 0,-4 3 0 0 0,-10 16 31 0 0,1 1 0 0 0,0 1 0 0 0,-17 38 0 0 0,-29 84 262 0 0,58-133-433 0 0,1-1 0 0 0,0 1 0 0 0,1-1 0 0 0,0 1 0 0 0,1 0 0 0 0,0 0 0 0 0,1 18 0 0 0,5-19 0 0 0,0-10 0 0 0,-2-3 0 0 0,0 2 0 0 0,1-1 0 0 0,-1 0 0 0 0,1 0 0 0 0,-1 0 0 0 0,1 0 0 0 0,0-1 0 0 0,-1 1 0 0 0,1-1 0 0 0,0 1 0 0 0,0-1 0 0 0,-1 0 0 0 0,1 0 0 0 0,0 0 0 0 0,0 0 0 0 0,-1-1 0 0 0,1 1 0 0 0,0-1 0 0 0,0 0 0 0 0,-1 0 0 0 0,1 0 0 0 0,-1 0 0 0 0,5-2 0 0 0,6-4 0 0 0,-1 0 0 0 0,-1-1 0 0 0,14-10 0 0 0,-8 3 180 0 0,0 0 0 0 0,-2-1 0 0 0,1-1 0 0 0,-2 0 0 0 0,0-1 0 0 0,-1-1 0 0 0,12-23 0 0 0,-20 33-118 0 0,-1 0-1 0 0,0 0 1 0 0,-1 0 0 0 0,0-1 0 0 0,0 0-1 0 0,2-16 1 0 0,-5 22-52 0 0,1-1 1 0 0,-1 0-1 0 0,1 1 0 0 0,-1-1 1 0 0,-1 0-1 0 0,1 1 1 0 0,-1-1-1 0 0,1 1 0 0 0,-1-1 1 0 0,-1 1-1 0 0,1-1 0 0 0,-1 1 1 0 0,0-1-1 0 0,0 1 0 0 0,0 0 1 0 0,-3-5-1 0 0,3 7-18 0 0,0 1 1 0 0,0-1-1 0 0,0 1 0 0 0,0-1 1 0 0,0 1-1 0 0,0 0 0 0 0,0 0 0 0 0,0 0 1 0 0,-1 0-1 0 0,1 1 0 0 0,0-1 1 0 0,0 0-1 0 0,-1 1 0 0 0,1 0 0 0 0,0-1 1 0 0,-1 1-1 0 0,1 0 0 0 0,-1 0 1 0 0,1 1-1 0 0,0-1 0 0 0,-1 0 0 0 0,1 1 1 0 0,0-1-1 0 0,-3 2 0 0 0,-4 0-98 0 0,1 1 0 0 0,0 1 0 0 0,0-1 0 0 0,0 1 0 0 0,-9 6 0 0 0,-4 6-2061 0 0,10-2-5135 0 0,1-1-1048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45 13823 0 0,'0'0'315'0'0,"0"0"45"0"0,1-1 21 0 0,21-33 214 0 0,-21 32 125 0 0,3-4 698 0 0,-2 4 4472 0 0,-3 10-5774 0 0,0 0 0 0 0,0 0 1 0 0,0 0-1 0 0,-1 0 0 0 0,0-1 1 0 0,-6 14-1 0 0,-26 46 1009 0 0,23-45-999 0 0,-68 143-126 0 0,68-139 85 0 0,-28 70 1041 0 0,36-85-1006 0 0,0 0-1 0 0,1 1 1 0 0,0-1-1 0 0,0 1 1 0 0,1-1 0 0 0,1 22-1 0 0,0-30-110 0 0,0-2-13 0 0,0 0 0 0 0,0 0 0 0 0,0 0 0 0 0,0 0 0 0 0,1 0 0 0 0,-1 0 0 0 0,0 0-1 0 0,0 0 1 0 0,1-1 0 0 0,-1 1 0 0 0,1 0 0 0 0,-1 0 0 0 0,1 0 0 0 0,-1 0 0 0 0,1-1 0 0 0,-1 1 0 0 0,2 1 0 0 0,-1 0-333 0 0,-1-2 279 0 0,1 0 1 0 0,0 0-1 0 0,-1 0 0 0 0,1 0 1 0 0,-1 0-1 0 0,1 1 0 0 0,-1-1 1 0 0,1 0-1 0 0,-1 0 0 0 0,1 1 1 0 0,-1-1-1 0 0,1 0 1 0 0,-1 1-1 0 0,0-1 0 0 0,1 1 1 0 0,0 0-1 0 0,-1-1 25 0 0,1 1 0 0 0,-1-1 0 0 0,1 1 0 0 0,-1-1 0 0 0,1 1 0 0 0,0-1 0 0 0,-1 1 0 0 0,1-1 0 0 0,0 0 0 0 0,-1 1 0 0 0,1-1-1 0 0,0 0 1 0 0,-1 1 0 0 0,1-1 0 0 0,0 0 0 0 0,0 0 0 0 0,1 0 0 0 0,1 1-20 0 0,0-1 0 0 0,0-1 0 0 0,0 1 0 0 0,0 0 0 0 0,0-1 0 0 0,0 1 0 0 0,0-1 0 0 0,0 0 0 0 0,0 0 0 0 0,0 0 0 0 0,4-3-1 0 0,-1 1-256 0 0,-3 2-11 0 0,-1-1 0 0 0,1 1 0 0 0,-1-1 0 0 0,0 1 0 0 0,0-1 0 0 0,0 0 0 0 0,0 0 0 0 0,0 0 0 0 0,0-1 0 0 0,0 1 0 0 0,-1 0 0 0 0,1-1 0 0 0,-1 1-1 0 0,1 0 1 0 0,-1-1 0 0 0,1-3 0 0 0,0 1-362 0 0,-1 0 1 0 0,0 0-1 0 0,0 0 0 0 0,0 0 0 0 0,0-1 0 0 0,-1 1 0 0 0,0-9 0 0 0,-2 2-4441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80 21191 0 0,'0'0'77'0'0,"-1"-1"0"0"0,0 1 0 0 0,1-1 0 0 0,-1 1-1 0 0,0-1 1 0 0,1 1 0 0 0,-1-1 0 0 0,1 1 0 0 0,-1-1 0 0 0,1 1 0 0 0,-1-1 0 0 0,1 0-1 0 0,-1 1 1 0 0,1-1 0 0 0,0 0 0 0 0,-1 1 0 0 0,1-1 0 0 0,0 0 0 0 0,0 0-1 0 0,-1 1 1 0 0,1-1 0 0 0,0 0 0 0 0,0 0 0 0 0,0 0 0 0 0,0 1 0 0 0,0-1-1 0 0,0 0 1 0 0,0 0 0 0 0,0 1 0 0 0,0-1 0 0 0,1 0 0 0 0,-1 0 0 0 0,0 0 0 0 0,10-33 1000 0 0,-7 26-408 0 0,-3 6-663 0 0,0 1-9 0 0,0 0 1 0 0,0 1-1 0 0,1-1 0 0 0,-1 0 0 0 0,0 1 1 0 0,0-1-1 0 0,1 1 0 0 0,-1-1 1 0 0,0 0-1 0 0,1 1 0 0 0,-1-1 1 0 0,1 1-1 0 0,-1-1 0 0 0,1 1 1 0 0,-1-1-1 0 0,1 1 0 0 0,-1 0 0 0 0,1-1 1 0 0,0 0-1 0 0,0 0-334 0 0,-1 1-138 0 0,0 0-1034 0 0,0 0-4210 0 0,0 0-1801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52 397 19351 0 0,'0'0'439'0'0,"0"-14"1065"0"0,1-1-828 0 0,0 0 0 0 0,2 1 0 0 0,0-1 0 0 0,8-23 0 0 0,3-15 1133 0 0,40-128 1004 0 0,-37 130-2446 0 0,-44 103-367 0 0,-14 77 688 0 0,0 3-213 0 0,-1 9-706 0 0,38-124 912 0 0,4-15-1131 0 0,0-2-50 0 0,0 0 58 0 0,1-1 85 0 0,23-16-5377 0 0,-17 12 230 0 0,4-3-2402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55 19351 0 0,'0'0'439'0'0,"-2"-1"62"0"0,-13-4 502 0 0,14 4-703 0 0,1 1 442 0 0,0 0 229 0 0,0 0 42 0 0,0 0-59 0 0,0 0-289 0 0,0 0-121 0 0,0 0-28 0 0,0 0-4 0 0,0 0 0 0 0,0 0 0 0 0,0 0 0 0 0,-6 5 87 0 0,1 0-596 0 0,1 1 0 0 0,0-1-1 0 0,0 1 1 0 0,0 0 0 0 0,1-1 0 0 0,-4 9 0 0 0,-5 9-6 0 0,5-12 3 0 0,-5 8 0 0 0,0 1 0 0 0,1 0 0 0 0,-7 23 0 0 0,9-22 0 0 0,6-14 0 0 0,1-1 0 0 0,-1 0 0 0 0,1 1 0 0 0,1-1 0 0 0,-2 8 0 0 0,-1 22 0 0 0,4-35 0 0 0,-1 0 0 0 0,1 0 0 0 0,0 0 0 0 0,0 0 0 0 0,0-1 0 0 0,0 1 0 0 0,1 0 0 0 0,-1 0 0 0 0,0 0 0 0 0,0 0 0 0 0,0-1 0 0 0,1 1 0 0 0,-1 0 0 0 0,1 1 0 0 0,4 0 0 0 0,-5-2 0 0 0,1 1 0 0 0,0 0 0 0 0,0-1 0 0 0,0 1 0 0 0,0 0 0 0 0,-1-1 0 0 0,1 1 0 0 0,0-1 0 0 0,0 1 0 0 0,0-1 0 0 0,0 1 0 0 0,0-1 0 0 0,0 0 0 0 0,1 0 0 0 0,-1 1 0 0 0,0-1 0 0 0,0 0 0 0 0,0 0 0 0 0,0 0 0 0 0,0 0 0 0 0,0 0 0 0 0,0 0 0 0 0,0-1 0 0 0,0 1 0 0 0,2-1 0 0 0,1 0 0 0 0,4-1 0 0 0,0-1 0 0 0,0 0 0 0 0,0 0 0 0 0,-1-1 0 0 0,1 0 0 0 0,-1 0 0 0 0,0-1 0 0 0,0 0 0 0 0,-1 0 0 0 0,8-8 0 0 0,-1 0 0 0 0,0 0 0 0 0,-2-1 0 0 0,18-26 0 0 0,-22 29 72 0 0,0 0-1 0 0,-1-1 1 0 0,-1 0-1 0 0,0 0 1 0 0,0 0 0 0 0,-1-1-1 0 0,-1 1 1 0 0,0-1-1 0 0,-1 0 1 0 0,0 0 0 0 0,-1 0-1 0 0,0-22 1 0 0,-1 33-65 0 0,-1 0 0 0 0,1 0 1 0 0,0 0-1 0 0,0 0 0 0 0,-1 0 0 0 0,1 0 1 0 0,-1 1-1 0 0,0-1 0 0 0,1 0 0 0 0,-1 0 1 0 0,0 0-1 0 0,0 1 0 0 0,0-1 1 0 0,0 0-1 0 0,0 1 0 0 0,-1-1 0 0 0,1 1 1 0 0,0-1-1 0 0,-1 1 0 0 0,1 0 0 0 0,-1-1 1 0 0,0 1-1 0 0,1 0 0 0 0,-1 0 0 0 0,-2-1 1 0 0,0 1-161 0 0,0 0-1 0 0,0 1 1 0 0,1-1 0 0 0,-1 1 0 0 0,0 0 0 0 0,0 0-1 0 0,0 0 1 0 0,0 0 0 0 0,0 1 0 0 0,1-1-1 0 0,-1 1 1 0 0,-4 1 0 0 0,-10 5-1129 0 0,-1 1 0 0 0,1 0 0 0 0,1 2 0 0 0,-22 14 0 0 0,29-18 907 0 0,-24 17-1672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17503 0 0,'2'-8'858'0'0,"-2"7"-815"0"0,0 0 0 0 0,0 0 0 0 0,1 1 0 0 0,-1-1 0 0 0,0 0 1 0 0,1 1-1 0 0,-1-1 0 0 0,0 0 0 0 0,1 1 0 0 0,-1-1 1 0 0,0 0-1 0 0,1 1 0 0 0,-1-1 0 0 0,1 1 0 0 0,0-1 0 0 0,-1 1 1 0 0,1-1-1 0 0,-1 1 0 0 0,2-1 0 0 0,13-11 156 0 0,-10 7-48 0 0,22-16 5353 0 0,-26 21-4682 0 0,-1-1-737 0 0,1 1 0 0 0,-1 0 0 0 0,0-1 0 0 0,1 1 0 0 0,-1 0 0 0 0,1 0-1 0 0,-1-1 1 0 0,0 1 0 0 0,1 0 0 0 0,-1 0 0 0 0,1 0 0 0 0,-1 0 0 0 0,0-1 0 0 0,1 1-1 0 0,-1 0 1 0 0,1 0 0 0 0,-1 0 0 0 0,1 0 0 0 0,0 0 0 0 0,-1 2-42 0 0,1 0 0 0 0,-1 1 1 0 0,0-1-1 0 0,1 0 0 0 0,-1 0 0 0 0,0 1 1 0 0,0-1-1 0 0,-1 0 0 0 0,1 0 0 0 0,0 0 1 0 0,-1 1-1 0 0,1-1 0 0 0,-1 0 0 0 0,-1 2 1 0 0,-16 35 1022 0 0,6-15-716 0 0,2 2-350 0 0,-2-1 0 0 0,2 2 0 0 0,-10 41 0 0 0,19-64 0 0 0,0-3 0 0 0,1 0 0 0 0,0 0 0 0 0,0 0 0 0 0,-1 1 0 0 0,1-1 0 0 0,0 0 0 0 0,0 0 0 0 0,0 0 0 0 0,0 1 0 0 0,0-1 0 0 0,1 0 0 0 0,-1 0 0 0 0,0 0 0 0 0,1 0 0 0 0,-1 1 0 0 0,0-1 0 0 0,1 0 0 0 0,-1 0 0 0 0,1 0 0 0 0,0 0 0 0 0,0 1 0 0 0,-1-1 0 0 0,0-1 0 0 0,1 1 0 0 0,-1-1 0 0 0,0 1 0 0 0,0 0 0 0 0,1-1 0 0 0,-1 1 0 0 0,0-1 0 0 0,1 1 0 0 0,-1-1 0 0 0,1 1 0 0 0,-1-1 0 0 0,0 0 0 0 0,1 1 0 0 0,-1-1 0 0 0,1 1 0 0 0,-1-1 0 0 0,1 0 0 0 0,0 1 0 0 0,-1-1 0 0 0,1 0 0 0 0,-1 0 0 0 0,1 1 0 0 0,-1-1 0 0 0,2 0 0 0 0,0 0 0 0 0,7 3 26 0 0,0-1-1 0 0,-1 0 1 0 0,1 0-1 0 0,0-1 1 0 0,0 0-1 0 0,0-1 1 0 0,0 0-1 0 0,17-3 1 0 0,9 2 187 0 0,-12 0 166 0 0,-1-1 1 0 0,1-1-1 0 0,25-7 1 0 0,-22 5-293 0 0,-18 4-87 0 0,-1 1-64 0 0,-6 0-273 0 0,-20-7-6571 0 0,0 4 3873 0 0,6 1 1499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28:1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53 17503 0 0,'0'0'399'0'0,"10"-5"1106"0"0,7-13-202 0 0,-17 17 146 0 0,9-12 2292 0 0,4 3-2130 0 0,-12 9-1099 0 0,8-2 956 0 0,-3 2-1313 0 0,-5 1-155 0 0,-1 0 1 0 0,1 0-1 0 0,-1 0 0 0 0,0 0 1 0 0,1 0-1 0 0,-1 0 1 0 0,1 0-1 0 0,-1 0 1 0 0,0 1-1 0 0,1-1 0 0 0,-1 0 1 0 0,1 0-1 0 0,-1 0 1 0 0,0 0-1 0 0,1 1 1 0 0,-1-1-1 0 0,0 0 1 0 0,0 1-1 0 0,1-1 0 0 0,-1 0 1 0 0,0 0-1 0 0,0 1 1 0 0,1-1-1 0 0,-1 0 1 0 0,0 1-1 0 0,0-1 0 0 0,0 1 1 0 0,1-1-1 0 0,-1 0 1 0 0,0 1-1 0 0,0-1 1 0 0,0 0-1 0 0,0 1 0 0 0,0-1 1 0 0,0 1-1 0 0,0-1 1 0 0,0 1-1 0 0,0-1 1 0 0,0 1-1 0 0,1 7 102 0 0,0 0-1 0 0,0 0 1 0 0,-1 0-1 0 0,0 0 1 0 0,-1 0 0 0 0,1-1-1 0 0,-2 1 1 0 0,-3 14-1 0 0,-3 4 451 0 0,-14 31 0 0 0,17-45-522 0 0,-12 25-30 0 0,-2 0 0 0 0,-1-1 0 0 0,-46 61 0 0 0,58-86 0 0 0,2 0 0 0 0,0 1 0 0 0,0-1 0 0 0,1 1 0 0 0,0 0 0 0 0,1 0 0 0 0,1 1 0 0 0,-3 12 0 0 0,-3 11 0 0 0,0-18 0 0 0,8-16 0 0 0,0 0 0 0 0,-1 0 0 0 0,1-1 0 0 0,0 1 0 0 0,0 0 0 0 0,0 0 0 0 0,1 1 0 0 0,-1-1 0 0 0,0 0 0 0 0,1 0 0 0 0,-1 0 0 0 0,1 0 0 0 0,0 1 0 0 0,0-1 0 0 0,0 0 0 0 0,0 0 0 0 0,0 1 0 0 0,0-1 0 0 0,0 0 0 0 0,1 0 0 0 0,-1 0 0 0 0,1 0 0 0 0,0 1 0 0 0,1 1 0 0 0,3 5 0 0 0,3-3 0 0 0,-1-4-133 0 0,-5-2-563 0 0,-2 0-258 0 0,0 0-1194 0 0,0 0-4789 0 0,0 0-2051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2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10135 0 0,'0'0'231'0'0,"0"0"29"0"0,0 0 19 0 0,2-3 28 0 0,3-7-250 0 0,39-54 2884 0 0,-26 39-1309 0 0,-13 20-1253 0 0,-1-1 0 0 0,0 0 1 0 0,7-14-1 0 0,51-104 2101 0 0,-55 109-2002 0 0,2-1-1 0 0,10-14 0 0 0,-11 16-386 0 0,1 1 0 0 0,11-28-1 0 0,8-29 1870 0 0,-26 62-1944 0 0,-2 8-16 0 0,0-1 0 0 0,0 1 0 0 0,0 0 0 0 0,0-1 0 0 0,0 1 0 0 0,0-1 0 0 0,0 1 0 0 0,1 0 0 0 0,-1-1 0 0 0,0 1 0 0 0,0 0 0 0 0,0-1 0 0 0,0 1 0 0 0,-1-1 0 0 0,1 1 0 0 0,0 0 0 0 0,0-1 0 0 0,0 1 0 0 0,0 0 0 0 0,0-1 0 0 0,0 1 0 0 0,-1 0 0 0 0,1-1 0 0 0,0 1 0 0 0,0 0 0 0 0,0-1 0 0 0,-1 1 0 0 0,1 0 0 0 0,0 0 0 0 0,0-1 0 0 0,-1 1 0 0 0,1 0 0 0 0,0 0 0 0 0,-1-1 0 0 0,1 1 0 0 0,0 0 0 0 0,-1 0 0 0 0,1 0 0 0 0,-1 0 0 0 0,1-1 0 0 0,-2 1 31 0 0,1-1 0 0 0,0 0 1 0 0,0 0-1 0 0,-1 1 0 0 0,1-1 0 0 0,-1 0 0 0 0,1 1 0 0 0,0 0 0 0 0,-1-1 0 0 0,1 1 1 0 0,-1 0-1 0 0,1 0 0 0 0,-1 0 0 0 0,1 0 0 0 0,-1 0 0 0 0,1 0 0 0 0,-1 0 0 0 0,1 0 1 0 0,-1 0-1 0 0,1 1 0 0 0,-1-1 0 0 0,1 1 0 0 0,-1-1 0 0 0,1 1 0 0 0,0 0 0 0 0,-1-1 1 0 0,-1 3-1 0 0,-5 2 249 0 0,1 0-1 0 0,0 0 1 0 0,-9 10 0 0 0,9-9-223 0 0,-3 4-57 0 0,0 1 0 0 0,0-1 0 0 0,-9 16 0 0 0,14-20 0 0 0,1 0 0 0 0,1 0 0 0 0,0 1 0 0 0,0 0 0 0 0,0-1 0 0 0,0 1 0 0 0,1 0 0 0 0,-2 10 0 0 0,3-13 0 0 0,1-3 0 0 0,0 0 0 0 0,0 0 0 0 0,0 0 0 0 0,0 1 0 0 0,0-1 0 0 0,0 0 0 0 0,0 0 0 0 0,0 1 0 0 0,0-1 0 0 0,1 0 0 0 0,-1 0 0 0 0,0 1 0 0 0,2 0 0 0 0,-1 2 0 0 0,0 0 0 0 0,0-1 0 0 0,0 1 0 0 0,1-1 0 0 0,0 0 0 0 0,-1 1 0 0 0,1-1 0 0 0,0 0 0 0 0,1 0 0 0 0,-1 0 0 0 0,1-1 0 0 0,3 5 0 0 0,-1-3 0 0 0,1 0 0 0 0,-1 0 0 0 0,1-1 0 0 0,0 1 0 0 0,0-1 0 0 0,8 2 0 0 0,-6-3 0 0 0,0 0 0 0 0,0 0 0 0 0,0-1 0 0 0,9 0 0 0 0,0 0 0 0 0,58 0 0 0 0,-67 1 0 0 0,-8-2 0 0 0,1 0 0 0 0,-1 0 0 0 0,1 0 0 0 0,-1 0 0 0 0,1 0 0 0 0,-1 1 0 0 0,1-1 0 0 0,-1 0 0 0 0,1 0 0 0 0,-1 0 0 0 0,0 1 0 0 0,1-1 0 0 0,-1 0 0 0 0,1 0 0 0 0,-1 1 0 0 0,0-1 0 0 0,1 0 0 0 0,-1 1 0 0 0,0-1 0 0 0,1 1 0 0 0,-1-1 0 0 0,0 0 0 0 0,0 1 0 0 0,1-1 0 0 0,-1 1 0 0 0,0-1 0 0 0,0 0 0 0 0,0 1 0 0 0,0-1 0 0 0,1 1 0 0 0,-1-1 0 0 0,0 1 0 0 0,0-1 0 0 0,0 1 0 0 0,0-1 0 0 0,0 1 0 0 0,0-1 0 0 0,-1 2 0 0 0,1-2 0 0 0,0 3 0 0 0,0 0 0 0 0,0 0 0 0 0,0 0 0 0 0,-1 0 0 0 0,0 0 0 0 0,1 0 0 0 0,-1-1 0 0 0,0 1 0 0 0,0 0 0 0 0,-1 0 0 0 0,1-1 0 0 0,-3 5 0 0 0,-25 30 0 0 0,6-10 0 0 0,-76 117 0 0 0,81-118 0 0 0,-26 46 0 0 0,38-60 0 0 0,1-1 0 0 0,0 1 0 0 0,1-1 0 0 0,1 1 0 0 0,-1 0 0 0 0,2 1 0 0 0,-2 15 0 0 0,4-26 0 0 0,-1 0 0 0 0,1 1 0 0 0,1-1 0 0 0,-1 0 0 0 0,0 0 0 0 0,0 0 0 0 0,1 0 0 0 0,-1 0 0 0 0,1 0 0 0 0,0 0 0 0 0,-1 0 0 0 0,1 0 0 0 0,0 0 0 0 0,0 0 0 0 0,1 0 0 0 0,-1 0 0 0 0,0-1 0 0 0,0 1 0 0 0,1 0 0 0 0,-1-1 0 0 0,1 1 0 0 0,1 0 0 0 0,0 0 0 0 0,-1-1 0 0 0,0 0 0 0 0,1 0 0 0 0,-1 0 0 0 0,1 0 0 0 0,-1 0 0 0 0,1-1 0 0 0,-1 1 0 0 0,1-1 0 0 0,-1 1 0 0 0,1-1 0 0 0,0 0 0 0 0,-1 0 0 0 0,1 0 0 0 0,0-1 0 0 0,-1 1 0 0 0,5-2 0 0 0,-2 1 0 0 0,1-1 0 0 0,-1 0 0 0 0,0-1 0 0 0,0 1 0 0 0,-1-1 0 0 0,1 0 0 0 0,4-4 0 0 0,31-28 0 0 0,-25 22 0 0 0,35-31 0 0 0,-21 21 0 0 0,47-52 0 0 0,-31 21 0 0 0,-3-3 0 0 0,-2-2 0 0 0,-3-1 0 0 0,40-86 0 0 0,-70 129 0 0 0,-1 0 0 0 0,5-21 0 0 0,-10 38 0 0 0,-1 0 0 0 0,0-1 0 0 0,0 1 0 0 0,0 0 0 0 0,0 0 0 0 0,0 0 0 0 0,1-1 0 0 0,-1 1 0 0 0,0 0 0 0 0,0 0 0 0 0,0-1 0 0 0,0 1 0 0 0,0 0 0 0 0,0-1 0 0 0,0 1 0 0 0,0 0 0 0 0,0 0 0 0 0,0-1 0 0 0,0 1 0 0 0,0 0 0 0 0,0 0 0 0 0,0-1 0 0 0,0 1 0 0 0,-1 0 0 0 0,1 0 0 0 0,0-1 0 0 0,0 1 0 0 0,0 0 0 0 0,0 0 0 0 0,0-1 0 0 0,-1 1 0 0 0,1 0 0 0 0,0 0 0 0 0,0 0 0 0 0,0-1 0 0 0,0 1 0 0 0,-1 0 0 0 0,1 0 0 0 0,0 0 0 0 0,0 0 0 0 0,-1 0 0 0 0,1 0 0 0 0,0-1 0 0 0,0 1 0 0 0,-1 0 0 0 0,1 0 0 0 0,0 0 0 0 0,0 0 0 0 0,-1 0 0 0 0,1 0 0 0 0,0 0 0 0 0,0 0 0 0 0,-1 0 0 0 0,1 0 0 0 0,0 0 0 0 0,-1 0 0 0 0,1 0 0 0 0,0 0 0 0 0,0 0 0 0 0,-1 0 0 0 0,1 1 0 0 0,0-1 0 0 0,-3 0 53 0 0,1 1 0 0 0,0 0 0 0 0,0-1 0 0 0,0 1 0 0 0,0 0 0 0 0,0 0 0 0 0,0 0 0 0 0,0 1 1 0 0,0-1-1 0 0,0 0 0 0 0,0 1 0 0 0,1-1 0 0 0,-1 1 0 0 0,-2 3 0 0 0,-20 27 990 0 0,22-29-999 0 0,-19 33 7 0 0,2 0 1 0 0,-19 48 0 0 0,-21 80-41 0 0,50-139-12 0 0,-36 152 1 0 0,32-138 0 0 0,11-33 0 0 0,-1 0 0 0 0,1 1 0 0 0,0 0 0 0 0,0 0 0 0 0,1-1 0 0 0,0 1 0 0 0,-1 9 0 0 0,6-5 0 0 0,-4-10 0 0 0,1-1 0 0 0,-1 1 0 0 0,1-1 0 0 0,0 1 0 0 0,-1-1 0 0 0,1 1 0 0 0,0-1 0 0 0,0 1 0 0 0,-1-1 0 0 0,1 1 0 0 0,0-1 0 0 0,0 0 0 0 0,0 0 0 0 0,-1 1 0 0 0,1-1 0 0 0,0 0 0 0 0,0 0 0 0 0,0 0 0 0 0,0 0 0 0 0,-1 0 0 0 0,1 0 0 0 0,0 0 0 0 0,0 0 0 0 0,0 0 0 0 0,0-1 0 0 0,-1 1 0 0 0,1 0 0 0 0,0 0 0 0 0,0-1 0 0 0,0 1 0 0 0,-1-1 0 0 0,1 1 0 0 0,0 0 0 0 0,1-2 0 0 0,4-2 0 0 0,0 0 0 0 0,0-1 0 0 0,5-5 0 0 0,-5 4 0 0 0,23-21 0 0 0,44-56 0 0 0,10-10 0 0 0,-57 66 0 0 0,-18 18 0 0 0,-1 1 0 0 0,2 0 0 0 0,-1 0 0 0 0,13-8 0 0 0,-13 13 0 0 0,-1 7 0 0 0,0 14 0 0 0,-6-17 0 0 0,0-1 0 0 0,-1 1 0 0 0,1 0 0 0 0,-1 0 0 0 0,0 0 0 0 0,1 0 0 0 0,-1 0 0 0 0,0 0 0 0 0,1 0 0 0 0,-1 0 0 0 0,0 0 0 0 0,0 0 0 0 0,0-1 0 0 0,0 1 0 0 0,0 0 0 0 0,0 0 0 0 0,0 0 0 0 0,0 0 0 0 0,-1 0 0 0 0,1 0 0 0 0,0 0 0 0 0,0 0 0 0 0,-1 0 0 0 0,1 0 0 0 0,-1 0 0 0 0,1 0 0 0 0,-1 1 0 0 0,-1 1 0 0 0,-11 21 0 0 0,-19 29 0 0 0,-11 19 0 0 0,39-64 0 0 0,0 1 0 0 0,1-1 0 0 0,0 1 0 0 0,1 0 0 0 0,0 0 0 0 0,0 0 0 0 0,0 10 0 0 0,3 2 0 0 0,4-15 0 0 0,-3-4 0 0 0,0 0 0 0 0,-2-1 0 0 0,1 0 0 0 0,-1 0 0 0 0,1 0 0 0 0,0-1 0 0 0,0 1 0 0 0,0 0 0 0 0,-1-1 0 0 0,1 1 0 0 0,0-1 0 0 0,0 1 0 0 0,0 0 0 0 0,0-1 0 0 0,0 0 0 0 0,2 1 0 0 0,0 1 0 0 0,1-1 0 0 0,0 0 0 0 0,-1 0 0 0 0,1 0 0 0 0,0 0 0 0 0,-1-1 0 0 0,1 1 0 0 0,0-1 0 0 0,0 0 0 0 0,0 0 0 0 0,-1-1 0 0 0,1 1 0 0 0,0-1 0 0 0,0 0 0 0 0,-1 0 0 0 0,1 0 0 0 0,0 0 0 0 0,6-4 0 0 0,6-3 0 0 0,-1 0 0 0 0,25-19 0 0 0,-33 22 0 0 0,2-2 0 0 0,-1 0 0 0 0,-1-1 0 0 0,1 0 0 0 0,-1 0 0 0 0,-1-1 0 0 0,8-11 0 0 0,14-19 0 0 0,-3 11 0 0 0,-12 14 0 0 0,0-1 0 0 0,-2 0 0 0 0,12-19 0 0 0,-15 23-14 0 0,-6 8 25 0 0,0 0 0 0 0,0 0 0 0 0,-1 0-1 0 0,1 0 1 0 0,-1 0 0 0 0,1 0-1 0 0,0-5 1 0 0,-1 6 360 0 0,-1 2 117 0 0,0 0 21 0 0,0 0-66 0 0,-2 1-430 0 0,1 1 1 0 0,-1-1 0 0 0,1 1 0 0 0,-1 0 0 0 0,1-1-1 0 0,0 1 1 0 0,0 0 0 0 0,-1 0 0 0 0,1 0-1 0 0,1 0 1 0 0,-2 2 0 0 0,-5 9-14 0 0,5-9 0 0 0,0 0 0 0 0,0 0 0 0 0,0 0 0 0 0,1 0 0 0 0,-1 0 0 0 0,1 1 0 0 0,0-1 0 0 0,1 0 0 0 0,-1 1 0 0 0,1-1 0 0 0,-1 1 0 0 0,1-1 0 0 0,2 9 0 0 0,-2-10 0 0 0,1 0 0 0 0,-1-1 0 0 0,1 1 0 0 0,0 0 0 0 0,0-1 0 0 0,1 1 0 0 0,-1-1 0 0 0,0 1 0 0 0,1-1 0 0 0,0 0 0 0 0,-1 1 0 0 0,1-1 0 0 0,4 3 0 0 0,28 23 0 0 0,-14-13 0 0 0,1-1 0 0 0,-1 1 0 0 0,-1 0 0 0 0,20 22 0 0 0,-37-34 0 0 0,0-1 0 0 0,0 1 0 0 0,0 0 0 0 0,0 1 0 0 0,0-1 0 0 0,-1 0 0 0 0,0 0 0 0 0,2 7 0 0 0,-2-9 0 0 0,-1 0 0 0 0,1-1 0 0 0,-1 1 0 0 0,0 0 0 0 0,1 0 0 0 0,-1-1 0 0 0,0 1 0 0 0,0 0 0 0 0,0 0 0 0 0,0 0 0 0 0,0-1 0 0 0,0 1 0 0 0,0 0 0 0 0,0 0 0 0 0,0 0 0 0 0,0-1 0 0 0,0 1 0 0 0,0 0 0 0 0,0 0 0 0 0,-1 0 0 0 0,1-1 0 0 0,0 1 0 0 0,-1 1 0 0 0,-1 0 0 0 0,-3 13 0 0 0,3-13 0 0 0,-4 3 0 0 0,3-5-107 0 0,0 1-1 0 0,0 0 1 0 0,0-1-1 0 0,0 0 1 0 0,1 1-1 0 0,-1-1 1 0 0,0 0-1 0 0,0-1 1 0 0,0 1-1 0 0,0 0 1 0 0,0-1 0 0 0,0 0-1 0 0,0 0 1 0 0,0 0-1 0 0,-3-1 1 0 0,3 0-100 0 0,-1 1 0 0 0,1-1 0 0 0,0 0 0 0 0,0 0 0 0 0,-1 0 0 0 0,2 0 0 0 0,-1-1 0 0 0,0 1 0 0 0,0-1 0 0 0,1 1 0 0 0,-4-6 0 0 0,2-2-1326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10135 0 0,'0'0'464'0'0,"0"0"-9"0"0,-1 0-295 0 0,-3 1-3 0 0,3-1 569 0 0,-3 0 831 0 0,4 0 4155 0 0,8-2-5399 0 0,1 1 1 0 0,-1 0-1 0 0,1 1 0 0 0,10 0 1 0 0,14-1 208 0 0,18-3-521 0 0,55-3 1454 0 0,-89 6-1246 0 0,0-1-1 0 0,20-4 1 0 0,21-2-227 0 0,52-7 18 0 0,-52 6 0 0 0,-48 7 0 0 0,-2 1-64 0 0,-6 1-273 0 0,-4 0-138 0 0,-9 1-1431 0 0,-5 1-5600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21191 0 0,'0'0'480'0'0,"0"0"67"0"0,3-9 734 0 0,-1 6-1011 0 0,1 0 0 0 0,-1 0 1 0 0,0 0-1 0 0,0 0 0 0 0,1-5 0 0 0,-1 5 136 0 0,-1-1 1 0 0,1 1-1 0 0,0-1 0 0 0,1 1 0 0 0,2-4 1 0 0,-4 7-392 0 0,0-1 0 0 0,0 0 1 0 0,0 1-1 0 0,0-1 0 0 0,0 0 1 0 0,-1 0-1 0 0,1 0 0 0 0,0 0 0 0 0,-1 1 1 0 0,1-1-1 0 0,0 0 0 0 0,-1 0 1 0 0,1 0-1 0 0,-1 0 0 0 0,0 0 0 0 0,1 0 1 0 0,-1-1-1 0 0,0 1 0 0 0,1-1 1 0 0,-1-1 168 0 0,0 1 312 0 0,0 2 15 0 0,1-1-68 0 0,1-5-294 0 0,7-6-528 0 0,-6 3-3429 0 0,-2-3 2275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3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10135 0 0,'7'-4'491'0'0,"38"-41"152"0"0,0 0 2106 0 0,44-57 0 0 0,-72 78-1992 0 0,0-1-1 0 0,-2-1 1 0 0,0 0-1 0 0,-2-1 0 0 0,13-37 1 0 0,-18 40-698 0 0,-2 0 1 0 0,0-1-1 0 0,3-31 0 0 0,-8 35 827 0 0,-2-11 204 0 0,1 25-1090 0 0,-3 5 0 0 0,0 6 0 0 0,0 6 0 0 0,-96 377 0 0 0,92-360 0 0 0,4-14 0 0 0,1 0 0 0 0,0 0 0 0 0,1 1 0 0 0,0 24 0 0 0,1-38 0 0 0,0 1 0 0 0,0 0 0 0 0,0 0 0 0 0,0 0 0 0 0,1 0 0 0 0,-1-1 0 0 0,0 1 0 0 0,0 0 0 0 0,1 0 0 0 0,-1 0 0 0 0,0-1 0 0 0,1 1 0 0 0,-1 0 0 0 0,1 0 0 0 0,4 1 0 0 0,-5-2 0 0 0,2 1 0 0 0,14 0 0 0 0,-10-2 0 0 0,-1 0 0 0 0,1 0 0 0 0,-1-1 0 0 0,0 1 0 0 0,1-1 0 0 0,-1 0 0 0 0,0-1 0 0 0,0 1 0 0 0,0-1 0 0 0,0 0 0 0 0,-1 0 0 0 0,1-1 0 0 0,6-6 0 0 0,3-4 0 0 0,-1-1 0 0 0,17-25 0 0 0,-6 8 0 0 0,66-78 1440 0 0,-89 109-997 0 0,0 3-420 0 0,0 1 1 0 0,-1-1 0 0 0,1 1-1 0 0,0 0 1 0 0,-1-1-1 0 0,0 4 1 0 0,0 8-24 0 0,0 0 0 0 0,-2-1 0 0 0,0 1 0 0 0,-4 17 0 0 0,-2 11 0 0 0,6-38 0 0 0,2-3 0 0 0,-1 0 0 0 0,1 0 0 0 0,0 0 0 0 0,0 0 0 0 0,-1 0 0 0 0,1 0 0 0 0,0 0 0 0 0,0 0 0 0 0,0 0 0 0 0,0 0 0 0 0,0 0 0 0 0,0 0 0 0 0,0 0 0 0 0,0 0 0 0 0,1 1 0 0 0,2 7 0 0 0,-2-7 0 0 0,0-1 0 0 0,0 0 0 0 0,-1 0 0 0 0,1 0 0 0 0,-1 0 0 0 0,1 0 0 0 0,0 0 0 0 0,0-1 0 0 0,0 1 0 0 0,-1 0 0 0 0,1-1 0 0 0,0 1 0 0 0,0 0 0 0 0,0-1 0 0 0,0 1 0 0 0,0-1 0 0 0,0 1 0 0 0,0-1 0 0 0,0 0 0 0 0,0 0 0 0 0,0 1 0 0 0,0-1 0 0 0,0 0 0 0 0,2 0 0 0 0,1 1 0 0 0,0-1 0 0 0,1 0 0 0 0,-1 0 0 0 0,0 0 0 0 0,1-1 0 0 0,-1 1 0 0 0,0-1 0 0 0,1 0 0 0 0,-1 0 0 0 0,0 0 0 0 0,7-4 0 0 0,-3 1 0 0 0,-1 0 0 0 0,0 0 0 0 0,0-1 0 0 0,0 0 0 0 0,6-6 0 0 0,0-3 0 0 0,5-4 0 0 0,-9 11 0 0 0,-1 0 0 0 0,0 0 0 0 0,0-1 0 0 0,-1 0 0 0 0,8-10 0 0 0,26-47 0 0 0,-32 50 0 0 0,-5 9 0 0 0,0 0 0 0 0,1 0 0 0 0,-1 0 0 0 0,1 1 0 0 0,0 0 0 0 0,0 0 0 0 0,1 0 0 0 0,6-4 0 0 0,-12 9 0 0 0,1 0 0 0 0,-1 0 0 0 0,0-1 0 0 0,0 1 0 0 0,1 0 0 0 0,-1 0 0 0 0,0 0 0 0 0,1 0 0 0 0,-1-1 0 0 0,0 1 0 0 0,0 0 0 0 0,1 0 0 0 0,-1 0 0 0 0,0 0 0 0 0,1 0 0 0 0,-1 0 0 0 0,0 0 0 0 0,1 0 0 0 0,-1 0 0 0 0,0 0 0 0 0,1 0 0 0 0,-1 0 0 0 0,0 0 0 0 0,1 0 0 0 0,-1 0 0 0 0,0 0 0 0 0,0 1 0 0 0,1-1 0 0 0,-1 0 0 0 0,0 0 0 0 0,1 0 0 0 0,-1 0 0 0 0,0 0 0 0 0,0 1 0 0 0,1-1 0 0 0,-1 0 0 0 0,0 0 0 0 0,0 1 0 0 0,0-1 0 0 0,1 0 0 0 0,-1 0 0 0 0,0 1 0 0 0,3 9 0 0 0,-3-9 0 0 0,0 3 0 0 0,0 1 0 0 0,0-1 0 0 0,0 1 0 0 0,-1-1 0 0 0,0 0 0 0 0,0 1 0 0 0,0-1 0 0 0,-2 5 0 0 0,-14 33 0 0 0,4-13 0 0 0,-14 45 0 0 0,19-55 0 0 0,6-18 0 0 0,1 1 0 0 0,1-1 0 0 0,-1 0 0 0 0,0 1 0 0 0,0-1 0 0 0,0 1 0 0 0,1-1 0 0 0,-1 1 0 0 0,1 0 0 0 0,-1-1 0 0 0,1 1 0 0 0,0 0 0 0 0,0-1 0 0 0,0 1 0 0 0,0-1 0 0 0,0 1 0 0 0,0 0 0 0 0,0-1 0 0 0,0 1 0 0 0,0 0 0 0 0,1-1 0 0 0,0 3 0 0 0,-1-3 0 0 0,0 0 0 0 0,0-1 0 0 0,1 1 0 0 0,-1 0 0 0 0,0-1 0 0 0,0 1 0 0 0,1 0 0 0 0,-1-1 0 0 0,0 1 0 0 0,1-1 0 0 0,-1 1 0 0 0,0-1 0 0 0,1 1 0 0 0,-1 0 0 0 0,1-1 0 0 0,-1 0 0 0 0,1 1 0 0 0,-1-1 0 0 0,1 1 0 0 0,0-1 0 0 0,-1 0 0 0 0,1 1 0 0 0,-1-1 0 0 0,1 0 0 0 0,1 1 0 0 0,0 0 0 0 0,1 0 0 0 0,-1 0 0 0 0,1 0 0 0 0,0 0 0 0 0,0 0 0 0 0,-1 0 0 0 0,1-1 0 0 0,0 1 0 0 0,0-1 0 0 0,0 1 0 0 0,0-1 0 0 0,0 0 0 0 0,0 0 0 0 0,0-1 0 0 0,0 1 0 0 0,0-1 0 0 0,-1 1 0 0 0,1-1 0 0 0,0 0 0 0 0,0 0 0 0 0,0 0 0 0 0,-1 0 0 0 0,6-4 0 0 0,3-2 0 0 0,1-1 0 0 0,-2-1 0 0 0,18-16 0 0 0,-9 8 0 0 0,-14 12 0 0 0,0-1 0 0 0,0 1 0 0 0,-1-1 0 0 0,0 0 0 0 0,0 0 0 0 0,0 0 0 0 0,0-1 0 0 0,-1 0 0 0 0,0 1 0 0 0,-1-1 0 0 0,1 0 0 0 0,1-9 0 0 0,-2 6 0 0 0,-1 1 0 0 0,0-1 0 0 0,0 0 0 0 0,0 1 0 0 0,-2-1 0 0 0,1 1 0 0 0,-1-1 0 0 0,-4-17 0 0 0,5 27 0 0 0,0-1 0 0 0,0 0 0 0 0,0 0 0 0 0,-1 1 0 0 0,1-1 0 0 0,0 0 0 0 0,-1 1 0 0 0,1-1 0 0 0,0 0 0 0 0,-1 1 0 0 0,1-1 0 0 0,-1 0 0 0 0,1 1 0 0 0,0-1 0 0 0,-1 1 0 0 0,0-1 0 0 0,0 0 0 0 0,-4 1 0 0 0,5 1 0 0 0,-4-1 0 0 0,1 0 0 0 0,-1 0 0 0 0,0 1 0 0 0,1-1 0 0 0,-1 1 0 0 0,1 0 0 0 0,-4 2 0 0 0,4-1 0 0 0,0 0 0 0 0,0 0 0 0 0,0 0 0 0 0,0 1 0 0 0,1-1 0 0 0,-1 1 0 0 0,1-1 0 0 0,-3 5 0 0 0,3 2 0 0 0,3-5 0 0 0,0 0 0 0 0,0 0 0 0 0,0 0 0 0 0,1 0 0 0 0,2 4 0 0 0,-4-7 0 0 0,1 1 0 0 0,0-1 0 0 0,0 1 0 0 0,0-1 0 0 0,0 1 0 0 0,0-1 0 0 0,0 0 0 0 0,0 0 0 0 0,1 1 0 0 0,-1-1 0 0 0,0 0 0 0 0,1 0 0 0 0,-1 0 0 0 0,1-1 0 0 0,-1 1 0 0 0,1 0 0 0 0,-1 0 0 0 0,1-1 0 0 0,-1 1 0 0 0,1-1 0 0 0,3 1 0 0 0,2 1 0 0 0,-3-1 0 0 0,0 0 0 0 0,0 0 0 0 0,0 0 0 0 0,1 0 0 0 0,-1-1 0 0 0,0 0 0 0 0,0 0 0 0 0,0 0 0 0 0,1 0 0 0 0,3-1 0 0 0,7-2 0 0 0,21-8 0 0 0,-12 4 0 0 0,3-2 0 0 0,40-19 0 0 0,-56 23 0 0 0,51-25 0 0 0,-54 29 0 0 0,-8 6 0 0 0,-6 4 0 0 0,-68 91 0 0 0,65-89 0 0 0,-11 21 0 0 0,17-27 0 0 0,0-1 0 0 0,1 1 0 0 0,0 0 0 0 0,0 1 0 0 0,0-1 0 0 0,1 0 0 0 0,-1 8 0 0 0,1-4 0 0 0,2 5 0 0 0,2-10 0 0 0,-2-3 0 0 0,6 5 0 0 0,-4-5 0 0 0,0 0 0 0 0,-1 0 0 0 0,1 0 0 0 0,0-1 0 0 0,0 1 0 0 0,-1-1 0 0 0,1 0 0 0 0,0 0 0 0 0,0 0 0 0 0,0 0 0 0 0,0 0 0 0 0,-1-1 0 0 0,1 1 0 0 0,0-1 0 0 0,0 0 0 0 0,-1 1 0 0 0,1-1 0 0 0,0-1 0 0 0,3-1 0 0 0,8-4 0 0 0,-1-1 0 0 0,17-13 0 0 0,-19 12 0 0 0,-2 3 0 0 0,-4 3 0 0 0,0 0 0 0 0,0-1 0 0 0,-1 1 0 0 0,0-1 0 0 0,0 0 0 0 0,0 0 0 0 0,0-1 0 0 0,0 1 0 0 0,3-6 0 0 0,-3 3 0 0 0,1 1 0 0 0,0 0 0 0 0,0 0 0 0 0,0 1 0 0 0,10-8 0 0 0,4-4 0 0 0,-19 17 0 0 0,0-1 0 0 0,0 1 0 0 0,0 0 0 0 0,0 0 0 0 0,0 0 0 0 0,0 0 0 0 0,0 0 0 0 0,0 0 0 0 0,0 0 0 0 0,0 0 0 0 0,0-1 0 0 0,0 1 0 0 0,1 0 0 0 0,-1 0 0 0 0,0 0 0 0 0,0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0,0 0 0 0 0,0 7 0 0 0,-4 7 0 0 0,-7 13 0 0 0,-7 22 0 0 0,-7 22 0 0 0,1-5 0 0 0,-9 41 0 0 0,-22 77 0 0 0,47-148 0 0 0,-1-1 0 0 0,-2 0 0 0 0,-2-1 0 0 0,-32 61 0 0 0,45-94 0 0 0,0 0 0 0 0,-1 0 0 0 0,1-1 0 0 0,-1 1 0 0 0,1 0 0 0 0,-1-1 0 0 0,1 1 0 0 0,-1 0 0 0 0,0-1 0 0 0,1 1 0 0 0,-1 0 0 0 0,0-1 0 0 0,1 1 0 0 0,-1-1 0 0 0,0 0 0 0 0,0 1 0 0 0,0-1 0 0 0,1 1 0 0 0,-1-1 0 0 0,0 0 0 0 0,0 0 0 0 0,0 0 0 0 0,0 1 0 0 0,-1-1 0 0 0,0 0 0 0 0,1 1 0 0 0,0-1 0 0 0,0 0 0 0 0,0 1 0 0 0,0-1 0 0 0,0 0 0 0 0,-1 0 0 0 0,1 0 0 0 0,0 1 0 0 0,0-1 0 0 0,0 0 0 0 0,0 0 0 0 0,0-1 0 0 0,0 1 0 0 0,0 0 0 0 0,0 0 0 0 0,0 0 0 0 0,0-1 0 0 0,0 1 0 0 0,0 0 0 0 0,-1-2 0 0 0,-2 0 0 0 0,0 2 0 0 0,1-2 0 0 0,0 1 0 0 0,-1 0 0 0 0,1-1 0 0 0,0 0 0 0 0,0 1 0 0 0,0-1 0 0 0,0 0 0 0 0,1-1 0 0 0,-1 1 0 0 0,0 0 0 0 0,1-1 0 0 0,0 0 0 0 0,-1 1 0 0 0,1-1 0 0 0,-3-6 0 0 0,3 6 0 0 0,-2-3 60 0 0,1-1 1 0 0,0 1-1 0 0,0-1 0 0 0,0 0 0 0 0,1 0 1 0 0,0 0-1 0 0,0-1 0 0 0,1 1 0 0 0,0 0 0 0 0,0-1 1 0 0,1 1-1 0 0,0-1 0 0 0,0 1 0 0 0,1 0 1 0 0,0-1-1 0 0,2-10 0 0 0,0 8 33 0 0,0-1 0 0 0,0 1 0 0 0,1 0 0 0 0,1 0 1 0 0,0 0-1 0 0,0 0 0 0 0,0 1 0 0 0,1 0 0 0 0,1 0 0 0 0,12-13 0 0 0,10-8-117 0 0,58-52-353 0 0,99-54-6074 0 0,-160 118 5646 0 0,26-18-1242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3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159 306 15663 0 0,'0'0'719'0'0,"0"0"-20"0"0,-1-8-421 0 0,3 1-203 0 0,-2 6 176 0 0,0 0 0 0 0,1 0 0 0 0,-1 0 0 0 0,0-1-1 0 0,0 1 1 0 0,0 0 0 0 0,0 0 0 0 0,0 0 0 0 0,0-1 0 0 0,0 1 0 0 0,0 0 0 0 0,0 0 0 0 0,0 0 0 0 0,-1 0-1 0 0,1-1 1 0 0,-1 1 0 0 0,1 0 0 0 0,-1 0 0 0 0,1 0 0 0 0,-2-1 0 0 0,0-2 272 0 0,2 3 142 0 0,-10-2 839 0 0,8 3-1495 0 0,-1 1 1 0 0,1-1-1 0 0,-1 1 1 0 0,1 0-1 0 0,-1 0 0 0 0,1 0 1 0 0,0 0-1 0 0,-1 0 0 0 0,1 0 1 0 0,0 1-1 0 0,0-1 0 0 0,0 1 1 0 0,0 0-1 0 0,0-1 0 0 0,0 1 1 0 0,-2 3-1 0 0,-5 6-2 0 0,-13 21 0 0 0,18-26-8 0 0,-7 11 1 0 0,1 1 0 0 0,1 0 0 0 0,0 0 0 0 0,1 1 0 0 0,1 1 0 0 0,-6 29 0 0 0,12-47 0 0 0,1 0 0 0 0,-1 1 0 0 0,1-1 0 0 0,0 1 0 0 0,0-1 0 0 0,0 0 0 0 0,0 1 0 0 0,1-1 0 0 0,-1 1 0 0 0,1-1 0 0 0,-1 0 0 0 0,2 5 0 0 0,6 3 0 0 0,-3-9 0 0 0,-3-1 0 0 0,1 1 0 0 0,0 0 0 0 0,1-1 0 0 0,-1 1 0 0 0,1-1 0 0 0,-1 0 0 0 0,1 0 0 0 0,-1 0 0 0 0,0-1 0 0 0,1 1 0 0 0,-1-1 0 0 0,1 0 0 0 0,-1 0 0 0 0,0 0 0 0 0,0 0 0 0 0,1 0 0 0 0,-1-1 0 0 0,0 1 0 0 0,0-1 0 0 0,0 0 0 0 0,3-3 0 0 0,7-6 0 0 0,0 0 0 0 0,-2 0 0 0 0,13-16 0 0 0,-5 6 0 0 0,-2 2 0 0 0,-2 0 0 0 0,0 0 0 0 0,21-40 0 0 0,-14 17 0 0 0,16-45 0 0 0,15-68 0 0 0,-52 152 104 0 0,-1 0-1 0 0,1 0 0 0 0,0 0 1 0 0,-1-1-1 0 0,0 1 1 0 0,0 0-1 0 0,0-1 0 0 0,-1-5 1 0 0,1 8 405 0 0,-1 0-66 0 0,0 1-438 0 0,1 0-1 0 0,0 0 1 0 0,-1 0 0 0 0,1 0 0 0 0,0 0-1 0 0,-1 0 1 0 0,1 0 0 0 0,0 0 0 0 0,-1 0 0 0 0,1 0-1 0 0,0 0 1 0 0,-1 0 0 0 0,1 0 0 0 0,0 0-1 0 0,-1 1 1 0 0,1-1 0 0 0,0 0 0 0 0,-1 0 0 0 0,1 0-1 0 0,0 0 1 0 0,-1 1 0 0 0,1-1 0 0 0,0 0-1 0 0,0 0 1 0 0,-1 1 0 0 0,1-1 0 0 0,0 0 0 0 0,0 0-1 0 0,-1 1 1 0 0,1-1 0 0 0,0 0 0 0 0,0 1-1 0 0,0-1 1 0 0,-1 1 0 0 0,1 0-7 0 0,-5 4 2 0 0,-12 14 0 0 0,1 0 0 0 0,0 1 0 0 0,-14 24 0 0 0,8-2 0 0 0,2 0 0 0 0,2 1 0 0 0,-19 67 0 0 0,33-95 0 0 0,1 0 0 0 0,0 0 0 0 0,0 0 0 0 0,2 1 0 0 0,0-1 0 0 0,1 0 0 0 0,3 31 0 0 0,-3-44 0 0 0,1 0 0 0 0,-1 0 0 0 0,1-1 0 0 0,0 1 0 0 0,-1 0 0 0 0,1-1 0 0 0,0 1 0 0 0,0 0 0 0 0,0-1 0 0 0,0 0 0 0 0,1 1 0 0 0,-1-1 0 0 0,0 0 0 0 0,1 1 0 0 0,-1-1 0 0 0,0 0 0 0 0,1 0 0 0 0,-1 0 0 0 0,1 0 0 0 0,2 1 0 0 0,7 0 0 0 0,-2-2 0 0 0,0 0 0 0 0,1-1 0 0 0,-1 0 0 0 0,0-1 0 0 0,0 0 0 0 0,0-1 0 0 0,0 0 0 0 0,-1 0 0 0 0,1 0 0 0 0,-1-1 0 0 0,0-1 0 0 0,8-5 0 0 0,13-9 0 0 0,47-43 0 0 0,-71 57 0 0 0,8-8 0 0 0,0 0 0 0 0,-2-1 0 0 0,1-1 0 0 0,10-18 0 0 0,-18 27 0 0 0,2-5 0 0 0,-6 11 0 0 0,0 0 0 0 0,0 0 0 0 0,1 0 0 0 0,-1-1 0 0 0,0 1 0 0 0,0 0 0 0 0,0 0 0 0 0,0 0 0 0 0,0 0 0 0 0,1-1 0 0 0,-1 1 0 0 0,0 0 0 0 0,0 0 0 0 0,0 0 0 0 0,0-1 0 0 0,0 1 0 0 0,0 0 0 0 0,0 0 0 0 0,0-1 0 0 0,0 1 0 0 0,0 0 0 0 0,0 0 0 0 0,0 0 0 0 0,0-1 0 0 0,0 1 0 0 0,0 0 0 0 0,0 0 0 0 0,0 0 0 0 0,0-1 0 0 0,0 1 0 0 0,0 0 0 0 0,0 0 0 0 0,-1 0 0 0 0,1-1 0 0 0,0 1 0 0 0,0 0 0 0 0,0 0 0 0 0,0 0 0 0 0,0-1 0 0 0,-1 1 0 0 0,1 0 0 0 0,0 0 0 0 0,0 0 0 0 0,0 0 0 0 0,0 0 0 0 0,-1 0 0 0 0,1 0 0 0 0,0-1 0 0 0,0 1 0 0 0,0 0 0 0 0,-1 0 0 0 0,1 0 0 0 0,0 0 0 0 0,0 0 0 0 0,-1 0 0 0 0,-5 2 0 0 0,3-1 0 0 0,0 1 0 0 0,-1 0 0 0 0,1 1 0 0 0,0-1 0 0 0,0 0 0 0 0,0 1 0 0 0,0 0 0 0 0,1-1 0 0 0,-5 7 0 0 0,1-1 0 0 0,0 1 0 0 0,-6 14 0 0 0,7-13 0 0 0,2 1 0 0 0,-1-1 0 0 0,2 1 0 0 0,-1 0 0 0 0,1-1 0 0 0,1 1 0 0 0,0 18 0 0 0,1-28 0 0 0,0 0 0 0 0,0 0 0 0 0,0 1 0 0 0,0-1 0 0 0,0 0 0 0 0,0 0 0 0 0,0 0 0 0 0,1 0 0 0 0,-1 0 0 0 0,1 0 0 0 0,-1 0 0 0 0,0 0 0 0 0,1 0 0 0 0,0 0 0 0 0,-1 0 0 0 0,1 0 0 0 0,0 0 0 0 0,-1 0 0 0 0,1 0 0 0 0,0 0 0 0 0,0-1 0 0 0,1 2 0 0 0,-1-1 0 0 0,-1-1 0 0 0,1 1 0 0 0,0 0 0 0 0,-1-1 0 0 0,1 1 1 0 0,0-1-1 0 0,-1 1 0 0 0,1-1 0 0 0,0 0 0 0 0,0 1 0 0 0,0-1 0 0 0,-1 0 0 0 0,1 1 0 0 0,0-1 0 0 0,0 0 0 0 0,0 0 0 0 0,0 0 0 0 0,-1 0 0 0 0,1 1 1 0 0,0-1-1 0 0,0-1 0 0 0,1 1 0 0 0,2 0-66 0 0,1 0-118 0 0,0 0 1 0 0,0 0-1 0 0,0 0 1 0 0,0 0-1 0 0,9-3 0 0 0,11-6-7316 0 0,-10 0-658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 10135 0 0,'-6'0'146'0'0,"0"1"-1"0"0,0 0 0 0 0,1 1 0 0 0,-1 0 1 0 0,0-1-1 0 0,1 2 0 0 0,0-1 1 0 0,-7 4-1 0 0,11-5-149 0 0,0-1 1083 0 0,1 0 370 0 0,0 0 73 0 0,0 0-125 0 0,0 0-574 0 0,36 2 1041 0 0,-25-1-1190 0 0,0 0 1 0 0,0-1 0 0 0,18-2-1 0 0,28-6 564 0 0,40-7-795 0 0,-71 11-521 0 0,1 1-1 0 0,42 2 0 0 0,-66 1-170 0 0,-1 0-1324 0 0,-2 0-379 0 0,0 0-80 0 0,0 0-15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11975 0 0,'0'0'547'0'0,"0"0"-11"0"0,0 0-203 0 0,0 0 419 0 0,0 0 220 0 0,-1 2 42 0 0,-20 50 208 0 0,15-39-460 0 0,7-8 299 0 0,-1-4-977 0 0,1 0-59 0 0,-1-1 0 0 0,1 1 0 0 0,-1 0 0 0 0,1 0 0 0 0,-1-1 0 0 0,1 1 0 0 0,-1-1 0 0 0,1 1 0 0 0,-1 0 0 0 0,1-1 0 0 0,0 1 0 0 0,0-1 0 0 0,-1 1 0 0 0,1-1 0 0 0,0 0 0 0 0,-1 1 1 0 0,1-1-1 0 0,0 0 0 0 0,0 1 0 0 0,0-1 0 0 0,0 0 0 0 0,-1 0 0 0 0,1 0 0 0 0,0 0 0 0 0,0 0 0 0 0,0 0 0 0 0,0 0 0 0 0,-1 0 0 0 0,1 0 0 0 0,0 0 0 0 0,0 0 0 0 0,0 0 0 0 0,0-1 0 0 0,-1 1 0 0 0,1 0 0 0 0,0-1 0 0 0,0 1 0 0 0,-1 0 0 0 0,1-1 0 0 0,0 1 0 0 0,0-2 0 0 0,0 2 20 0 0,15-10 760 0 0,1-1 0 0 0,-1-1 0 0 0,27-27 0 0 0,-27 24-860 0 0,8-5 127 0 0,-22 19 299 0 0,-2 1 117 0 0,0 0 21 0 0,0 0-66 0 0,-11 14-275 0 0,7-10-171 0 0,2 0 3 0 0,-1 1 0 0 0,1 0 0 0 0,-1-1 0 0 0,1 1 0 0 0,1 0 0 0 0,-1 0 0 0 0,-1 7 0 0 0,-1 3 0 0 0,3-5 269 0 0,2 4-1673 0 0,-1-12-4499 0 0,0-2-2059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39 13823 0 0,'0'0'315'0'0,"9"-14"870"0"0,13-10 1283 0 0,-21 23-1956 0 0,-1 1 0 0 0,0 0 0 0 0,0 0 0 0 0,0 0 0 0 0,3 2 245 0 0,-3-2-730 0 0,0 0 0 0 0,1 0 0 0 0,-1 0 0 0 0,0 0 0 0 0,0 0 0 0 0,1 0-1 0 0,-1 0 1 0 0,0 0 0 0 0,0 0 0 0 0,1 0 0 0 0,-1 0 0 0 0,0 0 0 0 0,0 0-1 0 0,0 0 1 0 0,1 1 0 0 0,-1-1 0 0 0,0 0 0 0 0,0 0 0 0 0,0 0 0 0 0,1 0-1 0 0,-1 0 1 0 0,0 1 0 0 0,0-1 0 0 0,0 0 0 0 0,0 0 0 0 0,0 0-1 0 0,1 1 1 0 0,-1-1 0 0 0,2 5 81 0 0,0-1 0 0 0,0 1 0 0 0,0 0 0 0 0,0-1 1 0 0,-1 1-1 0 0,0 0 0 0 0,0 0 0 0 0,0 0 0 0 0,-1 0 0 0 0,0 0 0 0 0,0 0 0 0 0,0 0 0 0 0,0 1 0 0 0,-1-1 0 0 0,-1 6 0 0 0,-1 1-50 0 0,0-1-1 0 0,0 0 1 0 0,-1 0 0 0 0,-1 0-1 0 0,-10 18 1 0 0,-30 41 860 0 0,38-60-780 0 0,-1-1-1 0 0,0 0 0 0 0,0 0 1 0 0,-18 14-1 0 0,7-8-969 0 0,13-10-11 0 0,-1 1 1 0 0,0-1-1 0 0,-14 7 1 0 0,11-8-692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3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1 605 11975 0 0,'0'0'267'0'0,"0"0"42"0"0,0 0 17 0 0,0 0-28 0 0,1-8-186 0 0,-1 5-2 0 0,0 0 1 0 0,1 0-1 0 0,-1-1 0 0 0,1 1 0 0 0,0 0 0 0 0,0 0 0 0 0,0 0 1 0 0,0 0-1 0 0,0 0 0 0 0,1 0 0 0 0,-1 1 0 0 0,5-6 0 0 0,24-39 3346 0 0,-28 44-3156 0 0,1-1-1 0 0,-1 0 1 0 0,1 0-1 0 0,1-7 0 0 0,7-10 368 0 0,-5 11-325 0 0,-1 1 0 0 0,0-1 0 0 0,-1 0 0 0 0,0-1 0 0 0,5-16 0 0 0,-7 20-216 0 0,1 0-1 0 0,0 0 0 0 0,0 0 1 0 0,0 0-1 0 0,1 1 1 0 0,0-1-1 0 0,1 1 0 0 0,8-10 1 0 0,-1 2-91 0 0,13-23 1 0 0,-24 36 335 0 0,-1 1-302 0 0,0-1 0 0 0,0 1 0 0 0,0 0 0 0 0,0-1 0 0 0,0 1 0 0 0,0 0 1 0 0,0-1-1 0 0,0 1 0 0 0,0 0 0 0 0,0-1 0 0 0,0 1 0 0 0,0 0 0 0 0,0-1 0 0 0,0 1 0 0 0,0 0 0 0 0,0 0 1 0 0,-1-1-1 0 0,1 1 0 0 0,0 0 0 0 0,0-1 0 0 0,0 1 0 0 0,-1-1 0 0 0,-6 6-66 0 0,0-1 0 0 0,0 1-1 0 0,0 1 1 0 0,1-1 0 0 0,-9 11-1 0 0,12-14-2 0 0,1 1 0 0 0,0 0 0 0 0,0 0 0 0 0,0 0 0 0 0,1 0 0 0 0,-1 1 0 0 0,1-1 0 0 0,0 0 0 0 0,0 1 0 0 0,0-1 0 0 0,0 1 0 0 0,1-1 0 0 0,-1 6 0 0 0,-5 18 0 0 0,-7 7 0 0 0,9-26 0 0 0,0 0 0 0 0,1 1 0 0 0,0-1 0 0 0,0 1 0 0 0,1 0 0 0 0,0 0 0 0 0,1 0 0 0 0,0 0 0 0 0,1 17 0 0 0,0-19 0 0 0,-1-5 0 0 0,1 0 0 0 0,0-1 0 0 0,0 1 0 0 0,1-1 0 0 0,-1 1 0 0 0,0-1 0 0 0,0 1 0 0 0,1 0 0 0 0,-1-1 0 0 0,1 1 0 0 0,0-1 0 0 0,-1 0 0 0 0,1 1 0 0 0,0-1 0 0 0,0 1 0 0 0,0-1 0 0 0,-1 0 0 0 0,2 0 0 0 0,-1 0 0 0 0,0 1 0 0 0,0-1 0 0 0,2 1 0 0 0,9 7 0 0 0,-8-9 0 0 0,-2 0 0 0 0,8 1 0 0 0,-10-1 0 0 0,1 0 0 0 0,-1 0 0 0 0,1 0 0 0 0,0 0 0 0 0,-1 0 0 0 0,1 0 0 0 0,0 0 0 0 0,-1 0 0 0 0,1 0 0 0 0,-1 0 0 0 0,1 0 0 0 0,0 0 0 0 0,-1 0 0 0 0,1 0 0 0 0,0-1 0 0 0,-1 1 0 0 0,1 0 0 0 0,-1 0 0 0 0,1-1 0 0 0,-1 1 0 0 0,1 0 0 0 0,-1-1 0 0 0,1 1 0 0 0,-1-1 0 0 0,1 1 0 0 0,-1-1 0 0 0,1 0 0 0 0,1-1 0 0 0,10-6 0 0 0,0-1 0 0 0,0 0 0 0 0,0-1 0 0 0,-1 0 0 0 0,-1-1 0 0 0,0 0 0 0 0,17-25 0 0 0,32-49 0 0 0,2-2 0 0 0,-51 73 0 0 0,-10 14 0 0 0,0 0 0 0 0,0 0 0 0 0,0 0 0 0 0,0 0 0 0 0,0 0 0 0 0,0 0 0 0 0,0 0 0 0 0,0 0 0 0 0,0 0 0 0 0,1 0 0 0 0,-1 0 0 0 0,0 0 0 0 0,0 0 0 0 0,0-1 0 0 0,0 1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0,1 6 0 0 0,-2 8 0 0 0,-11 29 0 0 0,8-30 0 0 0,0 1 0 0 0,-4 27 0 0 0,8-37 0 0 0,-1 1 0 0 0,1-1 0 0 0,1 1 0 0 0,-1-1 0 0 0,0 0 0 0 0,1 1 0 0 0,0-1 0 0 0,0 0 0 0 0,1 0 0 0 0,-1 0 0 0 0,1 1 0 0 0,-1-1 0 0 0,6 7 0 0 0,-6-10 0 0 0,0 0 0 0 0,1 1 0 0 0,-1-1 0 0 0,1 0 0 0 0,-1 0 0 0 0,1 0 0 0 0,-1 0 0 0 0,1 0 0 0 0,0 0 0 0 0,0-1 0 0 0,-1 1 0 0 0,1 0 0 0 0,0-1 0 0 0,0 1 0 0 0,0-1 0 0 0,-1 0 0 0 0,1 0 0 0 0,0 0 0 0 0,0 0 0 0 0,0 0 0 0 0,0 0 0 0 0,0 0 0 0 0,3-1 0 0 0,3-1 0 0 0,0 0 0 0 0,0 0 0 0 0,0 0 0 0 0,8-5 0 0 0,0-1 0 0 0,-1 0 0 0 0,0-1 0 0 0,-1-1 0 0 0,0 0 0 0 0,0-1 0 0 0,14-15 0 0 0,-7 4 0 0 0,-1-1 0 0 0,28-42 0 0 0,-37 44 0 0 0,-8 13 0 0 0,-3 8 0 0 0,-1 0 0 0 0,1-1 0 0 0,0 1 0 0 0,0 0 0 0 0,0 0 0 0 0,0-1 0 0 0,0 1 0 0 0,0 0 0 0 0,0-1 0 0 0,-1 1 0 0 0,1 0 0 0 0,0 0 0 0 0,0 0 0 0 0,0-1 0 0 0,-1 1 0 0 0,1 0 0 0 0,0 0 0 0 0,0 0 0 0 0,-1-1 0 0 0,1 1 0 0 0,0 0 0 0 0,0 0 0 0 0,-1 0 0 0 0,-9-1 0 0 0,10 1 0 0 0,-1 0 0 0 0,1 0 0 0 0,-1 0 0 0 0,1-1 0 0 0,-1 1 0 0 0,1 0 0 0 0,-1 1 0 0 0,1-1 0 0 0,-1 0 0 0 0,1 0 0 0 0,-1 0 0 0 0,0 0 0 0 0,1 0 0 0 0,-1 0 0 0 0,1 1 0 0 0,-1-1 0 0 0,1 0 0 0 0,-1 0 0 0 0,1 1 0 0 0,0-1 0 0 0,-1 0 0 0 0,1 1 0 0 0,-1-1 0 0 0,1 1 0 0 0,0-1 0 0 0,-1 0 0 0 0,1 1 0 0 0,-1 0 0 0 0,0 1 0 0 0,-6 6 0 0 0,-1 1 0 0 0,2 0 0 0 0,-1 0 0 0 0,1 0 0 0 0,0 1 0 0 0,1 0 0 0 0,-5 14 0 0 0,2-4 0 0 0,2 0 0 0 0,-7 42 0 0 0,12-56 0 0 0,0-4 0 0 0,1 0 0 0 0,0 1 0 0 0,0-1 0 0 0,-1 0 0 0 0,1 0 0 0 0,0 1 0 0 0,1-1 0 0 0,-1 0 0 0 0,0 0 0 0 0,1 0 0 0 0,-1 1 0 0 0,1-1 0 0 0,0 0 0 0 0,0 0 0 0 0,-1 0 0 0 0,2 0 0 0 0,1 3 0 0 0,-3-2 0 0 0,2 0 0 0 0,10 7 0 0 0,0-3 0 0 0,-7-8 0 0 0,-3 0 0 0 0,5 1 0 0 0,0-1 0 0 0,0 0 0 0 0,0 0 0 0 0,0-1 0 0 0,-1 0 0 0 0,1 0 0 0 0,-1 0 0 0 0,1-1 0 0 0,-1 0 0 0 0,0 0 0 0 0,0-1 0 0 0,0 0 0 0 0,0 0 0 0 0,6-6 0 0 0,1-2 0 0 0,-1-1 0 0 0,0 0 0 0 0,-1 0 0 0 0,15-24 0 0 0,0 1 0 0 0,-16 24 0 0 0,-2 0 0 0 0,11-18 0 0 0,4-15 0 0 0,-1-1 0 0 0,30-93 0 0 0,-50 128 0 0 0,-2 11 0 0 0,0-1 0 0 0,0 1 0 0 0,0 0 0 0 0,0 0 0 0 0,0 0 0 0 0,0-1 0 0 0,0 1 0 0 0,0 0 0 0 0,0 0 0 0 0,0-1 0 0 0,0 1 0 0 0,-1 0 0 0 0,1 0 0 0 0,0 0 0 0 0,0-1 0 0 0,0 1 0 0 0,0 0 0 0 0,0 0 0 0 0,0 0 0 0 0,0-1 0 0 0,0 1 0 0 0,-1 0 0 0 0,1 0 0 0 0,0 0 0 0 0,0 0 0 0 0,0-1 0 0 0,0 1 0 0 0,-1 0 0 0 0,1 0 0 0 0,0 0 0 0 0,0 0 0 0 0,0 0 0 0 0,-1 0 0 0 0,1 0 0 0 0,0 0 0 0 0,0 0 0 0 0,0-1 0 0 0,-1 1 0 0 0,1 0 0 0 0,0 0 0 0 0,0 0 0 0 0,-1 0 0 0 0,1 0 0 0 0,0 0 0 0 0,0 0 0 0 0,0 0 0 0 0,-1 1 0 0 0,1-1 0 0 0,0 0 0 0 0,0 0 0 0 0,-1 0 0 0 0,1 0 0 0 0,0 0 0 0 0,0 0 0 0 0,0 0 0 0 0,-1 0 0 0 0,1 1 0 0 0,0-1 0 0 0,0 0 0 0 0,0 0 0 0 0,0 0 0 0 0,0 0 0 0 0,-1 1 0 0 0,1-1 0 0 0,0 0 0 0 0,0 0 0 0 0,0 1 0 0 0,0-1 0 0 0,-3 2 0 0 0,0 0 0 0 0,1 1 0 0 0,-1-1 0 0 0,1 1 0 0 0,0 0 0 0 0,0 0 0 0 0,0 0 0 0 0,0 0 0 0 0,0 0 0 0 0,0 0 0 0 0,1 0 0 0 0,0 0 0 0 0,0 1 0 0 0,0-1 0 0 0,0 1 0 0 0,-1 4 0 0 0,-4 13 0 0 0,-11 29 0 0 0,-21 54 0 0 0,21-62 0 0 0,-11 24 0 0 0,14-27 0 0 0,-2 2 0 0 0,6-16 0 0 0,10-25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0,0 0 0 0 0,1 0 0 0 0,-1 0 0 0 0,0 0 0 0 0,0 0 0 0 0,0 0 0 0 0,0 1 0 0 0,0-1 0 0 0,0 0 0 0 0,0 0 0 0 0,0 0 0 0 0,0 0 0 0 0,0 0 0 0 0,0 0 0 0 0,0 0 0 0 0,1 0 0 0 0,-1 1 0 0 0,0-1 0 0 0,0 0 0 0 0,0 0 0 0 0,0 0 0 0 0,0 0 0 0 0,0 0 0 0 0,0 0 0 0 0,0 1 0 0 0,9-11 0 0 0,-8 9 0 0 0,64-67 0 0 0,-50 56 0 0 0,0 1 0 0 0,0 0 0 0 0,28-14 0 0 0,-8 5 0 0 0,-30 17 0 0 0,23-15 36 0 0,40-17 0 0 0,-66 34 30 0 0,0 0-1 0 0,1 0 1 0 0,-1 1 0 0 0,0-1-1 0 0,1 1 1 0 0,-1-1 0 0 0,1 1-1 0 0,2 0 1 0 0,-7 10-238 0 0,0-7 172 0 0,1 1 0 0 0,-1-1 0 0 0,1 1 0 0 0,-1-1 0 0 0,0 1 0 0 0,-1-1 0 0 0,1 0 1 0 0,0 0-1 0 0,-1 0 0 0 0,-4 3 0 0 0,-4 3-136 0 0,-19 12 0 0 0,-8 7-28 0 0,4-1 228 0 0,33-26 273 0 0,-1 0-223 0 0,1 0-1 0 0,0 1 0 0 0,0-1 0 0 0,0 0 0 0 0,0 0 0 0 0,1 1 0 0 0,-1-1 0 0 0,0 1 0 0 0,0-1 1 0 0,1 1-1 0 0,-2 2 0 0 0,3-1-206 0 0,-1 0 1 0 0,1 0-1 0 0,-1-1 1 0 0,1 1-1 0 0,0 0 0 0 0,0 0 1 0 0,0-1-1 0 0,0 1 1 0 0,1-1-1 0 0,-1 1 1 0 0,1-1-1 0 0,0 0 0 0 0,-1 1 1 0 0,1-1-1 0 0,0 0 1 0 0,0 0-1 0 0,0 0 1 0 0,4 2-1 0 0,0 0 93 0 0,-1-1 0 0 0,0 0 0 0 0,1 0 0 0 0,-1-1 0 0 0,1 0 0 0 0,0 0 0 0 0,0 0 0 0 0,0-1 0 0 0,0 0 0 0 0,0 0 0 0 0,10 0 0 0 0,-9 0 0 0 0,-4 0 0 0 0,15-4 0 0 0,-10 1 0 0 0,0-1 0 0 0,-1 1 0 0 0,1-2 0 0 0,0 1 0 0 0,-1-1 0 0 0,0-1 0 0 0,1 1 0 0 0,-2-1 0 0 0,1 0 0 0 0,9-10 0 0 0,3-5 0 0 0,30-43 0 0 0,-45 58 0 0 0,16-26 327 0 0,-1-1-1 0 0,26-63 1 0 0,-31 62-74 0 0,2 1 0 0 0,0 0 0 0 0,24-32 0 0 0,-21 42-253 0 0,-15 16 0 0 0,-8 8 0 0 0,-3 18 0 0 0,2-5 0 0 0,-3 4 0 0 0,-61 153 0 0 0,52-124 0 0 0,-16 82 0 0 0,26-104 0 0 0,3-18 0 0 0,-1-8 0 0 0,1-5 0 0 0,3 3 0 0 0,1 1 0 0 0,0-1 0 0 0,0 1 0 0 0,-1-1 0 0 0,1 0 0 0 0,0 1 0 0 0,0-1 0 0 0,1 1 0 0 0,-1-1 0 0 0,0 0 0 0 0,0 1 0 0 0,1-1 0 0 0,-1 1 0 0 0,2-3 0 0 0,0-4 0 0 0,22-122 0 0 0,-20 105 0 0 0,-4 25 0 0 0,0 0 0 0 0,0-1 0 0 0,0 1 0 0 0,0 0 0 0 0,0 0 0 0 0,0-1 0 0 0,0 1 0 0 0,1 0 0 0 0,-1-1 0 0 0,0 1 0 0 0,0 0 0 0 0,0 0 0 0 0,0-1 0 0 0,-1 1 0 0 0,1 0 0 0 0,0 0 0 0 0,0-1 0 0 0,0 1 0 0 0,0 0 0 0 0,0 0 0 0 0,0-1 0 0 0,0 1 0 0 0,0 0 0 0 0,-1 0 0 0 0,1-1 0 0 0,0 1 0 0 0,0 0 0 0 0,0 0 0 0 0,0 0 0 0 0,-1-1 0 0 0,1 1 0 0 0,0 0 0 0 0,0 0 0 0 0,0 0 0 0 0,-1 0 0 0 0,1 0 0 0 0,0-1 0 0 0,0 1 0 0 0,-1 0 0 0 0,1 0 0 0 0,0 0 0 0 0,0 0 0 0 0,-1 0 0 0 0,1 0 0 0 0,0 0 0 0 0,-1 0 0 0 0,1 0 0 0 0,0 0 0 0 0,0 0 0 0 0,-1 0 0 0 0,1 0 0 0 0,0 0 0 0 0,0 0 0 0 0,-1 0 0 0 0,1 0 0 0 0,0 0 0 0 0,0 1 0 0 0,-1-1 0 0 0,1 0 0 0 0,-2 1 0 0 0,0 0 0 0 0,0 0 0 0 0,0 0 0 0 0,0 0 0 0 0,0 0 0 0 0,0 1 0 0 0,1-1 0 0 0,-1 0 0 0 0,1 1 0 0 0,-1 0 0 0 0,1-1 0 0 0,-1 1 0 0 0,1 0 0 0 0,0 0 0 0 0,0-1 0 0 0,0 1 0 0 0,0 0 0 0 0,0 0 0 0 0,-1 3 0 0 0,-2 6 0 0 0,1-1 0 0 0,-4 15 0 0 0,3-9 0 0 0,3-13 0 0 0,0 0 0 0 0,-1 1 0 0 0,2-1 0 0 0,-1 0 0 0 0,0 1 0 0 0,1-1 0 0 0,0 1 0 0 0,-1-1 0 0 0,1 1 0 0 0,1-1 0 0 0,-1 1 0 0 0,0-1 0 0 0,2 5 0 0 0,-1-5-36 0 0,1-1-1 0 0,-1 1 1 0 0,0-1-1 0 0,1 1 1 0 0,-1-1-1 0 0,1 0 1 0 0,0 0-1 0 0,0 0 1 0 0,0 0-1 0 0,0 0 1 0 0,0 0-1 0 0,0 0 1 0 0,1-1-1 0 0,-1 1 1 0 0,0-1-1 0 0,1 0 1 0 0,-1 1-1 0 0,1-1 1 0 0,0-1-1 0 0,4 2 1 0 0,-2-1-356 0 0,0 0 0 0 0,0-1 0 0 0,0 0 0 0 0,0 0 0 0 0,0-1 0 0 0,0 1 0 0 0,0-1 0 0 0,9-3-1 0 0,-5 2-8136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 17503 0 0,'0'0'399'0'0,"0"0"60"0"0,2 0 21 0 0,5 1-201 0 0,0-1 1 0 0,0 0 0 0 0,10-2-1 0 0,-10 1 704 0 0,0 1 0 0 0,0-1 0 0 0,14 2 0 0 0,-20 0-439 0 0,4 9 484 0 0,-3-5-971 0 0,-1-1 1 0 0,1 0-1 0 0,-1 0 0 0 0,0 1 1 0 0,0-1-1 0 0,-1 0 0 0 0,1 1 1 0 0,-1-1-1 0 0,0 1 0 0 0,0-1 1 0 0,-1 1-1 0 0,1-1 0 0 0,-1 1 1 0 0,0-1-1 0 0,0 0 0 0 0,-1 0 1 0 0,1 1-1 0 0,-1-1 0 0 0,0 0 1 0 0,-3 6-1 0 0,-2 2 101 0 0,-1 0 0 0 0,0 0 0 0 0,-1-1 0 0 0,0 0 0 0 0,-13 11 0 0 0,-13 17-464 0 0,27-30 95 0 0,1 0 0 0 0,-2 0 0 0 0,1 0 0 0 0,-2-1 0 0 0,1-1 0 0 0,-20 13 0 0 0,1-7-799 0 0,4-3-13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11975 0 0,'0'0'267'0'0,"0"0"42"0"0,0 0 17 0 0,0 0-28 0 0,0 0-126 0 0,0 0 204 0 0,0 0 111 0 0,0 0 22 0 0,5-5 564 0 0,-4 2 3474 0 0,-2 0-4351 0 0,1 0 0 0 0,0 1 0 0 0,-1-1 0 0 0,1 0 0 0 0,0 0 1 0 0,0 0-1 0 0,1 1 0 0 0,-1-1 0 0 0,1 0 0 0 0,-1 0 0 0 0,1 1 0 0 0,2-6 0 0 0,16-36 536 0 0,-16 37-833 0 0,37-65 1800 0 0,-29 53-1366 0 0,-8 15-329 0 0,0 0 0 0 0,0 0 0 0 0,0 1 0 0 0,8-7 0 0 0,6-8-8 0 0,-15 17 4 0 0,-1 0 0 0 0,0-1 0 0 0,1 1 0 0 0,-1 0 0 0 0,1 0 0 0 0,0 0 0 0 0,-1 0 0 0 0,1 0 0 0 0,2 0 0 0 0,-4 1 0 0 0,14-3 0 0 0,-10 6 0 0 0,-3-2 0 0 0,7 6 0 0 0,-7-4 0 0 0,1 0 0 0 0,-1 0 0 0 0,-1-1 0 0 0,1 1 0 0 0,0 0 0 0 0,-1 0 0 0 0,1 0 0 0 0,-1 0 0 0 0,0 0 0 0 0,0 0 0 0 0,0 0 0 0 0,-1 3 0 0 0,-6 37 0 0 0,4-33 0 0 0,0 0 0 0 0,-1 1 0 0 0,-1-2 0 0 0,-8 16 0 0 0,2-3 0 0 0,4-4 0 0 0,5-7 0 0 0,-1-9 0 0 0,1-1 0 0 0,-1-1 0 0 0,4-5 0 0 0,5-6 0 0 0,4-11 0 0 0,-9 19 0 0 0,0-1 0 0 0,0 1 0 0 0,1 0 0 0 0,-1 0 0 0 0,1 0 0 0 0,2-4 0 0 0,7-6 0 0 0,-6 7 0 0 0,1-1 0 0 0,8-14 0 0 0,-9 14 0 0 0,0 0 0 0 0,1 1 0 0 0,0-1 0 0 0,0 1 0 0 0,0 1 0 0 0,0-1 0 0 0,1 1 0 0 0,0 0 0 0 0,0 1 0 0 0,1-1 0 0 0,15-5 0 0 0,-14 8 0 0 0,-8 2 0 0 0,-1 0 0 0 0,0 0 0 0 0,1 0 0 0 0,-1 0 0 0 0,0 0 0 0 0,1 0 0 0 0,-1 0 0 0 0,0 0 0 0 0,1 1 0 0 0,-1-1 0 0 0,0 0 0 0 0,1 0 0 0 0,-1 0 0 0 0,0 0 0 0 0,1 1 0 0 0,-1-1 0 0 0,0 0 0 0 0,0 0 0 0 0,1 1 0 0 0,-1-1 0 0 0,0 1 0 0 0,0 7 0 0 0,2 8 0 0 0,-1-15 0 0 0,-1 1 0 0 0,1 0 0 0 0,-1-1 0 0 0,1 1 0 0 0,-1 0 0 0 0,0-1 0 0 0,0 1 0 0 0,0 0 0 0 0,0-1 0 0 0,0 1 0 0 0,0 0 0 0 0,-1-1 0 0 0,1 1 0 0 0,0 0 0 0 0,-2 2 0 0 0,2-3 0 0 0,-1 0 0 0 0,1-1 0 0 0,0 1 0 0 0,-1 0 0 0 0,1 0 0 0 0,0 0 0 0 0,0 0 0 0 0,-1-1 0 0 0,1 1 0 0 0,0 0 0 0 0,0 0 0 0 0,0 0 0 0 0,0 0 0 0 0,0 1 0 0 0,5 2 0 0 0,-4-3 0 0 0,2 2 0 0 0,-2 2 0 0 0,1 14 0 0 0,-3-11 0 0 0,2 0 0 0 0,1 0 0 0 0,-6-1 0 0 0,10-10 0 0 0,5-9 0 0 0,-6 6 0 0 0,-1-1 0 0 0,1 1 0 0 0,0 0 0 0 0,1 0 0 0 0,-1 1 0 0 0,11-8 0 0 0,8-9 0 0 0,-15 14 0 0 0,0 1 0 0 0,1-1 0 0 0,0 2 0 0 0,13-8 0 0 0,-11 8 0 0 0,0-1 0 0 0,20-16 0 0 0,-25 17 0 0 0,1 0 0 0 0,0 1 0 0 0,0 0 0 0 0,0 1 0 0 0,18-7 0 0 0,-26 11 0 0 0,1 0 0 0 0,-1-1 0 0 0,0 1 0 0 0,0 0 0 0 0,1 0 0 0 0,-1 0 0 0 0,0-1 0 0 0,1 1 0 0 0,-1 0 0 0 0,1 0 0 0 0,-1 0 0 0 0,0 0 0 0 0,1 0 0 0 0,-1 0 0 0 0,0 0 0 0 0,1 0 0 0 0,-1 0 0 0 0,1 0 0 0 0,-1 0 0 0 0,0 0 0 0 0,1 0 0 0 0,-1 0 0 0 0,0 0 0 0 0,1 0 0 0 0,-1 0 0 0 0,0 1 0 0 0,1-1 0 0 0,-1 0 0 0 0,0 0 0 0 0,1 0 0 0 0,-1 1 0 0 0,0-1 0 0 0,1 0 0 0 0,-1 0 0 0 0,0 1 0 0 0,0-1 0 0 0,1 0 0 0 0,-1 1 0 0 0,0-1 0 0 0,0 0 0 0 0,1 0 0 0 0,-1 1 0 0 0,0-1 0 0 0,0 1 0 0 0,0-1 0 0 0,0 1 0 0 0,1 0 0 0 0,0 0 0 0 0,0 1 0 0 0,0-1 0 0 0,0 1 0 0 0,-1-1 0 0 0,1 1 0 0 0,0-1 0 0 0,-1 1 0 0 0,1-1 0 0 0,-1 1 0 0 0,0 0 0 0 0,0-1 0 0 0,1 1 0 0 0,-1 0 0 0 0,-1 3 0 0 0,-6 24 0 0 0,-1-2 0 0 0,-12 71 0 0 0,19-84 0 0 0,1-7 0 0 0,-1-1 0 0 0,0 0 0 0 0,-1 1 0 0 0,0-1 0 0 0,0 0 0 0 0,0 0 0 0 0,-4 6 0 0 0,2-5-133 0 0,3-6-563 0 0,1-1-258 0 0,2 0-920 0 0,6-2-3643 0 0,1-2-1565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175 364 13823 0 0,'24'-3'675'0'0,"-24"3"-294"0"0,5-6 63 0 0,1 0-432 0 0,-6 5 5 0 0,0 1-1 0 0,1 0 1 0 0,-1 0-1 0 0,0 0 1 0 0,0-1-1 0 0,1 1 1 0 0,-1 0-1 0 0,0 0 1 0 0,0-1-1 0 0,1 1 1 0 0,-1 0-1 0 0,0 0 1 0 0,0-1-1 0 0,0 1 1 0 0,0 0-1 0 0,0-1 1 0 0,1 1-1 0 0,-1 0 1 0 0,0-1 0 0 0,0 1-1 0 0,0 0 1 0 0,0-1-1 0 0,0 1 1 0 0,0 0-1 0 0,0-1 1 0 0,0 1-1 0 0,0 0 1 0 0,0-1-1 0 0,0 1 1 0 0,0 0-1 0 0,0-1 1 0 0,0 1-1 0 0,-1 0 1 0 0,1 0-1 0 0,0-1 1 0 0,0 1-1 0 0,0 0 1 0 0,0-1-1 0 0,-1 1 1 0 0,1 0-1 0 0,0 0 1 0 0,0-1-1 0 0,0 1 1 0 0,-1 0-1 0 0,1 0 1 0 0,0-1-1 0 0,0 1 1 0 0,-1 0-1 0 0,1 0 1 0 0,0 0-1 0 0,-1-1 1 0 0,-6-7 5182 0 0,1 0-4513 0 0,1 1 393 0 0,5 6-701 0 0,-6 2-232 0 0,1 0-1 0 0,0 0 0 0 0,0 1 0 0 0,0 0 0 0 0,0 0 0 0 0,0 0 0 0 0,1 0 0 0 0,-1 1 0 0 0,1-1 0 0 0,-1 1 0 0 0,1 0 0 0 0,0 1 0 0 0,-4 4 0 0 0,-5 5-145 0 0,1 1 0 0 0,1 0 0 0 0,-9 17 0 0 0,3-7 0 0 0,12-16 0 0 0,1 0 0 0 0,0 0 0 0 0,-6 16 0 0 0,-6 12 0 0 0,15-33 0 0 0,-1 0 0 0 0,1 0 0 0 0,0 0 0 0 0,0-1 0 0 0,0 1 0 0 0,-1 4 0 0 0,3 2 0 0 0,0-8 0 0 0,0 1 0 0 0,1-1 0 0 0,-1 1 0 0 0,0-1 0 0 0,1 0 0 0 0,-1 1 0 0 0,1-1 0 0 0,0 0 0 0 0,-1 0 0 0 0,1 0 0 0 0,0 0 0 0 0,0-1 0 0 0,-1 1 0 0 0,1 0 0 0 0,0-1 0 0 0,0 1 0 0 0,0-1 0 0 0,3 1 0 0 0,-4-1 0 0 0,-1 0 0 0 0,1 0 0 0 0,0 0 0 0 0,0 0 0 0 0,0 0 0 0 0,0 0 0 0 0,0 0 0 0 0,0 0 0 0 0,0 0 0 0 0,0-1 0 0 0,0 1 0 0 0,0 0 0 0 0,0 0 0 0 0,-1-1 0 0 0,1 1 0 0 0,0-1 0 0 0,0 1 0 0 0,0-1 0 0 0,-1 1 0 0 0,1-1 0 0 0,0 1 0 0 0,0-2 0 0 0,3-1 0 0 0,17-8 0 0 0,-10 6 0 0 0,-1-1 0 0 0,0 0 0 0 0,10-7 0 0 0,2-4 0 0 0,-15 13 0 0 0,-1-1 0 0 0,1 0 0 0 0,-1 0 0 0 0,0-1 0 0 0,-1 1 0 0 0,10-13 0 0 0,-11 12 0 0 0,0 1 0 0 0,0-1 0 0 0,1 1 0 0 0,0 0 0 0 0,9-6 0 0 0,-13 10 0 0 0,0 0 0 0 0,1-1 0 0 0,-1 1 0 0 0,0 0 0 0 0,0 0 0 0 0,0-1 0 0 0,0 1 0 0 0,0 0 0 0 0,0-1 0 0 0,0 1 0 0 0,-1-1 0 0 0,2-2 0 0 0,-2 3 0 0 0,0 1 0 0 0,0-1 0 0 0,0 1 0 0 0,0-1 0 0 0,0 0 0 0 0,0 1 0 0 0,0-1 0 0 0,0 1 0 0 0,0-1 0 0 0,0 0 0 0 0,0 1 0 0 0,0-1 0 0 0,-1 1 0 0 0,1-1 0 0 0,0 1 0 0 0,0-1 0 0 0,-1 1 0 0 0,1-1 0 0 0,0 1 0 0 0,-1-1 0 0 0,1 1 0 0 0,-1-1 0 0 0,1 1 0 0 0,-1-1 0 0 0,1 1 0 0 0,0 0 0 0 0,-1-1 0 0 0,1 1 0 0 0,-1 0 0 0 0,0-1 0 0 0,1 1 0 0 0,-1 0 0 0 0,1 0 0 0 0,-1-1 0 0 0,1 1 0 0 0,-1 0 0 0 0,0 0 0 0 0,-5-1 0 0 0,9 5 0 0 0,-2 1 0 0 0,0 1 0 0 0,0 0 0 0 0,-1 0 0 0 0,0-1 0 0 0,-1 12 0 0 0,-1-8 0 0 0,0-4 0 0 0,1 0 0 0 0,0 0 0 0 0,1 0 0 0 0,-1 7 0 0 0,1-10 0 0 0,-1 0 0 0 0,1 1 0 0 0,-1-1 0 0 0,1 0 0 0 0,-1 0 0 0 0,0 1 0 0 0,0-1 0 0 0,-1 3 0 0 0,-3 7 0 0 0,4-3 0 0 0,1-8 0 0 0,0-1 0 0 0,1 0 0 0 0,-1 1 0 0 0,0-1 0 0 0,0 1 0 0 0,0-1 0 0 0,1 0 0 0 0,-1 1 0 0 0,0-1 0 0 0,0 0 0 0 0,1 0 0 0 0,-1 1 0 0 0,0-1 0 0 0,1 0 0 0 0,-1 1 0 0 0,0-1 0 0 0,1 0 0 0 0,-1 0 0 0 0,0 0 0 0 0,1 1 0 0 0,0-1 0 0 0,1 0 0 0 0,0 0 0 0 0,0 0 0 0 0,1 0 0 0 0,-1-1 0 0 0,0 1 0 0 0,0-1 0 0 0,1 1 0 0 0,-1-1 0 0 0,0 0 0 0 0,0 0 0 0 0,0 0 0 0 0,0 0 0 0 0,3-2 0 0 0,7-3 0 0 0,11-4 0 0 0,-1-1 0 0 0,0 0 0 0 0,-1-2 0 0 0,0-1 0 0 0,-1 0 0 0 0,0-2 0 0 0,-2 0 0 0 0,26-28 0 0 0,-42 41 0 0 0,16-17 0 0 0,0-1 0 0 0,-2-1 0 0 0,16-26 0 0 0,-14 14 0 0 0,-1 0 0 0 0,-2-1 0 0 0,-1-1 0 0 0,14-60 0 0 0,-26 87 0 0 0,-3 6 0 0 0,-3 6 0 0 0,-3 6 0 0 0,-11 20 130 0 0,-9 14 386 0 0,-21 47 1 0 0,23-38-868 0 0,12-28 162 0 0,2 0 0 0 0,0 1 0 0 0,-10 39 0 0 0,11-26 189 0 0,5-22 0 0 0,1 0 0 0 0,-2 19 0 0 0,5-31 0 0 0,1-2 0 0 0,0 0 0 0 0,0 0 0 0 0,0-1 0 0 0,0 1 0 0 0,0 0 0 0 0,0 0 0 0 0,0 0 0 0 0,1 2 0 0 0,1-1 0 0 0,-1 1 0 0 0,1-1 0 0 0,0 1 0 0 0,0-1 0 0 0,0 0 0 0 0,4 4 0 0 0,-4-5 0 0 0,0-1 0 0 0,0 1 0 0 0,1 0 0 0 0,-1-1 0 0 0,0 1 0 0 0,1-1 0 0 0,-1 0 0 0 0,1 0 0 0 0,-1 0 0 0 0,1 0 0 0 0,-1 0 0 0 0,1 0 0 0 0,0-1 0 0 0,0 1 0 0 0,-1-1 0 0 0,1 0 0 0 0,0 0 0 0 0,0 0 0 0 0,4-1 0 0 0,5 0 0 0 0,-1-1 0 0 0,0 0 0 0 0,16-6 0 0 0,-16 4 109 0 0,0 0-1 0 0,0-1 0 0 0,-1 0 1 0 0,0-1-1 0 0,0 0 1 0 0,0-1-1 0 0,-1 0 1 0 0,17-16-1 0 0,-16 12 35 0 0,0 0 0 0 0,-1-1 0 0 0,0-1 0 0 0,-1 1-1 0 0,0-1 1 0 0,9-21 0 0 0,-14 29-139 0 0,0-1 0 0 0,1 1 0 0 0,-1-1 0 0 0,8-7-1 0 0,5-7-6 0 0,-13 12 3 0 0,-3 7 0 0 0,0 1 0 0 0,0 0 0 0 0,0 0 0 0 0,0 0 0 0 0,0-1 0 0 0,0 1 0 0 0,0 0 0 0 0,0 0 0 0 0,0 0 0 0 0,0-1 0 0 0,0 1 0 0 0,0 0 0 0 0,-1 0 0 0 0,1 0 0 0 0,0 0 0 0 0,0-1 0 0 0,0 1 0 0 0,0 0 0 0 0,0 0 0 0 0,0 0 0 0 0,-1 0 0 0 0,1 0 0 0 0,0-1 0 0 0,0 1 0 0 0,0 0 0 0 0,0 0 0 0 0,-1 0 0 0 0,1 0 0 0 0,0 0 0 0 0,0 0 0 0 0,-2 0 0 0 0,0 0 0 0 0,1 0 0 0 0,-1 0 0 0 0,1 0 0 0 0,-1 0 0 0 0,1 1 0 0 0,-1-1 0 0 0,1 0 0 0 0,-1 1 0 0 0,1 0 0 0 0,0-1 0 0 0,-1 1 0 0 0,1 0 0 0 0,0 0 0 0 0,-1-1 0 0 0,1 1 0 0 0,0 0 0 0 0,0 0 0 0 0,-2 3 0 0 0,-1 0 0 0 0,0 1 0 0 0,0 0 0 0 0,-6 9 0 0 0,7-8 0 0 0,-13 20 0 0 0,-12 32 0 0 0,24-48 0 0 0,0 0 0 0 0,1 0 0 0 0,1 0 0 0 0,0 1 0 0 0,0-1 0 0 0,1 0 0 0 0,-1 12 0 0 0,2-21-27 0 0,0-1-1 0 0,0 1 0 0 0,0-1 1 0 0,0 0-1 0 0,0 1 1 0 0,0-1-1 0 0,1 1 1 0 0,-1-1-1 0 0,0 1 1 0 0,0-1-1 0 0,0 1 1 0 0,0-1-1 0 0,1 0 0 0 0,-1 1 1 0 0,0-1-1 0 0,0 1 1 0 0,0-1-1 0 0,1 0 1 0 0,-1 1-1 0 0,0-1 1 0 0,1 0-1 0 0,-1 1 1 0 0,0-1-1 0 0,1 0 0 0 0,-1 0 1 0 0,1 1-1 0 0,-1-1 1 0 0,0 0-1 0 0,1 0 1 0 0,-1 0-1 0 0,1 1 1 0 0,-1-1-1 0 0,1 0 1 0 0,-1 0-1 0 0,0 0 0 0 0,1 0 1 0 0,-1 0-1 0 0,1 0 1 0 0,-1 0-1 0 0,1 0 1 0 0,-1 0-1 0 0,1 0 1 0 0,-1 0-1 0 0,1 0 1 0 0,-1 0-1 0 0,0-1 1 0 0,1 1-1 0 0,-1 0 0 0 0,1 0 1 0 0,-1 0-1 0 0,0-1 1 0 0,1 1-1 0 0,-1 0 1 0 0,1 0-1 0 0,-1-1 1 0 0,0 1-1 0 0,1 0 1 0 0,-1-1-1 0 0,1 1-130 0 0,10-7-1987 0 0,0 0-3663 0 0,2-3-1904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 15663 0 0,'0'0'356'0'0,"-1"0"-291"0"0,1 0-1 0 0,-1-1 0 0 0,1 1 0 0 0,0 0 1 0 0,-1 0-1 0 0,1 0 0 0 0,-1 0 0 0 0,1 0 1 0 0,0-1-1 0 0,-1 1 0 0 0,1 0 0 0 0,0 0 1 0 0,-1 0-1 0 0,1-1 0 0 0,0 1 0 0 0,-1 0 1 0 0,1-1-1 0 0,0 1 0 0 0,0 0 0 0 0,-1-1 1 0 0,1-54 3744 0 0,0 51-3671 0 0,1-1-1 0 0,0 0 1 0 0,0 1 0 0 0,1-1-1 0 0,-1 1 1 0 0,1-1 0 0 0,0 1 0 0 0,0 0-1 0 0,1 0 1 0 0,-1 0 0 0 0,1 0 0 0 0,0 0-1 0 0,0 0 1 0 0,0 1 0 0 0,0-1-1 0 0,6-3 1 0 0,-9 7-138 0 0,0 0 0 0 0,0 0 0 0 0,0 0 0 0 0,0 0 0 0 0,0-1 0 0 0,0 1 0 0 0,1 0 0 0 0,-1 0 0 0 0,0 0 0 0 0,0 0 0 0 0,0 0 0 0 0,0 0 0 0 0,0 0 0 0 0,0 0 0 0 0,1 0 0 0 0,-1 0 0 0 0,0 0 0 0 0,0 0 0 0 0,0 0 0 0 0,0-1 0 0 0,0 1 0 0 0,1 0 0 0 0,-1 0 0 0 0,0 0 0 0 0,0 0 0 0 0,0 0 0 0 0,0 1 0 0 0,0-1 0 0 0,1 0 0 0 0,-1 0 0 0 0,0 0 0 0 0,0 0 0 0 0,0 0 0 0 0,0 0 0 0 0,0 0 0 0 0,1 0 0 0 0,-1 0 0 0 0,0 6 0 0 0,-2 7 0 0 0,-4 1 0 0 0,1-3 0 0 0,1 0 0 0 0,-5 18 0 0 0,9-26 0 0 0,-1 1 0 0 0,1 0 0 0 0,-1 0 0 0 0,1 0 0 0 0,0-1 0 0 0,1 1 0 0 0,-1 0 0 0 0,1 0 0 0 0,-1 0 0 0 0,1-1 0 0 0,3 8 0 0 0,0 8 0 0 0,1-12 0 0 0,4-5 0 0 0,18-4-64 0 0,-26 2-273 0 0,-1 0-138 0 0,0 0-33 0 0,0 0 66 0 0,2-1 292 0 0,4 0-6 0 0,-4 1-569 0 0,-2 0-246 0 0,0 0-725 0 0,0 0-2876 0 0,0 0-1228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3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98 10135 0 0,'0'0'231'0'0,"0"0"29"0"0,0 0 19 0 0,-1 0-41 0 0,-4 1-112 0 0,4-1 267 0 0,1 0 106 0 0,0 0 11 0 0,0 0 2 0 0,-1 1-375 0 0,-1-1-1 0 0,0 0 0 0 0,1 0 0 0 0,-1 1 0 0 0,0 0 1 0 0,1-1-1 0 0,-1 1 0 0 0,1 0 0 0 0,-1-1 0 0 0,1 1 1 0 0,-1 0-1 0 0,1 0 0 0 0,0 0 0 0 0,-1 0 0 0 0,1 1 1 0 0,0-1-1 0 0,0 0 0 0 0,0 0 0 0 0,0 1 0 0 0,0-1 1 0 0,0 1-1 0 0,0-1 0 0 0,0 1 0 0 0,1-1 0 0 0,-1 1 1 0 0,0 1-1 0 0,-1 2 206 0 0,0 1 1 0 0,1-1-1 0 0,0 1 1 0 0,0-1-1 0 0,0 1 0 0 0,0 6 1 0 0,2-12-335 0 0,-1 1 0 0 0,0-1 0 0 0,1 1 0 0 0,-1-1 0 0 0,1 1 0 0 0,-1 0 0 0 0,0-1 0 0 0,1 1 0 0 0,-1-1 0 0 0,1 0 0 0 0,-1 1 0 0 0,1-1 0 0 0,0 1 0 0 0,-1-1 0 0 0,1 0 0 0 0,-1 0 0 0 0,1 1 0 0 0,1-1 0 0 0,-1 1 5 0 0,3 2-13 0 0,-3-2 0 0 0,0 0 0 0 0,0 0 0 0 0,1-1 0 0 0,-1 1 0 0 0,0 0 0 0 0,1-1 0 0 0,-1 1 0 0 0,0-1 0 0 0,1 1 0 0 0,-1-1 0 0 0,1 1 0 0 0,-1-1 0 0 0,1 0 0 0 0,-1 0 0 0 0,1 0 0 0 0,-1 0 0 0 0,4 0 0 0 0,2-1 151 0 0,-1 0 0 0 0,1 0 1 0 0,0-1-1 0 0,-1 0 0 0 0,1 0 0 0 0,-1 0 0 0 0,1-1 0 0 0,-1 0 0 0 0,0 0 0 0 0,0 0 0 0 0,-1-1 1 0 0,1 0-1 0 0,-1 0 0 0 0,1-1 0 0 0,-1 0 0 0 0,-1 1 0 0 0,1-1 0 0 0,-1-1 0 0 0,0 1 0 0 0,0-1 0 0 0,0 0 1 0 0,-1 0-1 0 0,0 0 0 0 0,0 0 0 0 0,0 0 0 0 0,2-12 0 0 0,-4 14-149 0 0,-1 1 0 0 0,-1-1-1 0 0,1 1 1 0 0,0-1 0 0 0,-1 0 0 0 0,1 1-1 0 0,-1-1 1 0 0,-2-3 0 0 0,-1-9-2 0 0,4 14 0 0 0,-1 1 0 0 0,1-1 0 0 0,-1 1 0 0 0,1 0 0 0 0,-1-1 0 0 0,0 1 0 0 0,0 0 0 0 0,0 0 0 0 0,1-1 0 0 0,-3 0 0 0 0,3 1 0 0 0,0 1 0 0 0,-1 0 0 0 0,1-1 0 0 0,0 1 0 0 0,-1-1 0 0 0,1 1 0 0 0,-1 0 0 0 0,1-1 0 0 0,0 1 0 0 0,-1 0 0 0 0,1 0 0 0 0,-1-1 0 0 0,1 1 0 0 0,-1 0 0 0 0,1 0 0 0 0,-1 0 0 0 0,1 0 0 0 0,-1-1 0 0 0,1 1 0 0 0,-1 0 0 0 0,1 0 0 0 0,-1 0 0 0 0,1 0 0 0 0,-1 0 0 0 0,0 0 0 0 0,1 0 0 0 0,-1 1 0 0 0,1-1 0 0 0,-1 0 0 0 0,1 0 0 0 0,-1 0 0 0 0,1 0 0 0 0,-1 1 0 0 0,0-1 0 0 0,0 1 0 0 0,-3 0-323 0 0,0 0 0 0 0,1 0-1 0 0,-1 0 1 0 0,0 1 0 0 0,1-1-1 0 0,-1 1 1 0 0,1 0 0 0 0,-1 0 0 0 0,1 0-1 0 0,0 1 1 0 0,0-1 0 0 0,-4 5 0 0 0,-2 3-1211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13823 0 0,'0'0'315'0'0,"0"0"45"0"0,0 0 21 0 0,0 0-49 0 0,0 0-149 0 0,0 0 194 0 0,0 2 110 0 0,0 3-210 0 0,0 1-1 0 0,0-1 1 0 0,-1 0-1 0 0,1 1 1 0 0,-1-1-1 0 0,-3 10 1 0 0,-2 6 344 0 0,-16 69 1124 0 0,17-70-1442 0 0,-5 10 387 0 0,-25 52-1 0 0,8-21-20 0 0,-28 52-66 0 0,1-3-598 0 0,-38 137-5 0 0,53-146 0 0 0,6-19 0 0 0,18-46-1 0 0,10-25 16 0 0,0 1-1 0 0,1-1 1 0 0,0 1 0 0 0,-2 12-1 0 0,5-23 357 0 0,3-2 117 0 0,22-22-118 0 0,-11 11-121 0 0,1-1 0 0 0,18-25 0 0 0,-16 16-249 0 0,-7 10 0 0 0,0-1 0 0 0,-1 0 0 0 0,9-17 0 0 0,61-139 0 0 0,-73 159 0 0 0,-1 0 0 0 0,0 0 0 0 0,-1-1 0 0 0,0 1 0 0 0,-1-1 0 0 0,0 1 0 0 0,-1-1 0 0 0,0 0 0 0 0,-1 1 0 0 0,0-1 0 0 0,0 0 0 0 0,-3-11 0 0 0,3 18 0 0 0,-1 0 0 0 0,0 0 0 0 0,0-1 0 0 0,-1 1 0 0 0,1 1 0 0 0,-1-1 0 0 0,0 0 0 0 0,0 0 0 0 0,-3-5 0 0 0,3 8 0 0 0,0-1 0 0 0,1 1 0 0 0,-1-1 0 0 0,0 1 0 0 0,0 0 0 0 0,0 0 0 0 0,0 0 0 0 0,0 0 0 0 0,0 0 0 0 0,0 0 0 0 0,0 0 0 0 0,0 1 0 0 0,-1-1 0 0 0,1 1 0 0 0,0-1 0 0 0,0 1 0 0 0,0 0 0 0 0,-5 0 0 0 0,-6 2 0 0 0,1 4 0 0 0,0 0 0 0 0,0 1 0 0 0,0 1 0 0 0,1 0 0 0 0,0 0 0 0 0,0 1 0 0 0,-13 15 0 0 0,22-22 0 0 0,-1 1 0 0 0,1 0 0 0 0,0-1 0 0 0,0 1 0 0 0,0 0 0 0 0,1 0 0 0 0,-1 0 0 0 0,-2 6 0 0 0,4-8 0 0 0,0 0 0 0 0,-1 0 0 0 0,1 0 0 0 0,0 0 0 0 0,-1 0 0 0 0,1 0 0 0 0,0 0 0 0 0,0 0 0 0 0,0 0 0 0 0,0 0 0 0 0,0 0 0 0 0,0 0 0 0 0,0 0 0 0 0,0 0 0 0 0,0 0 0 0 0,1 0 0 0 0,-1 0 0 0 0,0-1 0 0 0,0 1 0 0 0,1 0 0 0 0,-1 0 0 0 0,1 0 0 0 0,-1 0 0 0 0,1 0 0 0 0,-1-1 0 0 0,1 1 0 0 0,0 0 0 0 0,-1 0 0 0 0,2 0 0 0 0,0 1 0 0 0,0-1 0 0 0,1 0 0 0 0,-1 0 0 0 0,0 0 0 0 0,1 0 0 0 0,-1 0 0 0 0,5 1 0 0 0,-4-1 0 0 0,5 1 0 0 0,0-1 0 0 0,0 1 0 0 0,0-1 0 0 0,0 0 0 0 0,0-1 0 0 0,0 0 0 0 0,0 0 0 0 0,0-1 0 0 0,0 0 0 0 0,0 0 0 0 0,0-1 0 0 0,10-3 0 0 0,38-11 0 0 0,-37 11 0 0 0,0 0 0 0 0,0-2 0 0 0,35-16 0 0 0,-32 11 0 0 0,0-2 0 0 0,0 0 0 0 0,26-24 0 0 0,-36 28 116 0 0,-1 0 1 0 0,0-1-1 0 0,0-1 0 0 0,-1 1 1 0 0,-1-2-1 0 0,0 1 0 0 0,8-17 1 0 0,-13 16 835 0 0,-4 13-950 0 0,0 0 1 0 0,0 0-1 0 0,0 0 0 0 0,0 0 1 0 0,0 0-1 0 0,-1 0 1 0 0,1 0-1 0 0,0 0 0 0 0,0 0 1 0 0,0 0-1 0 0,0 0 1 0 0,0 0-1 0 0,0 0 0 0 0,-1 0 1 0 0,1 0-1 0 0,0 0 1 0 0,0 0-1 0 0,0 0 0 0 0,0 0 1 0 0,0 0-1 0 0,0 0 1 0 0,-1 0-1 0 0,1 0 0 0 0,0 0 1 0 0,0 0-1 0 0,0 0 1 0 0,0 0-1 0 0,0 0 0 0 0,0 0 1 0 0,0 0-1 0 0,-1 0 1 0 0,1 0-1 0 0,0 0 0 0 0,0 0 1 0 0,0-1-1 0 0,0 1 1 0 0,0 0-1 0 0,0 0 1 0 0,0 0-1 0 0,0 0 0 0 0,0 0 1 0 0,0 0-1 0 0,0 0 1 0 0,-1 0-1 0 0,1-1 0 0 0,0 1 1 0 0,0 0-1 0 0,0 0 1 0 0,0 0-1 0 0,0 0 0 0 0,0 0 1 0 0,0 0-1 0 0,0-1 1 0 0,0 1-1 0 0,0 0 0 0 0,0 0 1 0 0,0 0-1 0 0,0 0 1 0 0,0 0-1 0 0,0 0 0 0 0,1-1 1 0 0,-1 1-1 0 0,0 0 1 0 0,0 0-1 0 0,0 0 0 0 0,-7 4 5 0 0,0 4-7 0 0,0 0 0 0 0,1 0 0 0 0,0 1 0 0 0,1-1 0 0 0,0 1 0 0 0,-5 12 0 0 0,2-3 0 0 0,1 0 0 0 0,-5 26 0 0 0,11-39 0 0 0,0 0 0 0 0,0 0 0 0 0,1 0 0 0 0,0 0 0 0 0,0 0 0 0 0,0 0 0 0 0,0 0 0 0 0,1-1 0 0 0,2 11 0 0 0,-3-14 0 0 0,1 1 0 0 0,-1-1 0 0 0,1 1 0 0 0,0-1 0 0 0,-1 0 0 0 0,1 1 0 0 0,0-1 0 0 0,0 0 0 0 0,0 1 0 0 0,0-1 0 0 0,0 0 0 0 0,0 0 0 0 0,0 0 0 0 0,1 0 0 0 0,-1 0 0 0 0,0 0 0 0 0,0 0 0 0 0,1 0 0 0 0,-1-1 0 0 0,1 1 0 0 0,-1 0 0 0 0,1-1 0 0 0,-1 1 0 0 0,1-1 0 0 0,-1 0 0 0 0,1 1 0 0 0,-1-1 0 0 0,1 0 0 0 0,-1 0 0 0 0,1 0 0 0 0,0 0 0 0 0,-1 0 0 0 0,1-1 0 0 0,-1 1 0 0 0,3-1 0 0 0,1 0 0 0 0,1-1 0 0 0,0 0 0 0 0,-1 0 0 0 0,1 0 0 0 0,-1-1 0 0 0,0 0 0 0 0,7-5 0 0 0,33-29 0 0 0,-12 9 0 0 0,-15 11 0 0 0,17-20 0 0 0,-34 36 0 0 0,-44 59 0 0 0,39-53 0 0 0,0 1 0 0 0,0-1 0 0 0,1 1 0 0 0,0 0 0 0 0,0 0 0 0 0,0 1 0 0 0,-3 12 0 0 0,7-11 0 0 0,3-1-201 0 0,-3-6-850 0 0,-1-1-385 0 0,2-1-79 0 0,9-1-18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17503 0 0,'-16'0'384'0'0,"4"0"88"0"0,5 0 8 0 0,1 2 8 0 0,-4-1-392 0 0,4 1-96 0 0,6-2 0 0 0,0 0 0 0 0,0 0-384 0 0,0 0-104 0 0,0 0-24 0 0,0 0 0 0 0,0 0 416 0 0,0 0 96 0 0,11 8 0 0 0,0-2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18 13823 0 0,'0'0'315'0'0,"0"0"45"0"0,0 0 21 0 0,0 0-49 0 0,1-1-220 0 0,0-6 39 0 0,-1 5 569 0 0,0 2 249 0 0,0 0 45 0 0,0 0-951 0 0,0 0 1 0 0,0-1 0 0 0,0 1 0 0 0,0 0 0 0 0,0-1 0 0 0,0 1-1 0 0,0 0 1 0 0,0-1 0 0 0,-1 1 0 0 0,1 0 0 0 0,0-1 0 0 0,0 1 0 0 0,0 0-1 0 0,-1-1 1 0 0,1 1 0 0 0,0 0 0 0 0,0 0 0 0 0,0-1 0 0 0,-1 1-1 0 0,1 0 1 0 0,0 0 0 0 0,-1 0 0 0 0,1-1 0 0 0,0 1 0 0 0,-1 0 0 0 0,1 0-1 0 0,0 0 1 0 0,-1 0 0 0 0,1 0 0 0 0,0 0 0 0 0,-1-1 0 0 0,1 1-1 0 0,0 0 1 0 0,-1 0 0 0 0,1 0 0 0 0,0 0 0 0 0,-1 0 0 0 0,1 0 0 0 0,0 1-1 0 0,-1-1 1 0 0,1 0 0 0 0,0 0 0 0 0,-1 0 0 0 0,-15 4 829 0 0,9 0-711 0 0,1 0 0 0 0,0 0 0 0 0,0 1 0 0 0,0 0 0 0 0,1 0-1 0 0,0 0 1 0 0,0 1 0 0 0,-5 6 0 0 0,-4 7-144 0 0,-13 26-1 0 0,-64 137 1005 0 0,75-142-731 0 0,2 1 1 0 0,-16 71-1 0 0,23-76-311 0 0,1 0 0 0 0,2-1 0 0 0,1 47 0 0 0,3-69 0 0 0,1 0 0 0 0,0 0 0 0 0,1-1 0 0 0,1 1 0 0 0,0-1 0 0 0,1 1 0 0 0,0-1 0 0 0,1 0 0 0 0,0-1 0 0 0,0 1 0 0 0,2-1 0 0 0,12 19 0 0 0,-10-20-323 0 0,0 0 0 0 0,1 0 1 0 0,0-1-1 0 0,0 0 0 0 0,12 7 0 0 0,-9-8-582 0 0,0 0 1 0 0,1-1-1 0 0,-1-1 0 0 0,1 0 1 0 0,1-1-1 0 0,-1 0 0 0 0,21 3 1 0 0,6-3-6178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25 488 10135 0 0,'0'0'231'0'0,"0"0"29"0"0,0 0 19 0 0,1-1-41 0 0,2-1 45 0 0,0 0 0 0 0,1-1 0 0 0,-1 1 0 0 0,-1-1 0 0 0,1 0-1 0 0,0 1 1 0 0,-1-1 0 0 0,1-1 0 0 0,-1 1 0 0 0,0 0 0 0 0,0-1 0 0 0,0 1-1 0 0,1-5 1 0 0,38-86 7016 0 0,7-52-3965 0 0,-30 90-3060 0 0,2 5 954 0 0,-13 37-663 0 0,-1 0 0 0 0,-1-1 0 0 0,5-19 0 0 0,-10 28-416 0 0,0-2-133 0 0,0 8-16 0 0,0 0 0 0 0,0 0 0 0 0,0-1 0 0 0,0 1 0 0 0,-1 0 0 0 0,1 0 0 0 0,0 0 0 0 0,0 0 0 0 0,0-1 0 0 0,0 1 0 0 0,0 0 0 0 0,0 0 0 0 0,0 0 0 0 0,0 0 0 0 0,0 0 0 0 0,0-1 0 0 0,-1 1 0 0 0,1 0 0 0 0,0 0 0 0 0,0 0 0 0 0,0 0 0 0 0,0 0 0 0 0,0 0 0 0 0,-1 0 0 0 0,1-1 0 0 0,0 1 0 0 0,0 0 0 0 0,0 0 0 0 0,0 0 0 0 0,-1 0 0 0 0,1 0 0 0 0,0 0 0 0 0,0 0 0 0 0,0 0 0 0 0,-1 0 0 0 0,1 0 0 0 0,0 0 0 0 0,0 0 0 0 0,0 0 0 0 0,0 0 0 0 0,-1 0 0 0 0,1 0 0 0 0,0 0 0 0 0,0 0 0 0 0,0 1 0 0 0,0-1 0 0 0,-1 0 0 0 0,1 0 0 0 0,0 0 0 0 0,0 0 0 0 0,0 0 0 0 0,0 0 0 0 0,0 0 0 0 0,-1 0 0 0 0,1 1 0 0 0,-8 5 0 0 0,8-5 0 0 0,-5 3 0 0 0,0 1 0 0 0,0 0 0 0 0,1 0 0 0 0,-1 1 0 0 0,1-1 0 0 0,1 1 0 0 0,-1 0 0 0 0,1 0 0 0 0,0 0 0 0 0,-3 10 0 0 0,-50 113 0 0 0,6-15 0 0 0,48-109 0 0 0,-34 101 0 0 0,33-95 0 0 0,0 0 0 0 0,2 0 0 0 0,-1 0 0 0 0,1 0 0 0 0,1 0 0 0 0,0 0 0 0 0,1 0 0 0 0,1 11 0 0 0,6-1 0 0 0,-8-20 0 0 0,0 0 0 0 0,1 0 0 0 0,-1 0 0 0 0,1-1 0 0 0,-1 1 0 0 0,1 0 0 0 0,-1 0 0 0 0,1 0 0 0 0,-1-1 0 0 0,1 1 0 0 0,-1 0 0 0 0,1-1 0 0 0,0 1 0 0 0,0-1 0 0 0,-1 1 0 0 0,1-1 0 0 0,0 1 0 0 0,0-1 0 0 0,-1 1 0 0 0,1-1 0 0 0,0 1 0 0 0,0-1 0 0 0,0 0 0 0 0,1 1 0 0 0,2-1 0 0 0,-2 1-36 0 0,-1 0 0 0 0,1 0 0 0 0,0-1 1 0 0,0 1-1 0 0,0-1 0 0 0,0 0 0 0 0,0 1 0 0 0,0-1 0 0 0,-1 0 1 0 0,1 0-1 0 0,0 0 0 0 0,0 0 0 0 0,0 0 0 0 0,0-1 0 0 0,0 1 0 0 0,0-1 1 0 0,0 1-1 0 0,3-2 0 0 0,0-1-159 0 0,9-2-700 0 0,-1-2-1 0 0,-1 0 0 0 0,1 0 1 0 0,-1-1-1 0 0,11-10 1 0 0,2-3-640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11975 0 0,'14'2'902'0'0,"0"-2"-615"0"0,-13 0-225 0 0,0 0-1 0 0,0 0 0 0 0,0 0 1 0 0,0 0-1 0 0,0 1 0 0 0,0-1 1 0 0,0 0-1 0 0,0 0 0 0 0,0 1 1 0 0,0-1-1 0 0,0 1 1 0 0,0-1-1 0 0,0 1 0 0 0,0-1 1 0 0,1 2-1 0 0,0 1 174 0 0,-1 1-1 0 0,0-1 1 0 0,0 1 0 0 0,0-1-1 0 0,0 1 1 0 0,0-1 0 0 0,0 1 0 0 0,-1 0-1 0 0,0-1 1 0 0,0 1 0 0 0,0 0-1 0 0,0-1 1 0 0,-1 1 0 0 0,1 0-1 0 0,-1-1 1 0 0,0 1 0 0 0,0-1-1 0 0,0 1 1 0 0,-3 3 0 0 0,-3 10 269 0 0,-1-2-1 0 0,-18 27 1 0 0,17-28 0 0 0,-6 8-117 0 0,-21 25 0 0 0,25-34-3419 0 0,-18 14 0 0 0,5-7-3654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4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13 500 11975 0 0,'0'0'267'0'0,"0"0"42"0"0,0 0 17 0 0,0 0-28 0 0,0-1-196 0 0,-1-4-21 0 0,1 3 284 0 0,0-6 758 0 0,-1 7-1038 0 0,1 0 1 0 0,0 1-1 0 0,0-1 1 0 0,0 1-1 0 0,0-1 1 0 0,0 0-1 0 0,0 1 1 0 0,0-1 0 0 0,0 1-1 0 0,0-1 1 0 0,0 1-1 0 0,0-1 1 0 0,1 0-1 0 0,-1 1 1 0 0,0-1-1 0 0,0 1 1 0 0,1-1-1 0 0,-1 1 1 0 0,0-1-1 0 0,0 1 1 0 0,1-1 0 0 0,-1 1-1 0 0,1-1 1 0 0,-1 1-1 0 0,0 0 1 0 0,1-1-1 0 0,39-39 3655 0 0,-19 19-3181 0 0,2-4 169 0 0,25-33 1 0 0,-40 47 167 0 0,10-22-1 0 0,-10 18-195 0 0,-1-5-535 0 0,-6 19-165 0 0,-1 1 0 0 0,0-1 0 0 0,0 0 0 0 0,0 1 0 0 0,1-1 0 0 0,-1 0 0 0 0,0 0 0 0 0,0 1 0 0 0,0-1 0 0 0,0 0 0 0 0,0 0 0 0 0,0 1 0 0 0,-1-1 0 0 0,1 0 0 0 0,0 1 0 0 0,0-1 0 0 0,0 0 0 0 0,-1 1 0 0 0,1-1 0 0 0,0 0 0 0 0,-1 1 0 0 0,0-2 0 0 0,-4-9 0 0 0,5 11 0 0 0,-1-1 0 0 0,1 1 0 0 0,0-1 0 0 0,0 1 0 0 0,-1-1 0 0 0,1 1 0 0 0,0-1 0 0 0,-1 1 0 0 0,1 0 0 0 0,-1-1 0 0 0,1 1 0 0 0,-1-1 0 0 0,1 1 0 0 0,0 0 0 0 0,-1-1 0 0 0,1 1 0 0 0,-1 0 0 0 0,1 0 0 0 0,-1-1 0 0 0,0 1 0 0 0,1 0 0 0 0,-1 0 0 0 0,1 0 0 0 0,-1 0 0 0 0,1 0 0 0 0,-1 0 0 0 0,1-1 0 0 0,-1 1 0 0 0,0 0 0 0 0,1 1 0 0 0,-1-1 0 0 0,1 0 0 0 0,-1 0 0 0 0,1 0 0 0 0,-1 0 0 0 0,0 1 0 0 0,-1-1 0 0 0,0 1 0 0 0,-1 0 0 0 0,1 0 0 0 0,-1 0 0 0 0,1 0 0 0 0,-1 0 0 0 0,1 0 0 0 0,0 1 0 0 0,0-1 0 0 0,-1 1 0 0 0,1 0 0 0 0,-2 2 0 0 0,-22 26 0 0 0,14-16 0 0 0,1 0 149 0 0,0 0-1 0 0,1 1 1 0 0,0 0-1 0 0,1 1 1 0 0,1 0 0 0 0,-10 27-1 0 0,14-34-80 0 0,1 0-1 0 0,0 1 0 0 0,1 0 1 0 0,0 0-1 0 0,1-1 1 0 0,0 1-1 0 0,0 0 1 0 0,1 0-1 0 0,1 0 0 0 0,-1 0 1 0 0,2 0-1 0 0,-1 0 1 0 0,6 15-1 0 0,-7-23-111 0 0,1 1 0 0 0,1 0 0 0 0,-1-1 0 0 0,0 1 0 0 0,1-1 0 0 0,-1 0 0 0 0,1 1 0 0 0,0-1 0 0 0,-1 0 0 0 0,1 0 0 0 0,0 0 0 0 0,0 0 0 0 0,1 0 0 0 0,-1 0 0 0 0,0-1 0 0 0,1 1 0 0 0,-1-1 0 0 0,1 0 0 0 0,-1 0 0 0 0,1 0 0 0 0,0 0 0 0 0,4 1 0 0 0,-1-1-39 0 0,0 0 0 0 0,-1-1-1 0 0,1 0 1 0 0,0 0 0 0 0,0-1-1 0 0,-1 0 1 0 0,1 0 0 0 0,0 0 0 0 0,-1 0-1 0 0,8-4 1 0 0,2 0 83 0 0,0-2 0 0 0,0 1 0 0 0,-1-2 0 0 0,0 0 0 0 0,0 0 0 0 0,17-15 0 0 0,-7 1 0 0 0,74-66 0 0 0,-82 72 0 0 0,-1-1 0 0 0,-1-1 0 0 0,22-35 0 0 0,68-147 1384 0 0,-96 183-1141 0 0,8-34 0 0 0,-1 4-121 0 0,-27 85-122 0 0,-11 67 0 0 0,-10 31 0 0 0,15-68 0 0 0,-8 19 0 0 0,18-65 0 0 0,2-1 0 0 0,-5 23 0 0 0,11-40 0 0 0,-1 0 0 0 0,1-1 0 0 0,-1 1 0 0 0,0 0 0 0 0,-1-1 0 0 0,1 1 0 0 0,0-1 0 0 0,-1 0 0 0 0,0 1 0 0 0,0-1 0 0 0,0 0 0 0 0,0 0 0 0 0,0 0 0 0 0,-1 0 0 0 0,0 0 0 0 0,1-1 0 0 0,-1 1 0 0 0,0-1 0 0 0,0 0 0 0 0,-5 3 0 0 0,8-4 0 0 0,-1-1 0 0 0,0 0 0 0 0,1 0 0 0 0,-1 1 0 0 0,1-1 0 0 0,-1 0 0 0 0,0 0 0 0 0,1 0 0 0 0,-1 0 0 0 0,0 1 0 0 0,1-1 0 0 0,-1 0 0 0 0,1 0 0 0 0,-1 0 0 0 0,0-1 0 0 0,0 1 0 0 0,1 0 0 0 0,-1 0 0 0 0,1 0 0 0 0,0 0 0 0 0,0 0 0 0 0,0-1 0 0 0,0 1 0 0 0,-1 0 0 0 0,1 0 0 0 0,0 0 0 0 0,0-1 0 0 0,0 1 0 0 0,0 0 0 0 0,0 0 0 0 0,0 0 0 0 0,0-1 0 0 0,0 1 0 0 0,0 0 0 0 0,-1 0 0 0 0,1 0 0 0 0,0-1 0 0 0,0 1 0 0 0,0 0 0 0 0,0 0 0 0 0,0-1 0 0 0,0 1 0 0 0,1-1 0 0 0,3-11 0 0 0,-4 12 0 0 0,17-28 0 0 0,1 1 0 0 0,40-45 0 0 0,-26 32 0 0 0,-10 15 0 0 0,1 1 0 0 0,36-28 0 0 0,-48 43 0 0 0,1 1 0 0 0,18-10 0 0 0,-29 18 0 0 0,-1 0 0 0 0,0-1 0 0 0,0 1 0 0 0,0 0 0 0 0,0 0 0 0 0,0 0 0 0 0,0 0 0 0 0,0 0 0 0 0,1 0 0 0 0,-1 0 0 0 0,0-1 0 0 0,0 1 0 0 0,0 0 0 0 0,0 0 0 0 0,0 0 0 0 0,1 0 0 0 0,-1 0 0 0 0,0 0 0 0 0,0 0 0 0 0,0 0 0 0 0,0 0 0 0 0,1 0 0 0 0,-1 0 0 0 0,0 0 0 0 0,0 0 0 0 0,0 0 0 0 0,0 0 0 0 0,1 0 0 0 0,-1 0 0 0 0,0 0 0 0 0,0 0 0 0 0,0 0 0 0 0,0 0 0 0 0,1 0 0 0 0,-1 0 0 0 0,0 0 0 0 0,0 0 0 0 0,0 0 0 0 0,0 1 0 0 0,1-1 0 0 0,-1 0 0 0 0,0 0 0 0 0,0 0 0 0 0,0 0 0 0 0,0 0 0 0 0,0 0 0 0 0,0 0 0 0 0,0 1 0 0 0,1-1 0 0 0,-1 0 0 0 0,0 0 0 0 0,0 0 0 0 0,0 0 0 0 0,0 1 0 0 0,0-1 0 0 0,0 0 0 0 0,0 0 0 0 0,0 1 0 0 0,-1 4 0 0 0,0 0 0 0 0,-1-1 0 0 0,1 1 0 0 0,-1-1 0 0 0,0 0 0 0 0,0 0 0 0 0,0 0 0 0 0,-1 0 0 0 0,0 0 0 0 0,1 0 0 0 0,-7 5 0 0 0,-3 2 0 0 0,-23 18 0 0 0,1-2 0 0 0,19-16 0 0 0,13-9 0 0 0,0-1 0 0 0,0 1 0 0 0,0-1 0 0 0,0 1 0 0 0,0 0 0 0 0,0 0 0 0 0,0 0 0 0 0,0 0 0 0 0,1 0 0 0 0,-1 1 0 0 0,1-1 0 0 0,0 0 0 0 0,-1 1 0 0 0,1-1 0 0 0,0 1 0 0 0,1 0 0 0 0,-2 4 0 0 0,-3 16 0 0 0,5-7 0 0 0,3-12 0 0 0,-1-2 0 0 0,5 8 0 0 0,1-1 0 0 0,0 0 0 0 0,13 12 0 0 0,-19-19 0 0 0,-1-1 0 0 0,1 1 0 0 0,0 0 0 0 0,0-1 0 0 0,0 0 0 0 0,0 1 0 0 0,0-1 0 0 0,0 0 0 0 0,2 1 0 0 0,2 1 0 0 0,-5-2 0 0 0,0-1 0 0 0,0 1 0 0 0,0-1 0 0 0,0 1 0 0 0,0 0 0 0 0,1-1 0 0 0,-1 0 0 0 0,0 1 0 0 0,0-1 0 0 0,0 0 0 0 0,0 1 0 0 0,0-1 0 0 0,1 0 0 0 0,-1 0 0 0 0,0 0 0 0 0,0 0 0 0 0,0 0 0 0 0,1 0 0 0 0,-1-1 0 0 0,0 1 0 0 0,0 0 0 0 0,0-1 0 0 0,2 0 0 0 0,2-1 0 0 0,19-7 0 0 0,-11 0 0 0 0,-11 5 0 0 0,-1 1 0 0 0,45-50 0 0 0,-31 37 0 0 0,-1 0 0 0 0,24-36 0 0 0,24-53 0 0 0,-58 94 0 0 0,-3 2 0 0 0,2 7 0 0 0,-6 8 0 0 0,2-4 0 0 0,0-1 0 0 0,1 1 0 0 0,-1-1 0 0 0,1 1 0 0 0,-1-1 0 0 0,1 1 0 0 0,-1-1 0 0 0,1 1 0 0 0,0-1 0 0 0,0 1 0 0 0,0 0 0 0 0,0-1 0 0 0,0 1 0 0 0,0-1 0 0 0,0 1 0 0 0,0 0 0 0 0,1-1 0 0 0,-1 1 0 0 0,1-1 0 0 0,-1 1 0 0 0,1-1 0 0 0,0 1 0 0 0,-1-1 0 0 0,1 0 0 0 0,0 1 0 0 0,0-1 0 0 0,0 0 0 0 0,0 1 0 0 0,1 0 0 0 0,-1-1 0 0 0,0 0 0 0 0,-1 0 0 0 0,1 0 0 0 0,-1 0 0 0 0,0 0 0 0 0,1 0 0 0 0,-1 0 0 0 0,0 0 0 0 0,1 0 0 0 0,-1 0 0 0 0,0 0 0 0 0,0 0 0 0 0,0 0 0 0 0,0 0 0 0 0,0 2 0 0 0,0-2 0 0 0,0 0 0 0 0,-1 0 0 0 0,1 0 0 0 0,1 0 0 0 0,-1 0 0 0 0,0 0 0 0 0,0 0 0 0 0,0 0 0 0 0,0 0 0 0 0,1 0 0 0 0,-1 0 0 0 0,0 0 0 0 0,1-1 0 0 0,-1 1 0 0 0,1 0 0 0 0,0 1 0 0 0,26 27 0 0 0,-21-23 0 0 0,0 0 0 0 0,0 0 0 0 0,0 0 0 0 0,-1 0 0 0 0,0 1 0 0 0,-1 0 0 0 0,0 0 0 0 0,7 15 0 0 0,-10-20 0 0 0,-1-1 0 0 0,1 1 0 0 0,-1-1 0 0 0,1 1 0 0 0,-1-1 0 0 0,0 1 0 0 0,1-1 0 0 0,-1 1 0 0 0,0-1 0 0 0,0 1 0 0 0,0-1 0 0 0,0 1 0 0 0,0 0 0 0 0,-1-1 0 0 0,1 1 0 0 0,0-1 0 0 0,-1 1 0 0 0,1-1 0 0 0,-1 1 0 0 0,1-1 0 0 0,-1 0 0 0 0,0 1 0 0 0,0-1 0 0 0,0 0 0 0 0,1 1 0 0 0,-1-1 0 0 0,0 0 0 0 0,-1 0 0 0 0,1 0 0 0 0,0 0 0 0 0,0 0 0 0 0,0 0 0 0 0,-2 1 0 0 0,0 0 0 0 0,0 1 0 0 0,0-1 0 0 0,0 1 0 0 0,0 0 0 0 0,-3 4 0 0 0,6-6 0 0 0,-1 1 0 0 0,0-1 0 0 0,1 0 0 0 0,-1 1 0 0 0,1-1 0 0 0,-1 1 0 0 0,1-1 0 0 0,-1 1 0 0 0,1-1 0 0 0,0 1 0 0 0,0-1 0 0 0,0 1 0 0 0,0-1 0 0 0,0 1 0 0 0,1 2 0 0 0,-2 5 0 0 0,-8-1 0 0 0,-5 2 0 0 0,9-7 0 0 0,1 0 0 0 0,-1 0 0 0 0,0 0 0 0 0,0 0 0 0 0,0-1 0 0 0,0 0 0 0 0,0 0 0 0 0,0-1 0 0 0,0 1 0 0 0,-1-1 0 0 0,1 0 0 0 0,-8 0 0 0 0,10-1-202 0 0,-1 0 0 0 0,1-1 0 0 0,0 1 0 0 0,0-1 0 0 0,-1 1 0 0 0,1-1 0 0 0,0 0 0 0 0,0 0 0 0 0,-4-2 0 0 0,6 2 66 0 0,1 1-1 0 0,-1 0 1 0 0,0-1 0 0 0,0 1-1 0 0,0 0 1 0 0,0-1-1 0 0,0 1 1 0 0,0 0-1 0 0,0 0 1 0 0,0 0 0 0 0,0 0-1 0 0,0 0 1 0 0,0 0-1 0 0,0 0 1 0 0,-1 0-1 0 0,1 0-113 0 0,0-1 0 0 0,0 0 0 0 0,0 1 0 0 0,0-1-1 0 0,0 0 1 0 0,0 0 0 0 0,0 1 0 0 0,0-1-1 0 0,0 0 1 0 0,1 0 0 0 0,-1 0 0 0 0,0 0-1 0 0,0 0 1 0 0,1 0 0 0 0,-1 0 0 0 0,1 0-1 0 0,-1 0 1 0 0,1-1 0 0 0,0 1 0 0 0,-1 0-1 0 0,1-2 1 0 0,0-20-1794 0 0,7 4-4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5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71 13823 0 0,'0'0'315'0'0,"0"0"-264"0"0,0 0 0 0 0,1-1 0 0 0,-1 1 0 0 0,0 0 1 0 0,0 0-1 0 0,1-1 0 0 0,-1 1 0 0 0,0 0 0 0 0,0-1 0 0 0,1 1 0 0 0,-1-1 0 0 0,0 1 0 0 0,0 0 1 0 0,0-1-1 0 0,0 1 0 0 0,0-1 0 0 0,0 1 0 0 0,1 0 0 0 0,-1-1 0 0 0,0 0 0 0 0,-1-1 58 0 0,1-1 1 0 0,-1 0-1 0 0,1 1 0 0 0,0-1 0 0 0,0 0 0 0 0,1 1 1 0 0,-1-1-1 0 0,1-4 0 0 0,0 6 67 0 0,-1 0 0 0 0,0-1-1 0 0,0 1 1 0 0,1 0 0 0 0,-1 0 0 0 0,0 0 0 0 0,0 0-1 0 0,0 0 1 0 0,0 0 0 0 0,0 0 0 0 0,-1 0-1 0 0,1 0 1 0 0,0 0 0 0 0,0 0 0 0 0,-1 0 0 0 0,1 0-1 0 0,-1 0 1 0 0,1 0 0 0 0,-1 0 0 0 0,1 0 0 0 0,-1 0-1 0 0,1 0 1 0 0,-1 0 0 0 0,0 0 0 0 0,0 1 0 0 0,1-1-1 0 0,-1 0 1 0 0,0 0 0 0 0,0 1 0 0 0,0-1 0 0 0,0 1-1 0 0,0-1 1 0 0,0 1 0 0 0,0-1 0 0 0,0 1 0 0 0,0-1-1 0 0,0 1 1 0 0,0 0 0 0 0,-2-1 0 0 0,2 1 489 0 0,-1 0-477 0 0,-1 0 0 0 0,1-1 0 0 0,0 1 0 0 0,-1 0 0 0 0,1 0 0 0 0,-1 1 0 0 0,-1-1 0 0 0,-1 1-174 0 0,0 1 0 0 0,0-1 0 0 0,1 1 0 0 0,-1 0-1 0 0,1 0 1 0 0,-1 0 0 0 0,1 0 0 0 0,0 1 0 0 0,-5 3 0 0 0,-2 4 3 0 0,-17 18 1 0 0,-8 7-20 0 0,31-31 3 0 0,-7 5 57 0 0,-16 18 0 0 0,25-23-22 0 0,0 0 1 0 0,0 0-1 0 0,0 0 0 0 0,0 0 0 0 0,1 1 0 0 0,0 0 0 0 0,-1-1 1 0 0,0 7-1 0 0,-1 0 384 0 0,-1 0 1 0 0,-9 16 0 0 0,1-1-513 0 0,12-24 55 0 0,0-1-23 0 0,1 0 0 0 0,-1 1 0 0 0,1-1 0 0 0,-1 1-1 0 0,1-1 1 0 0,-1 1 0 0 0,1 0 0 0 0,0-1 0 0 0,-1 4 0 0 0,2-2-30 0 0,-1 0 0 0 0,1-1-1 0 0,0 1 1 0 0,0 0 0 0 0,0-1-1 0 0,0 1 1 0 0,0 0 0 0 0,1-1-1 0 0,1 4 1 0 0,6 3 74 0 0,0-3 16 0 0,-6-5 0 0 0,1-1 0 0 0,-1 1 0 0 0,1-1 0 0 0,-1 0 0 0 0,0 0 0 0 0,1 0 0 0 0,-1-1 0 0 0,0 1 0 0 0,1-1 0 0 0,-1 0 0 0 0,0 1 0 0 0,4-3 0 0 0,40-17 0 0 0,-39 16 0 0 0,6-4 0 0 0,0-1 0 0 0,0-1 0 0 0,-1 0 0 0 0,-1-1 0 0 0,13-13 0 0 0,-2 2 0 0 0,-17 17 0 0 0,0 0 0 0 0,-1-1 0 0 0,1 0 0 0 0,-1 0 0 0 0,0-1 0 0 0,-1 1 0 0 0,1-1 0 0 0,-1 0 0 0 0,4-11 0 0 0,-6 14 198 0 0,0 0 0 0 0,0 0-1 0 0,0 1 1 0 0,0-1 0 0 0,1 0-1 0 0,4-4 1 0 0,-6 7 245 0 0,-3 3-434 0 0,0-1 0 0 0,0 1 1 0 0,1 0-1 0 0,-1-1 0 0 0,1 1 0 0 0,-1 0 1 0 0,1 0-1 0 0,0 0 0 0 0,0 0 0 0 0,0 0 0 0 0,0 0 1 0 0,0 1-1 0 0,0-1 0 0 0,1 0 0 0 0,-1 0 1 0 0,1 1-1 0 0,-1 4 0 0 0,0-3-9 0 0,0-1 0 0 0,0 1 0 0 0,0 0-1 0 0,-3 7 1 0 0,3-11 0 0 0,-1 3-10 0 0,0 1 0 0 0,0-1-1 0 0,0 0 1 0 0,1 1 0 0 0,-1-1 0 0 0,1 1-1 0 0,0-1 1 0 0,0 1 0 0 0,0 0 0 0 0,1-1-1 0 0,-1 1 1 0 0,1 4 0 0 0,-2 12-857 0 0,0-3-1664 0 0,3-5-3674 0 0,0-3-1507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5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6 329 13823 0 0,'0'0'315'0'0,"0"0"45"0"0,0 0 21 0 0,0 0-49 0 0,-5-11-245 0 0,5 6 2680 0 0,1 4-2500 0 0,0-1 0 0 0,0 1 0 0 0,0-1 0 0 0,0 1 0 0 0,0-1 0 0 0,0 0 1 0 0,-1 0-1 0 0,1 0 0 0 0,0 1 0 0 0,-1-1 0 0 0,0 0 0 0 0,1 0 0 0 0,-1-3 1 0 0,1 2-152 0 0,0 1 0 0 0,0-1 1 0 0,0 1-1 0 0,0-1 0 0 0,0 1 1 0 0,1-1-1 0 0,-1 1 0 0 0,1 0 1 0 0,-1 0-1 0 0,1 0 1 0 0,0 0-1 0 0,2-2 0 0 0,10-13 494 0 0,-6-5 145 0 0,-8 19-653 0 0,1 0 0 0 0,0 0 0 0 0,0 0-1 0 0,0 1 1 0 0,0-1 0 0 0,3-4 0 0 0,1 1-60 0 0,5-10-10 0 0,1 2 1 0 0,0 0 0 0 0,19-19-1 0 0,-15 18-32 0 0,-13 13 0 0 0,0 0 0 0 0,-1 0 0 0 0,1 0 0 0 0,0 0 0 0 0,0 0 0 0 0,0 1 0 0 0,1-1 0 0 0,-1 1 0 0 0,0-1 0 0 0,1 1 0 0 0,-1 0 0 0 0,1 0 0 0 0,2-1 0 0 0,5 0 148 0 0,0 1-1 0 0,20-1 1 0 0,-28 2 340 0 0,-2 2 21 0 0,0 0-458 0 0,0 0 0 0 0,1 0 0 0 0,-1 0-1 0 0,1 0 1 0 0,0 1 0 0 0,0-1 0 0 0,0 0 0 0 0,2 3 0 0 0,6 16 99 0 0,-8-18-227 0 0,0 0 0 0 0,-1 0 0 0 0,0 1 1 0 0,1-1-1 0 0,-1 0 0 0 0,0 0 0 0 0,0 1 0 0 0,-1-1 0 0 0,1 0 0 0 0,-1 0 0 0 0,0 0 0 0 0,0 1 1 0 0,0-1-1 0 0,0 0 0 0 0,0 0 0 0 0,0 0 0 0 0,-4 5 0 0 0,3-5 57 0 0,1 0 0 0 0,0 0 0 0 0,0 1 0 0 0,0-1 0 0 0,0 1 0 0 0,1-1 0 0 0,-1 6 0 0 0,1-6 154 0 0,-1 1 0 0 0,1-1-1 0 0,-1 1 1 0 0,0 0 0 0 0,0-1 0 0 0,-2 7 0 0 0,-9 11 170 0 0,-16 21-1 0 0,28-42-303 0 0,0 1 0 0 0,0-1 0 0 0,0 0 0 0 0,-1 0 0 0 0,1 1 0 0 0,0-1 0 0 0,0 0 0 0 0,0 1 0 0 0,0-1 0 0 0,0 0 0 0 0,0 0 0 0 0,-1 1 0 0 0,1-1 0 0 0,0 0 0 0 0,0 1 0 0 0,0-1 0 0 0,0 0 0 0 0,0 1 0 0 0,0-1 0 0 0,0 0 0 0 0,0 1 0 0 0,0-1 0 0 0,1 0 0 0 0,-1 0 0 0 0,0 1 0 0 0,0-1 0 0 0,0 0 0 0 0,0 1 0 0 0,0-1 0 0 0,0 0 0 0 0,1 0 0 0 0,-1 1 0 0 0,0-1 0 0 0,0 0 0 0 0,0 0 0 0 0,1 1 0 0 0,-1-1 0 0 0,0 0 0 0 0,0 0 0 0 0,1 0 0 0 0,-1 0 0 0 0,0 1 0 0 0,0-1 0 0 0,1 0 0 0 0,-1 0 0 0 0,0 0 0 0 0,1 0 0 0 0,-1 0 0 0 0,11 3 0 0 0,-12-5 0 0 0,0 2 0 0 0,1-1 0 0 0,-1 1 0 0 0,1 0 0 0 0,-1-1 0 0 0,1 1 0 0 0,-1 0 0 0 0,1-1 0 0 0,0 1 0 0 0,-1-1 0 0 0,1 1 0 0 0,-1 0 0 0 0,1-1 0 0 0,0 1 0 0 0,-1-1 0 0 0,1 1 0 0 0,0-1 0 0 0,0 1 0 0 0,-1-1 0 0 0,1 1 0 0 0,0-1 0 0 0,0 0 0 0 0,0 1 0 0 0,0-1 0 0 0,0 1 0 0 0,0-1 0 0 0,0 1 0 0 0,0-1 0 0 0,0 0 0 0 0,0 1 0 0 0,0-1 0 0 0,0 1 0 0 0,0-1 0 0 0,0 1 0 0 0,1-1 0 0 0,-1 0 0 0 0,0 1 0 0 0,1-1 0 0 0,2-3 0 0 0,-1 3 0 0 0,0-1 0 0 0,0 0 0 0 0,-1 0 0 0 0,1 0 0 0 0,-1 0 0 0 0,1 0 0 0 0,-1 0 0 0 0,0 0 0 0 0,1-1 0 0 0,-1 1 0 0 0,1-3 0 0 0,-1 1 0 0 0,1 1 0 0 0,1 0 0 0 0,-1 0 0 0 0,0 0 0 0 0,1 0 0 0 0,0 0 0 0 0,-1 0 0 0 0,1 1 0 0 0,0-1 0 0 0,5-2 0 0 0,9-10 0 0 0,21-19 0 0 0,15-19 0 0 0,-49 49 0 0 0,0 0 0 0 0,1 0 0 0 0,-1 0 0 0 0,1 1 0 0 0,0 0 0 0 0,0-1 0 0 0,0 2 0 0 0,1-1 0 0 0,-1 1 0 0 0,0-1 0 0 0,1 1 0 0 0,0 1 0 0 0,-1-1 0 0 0,7 0 0 0 0,-2 4 0 0 0,-9-1 0 0 0,1 1 0 0 0,-1 0 0 0 0,0-1 0 0 0,1 1 0 0 0,-1 0 0 0 0,0 0 0 0 0,0 0 0 0 0,0 0 0 0 0,-1 0 0 0 0,1 0 0 0 0,0 0 0 0 0,-1 0 0 0 0,1 0 0 0 0,-1 0 0 0 0,0 0 0 0 0,0 0 0 0 0,0 1 0 0 0,0-1 0 0 0,0 0 0 0 0,0 0 0 0 0,-1 2 0 0 0,-1 9 0 0 0,0-1 0 0 0,-6 18 0 0 0,5-19 0 0 0,-12 35 0 0 0,13-37 0 0 0,1-6 0 0 0,0-1 0 0 0,0 0 0 0 0,0 0 0 0 0,0 0 0 0 0,0 0 0 0 0,-1 0 0 0 0,-1 1 0 0 0,0 0 0 0 0,5-6 0 0 0,23-31 0 0 0,-20 26 0 0 0,1 1 0 0 0,0-1 0 0 0,0 1 0 0 0,13-12 0 0 0,42-36 0 0 0,-41 38 0 0 0,-12 10 0 0 0,1 0 0 0 0,-1 1 0 0 0,11-6 0 0 0,-11 6 0 0 0,-6 4 0 0 0,0 0 0 0 0,0 1 0 0 0,1 0 0 0 0,-1-1 0 0 0,0 1 0 0 0,0 0 0 0 0,1 0 0 0 0,-1 0 0 0 0,4 0 0 0 0,1 2 0 0 0,-6 0 0 0 0,0 0 0 0 0,0 0 0 0 0,0 0 0 0 0,0 0 0 0 0,0 1 0 0 0,-1-1 0 0 0,1 0 0 0 0,-1 0 0 0 0,1 1 0 0 0,-1-1 0 0 0,1 0 0 0 0,-1 1 0 0 0,1-1 0 0 0,-1 1 0 0 0,0-1 0 0 0,0 1 0 0 0,0-1 0 0 0,0 0 0 0 0,0 1 0 0 0,0-1 0 0 0,-1 2 0 0 0,-7 36 0 0 0,5-25 0 0 0,0-6 0 0 0,1 0 0 0 0,-1 0 0 0 0,-8 15 0 0 0,10-20 0 0 0,0-1 0 0 0,1 1 0 0 0,-1 0 0 0 0,1 0 0 0 0,-1 0 0 0 0,1 0 0 0 0,0 0 0 0 0,0 0 0 0 0,1 5 0 0 0,-1 7 0 0 0,0-14-11 0 0,0 0 0 0 0,0-1 0 0 0,1 1 0 0 0,-1 0-1 0 0,0 0 1 0 0,0-1 0 0 0,1 1 0 0 0,-1 0 0 0 0,0 0 0 0 0,1-1 0 0 0,-1 1 0 0 0,1 0 0 0 0,-1-1-1 0 0,1 1 1 0 0,-1-1 0 0 0,1 1 0 0 0,-1 0 0 0 0,1-1 0 0 0,0 1 0 0 0,-1-1 0 0 0,1 1 0 0 0,0-1-1 0 0,-1 0 1 0 0,1 1 0 0 0,0-1 0 0 0,0 0 0 0 0,-1 0 0 0 0,1 1 0 0 0,1-1 0 0 0,28 6-336 0 0,-21-5 420 0 0,-6 0-144 0 0,1-1 0 0 0,0 0 0 0 0,0 0 0 0 0,0 0-1 0 0,0-1 1 0 0,0 0 0 0 0,0 1 0 0 0,0-1 0 0 0,0 0 0 0 0,0-1-1 0 0,-1 1 1 0 0,6-3 0 0 0,-1-1 302 0 0,1 0 1 0 0,-1 0-1 0 0,14-12 0 0 0,71-62 376 0 0,-84 70-607 0 0,0-1 0 0 0,0 0 0 0 0,-1-1 0 0 0,9-15 0 0 0,-15 23 0 0 0,-1 0 0 0 0,0 1 0 0 0,0-1 0 0 0,0 0 0 0 0,0 0 0 0 0,0 1 0 0 0,-1-1 0 0 0,1-6 0 0 0,-1 7 0 0 0,0-1 0 0 0,1 1 0 0 0,-1-1 0 0 0,1 1 0 0 0,-1-1 0 0 0,1 1 0 0 0,0-1 0 0 0,0 1 0 0 0,0-1 0 0 0,3-3 0 0 0,-4 6 0 0 0,0 0 0 0 0,0 0 0 0 0,1-1 0 0 0,-1 1 0 0 0,0 0 0 0 0,0 0 0 0 0,1-1 0 0 0,-1 1 0 0 0,0 0 0 0 0,0 0 0 0 0,0-1 0 0 0,1 1 0 0 0,-1 0 0 0 0,0 0 0 0 0,0-1 0 0 0,0 1 0 0 0,0 0 0 0 0,0-1 0 0 0,0 1 0 0 0,0 0 0 0 0,0-1 0 0 0,0 1 0 0 0,0 0 0 0 0,0-1 0 0 0,0 1 0 0 0,0 0 0 0 0,0 0 0 0 0,0-1 0 0 0,0 1 0 0 0,0 0 0 0 0,0-1 0 0 0,0 1 0 0 0,0 0 0 0 0,-1-1 0 0 0,1 1 0 0 0,0 0 0 0 0,0 0 0 0 0,0-1 0 0 0,-1 1 0 0 0,-4-2 0 0 0,4 2 0 0 0,1 0 0 0 0,0 0 0 0 0,-1-1 0 0 0,1 1 0 0 0,-1 0 0 0 0,1 0 0 0 0,-1-1 0 0 0,1 1 0 0 0,-1 0 0 0 0,1 0 0 0 0,0 0 0 0 0,-1 0 0 0 0,1 0 0 0 0,-1 0 0 0 0,1 0 0 0 0,-1 0 0 0 0,1 0 0 0 0,-1 0 0 0 0,1 0 0 0 0,-1 0 0 0 0,1 0 0 0 0,-1 0 0 0 0,1 0 0 0 0,-1 0 0 0 0,1 1 0 0 0,-1-1 0 0 0,1 0 0 0 0,0 0 0 0 0,-2 1 0 0 0,1 0 0 0 0,-8 3 0 0 0,0 0 0 0 0,0 0 0 0 0,0 1 0 0 0,1 0 0 0 0,0 0 0 0 0,0 1 0 0 0,0 0 0 0 0,1 1 0 0 0,0-1 0 0 0,0 1 0 0 0,-9 12 0 0 0,14-15 0 0 0,0-1 0 0 0,0 0 0 0 0,1 1 0 0 0,0-1 0 0 0,-1 1 0 0 0,1 0 0 0 0,0-1 0 0 0,1 1 0 0 0,-2 6 0 0 0,2-5 0 0 0,-1 0 0 0 0,0 0 0 0 0,-1 0 0 0 0,-2 9 0 0 0,-8 5 0 0 0,8-14 0 0 0,1 0 0 0 0,1-1 0 0 0,-5 10 0 0 0,7-12 0 0 0,-1-1 0 0 0,1 1 0 0 0,-1-1 0 0 0,1 1 0 0 0,0 0 0 0 0,0-1 0 0 0,0 1 0 0 0,0-1 0 0 0,0 1 0 0 0,0 0 0 0 0,0-1 0 0 0,0 1 0 0 0,1-1 0 0 0,-1 1 0 0 0,1 0 0 0 0,-1-1 0 0 0,2 2 0 0 0,4 8 0 0 0,3 0 0 0 0,-4-9 0 0 0,-2-2 0 0 0,0 1 0 0 0,1 0 0 0 0,-1 0 0 0 0,1-1 0 0 0,-1 1 0 0 0,1-1 0 0 0,-1 0 0 0 0,1 0 0 0 0,0 0 0 0 0,-1 0 0 0 0,1 0 0 0 0,4-2 0 0 0,0-1 0 0 0,1 0 0 0 0,-1-1 0 0 0,0 1 0 0 0,13-9 0 0 0,11-6 0 0 0,-21 13 0 0 0,-1 0 0 0 0,0-1 0 0 0,13-10 0 0 0,-15 10 0 0 0,0 1 0 0 0,15-8 0 0 0,-13 8 0 0 0,-1-1 0 0 0,10-7 0 0 0,3-2 0 0 0,-13 12 0 0 0,-2 8 0 0 0,-6-3 0 0 0,0 0 0 0 0,0 0 0 0 0,-1 0 0 0 0,1 0 0 0 0,-1 0 0 0 0,1 0 0 0 0,-1 0 0 0 0,0 0 0 0 0,0 0 0 0 0,0 0 0 0 0,0 0 0 0 0,0 0 0 0 0,0 0 0 0 0,0 0 0 0 0,-1 0 0 0 0,1 0 0 0 0,-1 0 0 0 0,0 0 0 0 0,1 0 0 0 0,-2 2 0 0 0,1-1 0 0 0,0 0 0 0 0,0 0 0 0 0,0 1 0 0 0,0-1 0 0 0,1 0 0 0 0,-1 6 0 0 0,0 0 0 0 0,-5 12 0 0 0,7-13 0 0 0,6-10 0 0 0,-6 2 0 0 0,3-2 0 0 0,0 1 0 0 0,0-1 0 0 0,0-1 0 0 0,0 1 0 0 0,0-1 0 0 0,0 1 0 0 0,0-1 0 0 0,-1 0 0 0 0,5-5 0 0 0,-3 2 0 0 0,16-18 0 0 0,32-27 0 0 0,-45 44 0 0 0,-4 3 0 0 0,0 0 0 0 0,0 1 0 0 0,1 0 0 0 0,-1-1 0 0 0,1 2 0 0 0,0-1 0 0 0,6-2 0 0 0,-1 5 0 0 0,-9 0 0 0 0,1 1 0 0 0,-1 0 0 0 0,0 0 0 0 0,0 0 0 0 0,1 0 0 0 0,-1 0 0 0 0,0 0 0 0 0,0 0 0 0 0,0 0 0 0 0,0 0 0 0 0,0 0 0 0 0,0 1 0 0 0,-1-1 0 0 0,1 0 0 0 0,0 1 0 0 0,0-1 0 0 0,-1 1 0 0 0,1-1 0 0 0,-1 0 0 0 0,0 1 0 0 0,1-1 0 0 0,-1 3 0 0 0,1 2 0 0 0,-1 1 0 0 0,0 0 0 0 0,-2 13 0 0 0,0 3 0 0 0,2-18 0 0 0,0 2 0 0 0,1 0 0 0 0,-2 1 0 0 0,1-1 0 0 0,-1 0 0 0 0,0 0 0 0 0,-1 0 0 0 0,-3 12 0 0 0,1-11 0 0 0,4-8 0 0 0,-1 0 0 0 0,1 1 0 0 0,0-1 0 0 0,0 1 0 0 0,-1-1 0 0 0,1 0 0 0 0,0 1 0 0 0,0-1 0 0 0,0 1 0 0 0,0-1 0 0 0,0 1 0 0 0,-1-1 0 0 0,1 1 0 0 0,0-1 0 0 0,0 1 0 0 0,0-1 0 0 0,0 1 0 0 0,0-1 0 0 0,0 1 0 0 0,1-1 0 0 0,-1 0 0 0 0,0 1 0 0 0,0-1 0 0 0,0 1 0 0 0,0-1 0 0 0,0 1 0 0 0,1 0 0 0 0,2 7 0 0 0,3 0 0 0 0,-4-7 0 0 0,-1-1 0 0 0,1 0 0 0 0,-1 1 0 0 0,1-1 0 0 0,-1 0 0 0 0,1 0 0 0 0,0 0 0 0 0,-1 0 0 0 0,1 0 0 0 0,0 0 0 0 0,-1 0 0 0 0,1 0 0 0 0,-1-1 0 0 0,2 0 0 0 0,26-9 0 0 0,-20 7 0 0 0,-3 1 0 0 0,37-16 0 0 0,-39 16 0 0 0,0 0 0 0 0,0-1 0 0 0,-1 1 0 0 0,1-1 0 0 0,-1 1 0 0 0,0-1 0 0 0,1 0 0 0 0,3-6 0 0 0,12-17 0 0 0,-7 11 0 0 0,-1-1 0 0 0,-1 0 0 0 0,0 0 0 0 0,10-25 0 0 0,-18 36 0 0 0,0 0 0 0 0,0 0 0 0 0,0 0 0 0 0,1 1 0 0 0,0-1 0 0 0,5-6 0 0 0,-2 4 0 0 0,-8 10 0 0 0,1-3 0 0 0,1 1 0 0 0,0-1 0 0 0,0 1 0 0 0,-1-1 0 0 0,1 1 0 0 0,0-1 0 0 0,0 1 0 0 0,0-1 0 0 0,0 1 0 0 0,0 0 0 0 0,0-1 0 0 0,0 1 0 0 0,0-1 0 0 0,0 1 0 0 0,0-1 0 0 0,0 1 0 0 0,0 0 0 0 0,1 1 0 0 0,-1-1 0 0 0,1 1 0 0 0,-1-1 0 0 0,0 0 0 0 0,0 1 0 0 0,1-1 0 0 0,-1 1 0 0 0,0 0 0 0 0,0-1 0 0 0,-1 1 0 0 0,1-1 0 0 0,0 0 0 0 0,0 1 0 0 0,-1-1 0 0 0,1 1 0 0 0,-1-1 0 0 0,0 3 0 0 0,0-2 0 0 0,1-2 0 0 0,-1 0 0 0 0,1 1 0 0 0,0-1 0 0 0,0 0 0 0 0,0 1 0 0 0,0-1 0 0 0,0 1 0 0 0,-1-1 0 0 0,1 0 0 0 0,0 1 0 0 0,0-1 0 0 0,0 0 0 0 0,0 1 0 0 0,0-1 0 0 0,0 1 0 0 0,0-1 0 0 0,0 0 0 0 0,1 1 0 0 0,-1-1 0 0 0,0 1 0 0 0,14 16 0 0 0,-5-8 0 0 0,-5-4 0 0 0,1 0 0 0 0,0-1 0 0 0,0 1 0 0 0,0-1 0 0 0,10 5 0 0 0,-8-5 0 0 0,0 1 0 0 0,1-1 0 0 0,-2 1 0 0 0,1 0 0 0 0,0 1 0 0 0,6 7 0 0 0,-11-11 0 0 0,0 0 0 0 0,0 1 0 0 0,0 0 0 0 0,0-1 0 0 0,-1 1 0 0 0,1 0 0 0 0,-1 0 0 0 0,0 0 0 0 0,1 0 0 0 0,-1 0 0 0 0,-1 0 0 0 0,1 0 0 0 0,0 0 0 0 0,-1 1 0 0 0,0-1 0 0 0,1 0 0 0 0,-1 0 0 0 0,-1 7 0 0 0,0-5 0 0 0,1-2 0 0 0,-1 1 0 0 0,1-1 0 0 0,-1 0 0 0 0,0 0 0 0 0,0-1 0 0 0,0 1 0 0 0,0 0 0 0 0,0 0 0 0 0,-1 0 0 0 0,1-1 0 0 0,-3 4 0 0 0,-5 7 67 0 0,8-11-30 0 0,0 1 1 0 0,0-1-1 0 0,-1 0 1 0 0,1 0-1 0 0,-1 0 1 0 0,1 0 0 0 0,-1 0-1 0 0,0-1 1 0 0,0 1-1 0 0,1 0 1 0 0,-1-1-1 0 0,0 1 1 0 0,-1-1 0 0 0,1 0-1 0 0,0 0 1 0 0,0 0-1 0 0,0 0 1 0 0,-1 0-1 0 0,1 0 1 0 0,0 0 0 0 0,-1-1-1 0 0,-4 1 1 0 0,-3 0 267 0 0,-21-1 274 0 0,29 0-735 0 0,0 0 1 0 0,1 0-1 0 0,-1-1 0 0 0,0 1 1 0 0,0-1-1 0 0,1 0 0 0 0,-1 1 1 0 0,0-1-1 0 0,1 0 0 0 0,-1 0 1 0 0,1 0-1 0 0,-1 0 0 0 0,1 0 1 0 0,-3-2-1 0 0,-7-8-6504 0 0,-3 0-2128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5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9 671 15663 0 0,'0'0'356'0'0,"-1"0"-243"0"0,0-1-1 0 0,0 0 1 0 0,0 0-1 0 0,1 0 0 0 0,-1 1 1 0 0,0-1-1 0 0,1 0 1 0 0,-1 0-1 0 0,1 0 1 0 0,-1 0-1 0 0,0-1 1 0 0,4 0 20 0 0,-1 0 1 0 0,0 0 0 0 0,0 0-1 0 0,0 0 1 0 0,0 0 0 0 0,0 0-1 0 0,-1 0 1 0 0,1-1 0 0 0,-1 1 0 0 0,1-1-1 0 0,-1 1 1 0 0,0-1 0 0 0,2-5-1 0 0,-1 3 255 0 0,0 1-1 0 0,0-1 1 0 0,1 0-1 0 0,3-4 1 0 0,71-89 2361 0 0,-43 53-1772 0 0,7-10 94 0 0,-18 27-260 0 0,28-46 1 0 0,-45 66-807 0 0,0 0 1 0 0,0 1-1 0 0,10-8 0 0 0,-8 7-6 0 0,0-1 0 0 0,7-9-1 0 0,-7 8 2 0 0,-11 22 0 0 0,-7 12 0 0 0,-4 2 0 0 0,9-16 0 0 0,0 0 0 0 0,-1-1 0 0 0,-9 12 0 0 0,14-19 0 0 0,0-1 0 0 0,0 0 0 0 0,-1 1 0 0 0,1-1 0 0 0,0 1 0 0 0,1-1 0 0 0,-1 1 0 0 0,0 0 0 0 0,0-1 0 0 0,1 1 0 0 0,-1 0 0 0 0,1-1 0 0 0,-1 1 0 0 0,1 0 0 0 0,0 0 0 0 0,-1 0 0 0 0,1-1 0 0 0,0 3 0 0 0,0-3 0 0 0,0 0 0 0 0,0 0 0 0 0,1 0 0 0 0,-1-1 0 0 0,0 1 0 0 0,0 0 0 0 0,0 0 0 0 0,0 0 0 0 0,1-1 0 0 0,-1 1 0 0 0,0 0 0 0 0,1 0 0 0 0,-1-1 0 0 0,1 1 0 0 0,-1 0 0 0 0,1-1 0 0 0,-1 1 0 0 0,1 0 0 0 0,-1-1 0 0 0,1 1 0 0 0,0-1 0 0 0,-1 1 0 0 0,1-1 0 0 0,0 1 0 0 0,-1-1 0 0 0,1 1 0 0 0,0-1 0 0 0,0 0 0 0 0,-1 1 0 0 0,1-1 0 0 0,0 0 0 0 0,1 0 0 0 0,1 1 0 0 0,0 2 0 0 0,-2-3 0 0 0,0 1 0 0 0,0 0 0 0 0,0-1 0 0 0,0 1 0 0 0,0-1 0 0 0,0 1 0 0 0,0-1 0 0 0,0 1 0 0 0,0-1 0 0 0,1 0 0 0 0,-1 1 0 0 0,0-1 0 0 0,0 0 0 0 0,2 0 0 0 0,0 1 0 0 0,1-1 0 0 0,-1 1 0 0 0,1-1 0 0 0,0 0 0 0 0,-1 0 0 0 0,1-1 0 0 0,-1 1 0 0 0,1-1 0 0 0,4-1 0 0 0,-1 1 0 0 0,0-1 0 0 0,0 1 0 0 0,0 1 0 0 0,0-1 0 0 0,13 2 0 0 0,-13 2 0 0 0,-6-3 0 0 0,-1 1 0 0 0,0-1 0 0 0,0 1 0 0 0,1-1 0 0 0,-1 0 0 0 0,0 1 0 0 0,0-1 0 0 0,1 1 0 0 0,-1-1 0 0 0,0 1 0 0 0,0-1 0 0 0,0 1 0 0 0,0-1 0 0 0,0 1 0 0 0,0-1 0 0 0,0 1 0 0 0,0-1 0 0 0,0 1 0 0 0,0-1 0 0 0,0 1 0 0 0,0-1 0 0 0,0 1 0 0 0,0-1 0 0 0,-1 1 0 0 0,1-1 0 0 0,0 1 0 0 0,0-1 0 0 0,-1 1 0 0 0,-10 15 0 0 0,3-5 0 0 0,-34 82 0 0 0,19-39 0 0 0,23-52 0 0 0,-1 0 0 0 0,1 0 0 0 0,0 0 0 0 0,-1 1 0 0 0,1-1 0 0 0,0 0 0 0 0,0 0 0 0 0,0 0 0 0 0,0 0 0 0 0,1 0 0 0 0,-1 1 0 0 0,1-1 0 0 0,-1 0 0 0 0,1 0 0 0 0,0 0 0 0 0,0 0 0 0 0,0 0 0 0 0,0 0 0 0 0,0-1 0 0 0,0 1 0 0 0,0 0 0 0 0,0 0 0 0 0,1-1 0 0 0,-1 1 0 0 0,1-1 0 0 0,-1 1 0 0 0,1-1 0 0 0,0 0 0 0 0,0 1 0 0 0,2 0 0 0 0,6 2 0 0 0,-8-4 0 0 0,1 0 0 0 0,-1 0 0 0 0,0 0 0 0 0,0 0 0 0 0,1-1 0 0 0,-1 1 0 0 0,0-1 0 0 0,0 1 0 0 0,1-1 0 0 0,-1 0 0 0 0,0 0 0 0 0,2-1 0 0 0,26-18 0 0 0,-23 15 0 0 0,9-5 0 0 0,28-13 0 0 0,-27 14 0 0 0,24-14 0 0 0,-28 13 0 0 0,0 0 0 0 0,0 0 0 0 0,-1-2 0 0 0,0 1 0 0 0,-1-1 0 0 0,11-14 0 0 0,-11 10 0 0 0,-1 4 0 0 0,-1-1 0 0 0,14-25 0 0 0,-21 34 0 0 0,0 1 0 0 0,-1 0 0 0 0,1-1 0 0 0,-1 1 0 0 0,0-1 0 0 0,0 0 0 0 0,-1 1 0 0 0,1-1 0 0 0,-1 0 0 0 0,1 0 0 0 0,-1 1 0 0 0,-1-1 0 0 0,1 0 0 0 0,0 0 0 0 0,-1 1 0 0 0,0-1 0 0 0,-1-4 0 0 0,2 7 0 0 0,0 1 0 0 0,0-1 0 0 0,-1 1 0 0 0,1-1 0 0 0,0 1 0 0 0,0-1 0 0 0,0 1 0 0 0,-1-1 0 0 0,1 1 0 0 0,0 0 0 0 0,-1-1 0 0 0,1 1 0 0 0,0-1 0 0 0,-1 1 0 0 0,1 0 0 0 0,-1-1 0 0 0,1 1 0 0 0,0 0 0 0 0,-1 0 0 0 0,1-1 0 0 0,-1 1 0 0 0,1 0 0 0 0,-1 0 0 0 0,1 0 0 0 0,-1 0 0 0 0,1-1 0 0 0,-1 1 0 0 0,1 0 0 0 0,-1 0 0 0 0,1 0 0 0 0,-1 0 0 0 0,1 0 0 0 0,-1 0 0 0 0,1 0 0 0 0,-1 0 0 0 0,1 0 0 0 0,-1 1 0 0 0,1-1 0 0 0,-1 0 0 0 0,0 1 0 0 0,0-1 0 0 0,-5 1 0 0 0,1 1 0 0 0,0 0 0 0 0,-1 0 0 0 0,1 1 0 0 0,0 0 0 0 0,0 0 0 0 0,0 0 0 0 0,1 0 0 0 0,-1 0 0 0 0,-5 7 0 0 0,-3 4 0 0 0,-20 27 0 0 0,9-11 0 0 0,21-25 0 0 0,1-1 0 0 0,-1 1 0 0 0,1 0 0 0 0,0 0 0 0 0,0 0 0 0 0,0 0 0 0 0,-2 8 0 0 0,-2 10 0 0 0,5-22 0 0 0,1 1 0 0 0,0-1 0 0 0,0 1 0 0 0,0-1 0 0 0,0 1 0 0 0,0-1 0 0 0,0 1 0 0 0,0-1 0 0 0,0 1 0 0 0,1-1 0 0 0,-1 1 0 0 0,0-1 0 0 0,1 0 0 0 0,-1 1 0 0 0,1-1 0 0 0,0 1 0 0 0,0-1 0 0 0,-1 0 0 0 0,1 0 0 0 0,0 1 0 0 0,0-1 0 0 0,0 0 0 0 0,0 0 0 0 0,2 2 0 0 0,2 3 0 0 0,-4-5 0 0 0,1 1 0 0 0,-1 0 0 0 0,0-1 0 0 0,1 1 0 0 0,-1-1 0 0 0,0 1 0 0 0,1-1 0 0 0,0 0 0 0 0,-1 1 0 0 0,1-1 0 0 0,0 0 0 0 0,0 0 0 0 0,-1 0 0 0 0,1-1 0 0 0,3 2 0 0 0,0 0 0 0 0,9 1 0 0 0,-7-4 0 0 0,0 0 0 0 0,0 0 0 0 0,0-1 0 0 0,0 1 0 0 0,0-1 0 0 0,0-1 0 0 0,-1 0 0 0 0,1 0 0 0 0,-1 0 0 0 0,0 0 0 0 0,10-8 0 0 0,6-5 0 0 0,30-32 0 0 0,-51 48 0 0 0,11-13 0 0 0,-1 0 0 0 0,-1-1 0 0 0,0-1 0 0 0,-1 1 0 0 0,11-24 0 0 0,20-31 0 0 0,-19 35 0 0 0,-16 31 0 0 0,-8 8 0 0 0,1 1 0 0 0,0 1 0 0 0,1 0 0 0 0,0-1 0 0 0,0 1 0 0 0,0 10 0 0 0,7 34 0 0 0,-5-45 0 0 0,0 0 0 0 0,1 0 0 0 0,-1 0 0 0 0,1-1 0 0 0,1 1 0 0 0,-1 0 0 0 0,1-1 0 0 0,0 0 0 0 0,1 0 0 0 0,-1 0 0 0 0,1 0 0 0 0,4 4 0 0 0,2 5 0 0 0,-10-9 0 0 0,1-2 0 0 0,0 0 0 0 0,0 0 0 0 0,0 0 0 0 0,0 0 0 0 0,-1 0 0 0 0,1 0 0 0 0,-1 0 0 0 0,0 0 0 0 0,0 0 0 0 0,0 0 0 0 0,0 1 0 0 0,0-1 0 0 0,0 0 0 0 0,-1 0 0 0 0,0 0 0 0 0,1 0 0 0 0,-1 0 0 0 0,-2 3 0 0 0,2-2 0 0 0,0 1 0 0 0,-1-1 0 0 0,1 0 0 0 0,-1 1 0 0 0,0-1 0 0 0,0 0 0 0 0,0 0 0 0 0,-5 6 0 0 0,-5 6 0 0 0,10-13 0 0 0,0 0 0 0 0,0 0 0 0 0,0 0 0 0 0,0-1 0 0 0,-1 1 0 0 0,1-1 0 0 0,-1 0 0 0 0,1 0 0 0 0,-1 0 0 0 0,-5 3 0 0 0,-30 12 0 0 0,29-15 0 0 0,9-2 0 0 0,0 0 0 0 0,-1 0 0 0 0,1 0 0 0 0,0 0 0 0 0,0 0 0 0 0,-1 0 0 0 0,1 0 0 0 0,0 0 0 0 0,-1 0 0 0 0,1 0 0 0 0,0 0 0 0 0,0-1 0 0 0,-1 1 0 0 0,1 0 0 0 0,0 0 0 0 0,0 0 0 0 0,-1 0 0 0 0,1 0 0 0 0,0-1 0 0 0,0 1 0 0 0,-1 0 0 0 0,1 0 0 0 0,0 0 0 0 0,0-1 0 0 0,0 1 0 0 0,0 0 0 0 0,-1 0 0 0 0,1 0 0 0 0,0-1 0 0 0,0 1 0 0 0,0 0 0 0 0,0-1 0 0 0,0 1 0 0 0,0 0 0 0 0,0 0 0 0 0,0-1 0 0 0,0 1 0 0 0,1-5 0 0 0,0 1 0 0 0,1 0 0 0 0,0-1 0 0 0,0 1 0 0 0,0 0 0 0 0,0-1 0 0 0,0 1 0 0 0,1 1 0 0 0,0-1 0 0 0,0 0 0 0 0,0 1 0 0 0,0-1 0 0 0,0 1 0 0 0,6-4 0 0 0,31-26 0 0 0,-29 23 0 0 0,25-18 0 0 0,27-18 0 0 0,-45 32 0 0 0,0 1 0 0 0,35-20 0 0 0,-48 30 0 0 0,5-2 0 0 0,0 0 0 0 0,0-1 0 0 0,-1 0 0 0 0,10-7 0 0 0,-19 11 177 0 0,-5 2 238 0 0,5 1-365 0 0,-1-1 0 0 0,0 0 0 0 0,0 1 0 0 0,0-1-1 0 0,1 1 1 0 0,-1-1 0 0 0,0 1 0 0 0,0 0 0 0 0,1-1 0 0 0,-1 1 0 0 0,1 0 0 0 0,-1-1 0 0 0,0 1-1 0 0,1 0 1 0 0,0 0 0 0 0,-2 1 0 0 0,1 2 33 0 0,-1 0 0 0 0,-1-1 1 0 0,1 1-1 0 0,-6 6 0 0 0,5-6-45 0 0,0 0 1 0 0,0 0-1 0 0,0 1 1 0 0,-4 8-1 0 0,5-7-183 0 0,1 0 0 0 0,-1 1 0 0 0,1-1 0 0 0,0 9 0 0 0,1-9 7 0 0,-1-1 0 0 0,1 0 1 0 0,-1 1-1 0 0,0-1 0 0 0,-1 0 1 0 0,1 0-1 0 0,-3 6 0 0 0,0-4 81 0 0,2-5 51 0 0,1 1 1 0 0,-1-1-1 0 0,1 1 1 0 0,0-1 0 0 0,0 1-1 0 0,0-1 1 0 0,0 1 0 0 0,0 0-1 0 0,1 0 1 0 0,-1-1-1 0 0,1 1 1 0 0,0 0 0 0 0,-1 0-1 0 0,1 0 1 0 0,1-1 0 0 0,-1 1-1 0 0,0 0 1 0 0,1 0-1 0 0,0 2 1 0 0,2 11 5 0 0,-1 0 0 0 0,-4-13 0 0 0,1-2 0 0 0,1-1 2 0 0,0 1-1 0 0,0-1 1 0 0,0 0 0 0 0,0 0-1 0 0,-1 1 1 0 0,1-1 0 0 0,0 0-1 0 0,1 0 1 0 0,-1 1-1 0 0,0-1 1 0 0,0 0 0 0 0,0 0-1 0 0,0 1 1 0 0,0-1 0 0 0,0 0-1 0 0,0 0 1 0 0,0 0 0 0 0,0 1-1 0 0,0-1 1 0 0,0 0-1 0 0,1 0 1 0 0,-1 0 0 0 0,0 1-1 0 0,0-1 1 0 0,0 0 0 0 0,0 0-1 0 0,1 0 1 0 0,-1 0 0 0 0,0 0-1 0 0,0 1 1 0 0,0-1-1 0 0,1 0 1 0 0,-1 0 0 0 0,0 0-1 0 0,0 0 1 0 0,1 0 0 0 0,-1 0-1 0 0,0 0 1 0 0,0 0 0 0 0,0 0-1 0 0,1 0 1 0 0,-1 0-1 0 0,0 0 1 0 0,0 0 0 0 0,1 0-1 0 0,-1 0 1 0 0,0 0 0 0 0,0 0-1 0 0,1 0 1 0 0,-1 0 0 0 0,15 0 278 0 0,-15 0-243 0 0,10-1 235 0 0,0 0-1 0 0,-1-1 1 0 0,1 0-1 0 0,-1-1 0 0 0,18-7 1 0 0,41-25-481 0 0,-41 20-21 0 0,-15 8 251 0 0,-1-1 1 0 0,-1 0-1 0 0,1 0 1 0 0,-1-1-1 0 0,-1-1 0 0 0,0 0 1 0 0,0 0-1 0 0,-1-1 1 0 0,0 0-1 0 0,6-12 1 0 0,15-31 143 0 0,-29 54-165 0 0,1 0 0 0 0,-1 0 0 0 0,0-1 0 0 0,0 1 0 0 0,0 0 0 0 0,0 0 0 0 0,0 0 0 0 0,0 0 0 0 0,0 0 0 0 0,0 0 0 0 0,1-1 0 0 0,-1 1 0 0 0,0 0 0 0 0,0 0 0 0 0,0 0 0 0 0,0 0 0 0 0,0 0 0 0 0,0-1 0 0 0,0 1 0 0 0,0 0 0 0 0,0 0 0 0 0,0 0 0 0 0,0 0 0 0 0,0-1 0 0 0,0 1 0 0 0,0 0 0 0 0,0 0 0 0 0,0 0 0 0 0,0 0 0 0 0,0-1 0 0 0,0 1 0 0 0,0 0 0 0 0,0 0 0 0 0,0 0 0 0 0,-1 0 0 0 0,1 0 0 0 0,0-1 0 0 0,0 1 0 0 0,0 0 0 0 0,0 0 0 0 0,0 0 0 0 0,0 0 0 0 0,0 0 0 0 0,-1 0 0 0 0,1 0 0 0 0,0 0 0 0 0,0-1 0 0 0,0 1 0 0 0,0 0 0 0 0,0 0 0 0 0,-1 0 0 0 0,1 0 0 0 0,0 0 0 0 0,0 0 0 0 0,0 0 0 0 0,0 0 0 0 0,0 0 0 0 0,-1 0 0 0 0,1 0 0 0 0,-6 1 0 0 0,3-1 0 0 0,1 1 0 0 0,0 0 0 0 0,0 0 0 0 0,0 0 0 0 0,0 0 0 0 0,0 0 0 0 0,0 1 0 0 0,1-1 0 0 0,-1 1 0 0 0,0-1 0 0 0,-1 3 0 0 0,-18 21 0 0 0,15-17 0 0 0,2-4 0 0 0,1 0 0 0 0,-1 1 0 0 0,1-1 0 0 0,0 1 0 0 0,0 0 0 0 0,1 0 0 0 0,0 0 0 0 0,-1 0 0 0 0,2 1 0 0 0,-1-1 0 0 0,1 1 0 0 0,-1-1 0 0 0,1 1 0 0 0,0 8 0 0 0,1 2 0 0 0,-1-10 0 0 0,1 0 0 0 0,0 0 0 0 0,1 0 0 0 0,1 12 0 0 0,4 0 0 0 0,-2-15 0 0 0,-1-1 0 0 0,0 0 0 0 0,-1 0 0 0 0,1 0 0 0 0,0 0 0 0 0,0 0 0 0 0,0-1 0 0 0,0 1 0 0 0,0-1 0 0 0,0 0 0 0 0,0 1 0 0 0,0-1 0 0 0,1-1 0 0 0,-1 1 0 0 0,0 0 0 0 0,1-1 0 0 0,-1 0 0 0 0,0 0 0 0 0,1 0 0 0 0,-1 0 0 0 0,1 0 0 0 0,-1-1 0 0 0,0 1 0 0 0,0-1 0 0 0,1 0 0 0 0,-1 0 0 0 0,0 0 0 0 0,6-4 0 0 0,5-2 0 0 0,-1-1 0 0 0,0-1 0 0 0,0 0 0 0 0,16-16 0 0 0,-21 18 0 0 0,6-5 0 0 0,0-2 0 0 0,-1 0 0 0 0,-1-1 0 0 0,0 0 0 0 0,-2 0 0 0 0,12-21 0 0 0,-7 6 0 0 0,-1 0 0 0 0,17-54 0 0 0,-26 68 0 0 0,-1 1 0 0 0,2-19 0 0 0,-6 33 0 0 0,0 1 0 0 0,0-1 0 0 0,0 1 0 0 0,0-1 0 0 0,0 1 0 0 0,0-1 0 0 0,1 1 0 0 0,-1-1 0 0 0,0 1 0 0 0,0-1 0 0 0,-1 1 0 0 0,1-1 0 0 0,0 1 0 0 0,0-1 0 0 0,0 1 0 0 0,0-1 0 0 0,0 1 0 0 0,0-1 0 0 0,-1 1 0 0 0,1-1 0 0 0,0 1 0 0 0,0-1 0 0 0,-1 1 0 0 0,1 0 0 0 0,0-1 0 0 0,-1 1 0 0 0,1-1 0 0 0,0 1 0 0 0,-1 0 0 0 0,1-1 0 0 0,-1 1 0 0 0,-7 1 0 0 0,8-1 0 0 0,-5 3 0 0 0,-1 0 0 0 0,1 1 0 0 0,0 0 0 0 0,1 0 0 0 0,-1 0 0 0 0,1 0 0 0 0,0 1 0 0 0,0-1 0 0 0,-5 8 0 0 0,-1 0 0 0 0,-2 4 0 0 0,0 0 0 0 0,2 0 0 0 0,0 1 0 0 0,1 0 0 0 0,0 1 0 0 0,2 0 0 0 0,-9 28 0 0 0,9-21 0 0 0,-6 42 0 0 0,11-57 0 0 0,1 0 0 0 0,1 0 0 0 0,0 0 0 0 0,0 0 0 0 0,1-1 0 0 0,0 1 0 0 0,4 15 0 0 0,-4-23 0 0 0,0 1 0 0 0,-1-1 0 0 0,1 0 0 0 0,0 1 0 0 0,0-1 0 0 0,0 0 0 0 0,1 0 0 0 0,-1 0 0 0 0,0 0 0 0 0,1 0 0 0 0,-1 0 0 0 0,1 0 0 0 0,0-1 0 0 0,0 1 0 0 0,0 0 0 0 0,-1-1 0 0 0,1 0 0 0 0,1 1 0 0 0,-1-1 0 0 0,0 0 0 0 0,0 0 0 0 0,0 0 0 0 0,1 0 0 0 0,-1-1 0 0 0,0 1 0 0 0,1 0 0 0 0,-1-1 0 0 0,0 0 0 0 0,1 0 0 0 0,-1 1 0 0 0,5-2 0 0 0,4 0 0 0 0,1-1 0 0 0,-1-1 0 0 0,0 0 0 0 0,-1 0 0 0 0,16-8 0 0 0,-14 7 0 0 0,18-9 0 0 0,0-1 0 0 0,55-35 0 0 0,-66 36 0 0 0,-1 0 0 0 0,0-2 0 0 0,-2 0 0 0 0,0-1 0 0 0,18-23 0 0 0,-2-7 0 0 0,-1-2 0 0 0,25-54 0 0 0,12-21 0 0 0,-57 105 0 0 0,12-27 0 0 0,-21 37 0 0 0,-5 7 0 0 0,-2 3 0 0 0,0 1 0 0 0,1-1 0 0 0,0 1 0 0 0,-1 0 0 0 0,1 1 0 0 0,0-1 0 0 0,1 1 0 0 0,-1 0 0 0 0,-3 4 0 0 0,-26 39 0 0 0,20-27 0 0 0,-13 23 0 0 0,2 1 0 0 0,-25 63 0 0 0,18-38 0 0 0,16-36 0 0 0,2 1 0 0 0,2 1 0 0 0,-12 55 0 0 0,22-78 0 0 0,2-6 0 0 0,2-6 0 0 0,2-5 0 0 0,14-15 0 0 0,-1-1 0 0 0,-1 0 0 0 0,0-1 0 0 0,-2-1 0 0 0,-1-1 0 0 0,-1 0 0 0 0,17-41 0 0 0,-23 48 48 0 0,-14 28-24 0 0,5-8-25 0 0,1-1-1 0 0,-1 0 1 0 0,1 1-1 0 0,-1-1 0 0 0,1 1 1 0 0,0-1-1 0 0,0 1 1 0 0,0-1-1 0 0,-1 4 1 0 0,0 2 0 0 0,1-5 1 0 0,0 0 0 0 0,1 0 0 0 0,-1 0 0 0 0,0 1 0 0 0,1-1 0 0 0,0 0 0 0 0,0 0 0 0 0,0 1 0 0 0,0-1 0 0 0,0 0 0 0 0,1 1 0 0 0,-1-1 0 0 0,1 0 0 0 0,0 0 0 0 0,0 1 0 0 0,0-1 0 0 0,3 5 0 0 0,-2-6 0 0 0,-1 0 0 0 0,1 0 0 0 0,0 0 0 0 0,-1 0 0 0 0,1 0 0 0 0,0 0 0 0 0,0-1 0 0 0,0 1 0 0 0,0-1 0 0 0,0 0 0 0 0,1 1 0 0 0,-1-1 0 0 0,0 0 0 0 0,1 0 0 0 0,-1 0 0 0 0,0-1 0 0 0,1 1 0 0 0,-1-1 0 0 0,1 1 0 0 0,-1-1 0 0 0,1 0 0 0 0,-1 0 0 0 0,5 0 0 0 0,9-2 0 0 0,1-1 0 0 0,-1-1 0 0 0,31-10 0 0 0,-21 5 0 0 0,52-12 0 0 0,-39 12 0 0 0,39-16 0 0 0,-49 8 0 0 0,-20 16 0 0 0,-9 2 0 0 0,0 0 0 0 0,1-1 0 0 0,-1 1 0 0 0,0-1 0 0 0,0 1 0 0 0,0 0 0 0 0,0-1 0 0 0,0 1 0 0 0,0-1 0 0 0,0 1 0 0 0,0 0 0 0 0,0-1 0 0 0,-1 1 0 0 0,1-1 0 0 0,0 1 0 0 0,0-1 0 0 0,0 1 0 0 0,-1 0 0 0 0,1-1 0 0 0,0 1 0 0 0,-1-1 0 0 0,1 1 0 0 0,-10 14 0 0 0,-90 92 0 0 0,90-97 0 0 0,1 0 0 0 0,0 1 0 0 0,1 1 0 0 0,0-1 0 0 0,1 1 0 0 0,0 1 0 0 0,1-1 0 0 0,0 1 0 0 0,1 0 0 0 0,-4 17 0 0 0,7-19 0 0 0,3-1 0 0 0,5-6 0 0 0,-3-4 0 0 0,-1 0 0 0 0,0 0 0 0 0,0 0 0 0 0,0 0 0 0 0,1-1 0 0 0,-1 1 0 0 0,0-1 0 0 0,0 1 0 0 0,0-1 0 0 0,4-2 0 0 0,23-13 0 0 0,-18 10 0 0 0,12-8 553 0 0,-1-2 1 0 0,32-27-1 0 0,-23 16-656 0 0,-16 15-156 0 0,-1-1-1 0 0,0-1 1 0 0,-1 0-1 0 0,-1-1 1 0 0,18-26-1 0 0,-28 38 260 0 0,-1 1 0 0 0,1-1 0 0 0,0 1 0 0 0,0 0 0 0 0,0 0 0 0 0,1 0 0 0 0,-1 0 0 0 0,3-2 0 0 0,2 2 0 0 0,-7 6 0 0 0,-5 7 0 0 0,5-10 0 0 0,-23 31 0 0 0,19-26 0 0 0,0-1 0 0 0,0 1 0 0 0,0 0 0 0 0,0-1 0 0 0,1 2 0 0 0,-3 6 0 0 0,-6 21 0 0 0,7-24 0 0 0,1 0 0 0 0,1 0 0 0 0,0 0 0 0 0,0 1 0 0 0,1-1 0 0 0,0 1 0 0 0,0 18 0 0 0,2-28 0 0 0,0 1 0 0 0,0-1 0 0 0,0 0 0 0 0,1 0 0 0 0,-1 1 0 0 0,1-1 0 0 0,-1 0 0 0 0,1 0 0 0 0,-1 0 0 0 0,1 1 0 0 0,0-1 0 0 0,-1 0 0 0 0,1 0 0 0 0,0 0 0 0 0,0 0 0 0 0,0 0 0 0 0,0 0 0 0 0,0-1 0 0 0,0 1 0 0 0,0 0 0 0 0,0 0 0 0 0,0-1 0 0 0,0 1 0 0 0,1-1 0 0 0,-1 1 0 0 0,0-1 0 0 0,0 1 0 0 0,1-1 0 0 0,-1 0 0 0 0,0 1 0 0 0,0-1 0 0 0,1 0 0 0 0,-1 0 0 0 0,0 0 0 0 0,3 0 0 0 0,0 0 0 0 0,1-1 0 0 0,0 1 0 0 0,-1-1 0 0 0,1 0 0 0 0,0 0 0 0 0,-1 0 0 0 0,1 0 0 0 0,6-4 0 0 0,26-13 0 0 0,-21 11 0 0 0,0-1 0 0 0,-1-1 0 0 0,20-15 0 0 0,-17 11 0 0 0,-2-2 0 0 0,0 0 0 0 0,0-1 0 0 0,-2-1 0 0 0,0 0 0 0 0,-1-1 0 0 0,0-1 0 0 0,-2 0 0 0 0,0 0 0 0 0,11-31 0 0 0,67-152 1384 0 0,-74 173-1102 0 0,16-37 44 0 0,-30 66-326 0 0,-1-1 0 0 0,0 1 0 0 0,0 0 0 0 0,0 0 0 0 0,0-1 0 0 0,0 1 0 0 0,0 0 0 0 0,0-1 0 0 0,0 1 0 0 0,1 0 0 0 0,-1-1 0 0 0,0 1 0 0 0,0 0 0 0 0,-1-1 0 0 0,1 1 0 0 0,0 0 0 0 0,0-1 0 0 0,0 1 0 0 0,0 0 0 0 0,0-1 0 0 0,0 1 0 0 0,0 0 0 0 0,0-1 0 0 0,-1 1 0 0 0,1 0 0 0 0,0 0 0 0 0,0-1 0 0 0,0 1 0 0 0,-1 0 0 0 0,1 0 0 0 0,0-1 0 0 0,0 1 0 0 0,-1 0 0 0 0,1 0 0 0 0,0 0 0 0 0,0-1 0 0 0,-1 1 0 0 0,1 0 0 0 0,0 0 0 0 0,-1 0 0 0 0,1 0 0 0 0,0 0 0 0 0,-1 0 0 0 0,1-1 0 0 0,0 1 0 0 0,-1 0 0 0 0,1 0 0 0 0,0 0 0 0 0,-1 0 0 0 0,1 0 0 0 0,0 1 0 0 0,-1-1 0 0 0,1 0 0 0 0,-1 0 0 0 0,1 0 0 0 0,-2 0 0 0 0,0 1 0 0 0,-1-1 0 0 0,1 1 0 0 0,0-1 0 0 0,0 1 0 0 0,0 0 0 0 0,0 0 0 0 0,0 0 0 0 0,0 0 0 0 0,0 0 0 0 0,0 0 0 0 0,1 1 0 0 0,-1-1 0 0 0,0 1 0 0 0,1-1 0 0 0,-1 1 0 0 0,1 0 0 0 0,0-1 0 0 0,-3 5 0 0 0,-2 4 0 0 0,0 1 0 0 0,-7 15 0 0 0,9-16 0 0 0,-22 49 0 0 0,-29 102 0 0 0,1 66 0 0 0,48-205 0 0 0,4-16 0 0 0,1 0 0 0 0,0 1 0 0 0,0-1 0 0 0,0 1 0 0 0,0 8 0 0 0,5-38 0 0 0,5-20 0 0 0,-6-91 0 0 0,-3 111 0 0 0,-2-4 0 0 0,0 20 0 0 0,-2 11 0 0 0,0 2-100 0 0,0 1-1 0 0,1 0 1 0 0,-3 9 0 0 0,5-15-375 0 0,1 2-75 0 0,0-1 0 0 0,1 1 0 0 0,-1-1 0 0 0,0 1 1 0 0,1-1-1 0 0,0 4 0 0 0,1-5-2441 0 0,3 6-5877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5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23039 0 0,'-4'10'528'0'0,"3"-8"69"0"0,1-2 38 0 0,0 0-80 0 0,2 0-363 0 0,0-1-153 0 0,0 1 0 0 0,0 0-1 0 0,0 1 1 0 0,0-1 0 0 0,0 0 0 0 0,0 1 0 0 0,0-1 0 0 0,0 1 0 0 0,0-1 0 0 0,0 1 0 0 0,0 0 0 0 0,0 0-1 0 0,-1 0 1 0 0,1 0 0 0 0,0 0 0 0 0,2 2 0 0 0,-3-1 55 0 0,0-1 1 0 0,0 1-1 0 0,0-1 0 0 0,0 1 0 0 0,0-1 0 0 0,0 1 1 0 0,0-1-1 0 0,-1 1 0 0 0,1 0 0 0 0,-1 0 1 0 0,1-1-1 0 0,-1 1 0 0 0,0 0 0 0 0,1 3 0 0 0,-2 1 133 0 0,1 0 0 0 0,-1 0 0 0 0,0 0 0 0 0,0 0 0 0 0,-1 0 0 0 0,1 0 0 0 0,-1 0 0 0 0,-4 7 0 0 0,-10 20-101 0 0,4-5 259 0 0,-2-1-1 0 0,0 0 0 0 0,-2-1 1 0 0,-33 41-1 0 0,39-55-909 0 0,0-1-1 0 0,-1 0 1 0 0,-1-1 0 0 0,0 0-1 0 0,0-1 1 0 0,-1-1 0 0 0,-21 12-1 0 0,8-9-1007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13823 0 0,'21'-12'315'0'0,"-17"10"45"0"0,-4 2 21 0 0,0 0-49 0 0,3-8-208 0 0,-1 1-14 0 0,-1 3 281 0 0,1 0-1 0 0,-1 0 0 0 0,0 0 0 0 0,-1-1 0 0 0,1 1 0 0 0,0-9 1 0 0,-2 10-194 0 0,1 0 1 0 0,1 0 0 0 0,-1 0 0 0 0,0 1 0 0 0,1-1 0 0 0,0 0-1 0 0,0 0 1 0 0,-1 0 0 0 0,2 0 0 0 0,-1 1 0 0 0,0-1 0 0 0,2-2-1 0 0,3-4 221 0 0,0 0 0 0 0,9-8 0 0 0,6-9 483 0 0,-18 21-816 0 0,14-20 1205 0 0,19-38-1 0 0,-36 62-1270 0 0,1 0 1 0 0,-1 0-1 0 0,1 0 0 0 0,-1 0 0 0 0,1 0 1 0 0,-1 0-1 0 0,0 0 0 0 0,1 0 0 0 0,-1 0 1 0 0,0-1-1 0 0,0 1 0 0 0,0 0 0 0 0,0 0 1 0 0,0 0-1 0 0,0 0 0 0 0,0-1 0 0 0,-1 1 1 0 0,1 0-1 0 0,0 0 0 0 0,0 0 0 0 0,-1 0 1 0 0,0-2-1 0 0,0 2 469 0 0,1 1 21 0 0,-1 0-473 0 0,0-1 0 0 0,0 1-1 0 0,1 0 1 0 0,-1 0 0 0 0,0 0 0 0 0,0 0-1 0 0,0 0 1 0 0,1 0 0 0 0,-1 1 0 0 0,0-1-1 0 0,0 0 1 0 0,0 0 0 0 0,1 0 0 0 0,-1 1 0 0 0,0-1-1 0 0,0 1 1 0 0,-1 0-36 0 0,1 0 0 0 0,-1 1 0 0 0,1-1 0 0 0,-1 1 0 0 0,1-1 0 0 0,0 1 0 0 0,0 0 0 0 0,0-1 0 0 0,0 1 0 0 0,0 0 0 0 0,0 0 0 0 0,1-1 0 0 0,-2 5 0 0 0,-5 11 0 0 0,0-6 0 0 0,1-2 0 0 0,1 1 0 0 0,0-1 0 0 0,1 1 0 0 0,-4 11 0 0 0,-14 43 0 0 0,12-36 0 0 0,1-1 0 0 0,-7 40 0 0 0,15-62 0 0 0,0 1 0 0 0,0 0 0 0 0,1-1 0 0 0,0 1 0 0 0,0 0 0 0 0,1-1 0 0 0,-1 1 0 0 0,1 0 0 0 0,3 8 0 0 0,3-4 0 0 0,-2-9 0 0 0,-4-1 0 0 0,1 0 0 0 0,0 0 0 0 0,0 0 0 0 0,1 0 0 0 0,-1 0 0 0 0,0-1 0 0 0,0 1 0 0 0,1-1 0 0 0,-1 1 0 0 0,0-1 0 0 0,0 0 0 0 0,0 0 0 0 0,0 0 0 0 0,0 0 0 0 0,3-2 0 0 0,28-22 0 0 0,-16 11 0 0 0,-7 7 0 0 0,-1 0 0 0 0,0 0 0 0 0,-1-1 0 0 0,0 0 0 0 0,0 0 0 0 0,8-13 0 0 0,-4 6 0 0 0,1 1 0 0 0,0 0 0 0 0,30-23 0 0 0,13-14 0 0 0,-45 40 0 0 0,18-13 0 0 0,-29 23 0 0 0,1 1 0 0 0,-1 0 0 0 0,1-1 0 0 0,-1 1 0 0 0,0 0 0 0 0,1-1 0 0 0,-1 1 0 0 0,1 0 0 0 0,-1 0 0 0 0,1-1 0 0 0,-1 1 0 0 0,1 0 0 0 0,-1 0 0 0 0,1 0 0 0 0,-1 0 0 0 0,1 0 0 0 0,0 0 0 0 0,3 5 0 0 0,-4 8 0 0 0,0-13 0 0 0,-2 8 0 0 0,0-1 0 0 0,0 1 0 0 0,0-1 0 0 0,-1 0 0 0 0,0 0 0 0 0,-1 0 0 0 0,1 0 0 0 0,-1 0 0 0 0,-1-1 0 0 0,-9 12 0 0 0,11-14 0 0 0,0 1 0 0 0,1 0 0 0 0,-1 0 0 0 0,1 0 0 0 0,0 0 0 0 0,-2 10 0 0 0,-6 13 0 0 0,-1 0 0 0 0,11-28 0 0 0,0 0 0 0 0,0 0 0 0 0,0 0 0 0 0,0 1 0 0 0,-1-1 0 0 0,1 0 0 0 0,0 0 0 0 0,0 0 0 0 0,0 1 0 0 0,0-1 0 0 0,0 0 0 0 0,0 0 0 0 0,0 1 0 0 0,0-1 0 0 0,0 0 0 0 0,0 0 0 0 0,0 1 0 0 0,0-1 0 0 0,0 0 0 0 0,0 0 0 0 0,0 1 0 0 0,0-1 0 0 0,0 0 0 0 0,0 0 0 0 0,0 1 0 0 0,0-1 0 0 0,0 0 0 0 0,0 0 0 0 0,0 0 0 0 0,0 1 0 0 0,0-1 0 0 0,1 0 0 0 0,-1 0 0 0 0,0 1 0 0 0,0-1 0 0 0,0 0 0 0 0,0 0 0 0 0,1 0 0 0 0,-1 0 0 0 0,0 1 0 0 0,0-1 0 0 0,0 0 0 0 0,1 0 0 0 0,-1 0 0 0 0,0 0 0 0 0,0 0 0 0 0,1 0 0 0 0,4-1 0 0 0,6-4 0 0 0,1-1 0 0 0,-2 1 0 0 0,1-2 0 0 0,-1 1 0 0 0,0-2 0 0 0,17-14 0 0 0,0 0 0 0 0,86-76 0 0 0,-44 36 0 0 0,-68 61 13 0 0,0 0 0 0 0,0 0-1 0 0,0 0 1 0 0,0 1 0 0 0,0-1 0 0 0,0 0-1 0 0,0 1 1 0 0,0-1 0 0 0,0 1 0 0 0,3-1-1 0 0,-4 1-2 0 0,0 0-1 0 0,1 0 0 0 0,-1 0 0 0 0,0 0 0 0 0,0 0 0 0 0,1 0 0 0 0,-1 0 0 0 0,0 0 1 0 0,0 0-1 0 0,1 0 0 0 0,-1 0 0 0 0,0 0 0 0 0,0 0 0 0 0,1 1 0 0 0,-1-1 0 0 0,0 0 1 0 0,0 0-1 0 0,0 0 0 0 0,0 0 0 0 0,1 1 0 0 0,-1-1 0 0 0,0 0 0 0 0,0 0 0 0 0,0 0 1 0 0,0 1-1 0 0,1-1 0 0 0,-1 0 0 0 0,0 0 0 0 0,0 1 0 0 0,0-1 0 0 0,0 0 0 0 0,1 4 36 0 0,-1 0-1 0 0,0-1 0 0 0,0 1 0 0 0,0 0 1 0 0,-1 6-1 0 0,1-7-79 0 0,-7 51-291 0 0,3-21 186 0 0,-1 34-1 0 0,5-56 141 0 0,0-11 0 0 0,0 1 0 0 0,1-1 0 0 0,-1 0 0 0 0,0 1 0 0 0,0-1 0 0 0,0 0 0 0 0,0 1 0 0 0,0-1 0 0 0,0 0 0 0 0,0 1 0 0 0,1-1 0 0 0,-1 0 0 0 0,0 0 0 0 0,0 1 0 0 0,0-1 0 0 0,1 0 0 0 0,-1 0 0 0 0,0 1 0 0 0,0-1 0 0 0,1 0 0 0 0,-1 0 0 0 0,1 1 0 0 0,0-1 0 0 0,1 0 0 0 0,0 0 0 0 0,0 0 0 0 0,-1 0 0 0 0,1 0 0 0 0,0 0 0 0 0,0 0 0 0 0,-1 0 0 0 0,1-1 0 0 0,0 1 0 0 0,-1-1 0 0 0,1 0 0 0 0,-1 1 0 0 0,1-1 0 0 0,2-1 0 0 0,24-16 0 0 0,0-5 0 0 0,-1-1 0 0 0,-1-1 0 0 0,-1-1 0 0 0,-1-1 0 0 0,-2-1 0 0 0,0-2 0 0 0,22-41 0 0 0,-29 47 44 0 0,128-234 1904 0 0,-143 257-1948 0 0,-2 2 0 0 0,-4 7 0 0 0,-9 11 0 0 0,14-17 0 0 0,-10 15 0 0 0,0 0 0 0 0,1 1 0 0 0,1 0 0 0 0,1 0 0 0 0,-8 28 0 0 0,-25 85 0 0 0,-4 18 0 0 0,42-139 0 0 0,0 1 0 0 0,0-1 0 0 0,-9 16 0 0 0,10-20 0 0 0,6-10 0 0 0,-3-5 0 0 0,-1 8 0 0 0,1 0 0 0 0,-1-1 0 0 0,0 1 0 0 0,0 0 0 0 0,1-1 0 0 0,-1 1 0 0 0,1 0 0 0 0,-1 0 0 0 0,1 0 0 0 0,0-1 0 0 0,0 1 0 0 0,1-2 0 0 0,6-7 0 0 0,0 0 0 0 0,11-20 0 0 0,-17 25 0 0 0,0-1 0 0 0,0 1 0 0 0,0 0 0 0 0,0 0 0 0 0,-1-1 0 0 0,0 1 0 0 0,0-1 0 0 0,0-11 0 0 0,-1 15 0 0 0,-1 0 0 0 0,1 0 0 0 0,0 0 0 0 0,-1 0 0 0 0,0 0 0 0 0,1 0 0 0 0,-3-2 0 0 0,3 3 0 0 0,-1 0 0 0 0,1 0 0 0 0,-1 1 0 0 0,1-1 0 0 0,-1 0 0 0 0,1 0 0 0 0,0 0 0 0 0,-1 1 0 0 0,1-1 0 0 0,0 0 0 0 0,0 0 0 0 0,-1 0 0 0 0,1 0 0 0 0,0 0 0 0 0,0 0 0 0 0,0 1 0 0 0,0-1 0 0 0,0 0 0 0 0,1 0 0 0 0,-1 0 0 0 0,0 0 0 0 0,0 0 0 0 0,0 0 0 0 0,1 1 0 0 0,-1-1 0 0 0,0 0 0 0 0,1 0 0 0 0,-1 0 0 0 0,1 1 0 0 0,-1-1 0 0 0,1 0 0 0 0,1-1 0 0 0,-2 2 0 0 0,0 0 0 0 0,0 0 0 0 0,0-1 0 0 0,0 1 0 0 0,0 0 0 0 0,1 0 0 0 0,-1 0 0 0 0,0-1 0 0 0,0 1 0 0 0,0 0 0 0 0,1 0 0 0 0,-1 0 0 0 0,0 0 0 0 0,0 0 0 0 0,0 0 0 0 0,1-1 0 0 0,-1 1 0 0 0,0 0 0 0 0,0 0 0 0 0,1 0 0 0 0,-1 0 0 0 0,0 0 0 0 0,0 0 0 0 0,1 0 0 0 0,-1 0 0 0 0,0 0 0 0 0,0 0 0 0 0,1 0 0 0 0,-1 0 0 0 0,0 0 0 0 0,0 0 0 0 0,0 0 0 0 0,1 0 0 0 0,-1 0 0 0 0,0 1 0 0 0,0-1 0 0 0,1 0 0 0 0,-1 0 0 0 0,0 0 0 0 0,0 0 0 0 0,0 0 0 0 0,1 0 0 0 0,-1 1 0 0 0,0-1 0 0 0,0 0 0 0 0,0 0 0 0 0,0 0 0 0 0,1 1 0 0 0,-1-1 0 0 0,0 0 0 0 0,0 0 0 0 0,0 0 0 0 0,0 1 0 0 0,0-1 0 0 0,0 0 0 0 0,0 0 0 0 0,0 1 0 0 0,0-1 0 0 0,0 0 0 0 0,0 0 0 0 0,0 1 0 0 0,0-1 0 0 0,0 0 0 0 0,0 0 0 0 0,0 1 0 0 0,0-1 0 0 0,0 0 0 0 0,0 1 0 0 0,-2 16 0 0 0,2-16 0 0 0,-1 1 0 0 0,1-1 0 0 0,0 1 0 0 0,0-1 0 0 0,-1 0 0 0 0,1 1 0 0 0,0-1 0 0 0,0 1 0 0 0,1-1 0 0 0,-1 0 0 0 0,0 1 0 0 0,0-1 0 0 0,1 1 0 0 0,-1-1 0 0 0,0 0 0 0 0,1 1 0 0 0,1 1 0 0 0,2 5 0 0 0,1 0 0 0 0,0 0 0 0 0,1 0 0 0 0,10 11 0 0 0,-14-17 0 0 0,1 0 0 0 0,-1 0 0 0 0,1 0 0 0 0,-1 0 0 0 0,1-1 0 0 0,0 1 0 0 0,0-1 0 0 0,0 0 0 0 0,0 0 0 0 0,0 0 0 0 0,0 0 0 0 0,0 0 0 0 0,0 0 0 0 0,1-1 0 0 0,-1 0 0 0 0,0 1 0 0 0,4-2 0 0 0,3 1 0 0 0,0-2 0 0 0,-1 0 0 0 0,1 0 0 0 0,-1 0 0 0 0,11-5 0 0 0,45-23 0 0 0,-33 15 0 0 0,-21 10 0 0 0,-1 0 0 0 0,-1-1 0 0 0,1 0 0 0 0,-1-1 0 0 0,0 0 0 0 0,0 0 0 0 0,-1-1 0 0 0,0 0 0 0 0,11-15 0 0 0,-7 0 0 0 0,-14 20 0 0 0,-3 4 0 0 0,-5 5 0 0 0,7-4 0 0 0,0 1 0 0 0,1-1 0 0 0,-1 1 0 0 0,1-1 0 0 0,0 1 0 0 0,0 0 0 0 0,0 0 0 0 0,-2 4 0 0 0,-12 30 0 0 0,7-15 0 0 0,-2-3 0 0 0,8-15 0 0 0,1 1 0 0 0,-1 0 0 0 0,1 0 0 0 0,0 0 0 0 0,0 0 0 0 0,0 0 0 0 0,1 0 0 0 0,0 1 0 0 0,0-1 0 0 0,0 0 0 0 0,0 1 0 0 0,1 6 0 0 0,0-10 0 0 0,0 0 0 0 0,1-1 0 0 0,-1 1 0 0 0,0 0 0 0 0,1-1 0 0 0,-1 1 0 0 0,1 0 0 0 0,-1 0 0 0 0,2 1 0 0 0,7 8 0 0 0,-5-11 0 0 0,-3 0 0 0 0,4 0 0 0 0,0 0 0 0 0,0-1 0 0 0,0 1 0 0 0,0-1 0 0 0,0 0 0 0 0,0 0 0 0 0,8-4 0 0 0,0 0 0 0 0,20-11 0 0 0,-29 14 0 0 0,1-1 0 0 0,-1 0 0 0 0,0 0 0 0 0,0 0 0 0 0,0-1 0 0 0,0 1 0 0 0,-1-1 0 0 0,1 0 0 0 0,-1 0 0 0 0,0 0 0 0 0,0 0 0 0 0,0 0 0 0 0,-1-1 0 0 0,0 0 0 0 0,3-7 0 0 0,-3 8 0 0 0,-1-1 0 0 0,1 1 0 0 0,0 0 0 0 0,0 0 0 0 0,0 0 0 0 0,0 0 0 0 0,1 0 0 0 0,-1 0 0 0 0,1 0 0 0 0,0 1 0 0 0,1-1 0 0 0,-1 1 0 0 0,4-3 0 0 0,-1 0 0 0 0,0 0 0 0 0,-1 0 0 0 0,1-1 0 0 0,-2 1 0 0 0,1-1 0 0 0,-1 0 0 0 0,0-1 0 0 0,3-7 0 0 0,-4 9 0 0 0,-1 0 0 0 0,1 0 0 0 0,-2-1 0 0 0,1 1 0 0 0,-1 0 0 0 0,0-1 0 0 0,0 1 0 0 0,0-1 0 0 0,-1 1 0 0 0,-1-12 0 0 0,1 17 0 0 0,0 1 0 0 0,0 0 0 0 0,0 0 0 0 0,0 0 0 0 0,0 0 0 0 0,0-1 0 0 0,0 1 0 0 0,0 0 0 0 0,0 0 0 0 0,0 0 0 0 0,0 0 0 0 0,0-1 0 0 0,0 1 0 0 0,0 0 0 0 0,0 0 0 0 0,0 0 0 0 0,0 0 0 0 0,-1-1 0 0 0,1 1 0 0 0,0 0 0 0 0,0 0 0 0 0,0 0 0 0 0,0 0 0 0 0,0 0 0 0 0,0-1 0 0 0,0 1 0 0 0,-1 0 0 0 0,1 0 0 0 0,0 0 0 0 0,0 0 0 0 0,0 0 0 0 0,0 0 0 0 0,0 0 0 0 0,-1 0 0 0 0,1 0 0 0 0,0 0 0 0 0,0-1 0 0 0,0 1 0 0 0,0 0 0 0 0,-1 0 0 0 0,1 0 0 0 0,0 0 0 0 0,0 0 0 0 0,0 0 0 0 0,0 0 0 0 0,-1 0 0 0 0,1 0 0 0 0,0 0 0 0 0,0 1 0 0 0,0-1 0 0 0,-1 0 0 0 0,1 0 0 0 0,0 0 0 0 0,0 0 0 0 0,0 0 0 0 0,0 0 0 0 0,-5 5 0 0 0,1 0 0 0 0,1 0 0 0 0,0 0 0 0 0,0 1 0 0 0,1-1 0 0 0,-1 1 0 0 0,1 0 0 0 0,1 0 0 0 0,-3 8 0 0 0,-2 7 0 0 0,-10 25 0 0 0,4-14 0 0 0,-8 35 0 0 0,18-58 0 0 0,0 1 0 0 0,1-1 0 0 0,0 1 0 0 0,0-1 0 0 0,1 1 0 0 0,0 0 0 0 0,1-1 0 0 0,2 14 0 0 0,-2-21 0 0 0,-1 0 0 0 0,0-1 0 0 0,1 1 0 0 0,-1 0 0 0 0,1-1 0 0 0,-1 1 0 0 0,1 0 0 0 0,0-1 0 0 0,0 1 0 0 0,-1-1 0 0 0,1 0 0 0 0,0 1 0 0 0,0-1 0 0 0,1 0 0 0 0,-1 1 0 0 0,0-1 0 0 0,0 0 0 0 0,1 0 0 0 0,-1 0 0 0 0,0 0 0 0 0,1 0 0 0 0,-1 0 0 0 0,1 0 0 0 0,-1-1 0 0 0,1 1 0 0 0,0-1 0 0 0,-1 1 0 0 0,1-1 0 0 0,0 1 0 0 0,-1-1 0 0 0,1 0 0 0 0,0 0 0 0 0,-1 0 0 0 0,1 0 0 0 0,0 0 0 0 0,0 0 0 0 0,-1 0 0 0 0,1-1 0 0 0,0 1 0 0 0,-1-1 0 0 0,1 1 0 0 0,1-2 0 0 0,9-2 0 0 0,0-1 0 0 0,-1-1 0 0 0,0 0 0 0 0,17-13 0 0 0,-17 12 0 0 0,17-13 0 0 0,-1 0 0 0 0,-1-2 0 0 0,-1-1 0 0 0,-1-1 0 0 0,32-41 0 0 0,-30 29 0 0 0,-1 0 0 0 0,-2-2 0 0 0,33-73 0 0 0,-44 83 0 0 0,-1-1 0 0 0,-1 0 0 0 0,7-31 0 0 0,-16 48 0 0 0,-1 12 0 0 0,0 0 0 0 0,0 0 0 0 0,0 0 0 0 0,0-1 0 0 0,0 1 0 0 0,0 0 0 0 0,0 0 0 0 0,0 0 0 0 0,0 0 0 0 0,0-1 0 0 0,0 1 0 0 0,0 0 0 0 0,0 0 0 0 0,0 0 0 0 0,0-1 0 0 0,0 1 0 0 0,0 0 0 0 0,0 0 0 0 0,0 0 0 0 0,0 0 0 0 0,0 0 0 0 0,0-1 0 0 0,0 1 0 0 0,-1 0 0 0 0,1 0 0 0 0,0 0 0 0 0,0 0 0 0 0,0 0 0 0 0,0 0 0 0 0,0-1 0 0 0,0 1 0 0 0,-1 0 0 0 0,1 0 0 0 0,0 0 0 0 0,0 0 0 0 0,0 0 0 0 0,0 0 0 0 0,-1 0 0 0 0,1 0 0 0 0,0 0 0 0 0,0 0 0 0 0,0 0 0 0 0,0 0 0 0 0,-1 0 0 0 0,1 0 0 0 0,0 0 0 0 0,0 0 0 0 0,0 0 0 0 0,-1 0 0 0 0,1 0 0 0 0,0 0 0 0 0,0 0 0 0 0,0 0 0 0 0,0 0 0 0 0,0 0 0 0 0,-1 0 0 0 0,1 0 0 0 0,0 0 0 0 0,0 1 0 0 0,0-1 0 0 0,0 0 0 0 0,0 0 0 0 0,-1 0 0 0 0,1 0 0 0 0,0 0 0 0 0,0 0 0 0 0,0 1 0 0 0,0-1 0 0 0,-9 7 0 0 0,9-7 0 0 0,-14 17 0 0 0,1 0 0 0 0,0 0 0 0 0,2 2 0 0 0,-11 19 0 0 0,18-30 0 0 0,-28 52 0 0 0,2 2 0 0 0,3 0 0 0 0,-24 88 0 0 0,47-131 0 0 0,0-1 0 0 0,1 1 0 0 0,2-1 0 0 0,0 26 0 0 0,2-34 0 0 0,0-9 0 0 0,0 0 0 0 0,0 0 0 0 0,0 0 0 0 0,0-1 0 0 0,0 1 0 0 0,0 0 0 0 0,0-1 0 0 0,0 1 0 0 0,0-1 0 0 0,1 1 0 0 0,-1-1 0 0 0,0 0 0 0 0,0 0 0 0 0,3 1 0 0 0,19 1 0 0 0,-19-2 0 0 0,7 0 0 0 0,-1 0 0 0 0,0-1 0 0 0,0 0 0 0 0,1-1 0 0 0,-1 0 0 0 0,0-1 0 0 0,0 0 0 0 0,-1 0 0 0 0,1-1 0 0 0,-1 0 0 0 0,0-1 0 0 0,14-9 0 0 0,3-5 0 0 0,-1-1 0 0 0,37-39 0 0 0,-18 16 0 0 0,-34 35 0 0 0,-10 8 0 0 0,0 0 0 0 0,0 0 0 0 0,0 0 0 0 0,1 0 0 0 0,-1-1 0 0 0,0 1 0 0 0,0 0 0 0 0,0 0 0 0 0,0 0 0 0 0,0 0 0 0 0,1 0 0 0 0,-1 0 0 0 0,0 0 0 0 0,0 0 0 0 0,0 0 0 0 0,0 0 0 0 0,0 0 0 0 0,1 0 0 0 0,-1 0 0 0 0,0 0 0 0 0,0 0 0 0 0,0 0 0 0 0,1 0 0 0 0,-1 0 0 0 0,0 0 0 0 0,0 0 0 0 0,0 0 0 0 0,0 0 0 0 0,1 0 0 0 0,-1 0 0 0 0,0 0 0 0 0,0 0 0 0 0,0 0 0 0 0,0 0 0 0 0,0 0 0 0 0,1 0 0 0 0,-1 0 0 0 0,0 0 0 0 0,0 1 0 0 0,0-1 0 0 0,0 0 0 0 0,0 0 0 0 0,0 0 0 0 0,1 0 0 0 0,-1 0 0 0 0,0 1 0 0 0,0-1 0 0 0,0 0 0 0 0,0 0 0 0 0,0 0 0 0 0,0 0 0 0 0,0 1 0 0 0,0-1 0 0 0,0 0 0 0 0,0 0 0 0 0,0 0 0 0 0,0 0 0 0 0,0 1 0 0 0,0-1 0 0 0,0 0 0 0 0,0 0 0 0 0,0 0 0 0 0,0 0 0 0 0,0 1 0 0 0,0-1 0 0 0,0 0 0 0 0,0 0 0 0 0,0 0 0 0 0,-2 15 0 0 0,2-13 0 0 0,-7 38 0 0 0,4-26 0 0 0,1 1 0 0 0,0 0 0 0 0,0 19 0 0 0,2-27-133 0 0,0-5-563 0 0,0-2-258 0 0,0 0-1102 0 0,1-1-4403 0 0,3-4-1891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17503 0 0,'0'0'803'0'0,"0"0"-18"0"0,0 0-358 0 0,0 0 341 0 0,0 0 205 0 0,0 0 40 0 0,0 0-59 0 0,0 0-289 0 0,0 0-121 0 0,2-1-28 0 0,13-2 4 0 0,-9 2-532 0 0,-1 0 1 0 0,1 0-1 0 0,0 1 0 0 0,0-1 1 0 0,0 1-1 0 0,-1 0 0 0 0,1 1 0 0 0,6 1 1 0 0,-10-2-265 0 0,-1 1 1 0 0,1 0-1 0 0,-1-1 1 0 0,1 1-1 0 0,0 0 1 0 0,-1 0-1 0 0,1 0 1 0 0,-1 1-1 0 0,0-1 1 0 0,1 0-1 0 0,1 3 1 0 0,0-1-420 0 0,7 7-839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1:5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395 176 19351 0 0,'0'0'439'0'0,"4"-4"596"0"0,-1-2-718 0 0,0-1 1 0 0,-1 0 0 0 0,1 0 0 0 0,-2 0 0 0 0,1 0-1 0 0,-1 0 1 0 0,0-1 0 0 0,0 1 0 0 0,-1 0 0 0 0,0-1-1 0 0,0 1 1 0 0,-1 0 0 0 0,-1-9 0 0 0,2 15-288 0 0,-1 0 1 0 0,1-1 0 0 0,0 1 0 0 0,0 0-1 0 0,-1 0 1 0 0,1-1 0 0 0,-1 1-1 0 0,1 0 1 0 0,-1 0 0 0 0,1 0 0 0 0,-1 0-1 0 0,0-1 1 0 0,0 1 0 0 0,0 0-1 0 0,1 0 1 0 0,-1 1 0 0 0,0-1 0 0 0,0 0-1 0 0,0 0 1 0 0,0 0 0 0 0,0 1-1 0 0,-1-1 1 0 0,1 0 0 0 0,0 1 0 0 0,0-1-1 0 0,0 1 1 0 0,-1-1 0 0 0,1 1-1 0 0,0 0 1 0 0,0-1 0 0 0,-1 1 0 0 0,1 0-1 0 0,0 0 1 0 0,-1 0 0 0 0,1 0-1 0 0,0 0 1 0 0,0 0 0 0 0,-1 1-1 0 0,1-1 1 0 0,0 0 0 0 0,-1 1 0 0 0,0 0-1 0 0,-7 2 173 0 0,1 0 0 0 0,0 1 0 0 0,0 0 0 0 0,-13 10 0 0 0,18-12-197 0 0,-10 8 31 0 0,1 1 1 0 0,1 0-1 0 0,0 0 1 0 0,0 1-1 0 0,1 1 1 0 0,-11 18-1 0 0,-1-1 144 0 0,12-14-218 0 0,0 0 0 0 0,2 0 0 0 0,-1 0 0 0 0,2 1 0 0 0,-8 25 0 0 0,15-41 33 0 0,-1 0 0 0 0,1-1 0 0 0,0 1 0 0 0,-1 0 0 0 0,1 0 0 0 0,0-1 0 0 0,0 1 0 0 0,0 0 0 0 0,-1 0 0 0 0,1-1 0 0 0,0 1 0 0 0,0 0 0 0 0,0 0 0 0 0,0-1-1 0 0,0 1 1 0 0,1 0 0 0 0,-1 0 0 0 0,0-1 0 0 0,0 1 0 0 0,0 0 0 0 0,1 0 0 0 0,-1-1 0 0 0,0 1 0 0 0,1 0 0 0 0,-1-1 0 0 0,0 1 0 0 0,1 0 0 0 0,-1-1 0 0 0,1 1 0 0 0,-1-1-1 0 0,1 1 1 0 0,0-1 0 0 0,-1 1 0 0 0,1-1 0 0 0,-1 1 0 0 0,1-1 0 0 0,0 1 0 0 0,-1-1 0 0 0,1 0 0 0 0,1 1 0 0 0,0 0 5 0 0,9 3-1 0 0,1-4 0 0 0,0-3 0 0 0,0-1 0 0 0,0-1 0 0 0,-1 0 0 0 0,1 0 0 0 0,11-9 0 0 0,51-38 0 0 0,-54 37 0 0 0,37-21 0 0 0,-53 34-10 0 0,8-8 84 0 0,-11 9 263 0 0,-2 3 138 0 0,-56 176 641 0 0,54-168-1116 0 0,-16 42 0 0 0,-38 77 0 0 0,10-36 0 0 0,22-42 0 0 0,-54 84 0 0 0,78-133 0 0 0,-1-1 0 0 0,1 1 0 0 0,0 0 0 0 0,0-1 0 0 0,-1 1 0 0 0,1-1 0 0 0,-1 1 0 0 0,0-1 0 0 0,1 0 0 0 0,-1 1 0 0 0,0-1 0 0 0,0 0 0 0 0,1 0 0 0 0,-1-1 0 0 0,0 1 0 0 0,0 0 0 0 0,0 0 0 0 0,0-1 0 0 0,0 1 0 0 0,-1-1 0 0 0,1 0 0 0 0,0 0 0 0 0,0 0 0 0 0,0 0 0 0 0,0 0 0 0 0,0 0 0 0 0,0 0 0 0 0,0-1 0 0 0,0 1 0 0 0,0-1 0 0 0,0 1 0 0 0,0-1 0 0 0,0 0 0 0 0,0 0 0 0 0,0 0 0 0 0,0 0 0 0 0,0 0 0 0 0,1 0 0 0 0,-1-1 0 0 0,0 1 0 0 0,1 0 0 0 0,-1-1 0 0 0,-1-2 0 0 0,-6-6 0 0 0,1 0 0 0 0,1 0 0 0 0,-12-20 0 0 0,16 25 0 0 0,1 1 0 0 0,0-1 0 0 0,0 0 0 0 0,0 1 0 0 0,1-1 0 0 0,0 0 0 0 0,-1 0 0 0 0,2 0 0 0 0,-1 0 0 0 0,1 0 0 0 0,0 0 0 0 0,0-8 0 0 0,1 8 0 0 0,1 1 0 0 0,-1-1 0 0 0,1 0 0 0 0,0 1 0 0 0,0-1 0 0 0,0 1 0 0 0,1 0 0 0 0,0 0 0 0 0,3-4 0 0 0,32-34 0 0 0,-32 36 0 0 0,19-16 0 0 0,2 1 0 0 0,0 2 0 0 0,1 0 0 0 0,33-16 0 0 0,11-8 0 0 0,-27 15 0 0 0,-1-3 0 0 0,68-61 0 0 0,-98 79 0 0 0,14-14 0 0 0,-1 0 0 0 0,-1-2 0 0 0,22-32 0 0 0,-44 54 0 0 0,-4 7 0 0 0,0 0 0 0 0,0 0 0 0 0,0 0 0 0 0,0 0 0 0 0,0 0 0 0 0,0 0 0 0 0,0 0 0 0 0,-1 0 0 0 0,1 0 0 0 0,0 0 0 0 0,0 0 0 0 0,0 0 0 0 0,0 0 0 0 0,0 0 0 0 0,0 0 0 0 0,0 0 0 0 0,0 0 0 0 0,0 0 0 0 0,0 0 0 0 0,0 0 0 0 0,0 0 0 0 0,-1 0 0 0 0,1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0,-4 3 0 0 0,4-3 0 0 0,-7 16 0 0 0,0 1 0 0 0,1-1 0 0 0,-7 29 0 0 0,4-12 0 0 0,-24 82 0 0 0,33-107 0 0 0,5-4 0 0 0,-3-4 0 0 0,0 1 0 0 0,-1-1 0 0 0,1 0 0 0 0,0-1 0 0 0,0 1 0 0 0,0 0 0 0 0,-1 0 0 0 0,1-1 0 0 0,0 1 0 0 0,-1-1 0 0 0,1 1 0 0 0,0-1 0 0 0,-1 0 0 0 0,1 0 0 0 0,2-2 0 0 0,24-19 0 0 0,-21 16 0 0 0,87-68 0 0 0,-21 18 0 0 0,-66 51 0 0 0,0 0 0 0 0,0 1 0 0 0,0 0 0 0 0,0 0 0 0 0,1 1 0 0 0,-1 0 0 0 0,1 0 0 0 0,15-3 0 0 0,-14 6 0 0 0,-8 0 0 0 0,-1 1 0 0 0,0-1 0 0 0,1 0 0 0 0,-1 1 0 0 0,0-1 0 0 0,1 1 0 0 0,-1-1 0 0 0,0 0 0 0 0,0 1 0 0 0,1-1 0 0 0,-1 1 0 0 0,0-1 0 0 0,0 1 0 0 0,0-1 0 0 0,0 1 0 0 0,1-1 0 0 0,-1 0 0 0 0,0 2 0 0 0,0 6 0 0 0,-1 1 0 0 0,0 0 0 0 0,0 0 0 0 0,-1-1 0 0 0,0 1 0 0 0,-6 14 0 0 0,4-8 0 0 0,1-6 0 0 0,1 0 0 0 0,1 1 0 0 0,0-1 0 0 0,0 1 0 0 0,1 12 0 0 0,0-15 0 0 0,0-5 0 0 0,0 0 0 0 0,0 0 0 0 0,0 0 0 0 0,-1 0 0 0 0,1 0 0 0 0,-1 0 0 0 0,0 0 0 0 0,0 2 0 0 0,1-4 0 0 0,-1 0 0 0 0,1 1 0 0 0,0-1 0 0 0,0 0 0 0 0,0 0 0 0 0,0 0 0 0 0,0 0 0 0 0,0 0 0 0 0,0 1 0 0 0,-1-1 0 0 0,1 0 0 0 0,0 0 0 0 0,0 0 0 0 0,0 0 0 0 0,0 1 0 0 0,0-1 0 0 0,0 0 0 0 0,0 0 0 0 0,0 0 0 0 0,0 0 0 0 0,0 1 0 0 0,0-1 0 0 0,0 0 0 0 0,0 0 0 0 0,0 0 0 0 0,0 0 0 0 0,0 1 0 0 0,0-1 0 0 0,0 0 0 0 0,0 0 0 0 0,1 0 0 0 0,-1 0 0 0 0,0 0 0 0 0,0 1 0 0 0,0-1 0 0 0,0 0 0 0 0,0 0 0 0 0,0 0 0 0 0,0 0 0 0 0,0 0 0 0 0,1 0 0 0 0,-1 1 0 0 0,0-1 0 0 0,0 0 0 0 0,0 0 0 0 0,0 0 0 0 0,1 0 0 0 0,-1 0 0 0 0,0 0 0 0 0,0 0 0 0 0,0 0 0 0 0,0 0 0 0 0,1 0 0 0 0,-1 0 0 0 0,0 0 0 0 0,0 0 0 0 0,0 0 0 0 0,0 0 0 0 0,1 0 0 0 0,-1 0 0 0 0,0 0 0 0 0,0 0 0 0 0,0 0 0 0 0,0 0 0 0 0,1 0 0 0 0,-1 0 0 0 0,10-3 0 0 0,-10 3 0 0 0,9-5 0 0 0,-1 0 0 0 0,0 0 0 0 0,0-1 0 0 0,12-11 0 0 0,-3 2 0 0 0,156-136 0 0 0,-173 151 0 0 0,0 0 0 0 0,0 0 0 0 0,0 0 0 0 0,0 0 0 0 0,0 0 0 0 0,1 0 0 0 0,-1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0,-1 10 0 0 0,-6 10 0 0 0,-5 2 0 0 0,7-13 0 0 0,0 0 0 0 0,1 0 0 0 0,0 0 0 0 0,0 0 0 0 0,1 0 0 0 0,1 1 0 0 0,-3 13 0 0 0,5-10 0 0 0,4-10 0 0 0,-3-2 0 0 0,-1 0 0 0 0,1-1 0 0 0,-1 1 0 0 0,0 0 0 0 0,1-1 0 0 0,-1 1 0 0 0,1 0 0 0 0,0-1 0 0 0,-1 1 0 0 0,1 0 0 0 0,-1-1 0 0 0,1 1 0 0 0,0-1 0 0 0,0 0 0 0 0,-1 1 0 0 0,1-1 0 0 0,0 1 0 0 0,0-1 0 0 0,-1 0 0 0 0,1 0 0 0 0,0 1 0 0 0,1-1 0 0 0,1 0 0 0 0,-1 1 0 0 0,1 0 0 0 0,-1-1 0 0 0,0 1 0 0 0,0-1 0 0 0,1 1 0 0 0,-1-1 0 0 0,0 0 0 0 0,0 0 0 0 0,1 0 0 0 0,-1 0 0 0 0,0-1 0 0 0,4 0 0 0 0,30-11 0 0 0,-15 5 0 0 0,-15 5 0 0 0,1-1 0 0 0,-1 0 0 0 0,0 0 0 0 0,0-1 0 0 0,0 1 0 0 0,0-1 0 0 0,7-7 0 0 0,36-37 0 0 0,-17 14 0 0 0,-1 3 0 0 0,35-46 0 0 0,-38 45 0 0 0,-21 24 0 0 0,1 0 0 0 0,-1 0 0 0 0,-1-1 0 0 0,0 0 0 0 0,0 0 0 0 0,8-19 0 0 0,-10 20 406 0 0,0 0 639 0 0,-5 7-621 0 0,-4 4-251 0 0,-1 1-173 0 0,1 0 0 0 0,0 0 0 0 0,-7 8 0 0 0,10-10 0 0 0,1 0 0 0 0,-1 0 0 0 0,1-1 0 0 0,-1 2 0 0 0,1-1 0 0 0,0 0 0 0 0,0 0 0 0 0,0 0 0 0 0,0 0 0 0 0,1 1 0 0 0,-1-1 0 0 0,1 0 0 0 0,-1 3 0 0 0,-3 15 0 0 0,3-17 0 0 0,0-1 0 0 0,1 1 0 0 0,-1-1 0 0 0,1 1 0 0 0,0-1 0 0 0,0 1 0 0 0,0-1 0 0 0,0 1 0 0 0,0-1 0 0 0,1 6 0 0 0,0-2-126 0 0,1 0 0 0 0,0 0 1 0 0,0 0-1 0 0,0 0 0 0 0,1-1 0 0 0,0 1 0 0 0,0-1 0 0 0,0 1 1 0 0,1-1-1 0 0,4 5 0 0 0,-3-5 186 0 0,-1 0-1 0 0,0 1 1 0 0,0-1 0 0 0,0 1-1 0 0,-1 0 1 0 0,0 0 0 0 0,0 0 0 0 0,-1 0-1 0 0,1 0 1 0 0,-1 1 0 0 0,-1-1-1 0 0,3 13 1 0 0,1 5 151 0 0,-3-18-139 0 0,-1 1-1 0 0,1-1 1 0 0,-1 14-1 0 0,-1-17-63 0 0,0-1 0 0 0,0 1 0 0 0,-1 0 0 0 0,1-1 0 0 0,-1 1 0 0 0,0 0 0 0 0,0-1 0 0 0,0 1-1 0 0,0-1 1 0 0,0 1 0 0 0,0-1 0 0 0,-1 0 0 0 0,-2 4 0 0 0,2-3-6 0 0,-1 0 0 0 0,0 0 0 0 0,0-1-1 0 0,0 1 1 0 0,-1-1 0 0 0,1 1 0 0 0,-1-1 0 0 0,1 0 0 0 0,-1 0 0 0 0,0-1-1 0 0,0 1 1 0 0,0-1 0 0 0,0 0 0 0 0,0 0 0 0 0,0 0 0 0 0,0 0 0 0 0,-7 0-1 0 0,6-1-13 0 0,-1 0-1 0 0,0 0 0 0 0,1-1 0 0 0,-1 0 0 0 0,0 0 0 0 0,1 0 1 0 0,-1 0-1 0 0,1-1 0 0 0,-1 0 0 0 0,1 0 0 0 0,0-1 1 0 0,-7-3-1 0 0,5 0-779 0 0,-1 1-1 0 0,-9-11 1 0 0,-1-5-7566 0 0,6 6-630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35 11975 0 0,'0'0'547'0'0,"0"0"-11"0"0,1-2-344 0 0,1-1-1 0 0,0 1-1 0 0,0-1 1 0 0,0 1-1 0 0,1 0 1 0 0,-1 0-1 0 0,1 0 1 0 0,-1 0-1 0 0,1 0 1 0 0,0 0 0 0 0,0 1-1 0 0,-1 0 1 0 0,1-1-1 0 0,0 1 1 0 0,0 0-1 0 0,0 0 1 0 0,4 0-1 0 0,-2 0 93 0 0,0 0 0 0 0,0 1 0 0 0,0 0 0 0 0,0 0 0 0 0,0 0 0 0 0,-1 1 0 0 0,1-1 0 0 0,0 1 0 0 0,8 2 0 0 0,-11-2 229 0 0,2 1-326 0 0,0-1 1 0 0,1 1-1 0 0,-1 0 0 0 0,-1 0 0 0 0,1 1 1 0 0,0-1-1 0 0,0 1 0 0 0,-1 0 0 0 0,0 0 1 0 0,1 0-1 0 0,-1 0 0 0 0,4 7 0 0 0,4 5 433 0 0,14 27-1 0 0,-24-42-605 0 0,4 11 55 0 0,0 0 1 0 0,-1 0-1 0 0,0 1 1 0 0,0-1 0 0 0,-1 1-1 0 0,-1 0 1 0 0,0 0-1 0 0,-1 0 1 0 0,0 0-1 0 0,0 0 1 0 0,-2 0-1 0 0,-1 14 1 0 0,-4 14 303 0 0,-2-1 0 0 0,-16 50 0 0 0,13-53-314 0 0,4-13-58 0 0,-1-1 0 0 0,-1 0 0 0 0,-1 0 0 0 0,-1 0 0 0 0,-1-2 0 0 0,0 1 0 0 0,-2-2 0 0 0,0 0 0 0 0,-1 0 0 0 0,-18 16 0 0 0,4-5-733 0 0,-23 22-2579 0 0,44-46 2859 0 0,0 0 0 0 0,0 0 0 0 0,0-1-1 0 0,-1 1 1 0 0,-13 4 0 0 0,1-1-2000 0 0,16-7-3690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3:5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1114 8287 0 0,'0'0'191'0'0,"0"0"26"0"0,0 0 9 0 0,-7-15 1866 0 0,5 8-1425 0 0,0 0 0 0 0,0 0 0 0 0,0-1-1 0 0,1 1 1 0 0,0-1 0 0 0,0-8 0 0 0,4-48 1949 0 0,0 11-1490 0 0,-2 38-866 0 0,1 0 0 0 0,0 0 0 0 0,0 0 0 0 0,2 0 0 0 0,0 1 0 0 0,9-23 0 0 0,-1 8-184 0 0,2 1 0 0 0,20-30 0 0 0,-31 52-76 0 0,2-2 0 0 0,0 0 0 0 0,1 0 0 0 0,0 0 0 0 0,0 1 0 0 0,8-7 0 0 0,-6 9 0 0 0,-7 5 0 0 0,0-1 0 0 0,0 1 0 0 0,0-1 0 0 0,0 1 0 0 0,0-1 0 0 0,1 1 0 0 0,-1 0 0 0 0,0 0 0 0 0,0 0 0 0 0,0-1 0 0 0,0 1 0 0 0,1 0 0 0 0,-1 0 0 0 0,0 0 0 0 0,0 1 0 0 0,0-1 0 0 0,0 0 0 0 0,1 0 0 0 0,-1 1 0 0 0,0-1 0 0 0,0 1 0 0 0,0-1 0 0 0,0 1 0 0 0,2 0 0 0 0,0 1 0 0 0,0 0 121 0 0,0 1 0 0 0,0-1-1 0 0,0 1 1 0 0,0-1 0 0 0,0 1-1 0 0,-1 0 1 0 0,1 0 0 0 0,-1 0-1 0 0,0 0 1 0 0,0 1 0 0 0,3 4-1 0 0,0 3 80 0 0,-1-1 0 0 0,5 18 0 0 0,-2-1-200 0 0,-2 0 0 0 0,0 1 0 0 0,-1 28 0 0 0,-1-38 0 0 0,-2-15 0 0 0,-1-2 0 0 0,-1-6 0 0 0,0-10 0 0 0,26-82 0 0 0,-22 87 0 0 0,1 0 0 0 0,0 0 0 0 0,1 1 0 0 0,-1-1 0 0 0,2 1 0 0 0,0 0 0 0 0,8-10 0 0 0,-2 9 0 0 0,-6 10 0 0 0,-4 0 0 0 0,14 1 0 0 0,-12 3 0 0 0,-3-2 0 0 0,3 1 0 0 0,-1 1 0 0 0,0 0 0 0 0,1 0 0 0 0,-2 0 0 0 0,1 1 0 0 0,0-1 0 0 0,-1 1 0 0 0,0-1 0 0 0,3 11 0 0 0,4 7 0 0 0,-6-15 0 0 0,0 1 0 0 0,-1-1 0 0 0,2 8 0 0 0,2 6 0 0 0,-5-15 0 0 0,0 0 0 0 0,0 0 0 0 0,0 0 0 0 0,-1 1 0 0 0,0-1 0 0 0,-1 10 0 0 0,0-8 0 0 0,1 0 0 0 0,0 0 0 0 0,1 10 0 0 0,0-15 0 0 0,0 4 0 0 0,0-1 0 0 0,-1 1 0 0 0,1-1 0 0 0,-1 1 0 0 0,0-1 0 0 0,-1 1 0 0 0,0-1 0 0 0,-2 11 0 0 0,16-67 0 0 0,19-50 0 0 0,31-57 0 0 0,-60 149 0 0 0,-2 6-7 0 0,-1-1 0 0 0,2 1 0 0 0,-1-1 0 0 0,0 1 0 0 0,0 0 0 0 0,1 0-1 0 0,-1 0 1 0 0,1 0 0 0 0,-1 0 0 0 0,1 0 0 0 0,2-2 0 0 0,-3 4 10 0 0,0 1-1 0 0,0-1 1 0 0,0 0 0 0 0,-1 1 0 0 0,1-1 0 0 0,0 1 0 0 0,0-1 0 0 0,-1 1-1 0 0,1 0 1 0 0,0-1 0 0 0,-1 1 0 0 0,1 0 0 0 0,0-1 0 0 0,0 2-1 0 0,3 4-6 0 0,0 1-1 0 0,-1-1 0 0 0,0 1 0 0 0,0-1 0 0 0,4 13 0 0 0,6 40-17 0 0,-8-39 20 0 0,9 46 2 0 0,15 63 0 0 0,-24-116 0 0 0,-5-12 0 0 0,1-1 0 0 0,-1 1 0 0 0,0-1 0 0 0,1 1 0 0 0,-1-1 0 0 0,1 1 0 0 0,-1-1 0 0 0,1 1 0 0 0,-1-1 0 0 0,1 1 0 0 0,-1-1 0 0 0,1 1 0 0 0,-1-1 0 0 0,1 0 0 0 0,1 1 0 0 0,-1-1 0 0 0,1 0 0 0 0,0 0 0 0 0,-1 0 0 0 0,1 0-1 0 0,0 0 1 0 0,-1-1 0 0 0,1 1 0 0 0,0-1 0 0 0,-1 1 0 0 0,1-1-1 0 0,-1 0 1 0 0,1 1 0 0 0,-1-1 0 0 0,1 0 0 0 0,-1 0 0 0 0,1 0 0 0 0,-1 0-1 0 0,0 0 1 0 0,3-2 0 0 0,22-27 15 0 0,-19 21-1 0 0,-2 0 0 0 0,1 0 0 0 0,-1 0 0 0 0,-1-1 0 0 0,5-11-1 0 0,13-54 104 0 0,-7 23-81 0 0,15-54 55 0 0,-29 104-38 0 0,-1 2 11 0 0,3 14 0 0 0,-1 35-47 0 0,-2-37-5 0 0,1 0 0 0 0,2 19 0 0 0,1-9-25 0 0,-2-8-8 0 0,0-1-1 0 0,5 14 1 0 0,4 0 21 0 0,-4-15 0 0 0,4-2 0 0 0,2-5 0 0 0,-10-5 0 0 0,-1-1 0 0 0,1 1 0 0 0,-1-1 0 0 0,0 1 0 0 0,1-1 0 0 0,-1 0 0 0 0,0 0 0 0 0,0 0 0 0 0,0 0 0 0 0,0-1 0 0 0,0 1 0 0 0,0-1 0 0 0,0 1 0 0 0,2-3 0 0 0,-2 2 0 0 0,0 1 0 0 0,0-1 0 0 0,0 0 0 0 0,0 0 1 0 0,0 0-1 0 0,-1 0 0 0 0,1 0 0 0 0,-1 0 0 0 0,1 0 0 0 0,-1-1 0 0 0,0 1 0 0 0,2-5 0 0 0,-1 0 11 0 0,2-3 7 0 0,0-1 0 0 0,-1 0 0 0 0,0 1 0 0 0,-1-1 0 0 0,0 0 0 0 0,-1 0 0 0 0,0-13 0 0 0,-3 1 32 0 0,-1 0-1 0 0,-1 0 1 0 0,0 0 0 0 0,-17-42-1 0 0,8 40-28 0 0,6 14 23 0 0,7 11-43 0 0,0-1-1 0 0,0 1 0 0 0,0 0 0 0 0,0-1 0 0 0,-1 1 1 0 0,1 0-1 0 0,0-1 0 0 0,0 1 0 0 0,0-1 1 0 0,-1 1-1 0 0,1 0 0 0 0,0 0 0 0 0,0-1 0 0 0,-1 1 1 0 0,1 0-1 0 0,0-1 0 0 0,-1 1 0 0 0,1 0 0 0 0,0 0 1 0 0,-1 0-1 0 0,1-1 0 0 0,-1 1 0 0 0,1 0 0 0 0,0 0 1 0 0,-1 0-1 0 0,1 0 0 0 0,-1 0 0 0 0,1 0 0 0 0,0 0 1 0 0,-1 0-1 0 0,1 0 0 0 0,-1 0 0 0 0,1 0 0 0 0,0 0 1 0 0,-1 0-1 0 0,1 0 0 0 0,-1 0 0 0 0,1 0 0 0 0,0 0 1 0 0,-1 0-1 0 0,1 1 0 0 0,0-1 0 0 0,-1 0 0 0 0,1 0 1 0 0,-1 0-1 0 0,1 1 0 0 0,0-1 0 0 0,0 0 1 0 0,-1 0-1 0 0,1 1 0 0 0,0-1 0 0 0,-1 1 0 0 0,1-1 0 0 0,-14 10 0 0 0,11-6 0 0 0,2 0 0 0 0,-4 9 0 0 0,3-10 2 0 0,1 3-2 0 0,5 13-13 0 0,1-1-41 0 0,-1-13 58 0 0,-1-3-7 0 0,-1-1-3 0 0,-1 1 0 0 0,1-1 1 0 0,0 0-1 0 0,-1 1 0 0 0,1-1 0 0 0,0 0 0 0 0,0 0 1 0 0,0 0-1 0 0,0 0 0 0 0,3 1 0 0 0,10-1 6 0 0,-6-3-3 0 0,1 0 0 0 0,-1-1 0 0 0,1 0 0 0 0,-1-1 0 0 0,0 0 0 0 0,15-10 0 0 0,52-38-31 0 0,-34 21 25 0 0,97-57 9 0 0,-87 63 0 0 0,-42 19 0 0 0,2 5 11 0 0,0 6 31 0 0,-10-3-36 0 0,0-1-1 0 0,0 2 0 0 0,0-1 0 0 0,0 0 0 0 0,-1 0 0 0 0,1 0 1 0 0,-1 1-1 0 0,1-1 0 0 0,-1 1 0 0 0,0-1 0 0 0,0 1 0 0 0,0 0 0 0 0,0-1 1 0 0,-1 1-1 0 0,1 0 0 0 0,-1 0 0 0 0,0-1 0 0 0,1 1 0 0 0,-2 6 1 0 0,1 5 42 0 0,-1 0 0 0 0,-4 21 0 0 0,-15 44 96 0 0,4-16-73 0 0,14-59-56 0 0,1 19 30 0 0,1-10-45 0 0,2-1 0 0 0,4 0 0 0 0,0-2 0 0 0,3-1 0 0 0,3-3 0 0 0,2-4 0 0 0,-12-3 0 0 0,-1 1 0 0 0,1-1 0 0 0,0 0 0 0 0,-1 1 0 0 0,1-1 0 0 0,0 0 0 0 0,-1 0 0 0 0,1 0 0 0 0,-1 0 0 0 0,1 0 0 0 0,-1-1 0 0 0,0 1 0 0 0,0 0 0 0 0,1-1 0 0 0,-1 1 0 0 0,0-1 0 0 0,0 1 0 0 0,0-1 0 0 0,0 1 0 0 0,-1-1 0 0 0,1 0 0 0 0,0-2 0 0 0,3-6 0 0 0,-1 0 0 0 0,3-17 0 0 0,-4 20 0 0 0,53-314 0 0 0,-23 48 0 0 0,-31 249-1 0 0,-2-18 13 0 0,1 41 41 0 0,0 1 11 0 0,0 0 0 0 0,-1 1-11 0 0,0 2-47 0 0,-1 0-1 0 0,1 0 1 0 0,-1-1-1 0 0,1 1 0 0 0,0 0 1 0 0,0 0-1 0 0,0 0 0 0 0,0 0 1 0 0,1 1-1 0 0,0-1 0 0 0,-1 5 1 0 0,0 4 4 0 0,-12 66 17 0 0,-15 93 135 0 0,21-115-102 0 0,1 58 0 0 0,6-96-51 0 0,0 1-1 0 0,2-1 0 0 0,0 0 1 0 0,0 0-1 0 0,2 0 0 0 0,0 0 1 0 0,1-1-1 0 0,14 31 0 0 0,-8-19-8 0 0,-4-17 0 0 0,4-1 0 0 0,1-3 0 0 0,3-5 0 0 0,-10-3 0 0 0,-1 0 0 0 0,0-1 0 0 0,1 1 0 0 0,-1-1 0 0 0,6-1 0 0 0,4-4 0 0 0,-1-4-477 0 0,-1 0-1 0 0,0-1 0 0 0,0-1 1 0 0,17-22-1 0 0,-26 30-354 0 0,0 0 0 0 0,0-1-1 0 0,0 0 1 0 0,3-7 0 0 0,1-4-6243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3:5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114 675 7399 0 0,'0'0'334'0'0,"0"-2"-1"0"0,-1-2-245 0 0,1-1 0 0 0,0 1 1 0 0,0 0-1 0 0,0-1 0 0 0,0 1 0 0 0,1-1 0 0 0,-1 1 0 0 0,1 0 0 0 0,1-1 1 0 0,-1 1-1 0 0,0 0 0 0 0,5-8 0 0 0,2-10 1253 0 0,-3 9-350 0 0,0 0 0 0 0,13-25 0 0 0,-17 36-639 0 0,2-15 506 0 0,-2 14-605 0 0,0 1 0 0 0,0-1 0 0 0,-1 0 0 0 0,1 1-1 0 0,-1-1 1 0 0,0 0 0 0 0,0-4 0 0 0,0 1 192 0 0,-1 1-1 0 0,0-1 1 0 0,-1 1-1 0 0,0-1 0 0 0,0 1 1 0 0,0-1-1 0 0,0 1 1 0 0,-5-7-1 0 0,6 10 47 0 0,-18 1 657 0 0,17 0-1068 0 0,0 1 0 0 0,0-1 0 0 0,-1 1 0 0 0,1 0 0 0 0,0 0 0 0 0,0 0 1 0 0,-1 0-1 0 0,1 1 0 0 0,0-1 0 0 0,0 0 0 0 0,-3 2 0 0 0,4-2 109 0 0,-1 1-150 0 0,0 0 0 0 0,0 1 0 0 0,1-1 0 0 0,-1 0 0 0 0,0 0-1 0 0,1 1 1 0 0,-1-1 0 0 0,-1 3 0 0 0,1-2 6 0 0,-2 3-23 0 0,0-1 0 0 0,1 1 0 0 0,-1 0-1 0 0,1 0 1 0 0,0 0 0 0 0,0 1 0 0 0,-2 7 0 0 0,-12 41 172 0 0,9-25-155 0 0,1-7-30 0 0,2 0 0 0 0,0 0 1 0 0,1 1-1 0 0,1 0 0 0 0,1-1 0 0 0,2 30 0 0 0,0 3-9 0 0,0-36 0 0 0,3-15 0 0 0,-1-1 0 0 0,5 9 0 0 0,4-6 0 0 0,2-4 0 0 0,-9-3 1 0 0,0 0 0 0 0,0 0 0 0 0,0 0 0 0 0,0 0 0 0 0,0-1-1 0 0,0 1 1 0 0,0-1 0 0 0,-1 0 0 0 0,1 0 0 0 0,0-1 0 0 0,-1 1 0 0 0,0-1 0 0 0,1 0 0 0 0,-1 1 0 0 0,3-5-1 0 0,6-8 10 0 0,0 0 0 0 0,11-17 0 0 0,-11 13-1 0 0,9-13 16 0 0,-2-1 0 0 0,27-65 0 0 0,-42 86-16 0 0,0 0 0 0 0,-1 0 0 0 0,0 0 0 0 0,0-1 0 0 0,0-22-1 0 0,-4 13 19 0 0,1 22-27 0 0,0 0 1 0 0,0-1-1 0 0,0 1 1 0 0,0 0-1 0 0,0 0 1 0 0,0 0-1 0 0,0 0 1 0 0,0 0-1 0 0,0 0 1 0 0,0 0-1 0 0,0 0 1 0 0,0 0-1 0 0,-1 0 1 0 0,1 0-1 0 0,0 0 1 0 0,0 0-1 0 0,0 0 1 0 0,0 0-1 0 0,0 0 1 0 0,0 0-1 0 0,0 0 1 0 0,0 0-1 0 0,-1 0 1 0 0,1 0-1 0 0,0 0 1 0 0,0 0-1 0 0,0 0 1 0 0,0 0-1 0 0,0 0 1 0 0,0 0-1 0 0,0 0 1 0 0,0 0-1 0 0,0 0 1 0 0,-1 0-1 0 0,1 0 1 0 0,0 0-1 0 0,0 0 1 0 0,0 0-1 0 0,0 0 1 0 0,0 0-1 0 0,0 0 1 0 0,0 0-1 0 0,0 0 1 0 0,0 1-1 0 0,0-1 1 0 0,0 0-1 0 0,0 0 1 0 0,0 0-1 0 0,0 0 1 0 0,-1 0-1 0 0,1 0 0 0 0,0 0 1 0 0,0 0-1 0 0,0 0 1 0 0,0 1-1 0 0,0-1 1 0 0,0 0-1 0 0,0 0 1 0 0,0 0-1 0 0,0 0 1 0 0,0 0-1 0 0,0 0 1 0 0,0 0-1 0 0,0 0 1 0 0,0 0-1 0 0,0 1 1 0 0,0-1-1 0 0,1 0 1 0 0,-1 0-1 0 0,-7 21 14 0 0,6-6-14 0 0,1 0 0 0 0,1 0 0 0 0,0 0 0 0 0,4 17 0 0 0,-3-24 0 0 0,2 6 0 0 0,-2-10 0 0 0,0 0 0 0 0,1 0 0 0 0,0 0 0 0 0,3 4 0 0 0,4 0 0 0 0,-8-8 0 0 0,0 1 0 0 0,0 0 0 0 0,1-1 0 0 0,-1 1 0 0 0,0-1 0 0 0,0 0 0 0 0,0 1 0 0 0,0-1 0 0 0,4-1 0 0 0,14-1 0 0 0,-15-1 0 0 0,-1 0 0 0 0,4-3 0 0 0,1 0 0 0 0,-1 0 0 0 0,0-1 0 0 0,-1 0 0 0 0,0-1 0 0 0,0 0 0 0 0,0 0 0 0 0,-1 0 0 0 0,0-1 0 0 0,-1 1 0 0 0,0-2 0 0 0,0 1 0 0 0,3-11 0 0 0,3-10 0 0 0,-1-1 0 0 0,10-61 0 0 0,-13 42 27 0 0,-2 0 1 0 0,-3 0-1 0 0,-1 0 0 0 0,-8-67 0 0 0,6 111-26 0 0,-6-20 9 0 0,7 26-10 0 0,0 0 1 0 0,0 0 0 0 0,0 0 0 0 0,0 0-1 0 0,0 0 1 0 0,0 0 0 0 0,0 0-1 0 0,0 0 1 0 0,0 1 0 0 0,0-1 0 0 0,0 0-1 0 0,0 0 1 0 0,0 0 0 0 0,0 0-1 0 0,0 0 1 0 0,0 0 0 0 0,0 0 0 0 0,0 0-1 0 0,0 0 1 0 0,0 0 0 0 0,0 0-1 0 0,0 0 1 0 0,0 0 0 0 0,0 0 0 0 0,0 0-1 0 0,0 0 1 0 0,0 0 0 0 0,0 0-1 0 0,-1 0 1 0 0,1 0 0 0 0,0 0 0 0 0,0 0-1 0 0,0 0 1 0 0,0 0 0 0 0,0 0-1 0 0,0 0 1 0 0,0 0 0 0 0,0 0 0 0 0,0 0-1 0 0,0 0 1 0 0,0 0 0 0 0,0 0-1 0 0,0 0 1 0 0,0 0 0 0 0,0 0-1 0 0,0 0 1 0 0,0 0 0 0 0,-1 0 0 0 0,1 0-1 0 0,0 0 1 0 0,0 0 0 0 0,0 0-1 0 0,0 0 1 0 0,0 0 0 0 0,0 0 0 0 0,0 0-1 0 0,0 0 1 0 0,0 0 0 0 0,0 0-1 0 0,-4 4 4 0 0,1 2-1 0 0,0-1 1 0 0,0 0-1 0 0,0 1 1 0 0,0-1-1 0 0,1 1 1 0 0,0 0-1 0 0,0 0 1 0 0,1 0-1 0 0,-1 0 1 0 0,1 6-1 0 0,-2 14 13 0 0,2 34 0 0 0,1-46-15 0 0,1 41-1 0 0,3 1 0 0 0,2-1 0 0 0,2 0 0 0 0,3 0 0 0 0,18 53 0 0 0,-28-102 0 0 0,-1-4 0 0 0,1 0 0 0 0,-1 0 0 0 0,1 0 0 0 0,0-1 0 0 0,0 1 0 0 0,0 0 0 0 0,0-1 0 0 0,0 1 0 0 0,0 0 0 0 0,0-1 0 0 0,0 1 0 0 0,2 1 0 0 0,9 11 2 0 0,-7-12-4 0 0,-1-1-9 0 0,10 3-127 0 0,-9-5-68 0 0,0 1 0 0 0,0-1 1 0 0,0 0-1 0 0,-1 0 0 0 0,1 0 0 0 0,0 0 1 0 0,-1-1-1 0 0,0 0 0 0 0,7-3 0 0 0,-4 1-463 0 0,1-1-1 0 0,-1 1 0 0 0,0-1 0 0 0,10-10 0 0 0,0-5-870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3:5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1174 5527 0 0,'-7'5'100'0'0,"5"-3"-46"0"0,-1 0 0 0 0,0 0 1 0 0,0-1-1 0 0,1 0 1 0 0,-1 1-1 0 0,0-1 1 0 0,0 0-1 0 0,-5 0 1 0 0,-12 3 763 0 0,20-4-596 0 0,-1 0 1 0 0,1 0-1 0 0,-1 0 1 0 0,0 0-1 0 0,1 0 0 0 0,-1 0 1 0 0,1 0-1 0 0,-1 0 1 0 0,0 0-1 0 0,1 0 1 0 0,-1-1-1 0 0,1 1 1 0 0,-1 0-1 0 0,0 0 1 0 0,1-1-1 0 0,-1 1 0 0 0,1 0 1 0 0,-1-1-1 0 0,1 1 1 0 0,-1 0-1 0 0,1-1 1 0 0,-1 1-1 0 0,1-1 1 0 0,0 1-1 0 0,-1-1 1 0 0,1 1-1 0 0,0-1 0 0 0,-1 1 1 0 0,1-1-1 0 0,0 1 1 0 0,-1-1-1 0 0,1 1 1 0 0,0-1-1 0 0,0 0 1 0 0,-1-8 302 0 0,1 1 1 0 0,0-1 0 0 0,1 1 0 0 0,0-1 0 0 0,0 1 0 0 0,5-14-1 0 0,21-53 696 0 0,-4 12-538 0 0,41-130 779 0 0,-63 191-1254 0 0,-1 2 9 0 0,0 0 41 0 0,0 0 19 0 0,0 0 3 0 0,0 0-9 0 0,0 0-41 0 0,0 0-19 0 0,-9 12 186 0 0,3-3-365 0 0,2 1 0 0 0,0 0 1 0 0,0 0-1 0 0,0 0 0 0 0,2 0 0 0 0,-3 12 0 0 0,-6 65 122 0 0,10-85-154 0 0,-1 16 11 0 0,1-1-1 0 0,0 1 1 0 0,1-1 0 0 0,1 1-1 0 0,1 0 1 0 0,6 30 0 0 0,-2-34 31 0 0,5 3-29 0 0,-6-14-13 0 0,-2-2-2 0 0,8 5 2 0 0,2-3 0 0 0,-10-3 4 0 0,0 0-1 0 0,0 0 1 0 0,0 0-1 0 0,0 0 1 0 0,0-1 0 0 0,0 0-1 0 0,-1 1 1 0 0,1-1-1 0 0,0 0 1 0 0,0 0 0 0 0,-1-1-1 0 0,1 1 1 0 0,-1 0-1 0 0,1-1 1 0 0,-1 0 0 0 0,1 1-1 0 0,3-5 1 0 0,1-2 21 0 0,-1 0 1 0 0,0 0 0 0 0,10-16 0 0 0,-4 4-5 0 0,-7 12-10 0 0,-1 1-1 0 0,0-1 0 0 0,-1 0 0 0 0,0 1 0 0 0,0-2 0 0 0,2-8 1 0 0,6-52 93 0 0,-2 9-61 0 0,-8 53-41 0 0,1-2 11 0 0,-1 0-1 0 0,0 0 0 0 0,0-1 1 0 0,-1-12-1 0 0,0 22-12 0 0,0 0 0 0 0,0 0 0 0 0,0 0 0 0 0,0 0 0 0 0,0 0 0 0 0,0 0 0 0 0,0 0 0 0 0,0 0 0 0 0,0 0 0 0 0,0 0 0 0 0,0 0 0 0 0,0 0 0 0 0,0 0 0 0 0,1 0 0 0 0,-1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0,0 0 0 0 0,0 0 0 0 0,0 0 0 0 0,3 7 0 0 0,3 9 0 0 0,-4-6-7 0 0,0-3-5 0 0,0 1 1 0 0,1-1 0 0 0,0 0-1 0 0,4 7 1 0 0,-6-9 11 0 0,1 0 0 0 0,11 10 0 0 0,-2-6 0 0 0,3-4 0 0 0,-9-4 0 0 0,0-1 0 0 0,-1 0 0 0 0,1-1 0 0 0,0 1 0 0 0,-1-1 0 0 0,1 1 0 0 0,0-2 0 0 0,-1 1 0 0 0,0 0 0 0 0,1-1 0 0 0,-1 0 0 0 0,0 0 0 0 0,1 0 0 0 0,-1 0 0 0 0,6-6 0 0 0,5-3 0 0 0,-1-1 0 0 0,20-23 0 0 0,-26 26 0 0 0,-4 5 2 0 0,-1 0 0 0 0,0-1 0 0 0,0 1 0 0 0,0-1-1 0 0,-1 0 1 0 0,1 0 0 0 0,-1 0 0 0 0,0 0 0 0 0,-1 0 0 0 0,3-8 0 0 0,-1-7 17 0 0,2-30 1 0 0,-3 18-5 0 0,0 20 18 0 0,-2-7-27 0 0,-6-27 136 0 0,5 46-138 0 0,1 0-1 0 0,-1 0 1 0 0,1-1-1 0 0,-1 1 0 0 0,1 0 1 0 0,-1 0-1 0 0,1 0 1 0 0,-1 0-1 0 0,1 0 1 0 0,-1-1-1 0 0,1 1 1 0 0,-1 0-1 0 0,1 0 1 0 0,-1 0-1 0 0,0 1 1 0 0,1-1-1 0 0,-1 0 0 0 0,1 0 1 0 0,-1 0-1 0 0,0 0 3 0 0,-1 1-2 0 0,0-1-1 0 0,1 1 1 0 0,-1 0 0 0 0,0-1 0 0 0,0 1-1 0 0,0 0 1 0 0,0 0 0 0 0,1 0 0 0 0,-1 0 0 0 0,0 1-1 0 0,1-1 1 0 0,-1 0 0 0 0,1 1 0 0 0,-1-1 0 0 0,1 1-1 0 0,0-1 1 0 0,0 1 0 0 0,0 0 0 0 0,-2 2 0 0 0,-1 5 18 0 0,0-1 1 0 0,1 1 0 0 0,-3 9 0 0 0,0-1-9 0 0,-2 11-14 0 0,0 0 0 0 0,2 1 0 0 0,0 0 0 0 0,2 0 0 0 0,0 35 0 0 0,4-53 0 0 0,-1-6 0 0 0,1 0 0 0 0,1 1 0 0 0,-1-1 0 0 0,1 0 0 0 0,-1 1 0 0 0,2-1 0 0 0,-1 0 0 0 0,0 0 0 0 0,4 7 0 0 0,-3-8 0 0 0,-1 0 0 0 0,1-1 0 0 0,-1 1 0 0 0,1-1 0 0 0,4 6 0 0 0,4 0 0 0 0,4-4 0 0 0,-11-5 1 0 0,-1 0 0 0 0,1 0 0 0 0,0-1 0 0 0,-1 1 0 0 0,1-1 0 0 0,-1 1 0 0 0,1-1 0 0 0,-1 0 1 0 0,1 0-1 0 0,-1 0 0 0 0,1 0 0 0 0,-1 0 0 0 0,0-1 0 0 0,0 1 0 0 0,1-1 0 0 0,-1 1 0 0 0,0-1 0 0 0,0 0 0 0 0,-1 0 0 0 0,1 0 0 0 0,0 0 0 0 0,1-3 0 0 0,5-6 10 0 0,-1 0-1 0 0,-1-1 1 0 0,7-14 0 0 0,-7 12-3 0 0,9-16 24 0 0,-1-1 0 0 0,-2-1 0 0 0,0 0 0 0 0,-3 0 0 0 0,7-37 0 0 0,-11 36 13 0 0,-2 20-33 0 0,-1 0 0 0 0,0-1-1 0 0,-1 1 1 0 0,-1 0 0 0 0,0-1 0 0 0,-3-19 0 0 0,-5 41 41 0 0,6-3-53 0 0,0-1 0 0 0,0 1 0 0 0,1 0 0 0 0,-1-1 0 0 0,1 1 0 0 0,0 0 0 0 0,1 0 0 0 0,-1 7 0 0 0,2 42 0 0 0,0-39 0 0 0,-1-10 0 0 0,1 0 0 0 0,0 0 0 0 0,0 0 0 0 0,0-1 0 0 0,0 1 0 0 0,1 0 0 0 0,0 0 0 0 0,0-1 0 0 0,4 9 0 0 0,-5-11 3 0 0,1 0 0 0 0,-1 0 1 0 0,0 0-1 0 0,1 0 0 0 0,-1 0 0 0 0,1-1 0 0 0,-1 1 1 0 0,1 0-1 0 0,0-1 0 0 0,0 1 0 0 0,0-1 0 0 0,0 1 0 0 0,0-1 1 0 0,0 0-1 0 0,0 0 0 0 0,0 0 0 0 0,0 0 0 0 0,3 0 1 0 0,0 1-14 0 0,-2-1 4 0 0,0-1 1 0 0,-1 0-1 0 0,1 1 1 0 0,0-1-1 0 0,0 0 1 0 0,-1 0-1 0 0,1 0 1 0 0,0-1-1 0 0,0 1 1 0 0,3-2-1 0 0,4 0 0 0 0,-3 2 6 0 0,-1-2 0 0 0,26-9 0 0 0,-20 8 0 0 0,0 2 0 0 0,-10 3 0 0 0,0-1 0 0 0,0 0 0 0 0,-1 1 0 0 0,1 0 0 0 0,0-1 0 0 0,-1 1 0 0 0,1 0 0 0 0,-1 0 0 0 0,0 0 0 0 0,0 0 0 0 0,0 0 0 0 0,0 0 0 0 0,0 0 0 0 0,0 0 0 0 0,1 3 0 0 0,2 5 0 0 0,3 8 0 0 0,-9-12 0 0 0,1-2 0 0 0,-3 39 64 0 0,5-31-64 0 0,0-12-7 0 0,-1 1 0 0 0,1 0 0 0 0,-1-1-1 0 0,1 1 1 0 0,-1-1 0 0 0,1 1 0 0 0,0-1 0 0 0,-1 1 0 0 0,1-1-1 0 0,0 0 1 0 0,0 1 0 0 0,-1-1 0 0 0,1 0 0 0 0,0 0 0 0 0,0 1 0 0 0,-1-1-1 0 0,1 0 1 0 0,0 0 0 0 0,0 0 0 0 0,-1 0 0 0 0,1 0 0 0 0,0 0-1 0 0,0 0 1 0 0,0 0 0 0 0,-1 0 0 0 0,1 0 0 0 0,0-1 0 0 0,0 1-1 0 0,-1 0 1 0 0,1 0 0 0 0,0-1 0 0 0,0 1 0 0 0,-1 0 0 0 0,1-1-1 0 0,1 0 1 0 0,4-3-290 0 0,0 0-1 0 0,0 0 0 0 0,5-5 1 0 0,-6 5-171 0 0,16-15-1068 0 0,-1-1 0 0 0,0-1-1 0 0,-2-1 1 0 0,24-36 0 0 0,-22 29 151 0 0,2 1 0 0 0,33-34 0 0 0,-25 30-302 0 0,-28 29 1713 0 0,1 0-1 0 0,-1 0 0 0 0,0 0 0 0 0,-1 0 1 0 0,1 0-1 0 0,-1 0 0 0 0,1 0 0 0 0,-1-1 0 0 0,2-6 1 0 0,-4 7 542 0 0,1 1 0 0 0,-1-1 0 0 0,1 0 0 0 0,-1 0 0 0 0,0 1 0 0 0,0-1 0 0 0,0 1 0 0 0,0-1 0 0 0,0 1 0 0 0,-1-1 0 0 0,-2-3 0 0 0,-14-15 1970 0 0,16 20-1780 0 0,2 1-180 0 0,-12-13 2217 0 0,0 15-2497 0 0,9 0-268 0 0,0-1 0 0 0,0 1-1 0 0,0 0 1 0 0,1 0 0 0 0,-1 0-1 0 0,0 1 1 0 0,1-1 0 0 0,0 0-1 0 0,-4 5 1 0 0,-17 28 61 0 0,10-13-4 0 0,8-14-68 0 0,1 0-1 0 0,0 0 1 0 0,1 0 0 0 0,-3 10-1 0 0,-8 18 52 0 0,4-13-50 0 0,2-1 0 0 0,0 1 0 0 0,1 1 1 0 0,2-1-1 0 0,0 1 0 0 0,-2 44 0 0 0,8-55-20 0 0,2-2-11 0 0,-3-11 9 0 0,1 1 0 0 0,-1-1-1 0 0,1 0 1 0 0,0 1 0 0 0,-1-1-1 0 0,1 1 1 0 0,-1-1-1 0 0,1 0 1 0 0,0 0 0 0 0,-1 1-1 0 0,1-1 1 0 0,0 0-1 0 0,0 0 1 0 0,-1 0 0 0 0,1 0-1 0 0,0 0 1 0 0,-1 0-1 0 0,1 0 1 0 0,0 0 0 0 0,0 0-1 0 0,0 0 1 0 0,0 0 1 0 0,2-1 3 0 0,-1 1 0 0 0,1 0-1 0 0,-1-1 1 0 0,1 0 0 0 0,-1 0 0 0 0,1 0 0 0 0,-1 0-1 0 0,0 0 1 0 0,1 0 0 0 0,-1 0 0 0 0,0-1 0 0 0,0 1-1 0 0,3-4 1 0 0,26-26 33 0 0,-23 22-31 0 0,4-6-4 0 0,-1 0 0 0 0,-1-1 0 0 0,0 0 0 0 0,11-27 0 0 0,3-5 15 0 0,8-11 73 0 0,45-120-1 0 0,-64 139-56 0 0,-1-1 0 0 0,-2 1 0 0 0,-2-2-1 0 0,3-51 1 0 0,-10 79-31 0 0,-1 0 0 0 0,0 1 0 0 0,-1-1 0 0 0,-1 0 0 0 0,-5-21 0 0 0,7 34 3 0 0,-1 0 0 0 0,1 0-1 0 0,0 0 1 0 0,-1-1 0 0 0,1 1 0 0 0,-1 0 0 0 0,0 0-1 0 0,1 0 1 0 0,-1 0 0 0 0,0 0 0 0 0,0 0-1 0 0,0 0 1 0 0,1 0 0 0 0,-2-1 0 0 0,1 2 2 0 0,0-1-1 0 0,1 1 1 0 0,-1 0 0 0 0,0 0 0 0 0,1-1 0 0 0,-1 1 0 0 0,0 0 0 0 0,1 0 0 0 0,-1 0 0 0 0,0 0 0 0 0,0 0-1 0 0,1 0 1 0 0,-1 0 0 0 0,0 0 0 0 0,1 0 0 0 0,-1 0 0 0 0,0 0 0 0 0,-1 0 0 0 0,0 1 6 0 0,0 0-1 0 0,0 1 1 0 0,-1-1 0 0 0,1 0 0 0 0,0 1-1 0 0,0-1 1 0 0,1 1 0 0 0,-1-1 0 0 0,0 1-1 0 0,0 0 1 0 0,1 0 0 0 0,-1 0 0 0 0,-1 3-1 0 0,-6 11-18 0 0,1 0 0 0 0,0 1-1 0 0,2 0 1 0 0,0 0-1 0 0,0 1 1 0 0,2 0-1 0 0,0 0 1 0 0,-2 29 0 0 0,3 13 7 0 0,5 77 0 0 0,1-106 1 0 0,1-1 0 0 0,1 1 0 0 0,18 53 0 0 0,-22-81-2 0 0,0 0 1 0 0,0 0-1 0 0,0 0 0 0 0,0 0 0 0 0,1 0 1 0 0,-1 0-1 0 0,1 0 0 0 0,0-1 0 0 0,-1 1 1 0 0,1-1-1 0 0,1 0 0 0 0,-1 1 0 0 0,0-1 1 0 0,0 0-1 0 0,1 0 0 0 0,-1 0 0 0 0,1 0 1 0 0,0-1-1 0 0,0 1 0 0 0,-1-1 0 0 0,1 0 0 0 0,0 0 1 0 0,0 0-1 0 0,0 0 0 0 0,0 0 0 0 0,0 0 1 0 0,1-1-1 0 0,-1 0 0 0 0,0 1 0 0 0,0-1 1 0 0,0 0-1 0 0,0-1 0 0 0,0 1 0 0 0,1 0 1 0 0,-1-1-1 0 0,0 0 0 0 0,0 0 0 0 0,0 0 1 0 0,0 0-1 0 0,4-2 0 0 0,5-4 20 0 0,0-1-1 0 0,0 0 0 0 0,-1 0 1 0 0,0-1-1 0 0,-1-1 1 0 0,0 0-1 0 0,0 0 1 0 0,-1-1-1 0 0,0 0 1 0 0,12-21-1 0 0,-3 0 31 0 0,-1 0 0 0 0,-2-1 0 0 0,12-35 0 0 0,-4-1 112 0 0,-22 68-96 0 0,-1 1 0 0 0,0 0 0 0 0,0 0 0 0 0,0 0 0 0 0,-1 1-56 0 0,0 0 1 0 0,-1 0-1 0 0,1 0 0 0 0,0 0 1 0 0,0 1-1 0 0,0-1 1 0 0,0 0-1 0 0,0 1 0 0 0,0-1 1 0 0,1 1-1 0 0,-1 0 0 0 0,-1 2 1 0 0,2-3-1 0 0,-5 14 11 0 0,1 0-1 0 0,0 0 0 0 0,1 0 1 0 0,1 0-1 0 0,1 1 0 0 0,0 15 0 0 0,0-18-14 0 0,1 0 0 0 0,4 21-1 0 0,-1-21-3 0 0,3-2 11 0 0,-2-8 31 0 0,7 1-31 0 0,-9-4-10 0 0,0 0 0 0 0,1-1 0 0 0,-1 1 0 0 0,0-1 0 0 0,0 1 0 0 0,0-1 0 0 0,1 0 0 0 0,-1 0 0 0 0,0 0 0 0 0,0 0 0 0 0,0 0 0 0 0,-1-1 0 0 0,1 1 0 0 0,0-1 0 0 0,0 1 0 0 0,2-3 0 0 0,25-32-58 0 0,-26 31 29 0 0,7-9-1072 0 0,14-29 0 0 0,1-17-8116 0 0,-14 30 3588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3:5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36 9671 0 0,'-10'1'194'0'0,"-1"-2"30"0"0,-25-14 740 0 0,35 14-587 0 0,0 0 0 0 0,0 0 0 0 0,0 1 0 0 0,0-1 0 0 0,0 0 0 0 0,0 0 0 0 0,0 0 0 0 0,0 0 0 0 0,0 0 0 0 0,0 0 1 0 0,0-1-1 0 0,1 1 0 0 0,-1 0 0 0 0,0-2 0 0 0,0 2 467 0 0,0-1 1421 0 0,1 2-829 0 0,0 0-370 0 0,0 0-70 0 0,0 0-124 0 0,0 0-450 0 0,0 0-197 0 0,0 0-38 0 0,0 0-122 0 0,0 0-462 0 0,2 0-170 0 0,9 1-29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43 346 6447 0 0,'0'0'298'0'0,"0"0"-10"0"0,-8 4 1650 0 0,3-2-892 0 0,1 0 0 0 0,-1 0-1 0 0,1 0 1 0 0,-8 6-1 0 0,11-7-533 0 0,1-1 0 0 0,0 0 0 0 0,-3 5 281 0 0,3-2 3022 0 0,0-3-3665 0 0,1 0 0 0 0,0 1 0 0 0,0-1 0 0 0,0 0 0 0 0,-1 0-1 0 0,1 1 1 0 0,0-1 0 0 0,0 0 0 0 0,0 0 0 0 0,0 0 0 0 0,0 0 0 0 0,-1 0 0 0 0,1 0-1 0 0,0 0 1 0 0,0 0 0 0 0,0 0 0 0 0,0-1 0 0 0,-1 1 0 0 0,1 0 0 0 0,0 0 0 0 0,0-1-1 0 0,0 1 1 0 0,-1-1 0 0 0,1 1 0 0 0,1-1 0 0 0,24-16 455 0 0,-18 12-48 0 0,19-15-502 0 0,-1 0 0 0 0,29-29 0 0 0,-48 40 89 0 0,0 0 0 0 0,0 0 0 0 0,-1-1 0 0 0,0 1 0 0 0,0-2 0 0 0,7-19 0 0 0,4-5 288 0 0,-13 26-346 0 0,0 3-42 0 0,0 0-1 0 0,-1-1 1 0 0,0 1-1 0 0,0-1 1 0 0,-1 0-1 0 0,0 0 1 0 0,0 0-1 0 0,0 0 1 0 0,-1 0-1 0 0,0 0 1 0 0,0-9-1 0 0,-1 12-43 0 0,-1-10 0 0 0,-2 6 0 0 0,-1 2 0 0 0,3 5 0 0 0,1 1 0 0 0,0-1 0 0 0,-1 1 0 0 0,1-1 0 0 0,0 1 0 0 0,-1-1 0 0 0,1 1 0 0 0,-1-1 0 0 0,1 1 0 0 0,-1-1 0 0 0,1 1 0 0 0,-1 0 0 0 0,1-1 0 0 0,-1 1 0 0 0,0 0 0 0 0,1-1 0 0 0,-1 1 0 0 0,1 0 0 0 0,-1 0 0 0 0,0 0 0 0 0,1-1 0 0 0,-1 1 0 0 0,0 0 0 0 0,1 0 0 0 0,-1 0 0 0 0,0 0 0 0 0,1 0 0 0 0,-1 0 0 0 0,0 0 0 0 0,1 1 0 0 0,-1-1 0 0 0,1 0 0 0 0,-1 0 0 0 0,0 1 0 0 0,-2-1 0 0 0,-2 1 35 0 0,1-1 0 0 0,-1 1 0 0 0,0 0 0 0 0,1 0-1 0 0,-1 1 1 0 0,1 0 0 0 0,-1-1 0 0 0,1 1 0 0 0,0 1 0 0 0,0-1 0 0 0,-1 0 0 0 0,2 1-1 0 0,-1 0 1 0 0,0 0 0 0 0,1 0 0 0 0,-1 1 0 0 0,1-1 0 0 0,-4 7 0 0 0,-7 6-383 0 0,-6 12 89 0 0,10-10 772 0 0,-6 12 733 0 0,15-29-1325 0 0,1 0 1 0 0,0 0-1 0 0,0-1 0 0 0,0 1 1 0 0,0 0-1 0 0,1 0 1 0 0,-1 0-1 0 0,0 0 0 0 0,0 0 1 0 0,0-1-1 0 0,1 1 1 0 0,-1 0-1 0 0,0 0 1 0 0,1 0-1 0 0,-1-1 0 0 0,1 1 1 0 0,-1 0-1 0 0,1-1 1 0 0,-1 1-1 0 0,1 0 0 0 0,-1-1 1 0 0,1 1-1 0 0,1 0 1 0 0,-1 0 221 0 0,1 1-144 0 0,0 0 1 0 0,0 0-1 0 0,0 0 0 0 0,1 0 0 0 0,-1 0 0 0 0,1 0 1 0 0,0-1-1 0 0,-1 0 0 0 0,1 1 0 0 0,0-1 0 0 0,0 0 1 0 0,0 0-1 0 0,0-1 0 0 0,0 1 0 0 0,0-1 1 0 0,0 1-1 0 0,0-1 0 0 0,0 0 0 0 0,0 0 0 0 0,0 0 1 0 0,3-1-1 0 0,7 0 2 0 0,39-3-1 0 0,-4-1 0 0 0,-38 5 0 0 0,-10 0 0 0 0,1 0 0 0 0,0 0 0 0 0,-1 0 0 0 0,1 0 0 0 0,-1 0 0 0 0,1 0 0 0 0,0 0 0 0 0,-1 1 0 0 0,1-1 0 0 0,-1 0 0 0 0,1 0 0 0 0,0 1 0 0 0,-1-1 0 0 0,1 0 0 0 0,-1 1 0 0 0,1-1 0 0 0,-1 0 0 0 0,1 1 0 0 0,-1-1 0 0 0,1 1 0 0 0,-1-1 0 0 0,0 1 0 0 0,1-1 0 0 0,-1 1 0 0 0,0-1 0 0 0,1 1 0 0 0,-1-1 0 0 0,0 1 0 0 0,0 0 0 0 0,1-1 0 0 0,-1 1 0 0 0,0-1 0 0 0,0 1 0 0 0,0 0 0 0 0,0-1 0 0 0,0 1 0 0 0,0 0 0 0 0,0-1 0 0 0,0 2 0 0 0,0-2 0 0 0,0 2 0 0 0,0 1 0 0 0,-1-1 0 0 0,1 0 0 0 0,0 0 0 0 0,-1 0 0 0 0,0 0 0 0 0,1 0 0 0 0,-1 0 0 0 0,0 0 0 0 0,0 0 0 0 0,-2 2 0 0 0,-16 23 0 0 0,11-17 0 0 0,-85 101 0 0 0,61-75 0 0 0,-48 67 0 0 0,76-97 0 0 0,-27 48 0 0 0,29-50 0 0 0,-1 1 0 0 0,1-1 0 0 0,1 1 0 0 0,-1 0 0 0 0,1 0 0 0 0,0 0 0 0 0,0 0 0 0 0,0 0 0 0 0,1 8 0 0 0,2 1 0 0 0,2-10 0 0 0,-2-3 0 0 0,1 2 0 0 0,0 0 0 0 0,0 0 0 0 0,0-1 0 0 0,0 1 0 0 0,1-1 0 0 0,-1 0 0 0 0,1 0 0 0 0,0 0 0 0 0,-1-1 0 0 0,1 1 0 0 0,0-1 0 0 0,0 0 0 0 0,6 1 0 0 0,3 0 0 0 0,2 0 0 0 0,21-1 0 0 0,-28-2 0 0 0,1 0 0 0 0,0 0 0 0 0,0-1 0 0 0,-1 0 0 0 0,1 0 0 0 0,-1-1 0 0 0,1-1 0 0 0,-1 1 0 0 0,0-1 0 0 0,9-6 0 0 0,-6 3 0 0 0,-1 0 0 0 0,0-1 0 0 0,0 0 0 0 0,-1 0 0 0 0,0-1 0 0 0,13-17 0 0 0,-10 4 0 0 0,-10 18 0 0 0,0 0 0 0 0,0 0 0 0 0,0 0 0 0 0,0 0 0 0 0,5-4 0 0 0,-1 1-7 0 0,-2 4 21 0 0,-1-1 0 0 0,0 0 1 0 0,0 0-1 0 0,5-10 0 0 0,-7 13 323 0 0,-1 1 138 0 0,0 0 33 0 0,0 0-65 0 0,-8 21-278 0 0,3-5-165 0 0,1-1 0 0 0,0 1 0 0 0,1 0 0 0 0,-1 17 0 0 0,2-12 0 0 0,-9 34 0 0 0,9-50 9 0 0,1-4-14 0 0,1 1 0 0 0,-1-1 0 0 0,1 1 0 0 0,-1-1 0 0 0,1 0 1 0 0,0 1-1 0 0,0-1 0 0 0,0 1 0 0 0,0-1 0 0 0,0 1 0 0 0,0-1 1 0 0,0 1-1 0 0,0-1 0 0 0,1 4 0 0 0,0-3-332 0 0,-1-2-138 0 0,0 0-33 0 0,2 0 65 0 0,10 1 294 0 0,6-1 135 0 0,-13-3 37 0 0,-2 1 16 0 0,13-6 298 0 0,-1-1 1 0 0,0-1-1 0 0,27-23 0 0 0,-14 11-1143 0 0,-24 18 778 0 0,0 1 1 0 0,0-1 0 0 0,0-1-1 0 0,-1 1 1 0 0,4-6-1 0 0,-4 7 144 0 0,-1-1-1 0 0,0 1 0 0 0,1 0 1 0 0,0 0-1 0 0,0 0 1 0 0,0 0-1 0 0,0 0 0 0 0,0 1 1 0 0,0-1-1 0 0,1 1 0 0 0,4-3 1 0 0,36-9 49 0 0,-26 12-165 0 0,-17 2 0 0 0,0 1 0 0 0,0-1 0 0 0,0 0 0 0 0,0 0 0 0 0,0 1 0 0 0,1-1 0 0 0,-1 1 0 0 0,0-1 0 0 0,0 1 0 0 0,0 0 0 0 0,0-1 0 0 0,-1 1 0 0 0,1 0 0 0 0,0 0 0 0 0,0-1 0 0 0,0 1 0 0 0,0 0 0 0 0,-1 0 0 0 0,1 0 0 0 0,0 0 0 0 0,0 2 0 0 0,0-1 0 0 0,0 0 0 0 0,-1 1 0 0 0,1-1 0 0 0,-1 1 0 0 0,1-1 0 0 0,-1 0 0 0 0,0 1 0 0 0,0-1 0 0 0,0 1 0 0 0,-1 2 0 0 0,1 0 0 0 0,-1 1 0 0 0,-1-1 0 0 0,1 0 0 0 0,-1 0 0 0 0,0 1 0 0 0,0-1 0 0 0,0 0 0 0 0,-5 8 0 0 0,-20 18 0 0 0,19-23 0 0 0,0 2 0 0 0,0-1 0 0 0,-6 11 0 0 0,14-20 0 0 0,0 0 0 0 0,0 0 0 0 0,0 1 0 0 0,0-1 0 0 0,-1 0 0 0 0,1 0 0 0 0,0 1 0 0 0,0-1 0 0 0,0 0 0 0 0,0 1 0 0 0,0-1 0 0 0,-1 0 0 0 0,1 0 0 0 0,0 1 0 0 0,0-1 0 0 0,0 0 0 0 0,0 1 0 0 0,0-1 0 0 0,0 0 0 0 0,0 1 0 0 0,0-1 0 0 0,0 0 0 0 0,0 1 0 0 0,0-1 0 0 0,1 0 0 0 0,-1 1 0 0 0,11 7 0 0 0,7 0 0 0 0,-11-7 0 0 0,-2-2 0 0 0,-1 1 0 0 0,1-1 0 0 0,-1 1 0 0 0,0-1 0 0 0,1 0 0 0 0,-1 0 0 0 0,1 0 0 0 0,-1 0 0 0 0,0-1 0 0 0,0 0 0 0 0,0 0 0 0 0,0 0 0 0 0,0 0 0 0 0,0-1 0 0 0,4-3 0 0 0,23-13 0 0 0,-22 14 0 0 0,0 0 0 0 0,0 0 0 0 0,0-1 0 0 0,14-12 0 0 0,30-24 0 0 0,3-3 0 0 0,-53 43 0 0 0,0 0 0 0 0,-1 0 0 0 0,1 0 0 0 0,0 0 0 0 0,1 1 0 0 0,3-2 0 0 0,-7 3 0 0 0,0-1 0 0 0,1 1 0 0 0,-1 0 0 0 0,1 0 0 0 0,-1 0 0 0 0,1-1 0 0 0,-1 1 0 0 0,0 0 0 0 0,1 0 0 0 0,-1 0 0 0 0,1 0 0 0 0,-1 0 0 0 0,1 0 0 0 0,-1 0 0 0 0,1 0 0 0 0,-1 0 0 0 0,1 0 0 0 0,-1 0 0 0 0,1 0 0 0 0,-1 0 0 0 0,1 0 0 0 0,-1 1 0 0 0,0-1 0 0 0,1 0 0 0 0,-1 0 0 0 0,1 0 0 0 0,0 1 0 0 0,0 5 0 0 0,-1-6 0 0 0,29 94 0 0 0,-25-74 0 0 0,-4-20 0 0 0,0 1 0 0 0,-1-1 0 0 0,1 1 0 0 0,0-1 0 0 0,0 1 0 0 0,0-1 0 0 0,0 1 0 0 0,0 0 0 0 0,0-1 0 0 0,1 1 0 0 0,-1-1 0 0 0,0 1 0 0 0,0-1 0 0 0,0 1 0 0 0,0-1 0 0 0,1 0 0 0 0,-1 1 0 0 0,0-1 0 0 0,0 1 0 0 0,1-1 0 0 0,-1 1 0 0 0,0-1 0 0 0,1 0 0 0 0,-1 1 0 0 0,0-1 0 0 0,1 1 0 0 0,-1-1 0 0 0,1 0 0 0 0,-1 0 0 0 0,1 1 0 0 0,1 0 0 0 0,-2-1 0 0 0,1 1-1 0 0,0 0 1 0 0,-1 0-1 0 0,1-1 1 0 0,0 1-1 0 0,-1-1 1 0 0,1 1 0 0 0,0 0-1 0 0,0-1 1 0 0,-1 0-1 0 0,1 1 1 0 0,0-1-1 0 0,0 1 1 0 0,0-1-1 0 0,0 0 1 0 0,0 0 0 0 0,0 1-1 0 0,0-1 1 0 0,0 0-1 0 0,-1 0 1 0 0,1 0-1 0 0,0 0 1 0 0,0 0-1 0 0,0 0 1 0 0,2-1 0 0 0,-1 1-53 0 0,0-1-52 0 0,0 1-1 0 0,-1 0 1 0 0,1-1-1 0 0,0 1 1 0 0,0-1-1 0 0,-1 0 1 0 0,1 0-1 0 0,0 1 1 0 0,-1-1-1 0 0,1 0 1 0 0,-1 0-1 0 0,1-1 1 0 0,-1 1-1 0 0,2-2 1 0 0,1 0-150 0 0,-1-1 0 0 0,-1 1 1 0 0,1-1-1 0 0,3-5 0 0 0,-2-2-1251 0 0,-1 0-4421 0 0,-3 11 5566 0 0,3-11-7797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15663 0 0,'0'0'719'0'0,"3"-1"-20"0"0,7 0-386 0 0,-6 0-132 0 0,1 0-1 0 0,0 0 1 0 0,-1 0 0 0 0,1 0 0 0 0,-1-1-1 0 0,8-3 1 0 0,-16-3 4258 0 0,4 8-4475 0 0,11-6 2254 0 0,-8 2-137 0 0,-8 2-387 0 0,5 1-1251 0 0,-1 1-442 0 0,1 0 0 0 0,0-1 0 0 0,0 1 1 0 0,0-1-1 0 0,0 1 0 0 0,0-1 0 0 0,0 1 1 0 0,0 0-1 0 0,0-1 0 0 0,0 1 0 0 0,0-1 1 0 0,0 1-1 0 0,0-1 0 0 0,0 1 0 0 0,0 0 0 0 0,0-1 1 0 0,0 1-1 0 0,0-1 0 0 0,0 1 0 0 0,1 0 1 0 0,-1-1-1 0 0,0 1 0 0 0,0-1 0 0 0,1 1 1 0 0,-1 0-1 0 0,0-1 0 0 0,0 1 0 0 0,1 0 1 0 0,-1-1-1 0 0,0 1 0 0 0,1 0 0 0 0,-1 0 1 0 0,0-1-1 0 0,1 1 0 0 0,-1 0 0 0 0,1 0 0 0 0,-1 0 1 0 0,0 0-1 0 0,1-1 0 0 0,-1 1 0 0 0,1 0 1 0 0,-1 0-1 0 0,0 0 0 0 0,2 0 0 0 0,0-1-292 0 0,-2 1-406 0 0,8-6 1351 0 0,-5 4-3181 0 0,-3 0-3730 0 0,-6-2-2531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82 350 6447 0 0,'1'-2'298'0'0,"12"-16"85"0"0,-10 13-152 0 0,0 0-1 0 0,0 0 0 0 0,1 1 1 0 0,-1 0-1 0 0,1 0 1 0 0,0 0-1 0 0,6-5 0 0 0,-5 6 151 0 0,-4 3-264 0 0,0-1-1 0 0,0 1 1 0 0,0-1-1 0 0,0 0 1 0 0,0 1-1 0 0,0-1 1 0 0,0 0-1 0 0,0 0 1 0 0,0 1-1 0 0,0-1 1 0 0,0 0-1 0 0,-1 0 0 0 0,1 0 1 0 0,0 0-1 0 0,-1 0 1 0 0,1 0-1 0 0,-1 0 1 0 0,1 0-1 0 0,-1-1 1 0 0,1 1-1 0 0,-1 0 1 0 0,0-2-1 0 0,1 2 35 0 0,-1 0-1 0 0,1-1 1 0 0,-1 1-1 0 0,1 0 1 0 0,-1 0-1 0 0,1 0 1 0 0,0 0 0 0 0,-1 0-1 0 0,1-1 1 0 0,0 1-1 0 0,0 0 1 0 0,0 1-1 0 0,0-1 1 0 0,1-1-1 0 0,-1 1-72 0 0,0 1 1 0 0,-1-1-1 0 0,1 0 0 0 0,0 1 0 0 0,0-1 0 0 0,-1 1 0 0 0,1-1 1 0 0,-1 0-1 0 0,1 0 0 0 0,-1 1 0 0 0,1-1 0 0 0,-1 0 0 0 0,1 0 0 0 0,-1 0 1 0 0,1 1-1 0 0,-1-1 0 0 0,0 0 0 0 0,0 0 0 0 0,1 0 0 0 0,-1 0 1 0 0,0 0-1 0 0,0 0 0 0 0,0 0 0 0 0,0-1 0 0 0,-1 0-31 0 0,0 0 79 0 0,0 1 0 0 0,0 0 1 0 0,1-1-1 0 0,-1 1 1 0 0,0 0-1 0 0,1-1 1 0 0,-1 1-1 0 0,1-1 1 0 0,0 1-1 0 0,-1-1 1 0 0,1 1-1 0 0,0-1 1 0 0,0 1-1 0 0,0-1 1 0 0,0 0-1 0 0,0 1 1 0 0,0-1-1 0 0,1 1 1 0 0,-1-1-1 0 0,0 1 1 0 0,1-1-1 0 0,-1 1 1 0 0,1-1-1 0 0,0 1 1 0 0,-1 0-1 0 0,1-1 1 0 0,1 0-1 0 0,-1 1 2 0 0,-1 0 0 0 0,1 1 0 0 0,-1-1 0 0 0,1 0 0 0 0,-1 1 0 0 0,1-1 0 0 0,-1 0 0 0 0,0 0 0 0 0,1 1 0 0 0,-1-1 0 0 0,0 0 0 0 0,1 0 0 0 0,-1 0 0 0 0,0 1 0 0 0,0-1 0 0 0,0 0 0 0 0,0 0 0 0 0,0 0 0 0 0,0 0 0 0 0,0 0 0 0 0,0 1 0 0 0,0-1 0 0 0,0-1 0 0 0,-1 1 316 0 0,2 0-289 0 0,-21 45-138 0 0,15-33-17 0 0,0 0 0 0 0,1 0 0 0 0,-5 17 0 0 0,6-14 0 0 0,-2-1 0 0 0,-6 17 0 0 0,-106 245 0 0 0,119-282-72 0 0,3-6 576 0 0,0-1 0 0 0,9-15 0 0 0,-11 23-399 0 0,0 1 0 0 0,-1-1 0 0 0,3-8 0 0 0,-3 8-67 0 0,0 1 0 0 0,0 0-1 0 0,0 0 1 0 0,5-7-1 0 0,36-53-37 0 0,-40 60 0 0 0,1-1 0 0 0,0 1 0 0 0,8-8 0 0 0,-2 2 0 0 0,-3 6 0 0 0,-7 5 0 0 0,1 0 0 0 0,-1-1 0 0 0,0 1 0 0 0,0 0 0 0 0,0 0 0 0 0,1 0 0 0 0,-1-1 0 0 0,0 1 0 0 0,1 0 0 0 0,-1 0 0 0 0,0 0 0 0 0,0 0 0 0 0,1 0 0 0 0,-1 0 0 0 0,0 0 0 0 0,1 0 0 0 0,-1 0 0 0 0,0 0 0 0 0,0 0 0 0 0,1 0 0 0 0,-1 0 0 0 0,0 0 0 0 0,1 0 0 0 0,-1 0 0 0 0,0 0 0 0 0,1 0 0 0 0,-1 0 0 0 0,0 0 0 0 0,0 0 0 0 0,1 0 0 0 0,-1 1 0 0 0,0-1 0 0 0,0 0 0 0 0,1 0 0 0 0,-1 0 0 0 0,0 1 0 0 0,0-1 0 0 0,1 0 0 0 0,-1 0 0 0 0,0 0 0 0 0,0 1 0 0 0,0-1 0 0 0,0 0 0 0 0,1 0 0 0 0,-1 1 0 0 0,0-1 0 0 0,0 0 0 0 0,0 1 0 0 0,0-1 0 0 0,0 0 0 0 0,0 0 0 0 0,0 1 0 0 0,0-1 0 0 0,0 0 0 0 0,0 1 0 0 0,0-1 0 0 0,0 0 0 0 0,0 1 0 0 0,2 6 0 0 0,-1 0 0 0 0,0 0 0 0 0,0 1 0 0 0,0-1 0 0 0,-1 0 0 0 0,0 1 0 0 0,-1-1 0 0 0,0 0 0 0 0,0 0 0 0 0,0 0 0 0 0,-1 0 0 0 0,-2 7 0 0 0,2-9 0 0 0,1-4 0 0 0,1 0 0 0 0,-1 1 0 0 0,1-1 0 0 0,-1 0 0 0 0,1 1 0 0 0,0-1 0 0 0,-1 0 0 0 0,1 1 0 0 0,0-1 0 0 0,0 0 0 0 0,0 1 0 0 0,0-1 0 0 0,0 0 0 0 0,0 1 0 0 0,1-1 0 0 0,-1 0 0 0 0,0 1 0 0 0,2 1 0 0 0,-2-1 0 0 0,0 0 0 0 0,0-1 0 0 0,0 1 0 0 0,1 0 0 0 0,-1-1 0 0 0,1 1 0 0 0,-1 0 0 0 0,1-1 0 0 0,0 1 0 0 0,0-1 0 0 0,0 1 0 0 0,-1-1 0 0 0,1 1 0 0 0,2 1 0 0 0,0-1 0 0 0,6 5 0 0 0,-5-6 0 0 0,1 1 0 0 0,-1-1 0 0 0,1 0 0 0 0,-1 0 0 0 0,1 0 0 0 0,0 0 0 0 0,-1-1 0 0 0,1 0 0 0 0,0 0 0 0 0,0 0 0 0 0,7-2 0 0 0,-1 0 0 0 0,0-1 0 0 0,0 0 0 0 0,18-8 0 0 0,-15 4 0 0 0,0-2 0 0 0,-1 0 0 0 0,0 0 0 0 0,0-1 0 0 0,13-15 0 0 0,-18 18 0 0 0,1-1-9 0 0,-4 4 22 0 0,0-1 1 0 0,0 0-1 0 0,-1 0 1 0 0,0 0 0 0 0,4-6-1 0 0,-7 10 358 0 0,-1 1 117 0 0,0 0 21 0 0,0 0-66 0 0,-1 1-294 0 0,-3 3-148 0 0,1 0 0 0 0,-1 1 0 0 0,1 0 0 0 0,0 0 1 0 0,0 0-1 0 0,0 0 0 0 0,1 0 0 0 0,0 1 0 0 0,0-1 0 0 0,0 1 0 0 0,1-1 0 0 0,-1 1 0 0 0,1 0 0 0 0,0 10 1 0 0,0-7-3 0 0,0-7 1 0 0,1 0 0 0 0,-1 1 0 0 0,1-1 0 0 0,0 0 0 0 0,0 1 0 0 0,0-1 0 0 0,0 0 0 0 0,0 0 0 0 0,0 1 0 0 0,1-1 0 0 0,-1 0 0 0 0,1 0 0 0 0,0 1 0 0 0,-1-1 0 0 0,1 0 0 0 0,0 0 0 0 0,0 0 0 0 0,0 0 0 0 0,2 2 0 0 0,-1-2 0 0 0,-1-1 0 0 0,0 0 0 0 0,0 1 0 0 0,1-1 0 0 0,-1 0 0 0 0,1 0 0 0 0,-1 0 0 0 0,1 0 0 0 0,-1 0 0 0 0,1-1 0 0 0,-1 1 0 0 0,1 0 0 0 0,0-1 0 0 0,0 1 0 0 0,-1-1 0 0 0,1 1 0 0 0,0-1 0 0 0,0 0 0 0 0,3 0 0 0 0,0 0 0 0 0,2 0 0 0 0,0 0 0 0 0,-1-1 0 0 0,1 0 0 0 0,0 0 0 0 0,-1-1 0 0 0,1 1 0 0 0,-1-2 0 0 0,1 1 0 0 0,-1-1 0 0 0,0 1 0 0 0,0-2 0 0 0,0 1 0 0 0,6-5 0 0 0,10-9 0 0 0,37-36 0 0 0,-50 44 0 0 0,-2 2 0 0 0,45-46 0 0 0,-46 46 0 0 0,0-1 0 0 0,0-1 0 0 0,-1 1 0 0 0,0-1 0 0 0,6-12 0 0 0,2-8 0 0 0,1 1 0 0 0,28-41 0 0 0,-31 50 0 0 0,11-25 0 0 0,5-10 0 0 0,-24 47 0 0 0,0 0 0 0 0,0 0 0 0 0,-1 0 0 0 0,1 0 0 0 0,0-10 0 0 0,2-2 0 0 0,-5 18 0 0 0,0 1 0 0 0,0-1 0 0 0,0 1 0 0 0,0 0 0 0 0,0-1 0 0 0,1 1 0 0 0,-1-1 0 0 0,-1 1 0 0 0,1-1 0 0 0,0 1 0 0 0,0 0 0 0 0,0-1 0 0 0,0 1 0 0 0,0-1 0 0 0,0 1 0 0 0,0 0 0 0 0,0-1 0 0 0,-1 1 0 0 0,1-1 0 0 0,0 1 0 0 0,0 0 0 0 0,-1-1 0 0 0,1 1 0 0 0,0 0 0 0 0,0-1 0 0 0,-1 1 0 0 0,1 0 0 0 0,0 0 0 0 0,-1-1 0 0 0,1 1 0 0 0,-1 0 0 0 0,1 0 0 0 0,0 0 0 0 0,-1-1 0 0 0,0 1 0 0 0,-15-2 0 0 0,9 6 0 0 0,-9 8 0 0 0,12-10 0 0 0,1 1 0 0 0,-1 0 0 0 0,0 0 0 0 0,1 0 0 0 0,0 0 0 0 0,0 1 0 0 0,0-1 0 0 0,0 1 0 0 0,0 0 0 0 0,1 0 0 0 0,-4 5 0 0 0,0 5 0 0 0,-1-1 0 0 0,-1 0 0 0 0,0 0 0 0 0,-1-1 0 0 0,-10 12 0 0 0,13-16 0 0 0,1 0 0 0 0,1 0 0 0 0,-1 0 0 0 0,1 0 0 0 0,1 1 0 0 0,-5 14 0 0 0,-3 7 0 0 0,9-23 0 0 0,-38 81 0 0 0,39-86 0 0 0,0 0 0 0 0,0 0 0 0 0,1 0 0 0 0,-1 0 0 0 0,1 0 0 0 0,-1 0 0 0 0,1 0 0 0 0,-1 0 0 0 0,1 0 0 0 0,0 0 0 0 0,0 1 0 0 0,0-1 0 0 0,1 0 0 0 0,-1 0 0 0 0,0 0 0 0 0,2 3 0 0 0,0 17 0 0 0,-2-21 0 0 0,0 1 0 0 0,0-1 0 0 0,0 1 0 0 0,0 0 0 0 0,0-1 0 0 0,0 1 0 0 0,0 0 0 0 0,0-1 0 0 0,1 1 0 0 0,-1-1 0 0 0,0 1 0 0 0,1-1 0 0 0,0 1 0 0 0,-1-1 0 0 0,1 1 0 0 0,0-1 0 0 0,0 1 0 0 0,0-1 0 0 0,0 0 0 0 0,0 1 0 0 0,0-1 0 0 0,0 0 0 0 0,0 0 0 0 0,0 0 0 0 0,0 0 0 0 0,3 1 0 0 0,23 16 0 0 0,-24-16-38 0 0,0-1-1 0 0,0 0 1 0 0,0 0-1 0 0,0 1 1 0 0,0-2-1 0 0,1 1 1 0 0,-1 0-1 0 0,0-1 1 0 0,0 1 0 0 0,1-1-1 0 0,-1 0 1 0 0,0 0-1 0 0,0 0 1 0 0,1-1-1 0 0,-1 1 1 0 0,0-1-1 0 0,0 0 1 0 0,0 1 0 0 0,6-4-1 0 0,-2 1-127 0 0,0 0-1 0 0,0 0 1 0 0,0-1 0 0 0,-1 0-1 0 0,1 0 1 0 0,-1-1-1 0 0,8-7 1 0 0,34-36-5391 0 0,-34 29 3510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11975 0 0,'0'0'267'0'0,"0"0"42"0"0,0 0 17 0 0,0 0-28 0 0,2 1-196 0 0,0 0-26 0 0,1 0-1 0 0,-1-1 1 0 0,1 1 0 0 0,0 0 0 0 0,0-1 0 0 0,-1 0 0 0 0,1 0 0 0 0,0 0 0 0 0,0 0 0 0 0,-1 0 0 0 0,1 0 0 0 0,0-1 0 0 0,0 1 0 0 0,-1-1 0 0 0,1 0-1 0 0,-1 0 1 0 0,1 0 0 0 0,3-2 0 0 0,7-2 482 0 0,-1 0 0 0 0,1 1 0 0 0,17-4 0 0 0,18-5-2824 0 0,-8 0 754 0 0,-7 1-22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15663 0 0,'0'0'356'0'0,"0"0"50"0"0,0 0 20 0 0,1 2-42 0 0,1 5-283 0 0,1 0 0 0 0,-1 0 0 0 0,-1 0 0 0 0,1 0 0 0 0,-1 0 0 0 0,0 1-1 0 0,-1-1 1 0 0,0 10 0 0 0,-1-3 323 0 0,-1 0 0 0 0,-1 0 0 0 0,-5 20 0 0 0,-5 26 639 0 0,9-38-787 0 0,-7 23 1 0 0,-76 243 1771 0 0,36-145-2032 0 0,48-134-16 0 0,-1 1 0 0 0,1 0 0 0 0,-1-1 0 0 0,-1 0 0 0 0,0 0 0 0 0,0 0 0 0 0,-1-1 0 0 0,-11 14 0 0 0,14-18 0 0 0,7-7 0 0 0,7-9 0 0 0,-7 3 0 0 0,0-1 0 0 0,4-13 0 0 0,7-16 0 0 0,23-51 0 0 0,-18 40 0 0 0,-3-2 0 0 0,2-3 0 0 0,-17 52 5 0 0,0-2 5 0 0,-1 1-1 0 0,1-1 1 0 0,-1 0-1 0 0,0 0 1 0 0,0 1 0 0 0,1-7-1 0 0,-2 9 362 0 0,-2 3-264 0 0,-1 0 0 0 0,1 0 0 0 0,0 1 0 0 0,0-1 0 0 0,0 1 0 0 0,0-1 0 0 0,0 1 0 0 0,0-1 0 0 0,1 1 0 0 0,-1 0 0 0 0,1 0 0 0 0,-1 0 0 0 0,1 0 0 0 0,-2 4 0 0 0,-17 36-107 0 0,17-35 0 0 0,0 0 0 0 0,0 1 0 0 0,-3 14 0 0 0,-1 2 0 0 0,6-22 0 0 0,0 0 0 0 0,1 0 0 0 0,-1 0 0 0 0,1 0 0 0 0,-1 0 0 0 0,1 0 0 0 0,0 1 0 0 0,0-1 0 0 0,0 0 0 0 0,0 0 0 0 0,1 0 0 0 0,-1 0 0 0 0,0 0 0 0 0,1 0 0 0 0,-1 0 0 0 0,1 0 0 0 0,0 0 0 0 0,0 0 0 0 0,0-1 0 0 0,0 1 0 0 0,0 0 0 0 0,0 0 0 0 0,0-1 0 0 0,0 1 0 0 0,1 0 0 0 0,-1-1 0 0 0,1 0 0 0 0,-1 1 0 0 0,1-1 0 0 0,-1 0 0 0 0,1 0 0 0 0,0 0 0 0 0,3 2 0 0 0,-3-2 0 0 0,1 0 0 0 0,-1 0 0 0 0,0-1 0 0 0,0 1 0 0 0,0-1 0 0 0,1 0 0 0 0,-1 1 0 0 0,0-1 0 0 0,1 0 0 0 0,-1 0 0 0 0,0 0 0 0 0,1-1 0 0 0,3 0 0 0 0,30-9 0 0 0,-34 9 0 0 0,16-5 0 0 0,1-1 0 0 0,-2 0 0 0 0,1-2 0 0 0,30-19 0 0 0,-13 7 0 0 0,-29 18 0 0 0,1-1 0 0 0,-1 1 0 0 0,0-2 0 0 0,0 1 0 0 0,0 0 0 0 0,0-1 0 0 0,-1 0 0 0 0,0-1 0 0 0,5-5 0 0 0,11-16 0 0 0,30-29 0 0 0,-27 36 46 0 0,-20 18-21 0 0,-1 0 0 0 0,0 0 0 0 0,0 0-1 0 0,-1 0 1 0 0,1-1 0 0 0,0 1 0 0 0,-1-1 0 0 0,0 0-1 0 0,0 0 1 0 0,1 0 0 0 0,-1 0 0 0 0,-1 0-1 0 0,1 0 1 0 0,0 0 0 0 0,0-4 0 0 0,-1 5 45 0 0,-1 1 1 0 0,1 0-1 0 0,-1 0 0 0 0,1 0 1 0 0,-1-1-1 0 0,1 1 1 0 0,0 0-1 0 0,0 0 0 0 0,0 0 1 0 0,0 0-1 0 0,-1 0 1 0 0,1 0-1 0 0,2-1 1 0 0,-3 2-60 0 0,0-1 31 0 0,-1 1 1 0 0,1-1-1 0 0,-1 1 0 0 0,1-1 1 0 0,-1 1-1 0 0,0-1 0 0 0,1 1 0 0 0,-1 0 1 0 0,0-1-1 0 0,1 1 0 0 0,-1 0 1 0 0,0 0-1 0 0,0-1 0 0 0,-22-2-26 0 0,15 7-16 0 0,-22 12 0 0 0,25-13 0 0 0,0-1 0 0 0,0 1 0 0 0,0 0 0 0 0,0 0 0 0 0,0 1 0 0 0,-8 7 0 0 0,6-3 0 0 0,-2 1 0 0 0,1 0 0 0 0,-11 16 0 0 0,17-21 0 0 0,-1 0 0 0 0,1 0 0 0 0,0 1 0 0 0,1-1 0 0 0,-1 1 0 0 0,1-1 0 0 0,-1 1 0 0 0,2 0 0 0 0,-2 9 0 0 0,2-12 0 0 0,0 0 0 0 0,0 0 0 0 0,0 0 0 0 0,1 0 0 0 0,-1 0 0 0 0,1 0 0 0 0,-1 0 0 0 0,1 0 0 0 0,0 0 0 0 0,0 0 0 0 0,0 0 0 0 0,0-1 0 0 0,0 1 0 0 0,0 0 0 0 0,0-1 0 0 0,1 1 0 0 0,-1-1 0 0 0,0 1 0 0 0,1-1 0 0 0,2 2 0 0 0,4 7 0 0 0,-7-9 0 0 0,-1 0 0 0 0,1 0 0 0 0,0 0 0 0 0,-1 0 0 0 0,1 0 0 0 0,0 0 0 0 0,-1-1 0 0 0,1 1 0 0 0,0 0 0 0 0,0-1 0 0 0,0 1 0 0 0,0 0 0 0 0,-1-1 0 0 0,1 1 0 0 0,0-1 0 0 0,0 1 0 0 0,0-1 0 0 0,0 0 0 0 0,0 1 0 0 0,0-1 0 0 0,1 0 0 0 0,-1 0 0 0 0,0 1 0 0 0,0-1 0 0 0,0 0 0 0 0,0 0 0 0 0,0 0 0 0 0,0-1 0 0 0,0 1 0 0 0,0 0 0 0 0,2-1 0 0 0,1 1 0 0 0,8-2 0 0 0,-1 0 0 0 0,-1-1 0 0 0,1 0 0 0 0,0 0 0 0 0,-1-1 0 0 0,21-11 0 0 0,55-39 0 0 0,-71 43 0 0 0,-1-1 0 0 0,1 0 0 0 0,-2-1 0 0 0,0 0 0 0 0,17-23 0 0 0,-13 11 0 0 0,-1-1 0 0 0,22-44 0 0 0,-24 40 0 0 0,-3 10 0 0 0,10-29 0 0 0,-19 42 0 0 0,0 1 0 0 0,0-1 0 0 0,-1 1 0 0 0,0-1 0 0 0,0 0 0 0 0,0 1 0 0 0,-1-1 0 0 0,0 0 0 0 0,-2-7 0 0 0,0 7 72 0 0,2 6-27 0 0,0 1 1 0 0,0-1-1 0 0,-1 1 0 0 0,1 0 1 0 0,0-1-1 0 0,0 1 0 0 0,-1 0 1 0 0,1-1-1 0 0,0 1 0 0 0,-1 0 1 0 0,1-1-1 0 0,-1 1 1 0 0,1 0-1 0 0,0-1 0 0 0,-1 1 1 0 0,1 0-1 0 0,-1 0 0 0 0,1 0 1 0 0,-1 0-1 0 0,1-1 0 0 0,-1 1 1 0 0,1 0-1 0 0,0 0 0 0 0,-1 0 1 0 0,1 0-1 0 0,-1 0 0 0 0,1 0 1 0 0,-1 0-1 0 0,1 0 0 0 0,-1 0 1 0 0,1 0-1 0 0,-1 1 0 0 0,1-1 1 0 0,-1 0-1 0 0,-14 8 328 0 0,11-2-371 0 0,-1 0 1 0 0,1 0-1 0 0,0 0 0 0 0,1 0 1 0 0,-1 1-1 0 0,1 0 0 0 0,-2 6 1 0 0,-6 14-6 0 0,8-21 3 0 0,-59 128-96 0 0,54-114 35 0 0,1 1 0 0 0,1 1 0 0 0,0-1 0 0 0,-3 37 0 0 0,8-51-255 0 0,1 0 0 0 0,0 0 0 0 0,1 0-1 0 0,0 0 1 0 0,0 0 0 0 0,0 0 0 0 0,1-1 0 0 0,4 12 0 0 0,-5-15 15 0 0,0 0 0 0 0,0-1 1 0 0,1 1-1 0 0,-1 0 0 0 0,1-1 0 0 0,0 1 1 0 0,-1-1-1 0 0,1 0 0 0 0,0 0 0 0 0,1 1 1 0 0,-1-1-1 0 0,0 0 0 0 0,1-1 0 0 0,-1 1 0 0 0,1 0 1 0 0,-1-1-1 0 0,1 1 0 0 0,0-1 0 0 0,-1 0 1 0 0,1 0-1 0 0,0 0 0 0 0,5 1 0 0 0,4-2-6863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279 275 17503 0 0,'0'0'24'0'0,"0"0"0"0"0,0 0-1 0 0,0 0 1 0 0,1 0 0 0 0,-1 0-1 0 0,0 0 1 0 0,0 0 0 0 0,0 0-1 0 0,0 0 1 0 0,1 0 0 0 0,-1 0-1 0 0,0 0 1 0 0,0 0 0 0 0,0 0-1 0 0,0 0 1 0 0,1 0 0 0 0,-1 0-1 0 0,0 0 1 0 0,0 0 0 0 0,0 0-1 0 0,0 0 1 0 0,1 0 0 0 0,-1 0-1 0 0,0 0 1 0 0,0 0 0 0 0,0 0-1 0 0,0 0 1 0 0,0 0 0 0 0,1-1-1 0 0,-1 1 1 0 0,0 0 0 0 0,0 0-1 0 0,0 0 1 0 0,0 0 0 0 0,0 0-1 0 0,0 0 1 0 0,0-1 0 0 0,0 1-1 0 0,1 0 1 0 0,-1 0 0 0 0,0 0-1 0 0,0 0 1 0 0,0 0 0 0 0,0-1-1 0 0,0 1 1 0 0,0 0 0 0 0,0 0-1 0 0,-8-7 570 0 0,-18-5-402 0 0,18 10-20 0 0,0 1 0 0 0,0 1-1 0 0,0-1 1 0 0,0 1 0 0 0,0 1-1 0 0,0-1 1 0 0,0 2 0 0 0,0-1-1 0 0,0 1 1 0 0,0 0 0 0 0,0 0-1 0 0,1 1 1 0 0,-1 0-1 0 0,1 1 1 0 0,0 0 0 0 0,0 0-1 0 0,-11 8 1 0 0,10-6 65 0 0,-1 1 1 0 0,1 0-1 0 0,0 0 0 0 0,1 1 1 0 0,0 0-1 0 0,0 0 0 0 0,1 0 1 0 0,0 1-1 0 0,0 0 0 0 0,1 1 1 0 0,0-1-1 0 0,-7 21 0 0 0,10-24-236 0 0,1 0 0 0 0,0 0 0 0 0,0 1 0 0 0,0-1 0 0 0,1 0 0 0 0,0 1 0 0 0,0-1 0 0 0,0 1 0 0 0,3 10 0 0 0,2-7 0 0 0,-4-8 0 0 0,1-1 0 0 0,-1 1 0 0 0,1-1 0 0 0,0 0 0 0 0,0 1 0 0 0,-1-1 0 0 0,1 0 0 0 0,0 0 0 0 0,0 0 0 0 0,0 0 0 0 0,0 0 0 0 0,0-1 0 0 0,0 1 0 0 0,0 0 0 0 0,1-1 0 0 0,-1 0 0 0 0,0 1 0 0 0,0-1 0 0 0,0 0 0 0 0,1 0 0 0 0,-1 0 0 0 0,0-1 0 0 0,0 1 0 0 0,0 0 0 0 0,3-2 0 0 0,5-1 0 0 0,0 0 0 0 0,0-1 0 0 0,-1-1 0 0 0,10-5 0 0 0,-7 4 0 0 0,37-22 0 0 0,48-37 0 0 0,-80 53 0 0 0,-7 4 91 0 0,0-1 0 0 0,0 0-1 0 0,-1 0 1 0 0,0-1 0 0 0,-1 0-1 0 0,0 0 1 0 0,7-13 0 0 0,42-85 1025 0 0,-32 56-910 0 0,-18 37-153 0 0,10-29-1 0 0,-14 38-9 0 0,-2-1-1 0 0,1 1 0 0 0,-1 0 0 0 0,0-1 0 0 0,-1 1 0 0 0,1-1 1 0 0,-2-10-1 0 0,1 17-3 0 0,0-1 1 0 0,0 1 0 0 0,0-1-1 0 0,-1 1 1 0 0,1-1-1 0 0,0 1 1 0 0,0 0 0 0 0,-1-1-1 0 0,1 1 1 0 0,0-1-1 0 0,0 1 1 0 0,-1 0 0 0 0,1-1-1 0 0,-1 1 1 0 0,1 0-1 0 0,0 0 1 0 0,-1-1 0 0 0,1 1-1 0 0,-1 0 1 0 0,1 0-1 0 0,0 0 1 0 0,-1-1-1 0 0,1 1 1 0 0,-1 0 0 0 0,1 0-1 0 0,-1 0 1 0 0,1 0-1 0 0,-1 0 1 0 0,1 0 0 0 0,-1 0-1 0 0,1 0 1 0 0,-1 0-1 0 0,1 0 1 0 0,-1 0 0 0 0,-15 4 163 0 0,10-1-200 0 0,0 1 0 0 0,0 0-1 0 0,0 0 1 0 0,0 1 0 0 0,1-1 0 0 0,-7 8 0 0 0,-28 36-6 0 0,26-29 2 0 0,8-13 1 0 0,0 1 0 0 0,1 0 0 0 0,-1 1 0 0 0,2-1 0 0 0,-1 1 0 0 0,1 0 0 0 0,0 0 0 0 0,1 1 0 0 0,0-1 0 0 0,0 1 0 0 0,-1 9 0 0 0,2-10 0 0 0,0 0 0 0 0,-1 0 0 0 0,0-1 0 0 0,0 1 0 0 0,0-1 0 0 0,-6 9 0 0 0,-10 24 0 0 0,16-35 0 0 0,1 0 0 0 0,0 1 0 0 0,1-1 0 0 0,0 1 0 0 0,0 0 0 0 0,0-1 0 0 0,0 8 0 0 0,1-11 0 0 0,0 1 0 0 0,1-1 0 0 0,-1 1 0 0 0,1 0 0 0 0,0-1 0 0 0,0 1 0 0 0,0-1 0 0 0,0 1 0 0 0,0-1 0 0 0,1 0 0 0 0,-1 0 0 0 0,1 1 0 0 0,-1-1 0 0 0,1 0 0 0 0,0 0 0 0 0,0 0 0 0 0,3 2 0 0 0,0-1 0 0 0,-1 0 0 0 0,0 0 0 0 0,1 0 0 0 0,0-1 0 0 0,0 0 0 0 0,0 0 0 0 0,0 0 0 0 0,0 0 0 0 0,0-1 0 0 0,0 0 0 0 0,0 0 0 0 0,1 0 0 0 0,-1-1 0 0 0,0 0 0 0 0,0 0 0 0 0,1 0 0 0 0,-1-1 0 0 0,0 1 0 0 0,1-1 0 0 0,8-3 0 0 0,4-2 0 0 0,1-1 0 0 0,-1 0 0 0 0,0-1 0 0 0,21-14 0 0 0,-29 14 0 0 0,0 1 0 0 0,-1-1 0 0 0,0-1 0 0 0,0 1 0 0 0,-1-1 0 0 0,8-12 0 0 0,1 0 0 0 0,34-42 0 0 0,-59 75-4 0 0,1 0 0 0 0,0 0 0 0 0,1 1 0 0 0,0-1 0 0 0,2 1 0 0 0,-1 1 0 0 0,1-1 0 0 0,1 0 0 0 0,0 1 0 0 0,1 0 0 0 0,1 0 0 0 0,0 0 0 0 0,1 0 0 0 0,0 0 0 0 0,3 14 0 0 0,-3-27-333 0 0,0-1-138 0 0,0 0-33 0 0,0 1 446 0 0,1-1 1 0 0,-1 0-1 0 0,0 0 1 0 0,0 0-1 0 0,0 0 0 0 0,0 0 1 0 0,1 1-1 0 0,-1-1 1 0 0,0 0-1 0 0,0 0 0 0 0,0 0 1 0 0,1 0-1 0 0,-1 0 1 0 0,0 0-1 0 0,0 0 1 0 0,1 0-1 0 0,-1 0 0 0 0,0 0 1 0 0,0 0-1 0 0,1 0 1 0 0,-1 0-1 0 0,0 0 0 0 0,0 0 1 0 0,0 0-1 0 0,1 0 1 0 0,-1 0-1 0 0,0 0 0 0 0,0 0 1 0 0,1 0-1 0 0,-1 0 1 0 0,0 0-1 0 0,0-1 0 0 0,0 1 1 0 0,1 0-1 0 0,-1 0 1 0 0,0 0-1 0 0,8-4-1115 0 0,-2 0 190 0 0,-1 0-1 0 0,1-1 0 0 0,-1 1 1 0 0,-1-1-1 0 0,1 0 1 0 0,7-11-1 0 0,-2 0-1059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15663 0 0,'0'0'356'0'0,"0"0"50"0"0,1-2 20 0 0,9-14 92 0 0,0 3 65 0 0,-8 12-293 0 0,-1-1 679 0 0,-1 2 45 0 0,0 0-61 0 0,0 0-288 0 0,0 0-121 0 0,1 2-28 0 0,1 3-387 0 0,0-1 0 0 0,0 1 0 0 0,0 0 0 0 0,0 0 0 0 0,-1 0 0 0 0,0 1 0 0 0,0-1 0 0 0,-1 0 0 0 0,0 0 0 0 0,0 9 0 0 0,-1 8 492 0 0,-6 25 0 0 0,7-44-618 0 0,-2 11-3 0 0,-3 22 0 0 0,-2-1 0 0 0,-1 0 0 0 0,-15 40 0 0 0,14-50 72 0 0,8-23 299 0 0,1-2 117 0 0,0 0 21 0 0,0 0-66 0 0,-2-22-278 0 0,3 16-165 0 0,0 0 0 0 0,0-1 0 0 0,1 1 0 0 0,0 0 0 0 0,0 0 0 0 0,0 0 0 0 0,1 0 0 0 0,0 1 0 0 0,6-11 0 0 0,3 0 0 0 0,25-26 0 0 0,-12 14 0 0 0,-16 19 0 0 0,-1 0 0 0 0,2 1 0 0 0,10-7 0 0 0,-9 9 0 0 0,0 4 0 0 0,-10 3 0 0 0,1-1 0 0 0,-1 1 0 0 0,0 0 0 0 0,1-1 0 0 0,-1 1 0 0 0,0 0 0 0 0,1 0 0 0 0,-1 0 0 0 0,0 0 0 0 0,0 0 0 0 0,0 0 0 0 0,1 2 0 0 0,7 9 0 0 0,-9-7 0 0 0,-1-3 0 0 0,2 3 0 0 0,-1 0 0 0 0,-1 0 0 0 0,1-1 0 0 0,-1 1 0 0 0,0 0 0 0 0,0-1 0 0 0,0 1 0 0 0,0-1 0 0 0,-1 1 0 0 0,0-1 0 0 0,0 0 0 0 0,0 1 0 0 0,-4 5 0 0 0,-4 2 0 0 0,0 1 0 0 0,-19 17 0 0 0,29-29 0 0 0,-4 2 0 0 0,0 0 0 0 0,0 0 0 0 0,0-1 0 0 0,-7 5 0 0 0,-9 5 0 0 0,-28 26 0 0 0,46-37 0 0 0,-1 1 0 0 0,-3 12 0 0 0,3-2 0 0 0,3-9 0 0 0,1-1 0 0 0,-1 1 0 0 0,1-1 0 0 0,0 0 0 0 0,-1 1 0 0 0,1-1 0 0 0,0 0 0 0 0,3 4 0 0 0,2 3 0 0 0,1-6 0 0 0,-1 0 0 0 0,0-1 0 0 0,1 1 0 0 0,0-1 0 0 0,9 1 0 0 0,-11-2-302 0 0,1-1 1 0 0,0 0-1 0 0,0 0 1 0 0,0 0-1 0 0,-1-1 0 0 0,1 0 1 0 0,0 0-1 0 0,0 0 1 0 0,-1-1-1 0 0,9-4 0 0 0,-5 2-421 0 0,-1 0 0 0 0,0-1 0 0 0,0 0-1 0 0,0 0 1 0 0,11-12 0 0 0,-5 4-1324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17503 0 0,'-4'1'36'0'0,"0"0"153"0"0,-1 1-1 0 0,1-1 0 0 0,0 1 1 0 0,0 0-1 0 0,0 0 1 0 0,0 0-1 0 0,1 1 0 0 0,-1 0 1 0 0,-4 3-1 0 0,6-4-95 0 0,0-1-1 0 0,1 1 0 0 0,-1 0 1 0 0,0 0-1 0 0,1 0 0 0 0,-1 0 1 0 0,1 0-1 0 0,0 0 0 0 0,-1 0 1 0 0,1 0-1 0 0,0 1 0 0 0,0-1 1 0 0,1 0-1 0 0,-1 1 0 0 0,0-1 1 0 0,1 0-1 0 0,-1 1 0 0 0,1-1 1 0 0,0 4-1 0 0,0-4-358 0 0,1-1-1 0 0,-1 1 1 0 0,0-1-1 0 0,1 0 1 0 0,0 1 0 0 0,-1-1-1 0 0,1 0 1 0 0,0 1 0 0 0,-1-1-1 0 0,1 0 1 0 0,0 0 0 0 0,0 0-1 0 0,2 2 1 0 0,-2-2-6 0 0,8 7-1262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4:5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341 136 15663 0 0,'0'0'356'0'0,"0"-2"-221"0"0,0 1 0 0 0,0-1 1 0 0,0 1-1 0 0,0-1 0 0 0,0 1 0 0 0,0-1 0 0 0,0 1 0 0 0,1-3 0 0 0,-1 3-108 0 0,3-4 290 0 0,0 0 0 0 0,-1 0-1 0 0,0-1 1 0 0,0 1 0 0 0,0 0-1 0 0,-1-1 1 0 0,0 1 0 0 0,1-9 0 0 0,-2 12-59 0 0,0-1 1 0 0,0 0-1 0 0,0 0 1 0 0,0 1-1 0 0,0-1 1 0 0,-1 0-1 0 0,1 1 1 0 0,-1-1-1 0 0,0 0 1 0 0,1 1-1 0 0,-1-1 1 0 0,-1 1 0 0 0,1-1-1 0 0,0 1 1 0 0,-1-1-1 0 0,1 1 1 0 0,-1 0-1 0 0,-2-3 1 0 0,2 4-154 0 0,1-1 0 0 0,-1 1 0 0 0,0 0 0 0 0,0 0 0 0 0,-1 0 1 0 0,1 0-1 0 0,0 0 0 0 0,0 0 0 0 0,0 1 0 0 0,-1-1 0 0 0,1 1 0 0 0,0 0 1 0 0,0-1-1 0 0,-1 1 0 0 0,1 0 0 0 0,0 0 0 0 0,-1 0 0 0 0,1 1 1 0 0,0-1-1 0 0,0 1 0 0 0,-1-1 0 0 0,-2 2 0 0 0,-10 3-82 0 0,1 1 1 0 0,0 0-1 0 0,0 1 0 0 0,1 1 1 0 0,0 0-1 0 0,-16 13 0 0 0,9-5-20 0 0,1 2 0 0 0,-33 37 0 0 0,45-47-3 0 0,1 1 0 0 0,0-1 0 0 0,-10 19 0 0 0,14-23 0 0 0,1 1 0 0 0,-1-1 0 0 0,1 1 0 0 0,-1 0 0 0 0,1-1 0 0 0,1 1 0 0 0,-1 0 0 0 0,1 0 0 0 0,0-1 0 0 0,0 10 0 0 0,4-2 0 0 0,-2-10 0 0 0,-1 0 0 0 0,1-1 0 0 0,0 1 0 0 0,0-1 0 0 0,-1 0 0 0 0,1 1 0 0 0,0-1 0 0 0,0 0 0 0 0,0 0 0 0 0,1 0 0 0 0,-1 0 0 0 0,0-1 0 0 0,0 1 0 0 0,0 0 0 0 0,1-1 0 0 0,-1 0 0 0 0,0 1 0 0 0,0-1 0 0 0,3 0 0 0 0,5 0 0 0 0,-1-1 0 0 0,0 0 0 0 0,13-3 0 0 0,1-2 0 0 0,0-2 0 0 0,-1 0 0 0 0,-1-1 0 0 0,36-22 0 0 0,-30 12 0 0 0,-24 16 0 0 0,1 0 0 0 0,0 0 0 0 0,1 0 0 0 0,-1 0 0 0 0,0 1 0 0 0,1-1 0 0 0,-1 1 0 0 0,1 0 0 0 0,8-2 0 0 0,-5 4 72 0 0,-6 0 299 0 0,-4 24 1069 0 0,-3-7-1398 0 0,-1-1 0 0 0,0 0 0 0 0,-12 23-1 0 0,7-17-43 0 0,-55 98 2 0 0,-6 15 0 0 0,62-113 0 0 0,0-1 0 0 0,-27 38 0 0 0,30-51 0 0 0,0 1 0 0 0,0-1 0 0 0,0-1 0 0 0,-1 1 0 0 0,0-1 0 0 0,-1 0 0 0 0,1-1 0 0 0,-17 9 0 0 0,24-14-149 0 0,0-1 0 0 0,-1 1 0 0 0,1-1 0 0 0,0 1-1 0 0,0-1 1 0 0,0 0 0 0 0,0 0 0 0 0,-1 1 0 0 0,1-1 0 0 0,0 0 0 0 0,0 0 0 0 0,-1 0 0 0 0,1 0-1 0 0,0 0 1 0 0,0-1 0 0 0,-3 1 0 0 0,3-1-269 0 0,0 0-1 0 0,0 1 1 0 0,0-1 0 0 0,0 1 0 0 0,-1-1-1 0 0,1 0 1 0 0,0 0 0 0 0,0 0-1 0 0,0 0 1 0 0,1 0 0 0 0,-1 0-1 0 0,0 0 1 0 0,0 0 0 0 0,0 0-1 0 0,0-1 1 0 0,-4-8-8370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10135 0 0,'0'0'464'0'0,"0"0"-9"0"0,0 0-87 0 0,0 0 728 0 0,0 0 353 0 0,2-1 73 0 0,4-2-781 0 0,-1-1 1 0 0,1 0-1 0 0,-1-1 1 0 0,0 1-1 0 0,0-1 0 0 0,0 0 1 0 0,6-9-1 0 0,-5 8-319 0 0,18-24 1126 0 0,0-1 1 0 0,28-50-1 0 0,-15-3-420 0 0,-36 81-1128 0 0,0 0 0 0 0,0 0 0 0 0,0 0 0 0 0,0 0 0 0 0,0-5 0 0 0,2-4 0 0 0,1 0 443 0 0,-4 12-422 0 0,-1 1 0 0 0,1-1-1 0 0,0 0 1 0 0,0 0 0 0 0,0 0 0 0 0,0 0 0 0 0,0 0 0 0 0,-1 0 0 0 0,1 0-1 0 0,0 0 1 0 0,0 0 0 0 0,0 0 0 0 0,0 0 0 0 0,-1 0 0 0 0,1 0 0 0 0,0 0 0 0 0,0 0-1 0 0,0 0 1 0 0,0 0 0 0 0,0-1 0 0 0,-1 1 0 0 0,1 0 0 0 0,0 0 0 0 0,0 0 0 0 0,0 0-1 0 0,0 0 1 0 0,0 0 0 0 0,0 0 0 0 0,-1 0 0 0 0,1-1 0 0 0,0 1 0 0 0,0 0-1 0 0,0 0 1 0 0,0 0 0 0 0,0 0 0 0 0,0 0 0 0 0,0 0 0 0 0,0-1 0 0 0,0 1 0 0 0,0 0-1 0 0,0 0 1 0 0,0 0 0 0 0,0 0 0 0 0,0-1 0 0 0,0 1 0 0 0,0 0 0 0 0,0 0 0 0 0,0 0-1 0 0,0 0 1 0 0,0 0 0 0 0,0-1 0 0 0,0 1 0 0 0,0 0 0 0 0,0 0 0 0 0,0 0-1 0 0,0 0 1 0 0,0 0 0 0 0,0-1 0 0 0,0 1 0 0 0,0 0 0 0 0,0 0 0 0 0,0 0 0 0 0,1 0-1 0 0,-1 0 1 0 0,0 0 0 0 0,0-1 0 0 0,0 1 0 0 0,0 0 0 0 0,-5 12 144 0 0,-30 55-165 0 0,19-38 0 0 0,-17 41 0 0 0,30-57-346 0 0,-1-1 0 0 0,-1 21 0 0 0,2-14 0 0 0,2-13 291 0 0,1 1 0 0 0,-1 0-1 0 0,1-1 1 0 0,1 1 0 0 0,0-1-1 0 0,0 1 1 0 0,0 0 0 0 0,0-1 0 0 0,1 1-1 0 0,4 8 1 0 0,-6-14 66 0 0,0 0 0 0 0,0-1 0 0 0,1 1 0 0 0,-1 0 0 0 0,0 0 0 0 0,1 0 0 0 0,-1 0 0 0 0,1 0 0 0 0,-1 0 0 0 0,1 0 0 0 0,0-1-1 0 0,-1 1 1 0 0,1 0 0 0 0,0 0 0 0 0,-1-1 0 0 0,1 1 0 0 0,0 0 0 0 0,0-1 0 0 0,0 1 0 0 0,-1-1 0 0 0,1 1 0 0 0,2 0 0 0 0,-1-1 138 0 0,-1 1 326 0 0,1-1 33 0 0,2 1-543 0 0,-1-1 1 0 0,0-1-1 0 0,1 1 0 0 0,-1 0 1 0 0,0-1-1 0 0,1 0 1 0 0,-1 1-1 0 0,0-1 0 0 0,0-1 1 0 0,0 1-1 0 0,0 0 0 0 0,0-1 1 0 0,0 1-1 0 0,4-4 0 0 0,5-4-393 0 0,21-19-1 0 0,-30 25 422 0 0,0 0 7 0 0,-1 0 0 0 0,1 0 0 0 0,-1 0 0 0 0,4-7 0 0 0,8-10 0 0 0,-3 9 0 0 0,-1-1 0 0 0,0 0 0 0 0,0-1 0 0 0,-2 0 0 0 0,11-19 0 0 0,-4 5 0 0 0,-11 22 0 0 0,-1 0 0 0 0,0 0 0 0 0,0 0 0 0 0,-1-1 0 0 0,1 1 0 0 0,-1-1 0 0 0,0 0 0 0 0,0 0 0 0 0,-1 0 0 0 0,0 1 0 0 0,1-12 0 0 0,-5 10 0 0 0,-1 8 0 0 0,-3 8 0 0 0,7 11 0 0 0,1-17 0 0 0,-1 0 0 0 0,0-1 0 0 0,0 1 0 0 0,0 0 0 0 0,0-1 0 0 0,-1 1 0 0 0,1 0 0 0 0,-1 2 0 0 0,-4 6 0 0 0,4-7 0 0 0,0-1 0 0 0,-1 0 0 0 0,1 1 0 0 0,1-1 0 0 0,-2 7 0 0 0,2-8 0 0 0,0-1 0 0 0,0 0 0 0 0,0 0 0 0 0,0 1 0 0 0,1-1 0 0 0,-1 0 0 0 0,0 0 0 0 0,1 0 0 0 0,-1 0 0 0 0,1 1 0 0 0,-1-1 0 0 0,1 0 0 0 0,0 0 0 0 0,0 0 0 0 0,-1 0 0 0 0,1 0 0 0 0,0 0 0 0 0,0 0 0 0 0,0 0 0 0 0,1 1 0 0 0,26 26 0 0 0,-26-26 0 0 0,1 0 0 0 0,-1-1 0 0 0,0 1 0 0 0,1-1 0 0 0,-1 0 0 0 0,1 0 0 0 0,0 0 0 0 0,-1 0 0 0 0,1 0 0 0 0,0 0 0 0 0,4 0 0 0 0,36 2 0 0 0,-24-2 0 0 0,-6 0 0 0 0,1-1 0 0 0,0-1 0 0 0,-1 0 0 0 0,1-1 0 0 0,-1-1 0 0 0,0 0 0 0 0,17-6 0 0 0,-5 0 0 0 0,0-2 0 0 0,39-22 0 0 0,-65 33 0 0 0,1 0 0 0 0,0 0 0 0 0,0 0 0 0 0,-1 0 0 0 0,1 0 0 0 0,0 0 0 0 0,0 0 0 0 0,0 0 0 0 0,-1 0 0 0 0,1 0 0 0 0,0 0 0 0 0,0-1 0 0 0,-1 1 0 0 0,1 0 0 0 0,0 0 0 0 0,0 0 0 0 0,0 0 0 0 0,-1 0 0 0 0,1-1 0 0 0,0 1 0 0 0,0 0 0 0 0,0 0 0 0 0,0 0 0 0 0,-1-1 0 0 0,1 1 0 0 0,0 0 0 0 0,0 0 0 0 0,0 0 0 0 0,0-1 0 0 0,0 1 0 0 0,0 0 0 0 0,0 0 0 0 0,0-1 0 0 0,0 1 0 0 0,0 0 0 0 0,0 0 0 0 0,0-1 0 0 0,0 1 0 0 0,0 0 0 0 0,0 0 0 0 0,0-1 0 0 0,0 1 0 0 0,0 0 0 0 0,0 0 0 0 0,0-1 0 0 0,0 1 0 0 0,0 0 0 0 0,0 0 0 0 0,0-1 0 0 0,0 1 0 0 0,1 0 0 0 0,-1 0 0 0 0,0 0 0 0 0,0 0 0 0 0,0-1 0 0 0,0 1 0 0 0,1 0 0 0 0,-1 0 0 0 0,0 0 0 0 0,0 0 0 0 0,0-1 0 0 0,1 1 0 0 0,-1 0 0 0 0,0 0 0 0 0,0 0 0 0 0,1 0 0 0 0,-19-3 0 0 0,13 3 0 0 0,0 1 0 0 0,0-1 0 0 0,0 1 0 0 0,0 1 0 0 0,1-1 0 0 0,-1 1 0 0 0,1 0 0 0 0,-1 0 0 0 0,1 0 0 0 0,-1 0 0 0 0,-7 6 0 0 0,1 2 0 0 0,1 0 0 0 0,-17 18 0 0 0,-5 7 0 0 0,9-16 0 0 0,16-13 0 0 0,0-1 0 0 0,0 1 0 0 0,1 0 0 0 0,-8 10 0 0 0,12-14 0 0 0,1 1 0 0 0,0-1 0 0 0,-1 0 0 0 0,1 0 0 0 0,0 0 0 0 0,0 1 0 0 0,1-1 0 0 0,-1 1 0 0 0,0-1 0 0 0,1 1 0 0 0,0-1 0 0 0,-1 1 0 0 0,1-1 0 0 0,0 1 0 0 0,0-1 0 0 0,0 1 0 0 0,1-1 0 0 0,-1 1 0 0 0,1-1 0 0 0,0 3 0 0 0,2 5 0 0 0,-3-10 0 0 0,0 1 0 0 0,0 0 0 0 0,0-1 0 0 0,0 1 0 0 0,0 0 0 0 0,1-1 0 0 0,-1 1 0 0 0,0-1 0 0 0,0 1 0 0 0,1-1 0 0 0,-1 1 0 0 0,0-1 0 0 0,1 1 0 0 0,-1-1 0 0 0,0 1 0 0 0,1-1 0 0 0,-1 1 0 0 0,1-1 0 0 0,-1 1 0 0 0,1-1 0 0 0,-1 0 0 0 0,1 1 0 0 0,-1-1 0 0 0,1 0 0 0 0,-1 1 0 0 0,1-1 0 0 0,-1 0 0 0 0,1 0 0 0 0,-1 0 0 0 0,1 1 0 0 0,0-1 0 0 0,2 0 0 0 0,1 2 0 0 0,0-1 0 0 0,0 0 0 0 0,0 0 0 0 0,1-1 0 0 0,-1 1 0 0 0,1-1 0 0 0,-1 0 0 0 0,0 0 0 0 0,1-1 0 0 0,-1 1 0 0 0,0-1 0 0 0,1 0 0 0 0,-1 0 0 0 0,0 0 0 0 0,0 0 0 0 0,0-1 0 0 0,0 0 0 0 0,6-3 0 0 0,8-5 0 0 0,-1-1 0 0 0,27-23 0 0 0,-31 24 0 0 0,5-4 0 0 0,-1-1 0 0 0,19-21 0 0 0,-30 29 0 0 0,-1 0 0 0 0,1 0 0 0 0,-1 0 0 0 0,-1-1 0 0 0,1 0 0 0 0,-1 0 0 0 0,-1 0 0 0 0,5-15 0 0 0,-6 16 64 0 0,-2 6 273 0 0,-2 1 138 0 0,-3 3-426 0 0,1-1 0 0 0,-1 1-1 0 0,0 0 1 0 0,1 0 0 0 0,0 0 0 0 0,0 1 0 0 0,0-1-1 0 0,0 1 1 0 0,0 0 0 0 0,1 0 0 0 0,0 0-1 0 0,0 1 1 0 0,-5 8 0 0 0,4-5 5 0 0,0 1 0 0 0,0 0 0 0 0,0 0 1 0 0,1 0-1 0 0,1 1 0 0 0,0-1 0 0 0,-1 11 0 0 0,3-16-141 0 0,0 0 0 0 0,0 0 0 0 0,0 0 0 0 0,1 0 0 0 0,0 0 0 0 0,0 0 0 0 0,0-1 0 0 0,0 1 0 0 0,1 0 0 0 0,-1-1 0 0 0,1 1 0 0 0,0-1 0 0 0,0 1 0 0 0,0-1 0 0 0,1 0 0 0 0,-1 0 0 0 0,1 0 0 0 0,0 0 0 0 0,-1 0 0 0 0,5 2 0 0 0,-6-5 78 0 0,-1 0-1 0 0,1 1 0 0 0,0-1 0 0 0,-1 0 0 0 0,1 0 0 0 0,0 0 0 0 0,-1 0 0 0 0,1 0 0 0 0,0 0 1 0 0,-1 0-1 0 0,1 0 0 0 0,0 0 0 0 0,-1 0 0 0 0,1 0 0 0 0,0 0 0 0 0,0-1 0 0 0,2 0 13 0 0,3 1-3 0 0,-1-1 0 0 0,1 0 0 0 0,-1 0 0 0 0,0 0 0 0 0,0-1 0 0 0,0 0 0 0 0,0 0 0 0 0,0 0 0 0 0,0-1 0 0 0,6-4 0 0 0,3-3 0 0 0,-2 0 0 0 0,14-14 0 0 0,5-5 0 0 0,-27 26 34 0 0,0 0-1 0 0,0 0 0 0 0,-1-1 1 0 0,1 0-1 0 0,-1 1 1 0 0,0-1-1 0 0,0 0 1 0 0,0-1-1 0 0,0 1 1 0 0,-1 0-1 0 0,2-6 0 0 0,0 3 93 0 0,0 0 0 0 0,0 0 0 0 0,0 1-1 0 0,1 0 1 0 0,6-7 0 0 0,-7 9-50 0 0,0-1 0 0 0,0 0 0 0 0,-1 1 0 0 0,0-1 0 0 0,1 0 0 0 0,-2-1 0 0 0,1 1 0 0 0,0 0 0 0 0,-1-1 0 0 0,2-8 0 0 0,0 3-76 0 0,0 0 0 0 0,-6 9 0 0 0,1 2 0 0 0,-4-2 0 0 0,5 4-66 0 0,0 0 0 0 0,0 1-1 0 0,-1-1 1 0 0,1 0 0 0 0,-1 0-1 0 0,1 0 1 0 0,-1 0 0 0 0,0 0 0 0 0,0 0-1 0 0,0-1 1 0 0,0 1 0 0 0,-1 2 0 0 0,1-3-3 0 0,0 0 0 0 0,0 1 0 0 0,0-1 0 0 0,1 1 0 0 0,-1-1 0 0 0,0 1 0 0 0,1-1 0 0 0,-1 1 0 0 0,1-1 0 0 0,0 1 0 0 0,-1-1 0 0 0,1 1 0 0 0,0 2 0 0 0,1 2-2 0 0,-1-4 64 0 0,0 0 0 0 0,0 0 0 0 0,0 0-1 0 0,0 0 1 0 0,0 0 0 0 0,0 0 0 0 0,0 0-1 0 0,-1 0 1 0 0,1 0 0 0 0,-1 0 0 0 0,1 0-1 0 0,-3 3 1 0 0,3-4 7 0 0,-1 0 0 0 0,1 0 0 0 0,-1 0 0 0 0,1 0 0 0 0,-1-1 0 0 0,1 1 0 0 0,0 0 0 0 0,0 0 0 0 0,-1 0 0 0 0,1 0 0 0 0,0 0 0 0 0,0 0 0 0 0,0 0 0 0 0,0 0 0 0 0,0 0 0 0 0,0 0 0 0 0,0 0 0 0 0,0 0 0 0 0,0 0 0 0 0,1 1 0 0 0,1 0 0 0 0,0 1 0 0 0,0-1 0 0 0,0 0 0 0 0,0 0 0 0 0,0 0 0 0 0,0 0 0 0 0,1-1 0 0 0,-1 1 0 0 0,1-1 0 0 0,2 2 0 0 0,-1-1 0 0 0,-3-1 0 0 0,1 0 0 0 0,0 0 0 0 0,0 0 0 0 0,0-1 0 0 0,0 1 0 0 0,0-1 0 0 0,0 1 0 0 0,0-1 0 0 0,0 0 0 0 0,0 1 0 0 0,0-1 0 0 0,0 0 0 0 0,0-1 0 0 0,3 1 0 0 0,0 0 0 0 0,-1 0 0 0 0,0-1 0 0 0,0 1 0 0 0,0-1 0 0 0,-1 1 0 0 0,6-3 0 0 0,5 0 0 0 0,-4 0 0 0 0,-7 2 0 0 0,1 0 0 0 0,-1 0 0 0 0,1 1 0 0 0,-1-1 0 0 0,1 1 0 0 0,-1 0 0 0 0,7 0 0 0 0,-10 0 0 0 0,0 0 0 0 0,1 0 0 0 0,-1 0 0 0 0,0 0 0 0 0,0 0 0 0 0,0 0 0 0 0,0 0 0 0 0,0 0 0 0 0,0 0 0 0 0,1 0 0 0 0,-1 0 0 0 0,0 0 0 0 0,0 0 0 0 0,0 0 0 0 0,0 0 0 0 0,0 1 0 0 0,0-1 0 0 0,1 0 0 0 0,-1 0 0 0 0,0 0 0 0 0,0 0 0 0 0,0 0 0 0 0,0 0 0 0 0,0 0 0 0 0,0 0 0 0 0,0 1 0 0 0,0-1 0 0 0,0 0 0 0 0,0 0 0 0 0,0 0 0 0 0,0 0 0 0 0,0 0 0 0 0,0 0 0 0 0,0 1 0 0 0,1-1 0 0 0,-1 0 0 0 0,0 0 0 0 0,0 0 0 0 0,-1 0 0 0 0,1 0 0 0 0,0 1 0 0 0,0-1 0 0 0,0 0 0 0 0,0 0 0 0 0,0 0 0 0 0,0 0 0 0 0,0 0 0 0 0,0 0 0 0 0,0 1 0 0 0,0-1 0 0 0,0 0 0 0 0,0 0 0 0 0,0 0 0 0 0,0 0 0 0 0,0 0 0 0 0,-1 0 0 0 0,1 0 0 0 0,0 0 0 0 0,0 1 0 0 0,0-1 0 0 0,-8 10 0 0 0,5-6 0 0 0,-11 13 0 0 0,11-15 0 0 0,1 0 0 0 0,0 0 0 0 0,0 1 0 0 0,1-1 0 0 0,-1 0 0 0 0,0 1 0 0 0,1-1 0 0 0,-1 1 0 0 0,1 0 0 0 0,0-1 0 0 0,0 1 0 0 0,0 0 0 0 0,0 0 0 0 0,0 3 0 0 0,1-4 0 0 0,0 0 0 0 0,0 0 0 0 0,0 0 0 0 0,0 1 0 0 0,0-1 0 0 0,0 0 0 0 0,-1 0 0 0 0,1 0 0 0 0,-1 0 0 0 0,0 0 0 0 0,1 0 0 0 0,-1 0 0 0 0,0 0 0 0 0,0 0 0 0 0,0 0 0 0 0,-1 0 0 0 0,1 0 0 0 0,0-1 0 0 0,-1 1 0 0 0,-1 2 0 0 0,1-3 0 0 0,1 0 0 0 0,-1 1 0 0 0,1-1 0 0 0,0 0 0 0 0,0 1 0 0 0,0-1 0 0 0,0 1 0 0 0,0-1 0 0 0,0 1 0 0 0,0 0 0 0 0,0-1 0 0 0,1 1 0 0 0,-1 0 0 0 0,1-1 0 0 0,-1 1 0 0 0,1 0 0 0 0,0 0 0 0 0,-1 0 0 0 0,1-1 0 0 0,0 1 0 0 0,0 0 0 0 0,1 0 0 0 0,-1 0 0 0 0,0 0 0 0 0,0-1 0 0 0,1 1 0 0 0,-1 0 0 0 0,2 2 0 0 0,-2-4 0 0 0,0 1 0 0 0,0-1 0 0 0,1 1 0 0 0,-1 0 0 0 0,0-1 0 0 0,0 1 0 0 0,0 0 0 0 0,0-1 0 0 0,0 1 0 0 0,0-1 0 0 0,0 1 0 0 0,0 0 0 0 0,0-1 0 0 0,0 1 0 0 0,0 0 0 0 0,-1-1 0 0 0,1 1 0 0 0,0-1 0 0 0,0 1 0 0 0,-1 0 0 0 0,1-1 0 0 0,0 1 0 0 0,-1-1 0 0 0,1 1 0 0 0,0-1 0 0 0,-1 1 0 0 0,0 0 0 0 0,1-1 0 0 0,0 0 0 0 0,-1 0 0 0 0,1 1 0 0 0,0-1 0 0 0,0 0 0 0 0,0 0 0 0 0,0 0 0 0 0,0 1 0 0 0,-1-1 0 0 0,1 0 0 0 0,0 0 0 0 0,0 1 0 0 0,0-1 0 0 0,0 0 0 0 0,0 0 0 0 0,0 1 0 0 0,0-1 0 0 0,0 0 0 0 0,0 0 0 0 0,0 1 0 0 0,0-1 0 0 0,0 0 0 0 0,0 0 0 0 0,0 1 0 0 0,0-1 0 0 0,0 0 0 0 0,0 1 0 0 0,0-1 0 0 0,0 0 0 0 0,0 0 0 0 0,0 1 0 0 0,1-1 0 0 0,-1 0 0 0 0,0 0 0 0 0,0 0 0 0 0,0 1 0 0 0,0-1 0 0 0,1 0 0 0 0,-1 0 0 0 0,0 0 0 0 0,0 1 0 0 0,0-1 0 0 0,1 0 0 0 0,-1 0 0 0 0,0 0 0 0 0,0 0 0 0 0,1 0 0 0 0,-1 0 0 0 0,0 0 0 0 0,0 1 0 0 0,1-1 0 0 0,-1 0 0 0 0,0 0 0 0 0,0 0 0 0 0,1 0 0 0 0,-1 0 0 0 0,1 0 0 0 0,3 1 0 0 0,1 0 0 0 0,0 0 0 0 0,0 0 0 0 0,0 0 0 0 0,0-1 0 0 0,0 1 0 0 0,0-2 0 0 0,0 1 0 0 0,0 0 0 0 0,0-1 0 0 0,7-2 0 0 0,-1 1 0 0 0,0-2 0 0 0,-1 1 0 0 0,1-2 0 0 0,10-5 0 0 0,-4-1 0 0 0,-1 0 0 0 0,0-2 0 0 0,19-18 0 0 0,-11 10 0 0 0,-11 8 221 0 0,-1-1 1 0 0,0 0-1 0 0,19-30 0 0 0,7-9 1 0 0,-37 51-722 0 0,-1 2 126 0 0,0 0 576 0 0,0 0 248 0 0,0 0 50 0 0,-3 2-449 0 0,1-1-1 0 0,-1 1 0 0 0,1 0 1 0 0,0 0-1 0 0,-1 0 0 0 0,1 0 1 0 0,0 0-1 0 0,0 1 0 0 0,0-1 1 0 0,0 1-1 0 0,-2 5 0 0 0,3-7-47 0 0,-8 16-3 0 0,-14 32 0 0 0,17-34 0 0 0,2-6 0 0 0,0 0 0 0 0,1 1 0 0 0,0 0 0 0 0,0-1 0 0 0,-1 15 0 0 0,6-3-56 0 0,3-14-129 0 0,-3-4 25 0 0,-1-3 78 0 0,-1 1 0 0 0,1 0 1 0 0,-1-1-1 0 0,1 1 0 0 0,-1-1 1 0 0,1 1-1 0 0,-1 0 0 0 0,1-1 1 0 0,-1 1-1 0 0,1-1 0 0 0,0 0 1 0 0,-1 1-1 0 0,1-1 0 0 0,0 1 1 0 0,-1-1-1 0 0,1 0 0 0 0,0 0 1 0 0,-1 1-1 0 0,1-1 0 0 0,0 0 1 0 0,0 0-1 0 0,-1 0 0 0 0,1 0 1 0 0,0 0-1 0 0,0 0 0 0 0,0 0 1 0 0,-1 0-1 0 0,1 0 0 0 0,1 0 1 0 0,1-2-208 0 0,0 1 0 0 0,0-1 0 0 0,-1 1 0 0 0,1-1 0 0 0,0 0 0 0 0,2-3 0 0 0,-4 4 286 0 0,2-2-343 0 0,18-15-1999 0 0,-9 5-3357 0 0,-4 0-1380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0-204 0 0,0 0 170 0 0,0 0 101 0 0,0 0 21 0 0,0 0-66 0 0,2 0-358 0 0,19 0-2651 0 0,-12 0-4260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327 476 13823 0 0,'5'-7'1247'0'0,"-2"1"-950"0"0,0 0 0 0 0,0 0 0 0 0,-1-1 0 0 0,4-12 0 0 0,-6 16 183 0 0,1 0 1 0 0,-1 0-1 0 0,1-1 1 0 0,-1 1 0 0 0,0 0-1 0 0,-1 0 1 0 0,1 0 0 0 0,0 0-1 0 0,-1 0 1 0 0,1 0-1 0 0,-1 0 1 0 0,0 0 0 0 0,-2-4-1 0 0,2 5-390 0 0,0 0 0 0 0,-1 0 0 0 0,0-1-1 0 0,1 1 1 0 0,-1 0 0 0 0,0 0 0 0 0,0 1 0 0 0,0-1-1 0 0,0 0 1 0 0,0 1 0 0 0,-1-1 0 0 0,1 1 0 0 0,0-1 0 0 0,-1 1-1 0 0,1 0 1 0 0,-1 0 0 0 0,0 0 0 0 0,1 1 0 0 0,-1-1-1 0 0,1 1 1 0 0,-1-1 0 0 0,0 1 0 0 0,0 0 0 0 0,1 0-1 0 0,-1 0 1 0 0,-3 0 0 0 0,-2 1 183 0 0,-1 1-1 0 0,1-1 0 0 0,-1 1 1 0 0,1 1-1 0 0,0-1 1 0 0,-15 8-1 0 0,7-1-272 0 0,0 1 0 0 0,0 0 0 0 0,1 1 0 0 0,1 0 0 0 0,0 1 0 0 0,0 1 0 0 0,1 1 0 0 0,1-1 0 0 0,0 2 0 0 0,1 0 0 0 0,0 0 0 0 0,2 1 0 0 0,-14 29 0 0 0,21-41 0 0 0,0 0 0 0 0,1 1 0 0 0,-1-1 0 0 0,1 1 0 0 0,0 0 0 0 0,1-1 0 0 0,-1 1 0 0 0,1 0 0 0 0,0 0 0 0 0,0-1 0 0 0,0 1 0 0 0,2 6 0 0 0,-1-9 0 0 0,-1 0 0 0 0,1 0 0 0 0,0 0 0 0 0,-1 0 0 0 0,1-1 0 0 0,0 1 0 0 0,0 0 0 0 0,0-1 0 0 0,1 1 0 0 0,-1-1 0 0 0,0 1 0 0 0,0-1 0 0 0,1 0 0 0 0,-1 1 0 0 0,1-1 0 0 0,-1 0 0 0 0,1 0 0 0 0,0 0 0 0 0,-1 0 0 0 0,1 0 0 0 0,0-1 0 0 0,0 1 0 0 0,0 0 0 0 0,0-1 0 0 0,-1 1 0 0 0,1-1 0 0 0,0 0 0 0 0,0 0 0 0 0,0 1 0 0 0,0-1 0 0 0,0 0 0 0 0,3-1 0 0 0,6 0 0 0 0,-1-1 0 0 0,1 0 0 0 0,-1-1 0 0 0,0 0 0 0 0,0-1 0 0 0,0 0 0 0 0,0-1 0 0 0,-1 1 0 0 0,1-2 0 0 0,13-10 0 0 0,5-5 0 0 0,47-48 0 0 0,-71 65 0 0 0,4-3 0 0 0,-1 0 0 0 0,0-1 0 0 0,0 0 0 0 0,-1 0 0 0 0,0-1 0 0 0,8-15 0 0 0,-4 7 0 0 0,-8 14 0 0 0,0-1 0 0 0,0 1 0 0 0,0-1 0 0 0,-1 0 0 0 0,3-6 0 0 0,-3 1 72 0 0,-1 8 299 0 0,0 1 117 0 0,0 0 21 0 0,0 0-66 0 0,-12 8-278 0 0,7-5-165 0 0,0 0 0 0 0,0 1 0 0 0,0 0 0 0 0,-4 5 0 0 0,7-7 0 0 0,0 0 0 0 0,1 0 0 0 0,-1 0 0 0 0,1 0 0 0 0,0 0 0 0 0,0 1 0 0 0,0-1 0 0 0,0 1 0 0 0,0-1 0 0 0,0 1 0 0 0,1-1 0 0 0,-1 5 0 0 0,0-5 0 0 0,1 1 0 0 0,-1-1 0 0 0,0 0 0 0 0,0 1 0 0 0,0-1 0 0 0,0 0 0 0 0,-1 3 0 0 0,1-4 0 0 0,0 1 0 0 0,0 0 0 0 0,0-1 0 0 0,0 1 0 0 0,1 0 0 0 0,-1-1 0 0 0,0 1 0 0 0,1 0 0 0 0,0 0 0 0 0,-1 0 0 0 0,1-1 0 0 0,0 1 0 0 0,0 0 0 0 0,0 2 0 0 0,1 12-236 0 0,-1-13 102 0 0,0-1-1 0 0,1 1 1 0 0,-1-1-1 0 0,0 1 1 0 0,1-1-1 0 0,-1 1 1 0 0,2 3-1 0 0,-1-5 100 0 0,0 0-1 0 0,0 0 0 0 0,0 1 0 0 0,0-1 0 0 0,-1 0 1 0 0,2 0-1 0 0,-1 0 0 0 0,0-1 0 0 0,0 1 0 0 0,0 0 1 0 0,0 0-1 0 0,0-1 0 0 0,1 1 0 0 0,-1 0 0 0 0,0-1 1 0 0,1 1-1 0 0,-1-1 0 0 0,2 1 0 0 0,3 0 36 0 0,1 0 0 0 0,-1-1 0 0 0,0 1 0 0 0,1-1 0 0 0,-1-1 0 0 0,1 1 0 0 0,-1-1 0 0 0,0 0 0 0 0,1 0 0 0 0,-1-1 0 0 0,0 0 0 0 0,6-3 0 0 0,8-3 0 0 0,-2 0 0 0 0,26-17 0 0 0,-28 14 0 0 0,-1 0 0 0 0,0-1 0 0 0,0 0 0 0 0,-1-1 0 0 0,-1-1 0 0 0,23-29 0 0 0,-15 11 0 0 0,-1-1 0 0 0,23-50 0 0 0,-26 50 0 0 0,-9 19 0 0 0,-1-1 0 0 0,10-27 0 0 0,-16 39-7 0 0,-1 3 10 0 0,0-1 0 0 0,1 0 0 0 0,-1 1 0 0 0,0-1 0 0 0,0 1-1 0 0,0-1 1 0 0,0 0 0 0 0,0 1 0 0 0,1-1 0 0 0,-1 1-1 0 0,0-1 1 0 0,0 0 0 0 0,-1 1 0 0 0,1-1 0 0 0,0 1 0 0 0,0-1-1 0 0,0 1 1 0 0,0-1 0 0 0,0 0 0 0 0,-1 1 0 0 0,1-1 0 0 0,0 1-1 0 0,-1-1 1 0 0,1 0 0 0 0,-1 0 334 0 0,-14 16 61 0 0,1 1 0 0 0,1 0-1 0 0,-20 31 1 0 0,17-22-421 0 0,2 1-1 0 0,1 1 1 0 0,1 0 0 0 0,1 0-1 0 0,1 1 1 0 0,2 0 0 0 0,0 1-1 0 0,2 0 1 0 0,-4 55 0 0 0,10-78-63 0 0,0 0 1 0 0,1 0-1 0 0,0 0 1 0 0,0 0 0 0 0,0 0-1 0 0,1 0 1 0 0,-1 0-1 0 0,1 0 1 0 0,5 9-1 0 0,-6-13 55 0 0,1 0 0 0 0,-1 1 0 0 0,0-1 0 0 0,1 0-1 0 0,-1-1 1 0 0,1 1 0 0 0,-1 0 0 0 0,1 0 0 0 0,0-1 0 0 0,0 1-1 0 0,0-1 1 0 0,0 1 0 0 0,0-1 0 0 0,0 0 0 0 0,0 0-1 0 0,0 0 1 0 0,1 0 0 0 0,-1 0 0 0 0,0 0 0 0 0,1-1 0 0 0,-1 1-1 0 0,0-1 1 0 0,1 0 0 0 0,-1 1 0 0 0,1-1 0 0 0,-1 0-1 0 0,1 0 1 0 0,1-1 0 0 0,3-1 31 0 0,-1 1 0 0 0,1-1 0 0 0,-1-1 0 0 0,0 1 0 0 0,0-1 0 0 0,0 0 0 0 0,-1 0 0 0 0,1-1 0 0 0,-1 0 0 0 0,1 0 0 0 0,8-9 0 0 0,2-4 0 0 0,29-39 0 0 0,-34 40 0 0 0,10-16 0 0 0,-16 24 0 0 0,0-1 0 0 0,1 0 0 0 0,0 1 0 0 0,9-9 0 0 0,-10 12 9 0 0,0 0 0 0 0,0 0 1 0 0,-1-1-1 0 0,1 0 0 0 0,-1 0 0 0 0,4-9 0 0 0,-7 14 328 0 0,-1 1 138 0 0,0 0 33 0 0,0 0-133 0 0,0 8-1027 0 0,0-2 673 0 0,0 0-1 0 0,-1 0 1 0 0,1 0 0 0 0,-2 0 0 0 0,1 0 0 0 0,-1-1-1 0 0,-3 10 1 0 0,-4 18 263 0 0,3 35-1841 0 0,6-67 1557 0 0,0-1 0 0 0,0 1 0 0 0,0-1 0 0 0,0 1 0 0 0,0 0 0 0 0,0-1 0 0 0,0 1 0 0 0,0 0 0 0 0,1-1 0 0 0,-1 1 0 0 0,0 0 0 0 0,0-1 0 0 0,0 1 0 0 0,1-1 0 0 0,-1 1 0 0 0,0 0 0 0 0,1-1 0 0 0,-1 1 0 0 0,1-1 0 0 0,-1 1 0 0 0,0-1 0 0 0,1 1 0 0 0,-1-1 0 0 0,1 0 0 0 0,-1 1 0 0 0,1-1 0 0 0,0 0 0 0 0,-1 1 0 0 0,1-1 0 0 0,-1 0 0 0 0,1 1 0 0 0,0-1 0 0 0,-1 0 0 0 0,1 0 0 0 0,0 0 0 0 0,-1 0 0 0 0,1 0 0 0 0,-1 0 0 0 0,1 0 0 0 0,0 0 0 0 0,-1 0 0 0 0,2 0 0 0 0,0 0 0 0 0,5 0 0 0 0,0 1 0 0 0,-1-2 0 0 0,1 1 0 0 0,0-1 0 0 0,-1 0 0 0 0,1-1 0 0 0,-1 1 0 0 0,1-1 0 0 0,7-4 0 0 0,9-4 0 0 0,23-14 0 0 0,-32 15 152 0 0,0 0 1 0 0,-1 0-1 0 0,0-2 0 0 0,-1 1 0 0 0,0-1 0 0 0,0-1 1 0 0,-2 0-1 0 0,1-1 0 0 0,-1 0 0 0 0,-1-1 0 0 0,10-19 1 0 0,-20 33-138 0 0,-1 0 0 0 0,1-1 0 0 0,0 1 0 0 0,-1 1 0 0 0,1-1 0 0 0,-1 0 0 0 0,1 0 0 0 0,0 0 0 0 0,-1 1 0 0 0,-1 0 0 0 0,-4 2-15 0 0,-1 1 0 0 0,0 1 0 0 0,1-1 0 0 0,0 1 0 0 0,0 0 0 0 0,1 1 0 0 0,0 0 0 0 0,-1 0 0 0 0,2 0 0 0 0,-1 1 0 0 0,1 0 0 0 0,0 0 0 0 0,0 0 0 0 0,1 0 0 0 0,0 1 0 0 0,1 0 0 0 0,-1 0 0 0 0,1 0 0 0 0,1 0 0 0 0,-3 13 0 0 0,5-19 0 0 0,-1 1 0 0 0,1 0 0 0 0,0 0 0 0 0,0-1 0 0 0,1 1 0 0 0,-1 0 0 0 0,0 0 0 0 0,1-1 0 0 0,0 1 0 0 0,0-1 0 0 0,0 1 0 0 0,0 0 0 0 0,0-1 0 0 0,0 1 0 0 0,0-1 0 0 0,1 0 0 0 0,0 0 0 0 0,-1 1 0 0 0,1-1 0 0 0,0 0 0 0 0,0 0 0 0 0,0 0 0 0 0,0-1 0 0 0,0 1 0 0 0,0-1 0 0 0,1 1 0 0 0,3 1 0 0 0,-1 0 0 0 0,0-1 0 0 0,0 1 0 0 0,0-1 0 0 0,1-1 0 0 0,-1 1 0 0 0,1-1 0 0 0,-1 0 0 0 0,1 0 0 0 0,0 0 0 0 0,-1-1 0 0 0,1 0 0 0 0,8-1 0 0 0,3-2 0 0 0,0-1 0 0 0,0 0 0 0 0,-1-2 0 0 0,0 0 0 0 0,19-10 0 0 0,74-48 0 0 0,-87 47 0 0 0,0 0 0 0 0,-1-2 0 0 0,-1 0 0 0 0,-1-1 0 0 0,-1-1 0 0 0,-1-1 0 0 0,0 0 0 0 0,24-47 0 0 0,20-67 0 0 0,-40 83 0 0 0,9-19 2032 0 0,-30 72-2032 0 0,0-1 1 0 0,0 1-1 0 0,0 0 1 0 0,1-1-1 0 0,-1 1 0 0 0,0-1 1 0 0,0 1-1 0 0,0-1 1 0 0,0 1-1 0 0,0-1 0 0 0,0 1 1 0 0,0-1-1 0 0,0 1 1 0 0,0 0-1 0 0,0-1 0 0 0,0 1 1 0 0,0-1-1 0 0,0 1 1 0 0,-1-1-1 0 0,1 1 0 0 0,0-1 1 0 0,0 1-1 0 0,0 0 1 0 0,-1-1-1 0 0,1 1 0 0 0,0 0 1 0 0,-1-1-1 0 0,1 1 1 0 0,0-1-1 0 0,0 1 0 0 0,-1 0 1 0 0,1 0-1 0 0,-1-1 1 0 0,1 1-1 0 0,0 0 0 0 0,-1 0 1 0 0,1-1-1 0 0,-1 1 1 0 0,1 0-1 0 0,-1 0 0 0 0,0 0 0 0 0,1-1 0 0 0,0 1 0 0 0,0 0 0 0 0,0 0 0 0 0,-1 0 0 0 0,1 0 0 0 0,0 0 0 0 0,-1 0 0 0 0,1 0 0 0 0,0 0 0 0 0,0 0 0 0 0,-1 0 0 0 0,1 0 0 0 0,0 0 0 0 0,0 0 0 0 0,-1 0 0 0 0,1 0 0 0 0,0 0 0 0 0,0 0 0 0 0,-1 0 0 0 0,1 1 0 0 0,0-1 0 0 0,0 0 0 0 0,-1 0 0 0 0,1 0 0 0 0,0 0 0 0 0,0 0 0 0 0,0 1 0 0 0,-1-1 0 0 0,1 0 0 0 0,0 0 0 0 0,0 0 0 0 0,0 1 0 0 0,0-1 0 0 0,-1 0 0 0 0,1 0 0 0 0,0 1 0 0 0,0-1 0 0 0,0 0 0 0 0,0 0 0 0 0,0 1 0 0 0,-1 0 0 0 0,-5 8 0 0 0,-6 7 0 0 0,0 0 0 0 0,1 1 0 0 0,1 1 0 0 0,-13 29 0 0 0,-29 71 0 0 0,11-31 0 0 0,35-73 0 0 0,1-1 0 0 0,0 1 0 0 0,1 0 0 0 0,1 0 0 0 0,0 0 0 0 0,1 0 0 0 0,0 1 0 0 0,1-1 0 0 0,1 1 0 0 0,3 27 0 0 0,-2-34 0 0 0,0-1 0 0 0,1 0 0 0 0,0 0 0 0 0,1 0 0 0 0,-1 0 0 0 0,8 12 0 0 0,-8-17 0 0 0,0 1 0 0 0,0-1 0 0 0,0 1 0 0 0,0-1 0 0 0,0 0 0 0 0,1 0 0 0 0,-1 0 0 0 0,1 0 0 0 0,-1 0 0 0 0,1-1 0 0 0,0 1 0 0 0,0-1 0 0 0,0 1 0 0 0,0-1 0 0 0,0 0 0 0 0,0 0 0 0 0,0-1 0 0 0,5 2 0 0 0,-1-2-47 0 0,-1 0 1 0 0,1 0-1 0 0,-1 0 1 0 0,1 0-1 0 0,-1-1 1 0 0,1 0-1 0 0,-1-1 1 0 0,0 1-1 0 0,0-1 1 0 0,1-1-1 0 0,-1 1 1 0 0,0-1-1 0 0,-1 0 1 0 0,7-4-1 0 0,-1 0-598 0 0,0-1 0 0 0,-1-1 0 0 0,0 0 0 0 0,0 0 0 0 0,15-21 0 0 0,-8 7-9251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74 345 8287 0 0,'0'0'191'0'0,"0"0"26"0"0,0 0 9 0 0,-10-5 292 0 0,5 4 7125 0 0,-20 4-5406 0 0,23-3-1725 0 0,2 0 0 0 0,0 0 0 0 0,0 0 0 0 0,0 0 0 0 0,-1-1 0 0 0,-2 0-292 0 0,1 0 0 0 0,-1-1 0 0 0,1 1 0 0 0,-1-1 0 0 0,1 1 0 0 0,0-1 0 0 0,-1 0 0 0 0,1 0 0 0 0,-2-3-1 0 0,0 2 142 0 0,4 2 83 0 0,0-7-147 0 0,0 0 0 0 0,0-1-1 0 0,3-11 1 0 0,-2 17-203 0 0,0 0 0 0 0,0 0 0 0 0,1-1 0 0 0,-1 1 0 0 0,1 0 0 0 0,-1 0-1 0 0,1 0 1 0 0,0 0 0 0 0,0 1 0 0 0,5-6 0 0 0,59-62-94 0 0,-61 65 0 0 0,1 0 0 0 0,0 0 0 0 0,0 0 0 0 0,1 1 0 0 0,-1 0 0 0 0,8-4 0 0 0,44-16 0 0 0,-52 22 0 0 0,-4 1 0 0 0,1 0 0 0 0,-1 0 0 0 0,1 0 0 0 0,0 0 0 0 0,0 1 0 0 0,-1-1 0 0 0,1 1 0 0 0,0 0 0 0 0,-1 0 0 0 0,1 0 0 0 0,0 0 0 0 0,0 0 0 0 0,-1 1 0 0 0,1-1 0 0 0,0 1 0 0 0,-1 0 0 0 0,1 0 0 0 0,0 0 0 0 0,3 2 0 0 0,0 0 0 0 0,-4-3 0 0 0,0 1 0 0 0,-1-1 0 0 0,1 1 0 0 0,0 0 0 0 0,-1 0 0 0 0,1-1 0 0 0,-1 1 0 0 0,1 0 0 0 0,-1 0 0 0 0,0 1 0 0 0,1-1 0 0 0,-1 0 0 0 0,0 0 0 0 0,0 1 0 0 0,0-1 0 0 0,0 0 0 0 0,0 1 0 0 0,0-1 0 0 0,0 1 0 0 0,-1-1 0 0 0,1 1 0 0 0,0 0 0 0 0,-1-1 0 0 0,1 1 0 0 0,-1 0 0 0 0,0-1 0 0 0,1 1 0 0 0,-1 0 0 0 0,0 0 0 0 0,0-1 0 0 0,0 1 0 0 0,0 0 0 0 0,-1 0 0 0 0,0 2 0 0 0,-1 16 0 0 0,2-17 0 0 0,0-1 0 0 0,0 0 0 0 0,0 0 0 0 0,0 0 0 0 0,-1 1 0 0 0,1-1 0 0 0,-1 0 0 0 0,1 0 0 0 0,-1 0 0 0 0,-2 4 0 0 0,-4 10 0 0 0,6-12 0 0 0,-1 0 0 0 0,0 0 0 0 0,0 0 0 0 0,0-1 0 0 0,0 1 0 0 0,-1 0 0 0 0,0-1 0 0 0,1 0 0 0 0,-6 5 0 0 0,5-5 0 0 0,-1-1 0 0 0,1 1 0 0 0,-1-1 0 0 0,1 1 0 0 0,-1-1 0 0 0,0-1 0 0 0,0 1 0 0 0,0 0 0 0 0,0-1 0 0 0,-8 2 0 0 0,12-3 0 0 0,0 0 0 0 0,0 0 0 0 0,-1 0 0 0 0,1 1 0 0 0,0-1 0 0 0,0 0 0 0 0,0 0 0 0 0,0 0 0 0 0,-1 0 0 0 0,1 0 0 0 0,0 0 0 0 0,0 0 0 0 0,0 0 0 0 0,-1 1 0 0 0,1-1 0 0 0,0 0 0 0 0,0 0 0 0 0,-1 0 0 0 0,1 0 0 0 0,0 0 0 0 0,0 0 0 0 0,0 0 0 0 0,-1 0 0 0 0,1 0 0 0 0,0-1 0 0 0,0 1 0 0 0,-1 0 0 0 0,1 0 0 0 0,0 0 0 0 0,0 0 0 0 0,0 0 0 0 0,-1 0 0 0 0,1 0 0 0 0,0 0 0 0 0,0-1 0 0 0,0 1 0 0 0,0 0 0 0 0,-1 0 0 0 0,1 0 0 0 0,0 0 0 0 0,0-1 0 0 0,0 1 0 0 0,0 0 0 0 0,0 0 0 0 0,0 0 0 0 0,0 0 0 0 0,-1-1 0 0 0,1 1 0 0 0,0 0 0 0 0,0 0 0 0 0,0-1 0 0 0,0 1 0 0 0,0 0 0 0 0,0 0 0 0 0,0 0 0 0 0,0-1 0 0 0,0 1 0 0 0,0 0 0 0 0,0 0 0 0 0,0-1 0 0 0,0 1 0 0 0,4-8 0 0 0,2-1 0 0 0,1 0 0 0 0,1 1 0 0 0,0 0 0 0 0,0 0 0 0 0,0 0 0 0 0,1 1 0 0 0,15-9 0 0 0,-13 8 0 0 0,16-11 0 0 0,41-32 0 0 0,-64 48 0 0 0,0-1 0 0 0,1 1 0 0 0,-1 0 0 0 0,1 0 0 0 0,-1 1 0 0 0,1-1 0 0 0,0 1 0 0 0,0 0 0 0 0,0 0 0 0 0,1 1 0 0 0,-1-1 0 0 0,0 1 0 0 0,0 0 0 0 0,1 1 0 0 0,9-1 0 0 0,-5 5 0 0 0,-9-4 0 0 0,0 1 0 0 0,0 0 0 0 0,0 0 0 0 0,0 0 0 0 0,0 0 0 0 0,0 0 0 0 0,0 0 0 0 0,-1 0 0 0 0,1 0 0 0 0,-1 0 0 0 0,1 0 0 0 0,0 0 0 0 0,-1 1 0 0 0,0-1 0 0 0,1 0 0 0 0,-1 0 0 0 0,0 0 0 0 0,0 1 0 0 0,1-1 0 0 0,-1 0 0 0 0,0 2 0 0 0,-4 30 0 0 0,1-13 0 0 0,2-14 0 0 0,1-1 0 0 0,0 0 0 0 0,0 1 0 0 0,-1-1 0 0 0,0 0 0 0 0,0 0 0 0 0,-1 0 0 0 0,-2 7 0 0 0,-1 1 0 0 0,5-10 0 0 0,-1-1 0 0 0,0 1 0 0 0,0-1 0 0 0,-1 1 0 0 0,1-1 0 0 0,0 0 0 0 0,-1 1 0 0 0,1-1 0 0 0,-1 0 0 0 0,0 0 0 0 0,0 0 0 0 0,0 0 0 0 0,0 0 0 0 0,0-1 0 0 0,0 1 0 0 0,0-1 0 0 0,-4 3 0 0 0,6-4 0 0 0,0 0 0 0 0,0 0 0 0 0,0 0 0 0 0,0 0 0 0 0,0 0 0 0 0,0 1 0 0 0,0-1 0 0 0,0 0 0 0 0,-1 0 0 0 0,1 0 0 0 0,0 0 0 0 0,0 0 0 0 0,0 0 0 0 0,0 0 0 0 0,0 0 0 0 0,-1 1 0 0 0,1-1 0 0 0,0 0 0 0 0,0 0 0 0 0,0 0 0 0 0,0 0 0 0 0,0 0 0 0 0,-1 0 0 0 0,1 0 0 0 0,0 0 0 0 0,0 0 0 0 0,0 0 0 0 0,0 0 0 0 0,-1 0 0 0 0,1 0 0 0 0,0 0 0 0 0,0 0 0 0 0,0 0 0 0 0,0 0 0 0 0,0 0 0 0 0,-1 0 0 0 0,1 0 0 0 0,0-1 0 0 0,0 1 0 0 0,0 0 0 0 0,0 0 0 0 0,0 0 0 0 0,-1 0 0 0 0,1 0 0 0 0,0 0 0 0 0,0 0 0 0 0,0 0 0 0 0,0-1 0 0 0,0 1 0 0 0,0 0 0 0 0,0 0 0 0 0,0 0 0 0 0,0 0 0 0 0,-1 0 0 0 0,1-1 0 0 0,0 1 0 0 0,0 0 0 0 0,0 0 0 0 0,0 0 0 0 0,0 0 0 0 0,0-1 0 0 0,0 1 0 0 0,1-6 0 0 0,2 1 0 0 0,-1 0 0 0 0,1 0 0 0 0,0 0 0 0 0,0 0 0 0 0,0 1 0 0 0,5-6 0 0 0,5-8 0 0 0,-4 6 0 0 0,0 2 0 0 0,1-1 0 0 0,0 1 0 0 0,1 1 0 0 0,18-14 0 0 0,15-13 0 0 0,-39 31 0 0 0,0 0 0 0 0,-1 1 0 0 0,1 0 0 0 0,-1-1 0 0 0,1 2 0 0 0,0-1 0 0 0,1 1 0 0 0,-1 0 0 0 0,1 0 0 0 0,-1 0 0 0 0,11-3 0 0 0,-15 6 0 0 0,-1 0 0 0 0,0 0 0 0 0,0 0 0 0 0,0 0 0 0 0,0 0 0 0 0,1 0 0 0 0,-1 0 0 0 0,0 0 0 0 0,0 0 0 0 0,0 0 0 0 0,1 0 0 0 0,-1 0 0 0 0,0 0 0 0 0,0 0 0 0 0,0 0 0 0 0,0 0 0 0 0,1 0 0 0 0,-1 0 0 0 0,0 0 0 0 0,0 0 0 0 0,0 0 0 0 0,1 0 0 0 0,-1 0 0 0 0,0 0 0 0 0,0 0 0 0 0,0 0 0 0 0,0 0 0 0 0,1 1 0 0 0,-1-1 0 0 0,0 0 0 0 0,0 0 0 0 0,0 0 0 0 0,0 0 0 0 0,0 0 0 0 0,0 1 0 0 0,0-1 0 0 0,1 0 0 0 0,-1 0 0 0 0,0 0 0 0 0,0 1 0 0 0,0-1 0 0 0,0 0 0 0 0,0 0 0 0 0,0 0 0 0 0,0 0 0 0 0,0 1 0 0 0,0-1 0 0 0,0 0 0 0 0,0 0 0 0 0,0 0 0 0 0,0 1 0 0 0,0-1 0 0 0,0 0 0 0 0,0 0 0 0 0,0 1 0 0 0,-4 11 0 0 0,3-10 0 0 0,0 1 0 0 0,1 0 0 0 0,0-1 0 0 0,0 1 0 0 0,0-1 0 0 0,0 1 0 0 0,1 0 0 0 0,0 2 0 0 0,-1-3 0 0 0,1 0 0 0 0,-1 0 0 0 0,0 0 0 0 0,0 0 0 0 0,0 0 0 0 0,0 0 0 0 0,0 0 0 0 0,0 0 0 0 0,0 0 0 0 0,-1 0 0 0 0,1 0 0 0 0,-2 3 0 0 0,-14 36 0 0 0,12-27 0 0 0,6-9 0 0 0,-1-3 0 0 0,6 10 0 0 0,-2-10 0 0 0,-3-2 0 0 0,0 1 0 0 0,0 0 0 0 0,1 0 0 0 0,-1 0 0 0 0,0 0 0 0 0,1 0 0 0 0,-1 0 0 0 0,1-1 0 0 0,-1 1 0 0 0,1-1 0 0 0,3 0 0 0 0,0-1 0 0 0,-1 0 0 0 0,1 0 0 0 0,-1-1 0 0 0,1 0 0 0 0,9-5 0 0 0,68-33 0 0 0,-74 36 0 0 0,-1 0 0 0 0,1 0 0 0 0,12-9 0 0 0,-18 10 0 0 0,0 1 0 0 0,1-1 0 0 0,-1 0 0 0 0,0-1 0 0 0,0 1 0 0 0,0 0 0 0 0,-1-1 0 0 0,1 1 0 0 0,-1-1 0 0 0,2-4 0 0 0,15-27 0 0 0,-13 26 0 0 0,-1 1 0 0 0,-1-1 0 0 0,5-11 0 0 0,-7 13 0 0 0,-2 7 0 0 0,0 0 0 0 0,1 0 0 0 0,-1 0 0 0 0,0 0 0 0 0,0 0 0 0 0,0 0 0 0 0,0 0 0 0 0,0 0 0 0 0,0 0 0 0 0,0 0 0 0 0,0 0 0 0 0,0 0 0 0 0,0 0 0 0 0,0-1 0 0 0,0 1 0 0 0,0 0 0 0 0,0 0 0 0 0,0 0 0 0 0,0 0 0 0 0,0 0 0 0 0,0 0 0 0 0,0 0 0 0 0,0 0 0 0 0,0-1 0 0 0,0 1 0 0 0,0 0 0 0 0,0 0 0 0 0,0 0 0 0 0,0 0 0 0 0,0 0 0 0 0,0 0 0 0 0,0 0 0 0 0,0 0 0 0 0,0 0 0 0 0,0-1 0 0 0,0 1 0 0 0,0 0 0 0 0,0 0 0 0 0,0 0 0 0 0,0 0 0 0 0,0 0 0 0 0,0 0 0 0 0,0 0 0 0 0,0 0 0 0 0,-1 0 0 0 0,1 0 0 0 0,0 0 0 0 0,0 0 0 0 0,-7 0 0 0 0,-7 4 0 0 0,3 3 0 0 0,0 1 0 0 0,1 1 0 0 0,0 0 0 0 0,1 0 0 0 0,0 1 0 0 0,-12 17 0 0 0,7-8-13 0 0,2 2 0 0 0,1 0 1 0 0,0 0-1 0 0,-14 43 0 0 0,24-62-324 0 0,1-2-138 0 0,1 0 414 0 0,-1 1 0 0 0,0-1 0 0 0,0 1 0 0 0,1-1 0 0 0,-1 1 0 0 0,1-1 1 0 0,-1 0-1 0 0,0 1 0 0 0,1-1 0 0 0,-1 0 0 0 0,1 1 0 0 0,-1-1 0 0 0,0 0 0 0 0,1 0 0 0 0,-1 1 0 0 0,1-1 0 0 0,-1 0 0 0 0,1 0 0 0 0,-1 0 0 0 0,1 0 0 0 0,0 0 0 0 0,12 3-974 0 0,-6-3 374 0 0,-1 0 0 0 0,1 0 0 0 0,-1-1-1 0 0,1 0 1 0 0,12-3 0 0 0,33-13-2576 0 0,-46 14 2837 0 0,21-7-1920 0 0,1-1-3136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160 252 13823 0 0,'0'0'315'0'0,"0"0"45"0"0,0 0 21 0 0,0 0-49 0 0,7-5-208 0 0,1 1 15 0 0,-8 4-47 0 0,0-1 1 0 0,0 1 0 0 0,0-1-1 0 0,1 1 1 0 0,-1-1-1 0 0,0 0 1 0 0,0 1-1 0 0,0-1 1 0 0,0 1 0 0 0,0-1-1 0 0,0 0 1 0 0,0 1-1 0 0,-1-1 1 0 0,1 1-1 0 0,0-1 1 0 0,0 1-1 0 0,0-1 1 0 0,0 0 0 0 0,-1 1-1 0 0,1-1 1 0 0,-1 0-1 0 0,-2-3 3645 0 0,2 2-3601 0 0,-1 1 0 0 0,1-1 0 0 0,-1 1 0 0 0,0-1 1 0 0,1 1-1 0 0,-1 0 0 0 0,0 0 0 0 0,0 0 0 0 0,0 0 0 0 0,0 0 0 0 0,0 0 0 0 0,0 1 0 0 0,0-1 0 0 0,0 1 0 0 0,-1-1 0 0 0,1 1 0 0 0,0 0 1 0 0,0 0-1 0 0,0 0 0 0 0,0 0 0 0 0,-1 0 0 0 0,1 0 0 0 0,0 0 0 0 0,0 1 0 0 0,0 0 0 0 0,0-1 0 0 0,0 1 0 0 0,0 0 0 0 0,0 0 0 0 0,0 0 0 0 0,0 0 1 0 0,0 0-1 0 0,0 0 0 0 0,-3 3 0 0 0,-5 5 59 0 0,4-4-39 0 0,1 0 1 0 0,0 0 0 0 0,-1 0 0 0 0,2 0-1 0 0,-1 1 1 0 0,1 0 0 0 0,-1 0-1 0 0,-2 8 1 0 0,-7 11-157 0 0,-6 13 0 0 0,19-35 0 0 0,0 0 0 0 0,0 1 0 0 0,0-1 0 0 0,0 0 0 0 0,1 0 0 0 0,-1 0 0 0 0,1 1 0 0 0,0-1 0 0 0,0 0 0 0 0,1 6 0 0 0,2-1 0 0 0,-1-6 0 0 0,-1-1 0 0 0,1 0 0 0 0,-1 1 0 0 0,1-1 0 0 0,0 0 0 0 0,-1 0 0 0 0,1 0 0 0 0,0 0 0 0 0,0 0 0 0 0,0 0 0 0 0,-1-1 0 0 0,1 1 0 0 0,0-1 0 0 0,0 1 0 0 0,4 0 0 0 0,-2-1 0 0 0,0 0 0 0 0,0-1 0 0 0,0 1 0 0 0,0-1 0 0 0,1 1 0 0 0,-1-1 0 0 0,5-2 0 0 0,2-2 0 0 0,1 0 0 0 0,-2 0 0 0 0,1-1 0 0 0,14-11 0 0 0,17-15 0 0 0,-1-2 0 0 0,48-52 0 0 0,-76 72 0 0 0,-2 0 0 0 0,1-1 0 0 0,-2 0 0 0 0,11-20 0 0 0,-16 24 0 0 0,0 0 0 0 0,0 0 0 0 0,-1-1 0 0 0,-1 0 0 0 0,1 1 0 0 0,-2-1 0 0 0,2-16 0 0 0,-4 27 27 0 0,0 0 0 0 0,0 1 0 0 0,1-1 0 0 0,-1 1 0 0 0,0-1 0 0 0,0 0 0 0 0,0 1 0 0 0,0-1 0 0 0,0 0 0 0 0,0 1 1 0 0,0-1-1 0 0,0 0 0 0 0,0 1 0 0 0,-1-1 0 0 0,1 1 0 0 0,0-1 0 0 0,0 0 0 0 0,-1 1 0 0 0,1-1 0 0 0,0 1 0 0 0,-1-1 0 0 0,1 1 0 0 0,0-1 0 0 0,-1 1 0 0 0,1-1 0 0 0,-1 1 0 0 0,1-1 0 0 0,-1 1 0 0 0,1-1 0 0 0,-1 1 0 0 0,0-1 0 0 0,-1 1 52 0 0,1 0-1 0 0,-1 0 0 0 0,0 0 0 0 0,1 1 1 0 0,-1-1-1 0 0,1 0 0 0 0,-1 1 0 0 0,0-1 1 0 0,1 1-1 0 0,-1 0 0 0 0,1-1 0 0 0,-2 2 1 0 0,-6 3-65 0 0,1 1 1 0 0,-1 0-1 0 0,1 0 0 0 0,0 1 1 0 0,1 0-1 0 0,0 1 1 0 0,0-1-1 0 0,1 1 1 0 0,-1 0-1 0 0,-7 16 0 0 0,0 0-11 0 0,2 1-1 0 0,-17 47 0 0 0,27-66-18 0 0,-5 15-822 0 0,-9 41 1 0 0,15-56 721 0 0,0-1 0 0 0,0 0 0 0 0,1 0 0 0 0,0 0 0 0 0,0 1 0 0 0,0-1-1 0 0,1 0 1 0 0,-1 0 0 0 0,1 0 0 0 0,1 1 0 0 0,-1-1 0 0 0,1 0 0 0 0,0-1 0 0 0,2 6 0 0 0,-3-8-46 0 0,0-1 0 0 0,-1 0 0 0 0,1 0-1 0 0,0 1 1 0 0,0-1 0 0 0,0 0 0 0 0,0 0 0 0 0,0 0 0 0 0,1 0-1 0 0,-1 0 1 0 0,0-1 0 0 0,0 1 0 0 0,0 0 0 0 0,1 0-1 0 0,-1-1 1 0 0,1 1 0 0 0,-1-1 0 0 0,0 1 0 0 0,1-1 0 0 0,-1 0-1 0 0,1 1 1 0 0,-1-1 0 0 0,1 0 0 0 0,-1 0 0 0 0,1 0 0 0 0,-1 0-1 0 0,0 0 1 0 0,1-1 0 0 0,2 0 0 0 0,10-4-1373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10135 0 0,'0'0'464'0'0,"2"-2"-9"0"0,0 2-375 0 0,2-1-40 0 0,7-9 157 0 0,16-15 2542 0 0,-21 21-1979 0 0,0-1 1 0 0,0 0-1 0 0,7-9 0 0 0,14-19 1676 0 0,-13 17-1479 0 0,0-1 0 0 0,-1 0 0 0 0,21-39 0 0 0,-16 24-142 0 0,-13 23-548 0 0,0 0 1 0 0,0 0-1 0 0,0 0 1 0 0,3-13-1 0 0,-8 21-179 0 0,0 0-1 0 0,0 0 1 0 0,0 0 0 0 0,0-1-1 0 0,0 1 1 0 0,0 0-1 0 0,0 0 1 0 0,0 0 0 0 0,-1 0-1 0 0,1-1 1 0 0,0 1 0 0 0,-1 0-1 0 0,1 0 1 0 0,-1 0-1 0 0,0-1 1 0 0,1 1-50 0 0,-1 0 405 0 0,-15 6-278 0 0,7 1-165 0 0,1 1 0 0 0,-1 0 0 0 0,1 0 0 0 0,1 1 0 0 0,-1 0 0 0 0,1 0 0 0 0,-10 16 0 0 0,-15 35 0 0 0,10-31 0 0 0,10-12 0 0 0,0 0 0 0 0,-12 22 0 0 0,21-33 0 0 0,0 0 0 0 0,1 0 0 0 0,0 0 0 0 0,0 1 0 0 0,1-1 0 0 0,-1 1 0 0 0,1-1 0 0 0,0 1 0 0 0,1-1 0 0 0,-1 1 0 0 0,1 0 0 0 0,1 9 0 0 0,3-1 0 0 0,-1-10 0 0 0,-1-3 0 0 0,0 1 0 0 0,0 0 0 0 0,0 0 0 0 0,0 0 0 0 0,0-1 0 0 0,0 1 0 0 0,1-1 0 0 0,-1 1 0 0 0,0-1 0 0 0,1 0 0 0 0,-1 0 0 0 0,1 0 0 0 0,-1 0 0 0 0,1 0 0 0 0,-1-1 0 0 0,1 1 0 0 0,0-1 0 0 0,-1 1 0 0 0,1-1 0 0 0,0 0 0 0 0,-1 0 0 0 0,1 0 0 0 0,0-1 0 0 0,-1 1 0 0 0,5-2 0 0 0,5-1 0 0 0,0-1 0 0 0,0 0 0 0 0,22-12 0 0 0,-16 7 0 0 0,-4 2 0 0 0,-1-1 0 0 0,0 0 0 0 0,-1-1 0 0 0,0 0 0 0 0,0-1 0 0 0,16-17 0 0 0,-3 3 0 0 0,-13 13 0 0 0,0-1 0 0 0,-1 0 0 0 0,19-26 0 0 0,-3 2 0 0 0,-58 94 0 0 0,21-42 0 0 0,1 1 0 0 0,-9 21 0 0 0,16-32 0 0 0,1-4 0 0 0,0 0 0 0 0,0 0 0 0 0,0 0 0 0 0,1 0 0 0 0,-1 0 0 0 0,1 0 0 0 0,-1 0 0 0 0,1 0 0 0 0,0 0 0 0 0,0 3 0 0 0,0-5 0 0 0,0 0 0 0 0,0 1 0 0 0,0-1 0 0 0,0 0 0 0 0,0 1 0 0 0,0-1 0 0 0,0 0 0 0 0,0 0 0 0 0,0 1 0 0 0,0-1 0 0 0,0 0 0 0 0,0 1 0 0 0,0-1 0 0 0,0 0 0 0 0,0 1 0 0 0,0-1 0 0 0,0 0 0 0 0,0 0 0 0 0,1 1 0 0 0,-1-1 0 0 0,0 0 0 0 0,0 0 0 0 0,0 1 0 0 0,1-1 0 0 0,-1 0 0 0 0,0 0 0 0 0,0 0 0 0 0,0 1 0 0 0,1-1 0 0 0,-1 0 0 0 0,0 0 0 0 0,0 0 0 0 0,1 0 0 0 0,-1 1 0 0 0,0-1 0 0 0,1 0 0 0 0,-1 0 0 0 0,0 0 0 0 0,0 0 0 0 0,1 0 0 0 0,-1 0 0 0 0,0 0 0 0 0,1 0 0 0 0,-1 0 0 0 0,0 0 0 0 0,1 0 0 0 0,-1 0 0 0 0,0 0 0 0 0,0 0 0 0 0,1 0 0 0 0,-1 0 0 0 0,0 0 0 0 0,1-1 0 0 0,-1 1 0 0 0,0 0 0 0 0,0 0 0 0 0,1 0 0 0 0,-1 0 0 0 0,1-1 0 0 0,15-4 0 0 0,0 0 0 0 0,0-1 0 0 0,0-1 0 0 0,19-12 0 0 0,59-43 0 0 0,-15 10 0 0 0,-53 37 0 0 0,-17 14 0 0 0,-9 6 0 0 0,-5 5 0 0 0,-57 104 0 0 0,55-102 0 0 0,3-3 0 0 0,6 0 0 0 0,5-4 0 0 0,3-3 0 0 0,-3-4 0 0 0,-1 0 0 0 0,1 1 0 0 0,-1-2 0 0 0,1 1 0 0 0,-1-1 0 0 0,10-6 0 0 0,3-1 0 0 0,22-10 683 0 0,-1-2-1 0 0,71-53 1 0 0,-101 67-683 0 0,11-6 0 0 0,-21 13 0 0 0,0 1 0 0 0,0 0 0 0 0,1 0 0 0 0,-1 0 0 0 0,0 0 0 0 0,0-1 0 0 0,1 1 0 0 0,-1 0 0 0 0,0 0 0 0 0,0 0 0 0 0,1 0 0 0 0,-1 0 0 0 0,0 0 0 0 0,1 0 0 0 0,-1 0 0 0 0,0 0 0 0 0,0 0 0 0 0,1 0 0 0 0,-1 0 0 0 0,0 0 0 0 0,0 0 0 0 0,1 0 0 0 0,-1 0 0 0 0,0 0 0 0 0,1 0 0 0 0,-1 0 0 0 0,0 0 0 0 0,0 0 0 0 0,1 0 0 0 0,-1 0 0 0 0,0 1 0 0 0,0-1 0 0 0,1 0 0 0 0,-1 0 0 0 0,0 0 0 0 0,0 0 0 0 0,0 1 0 0 0,1-1 0 0 0,-1 0 0 0 0,0 0 0 0 0,0 0 0 0 0,0 1 0 0 0,0-1 0 0 0,0 0 0 0 0,1 0 0 0 0,-1 1 0 0 0,0-1 0 0 0,0 0 0 0 0,0 1 0 0 0,0-1 0 0 0,0 0 0 0 0,0 0 0 0 0,0 1 0 0 0,0-1 0 0 0,0 0 0 0 0,0 1 0 0 0,0-1 0 0 0,0 0 0 0 0,0 0 0 0 0,0 1 0 0 0,0 8 0 0 0,1 0 0 0 0,-1 1 0 0 0,-1-1 0 0 0,0 0 0 0 0,-2 9 0 0 0,-2 29 0 0 0,4-40 0 0 0,1-4 0 0 0,0-1 0 0 0,0 1 0 0 0,0-1 0 0 0,1 1 0 0 0,-1-1 0 0 0,0 1 0 0 0,1-1 0 0 0,1 4 0 0 0,1 1-64 0 0,-3-6 18 0 0,0-1 0 0 0,0 1 1 0 0,1-1-1 0 0,-1 1 0 0 0,0-1 0 0 0,1 0 0 0 0,-1 1 0 0 0,1-1 1 0 0,-1 1-1 0 0,0-1 0 0 0,1 0 0 0 0,-1 1 0 0 0,1-1 1 0 0,-1 0-1 0 0,1 0 0 0 0,-1 1 0 0 0,1-1 0 0 0,-1 0 0 0 0,1 0 1 0 0,-1 0-1 0 0,1 0 0 0 0,-1 0 0 0 0,1 0 0 0 0,0 0 0 0 0,-1 0 1 0 0,1 0-1 0 0,-1 0 0 0 0,1 0 0 0 0,-1 0 0 0 0,1 0 0 0 0,-1 0 1 0 0,1 0-1 0 0,-1 0 0 0 0,1-1 0 0 0,-1 1 0 0 0,1 0 1 0 0,0-1-1 0 0,16-9-1069 0 0,-14 7 738 0 0,0 0 0 0 0,-1 0 0 0 0,1 0 0 0 0,-1 0 0 0 0,1-1 0 0 0,-1 1 0 0 0,0-1 0 0 0,-1 0 0 0 0,1 1 1 0 0,-1-1-1 0 0,1 0 0 0 0,-1 0 0 0 0,0 0 0 0 0,-1 0 0 0 0,1 0 0 0 0,-1 0 0 0 0,1-4 0 0 0,-2-17-1670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19351 0 0,'0'0'886'0'0,"0"0"-21"0"0,0 0-779 0 0,0 0 0 0 0,0 0 0 0 0,-1 0 0 0 0,1 0 0 0 0,0 0 0 0 0,0-1 0 0 0,-1 1 0 0 0,1 0 0 0 0,0 0 0 0 0,0 0 0 0 0,-1 0 0 0 0,1 0 0 0 0,0-1-1 0 0,0 1 1 0 0,0 0 0 0 0,-1 0 0 0 0,1 0 0 0 0,0 0 0 0 0,0-1 0 0 0,0 1 0 0 0,0 0 0 0 0,-1 0 0 0 0,1-1 0 0 0,0 1 0 0 0,0 0 0 0 0,0-1 0 0 0,9-18 1205 0 0,-8 16-1319 0 0,1-1 0 0 0,-1 1 0 0 0,1-1 0 0 0,0 1-1 0 0,0 0 1 0 0,0 0 0 0 0,0 0 0 0 0,0 0 0 0 0,6-5-1 0 0,2 0-5874 0 0,-1-3-2059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11975 0 0,'0'0'267'0'0,"0"0"42"0"0,0 0 17 0 0,0 0-28 0 0,0 0-58 0 0,0 0 491 0 0,0 0 238 0 0,4-9 2091 0 0,-1 4-2448 0 0,-1 1-1 0 0,0 0 0 0 0,0-1 1 0 0,0 0-1 0 0,1-7 0 0 0,-1 8-409 0 0,-1 1 1 0 0,0-1-1 0 0,1 1 0 0 0,0 0 1 0 0,0 0-1 0 0,4-6 0 0 0,4-7 466 0 0,28-46 891 0 0,-25 42-1482 0 0,13-26-1 0 0,-18 32 189 0 0,1 0 0 0 0,0 1 0 0 0,1 0-1 0 0,0 1 1 0 0,1 0 0 0 0,23-20 0 0 0,-14 14-143 0 0,39-43-122 0 0,-58 60 0 0 0,1-1 0 0 0,-1 1 0 0 0,0-1 0 0 0,0 1 0 0 0,0-1 0 0 0,0 1 0 0 0,0-1 0 0 0,0 0 0 0 0,-1 1 0 0 0,1-1 0 0 0,0-3 0 0 0,0-3 0 0 0,1 1 0 0 0,-4 7 0 0 0,2 0 0 0 0,-1 0 0 0 0,1 0 0 0 0,0 0 0 0 0,-1 0 0 0 0,1 0 0 0 0,-1 0 0 0 0,1 0 0 0 0,-1 0 0 0 0,1 0 0 0 0,-1 0 0 0 0,1 0 0 0 0,-1 1 0 0 0,1-1 0 0 0,0 0 0 0 0,-1 0 0 0 0,1 0 0 0 0,-1 0 0 0 0,1 1 0 0 0,0-1 0 0 0,-1 0 0 0 0,1 1 0 0 0,0-1 0 0 0,-1 0 0 0 0,1 0 0 0 0,0 1 0 0 0,-1-1 0 0 0,1 1 0 0 0,0-1 0 0 0,0 0 0 0 0,-1 1 0 0 0,1-1 0 0 0,0 0 0 0 0,0 1 0 0 0,-1 0 0 0 0,-6 7 0 0 0,-8 7 0 0 0,15-15 0 0 0,-1 1 0 0 0,1-1 0 0 0,-1 1 0 0 0,1 0 0 0 0,-1 0 0 0 0,1-1 0 0 0,0 1 0 0 0,-1 0 0 0 0,1 0 0 0 0,0-1 0 0 0,0 1 0 0 0,0 0 0 0 0,-1 0 0 0 0,1-1 0 0 0,0 1 0 0 0,0 0 0 0 0,0 0 0 0 0,0 0 0 0 0,0 0 0 0 0,3 7 0 0 0,-2-7 0 0 0,-1 0 0 0 0,0 0 0 0 0,1 0 0 0 0,-1-1 0 0 0,0 1 0 0 0,0 0 0 0 0,0 0 0 0 0,1 0 0 0 0,-1 0 0 0 0,0 0 0 0 0,0 0 0 0 0,0 0 0 0 0,0 0 0 0 0,0 0 0 0 0,-1-1 0 0 0,1 1 0 0 0,0 0 0 0 0,0 0 0 0 0,-1 0 0 0 0,1 0 0 0 0,0 0 0 0 0,-1-1 0 0 0,1 1 0 0 0,-1 0 0 0 0,1 0 0 0 0,-1 0 0 0 0,1-1 0 0 0,-2 2 0 0 0,-9 14 0 0 0,9-12 0 0 0,-1 0 0 0 0,0 0 0 0 0,1 0 0 0 0,-6 4 0 0 0,-1 1 0 0 0,9-9 0 0 0,0 1 0 0 0,-1-1 0 0 0,1 0 0 0 0,0 1 0 0 0,0-1 0 0 0,-1 1 0 0 0,1-1 0 0 0,0 0 0 0 0,0 1 0 0 0,0-1 0 0 0,-1 1 0 0 0,1-1 0 0 0,0 1 0 0 0,0-1 0 0 0,0 1 0 0 0,0-1 0 0 0,0 0 0 0 0,0 1 0 0 0,6 9 0 0 0,-1-1 0 0 0,-7 0 0 0 0,2-9 0 0 0,0 1 0 0 0,0-1 0 0 0,0 0 0 0 0,-1 1 0 0 0,1-1 0 0 0,0 1 0 0 0,0-1 0 0 0,0 0 0 0 0,0 1 0 0 0,0-1 0 0 0,0 1 0 0 0,0-1 0 0 0,0 1 0 0 0,0-1 0 0 0,0 0 0 0 0,0 1 0 0 0,0-1 0 0 0,0 1 0 0 0,0 0 0 0 0,1 1 0 0 0,1-1 0 0 0,-1 1 0 0 0,0 0 0 0 0,1-1 0 0 0,-1 1 0 0 0,1-1 0 0 0,-1 1 0 0 0,4 1 0 0 0,16 16 0 0 0,-4-5 0 0 0,-11-10 0 0 0,0 1 0 0 0,-1 0 0 0 0,10 12 0 0 0,-14-16 0 0 0,0-1 0 0 0,-1 1 0 0 0,0 0 0 0 0,1 0 0 0 0,-1 0 0 0 0,0 0 0 0 0,1 0 0 0 0,-1 0 0 0 0,0 0 0 0 0,0 0 0 0 0,0 0 0 0 0,0 0 0 0 0,0 0 0 0 0,0 2 0 0 0,0-2 0 0 0,0 0 0 0 0,0 0 0 0 0,0 0 0 0 0,0 0 0 0 0,0 0 0 0 0,0 0 0 0 0,0 0 0 0 0,1 0 0 0 0,-1 0 0 0 0,0 0 0 0 0,1 0 0 0 0,0 2 0 0 0,6 8 0 0 0,-4-7 0 0 0,0 0 0 0 0,-1-1 0 0 0,1 1 0 0 0,-1 0 0 0 0,0 0 0 0 0,-1 1 0 0 0,1-1 0 0 0,-1 0 0 0 0,1 0 0 0 0,0 9 0 0 0,-2-12 0 0 0,0 1 0 0 0,0-1 0 0 0,0 1 0 0 0,0-1 0 0 0,0 1 0 0 0,0 0 0 0 0,-1-1 0 0 0,1 1 0 0 0,-1-1 0 0 0,1 1 0 0 0,-2 1 0 0 0,1-2 0 0 0,1 0 0 0 0,-1 0 0 0 0,0-1 0 0 0,0 1 0 0 0,0 0 0 0 0,0-1 0 0 0,0 1 0 0 0,0-1 0 0 0,0 1 0 0 0,0-1 0 0 0,-1 1 0 0 0,-19 10 0 0 0,14-6 0 0 0,5-4 0 0 0,1 1 0 0 0,-1-1 0 0 0,0 0 0 0 0,0 0 0 0 0,0 0 0 0 0,0 0 0 0 0,0-1 0 0 0,0 1 0 0 0,0 0 0 0 0,0-1 0 0 0,-1 1 0 0 0,1-1 0 0 0,0 0 0 0 0,-2 0 0 0 0,-1 0 0 0 0,0 0 0 0 0,0 0 0 0 0,-1 0 0 0 0,1-1 0 0 0,0 0 0 0 0,-5-1 0 0 0,-4-4 0 0 0,14 2 0 0 0,0 2 0 0 0,-16-34 0 0 0,16 30 0 0 0,6 0 0 0 0,18 0 0 0 0,-22 5 0 0 0,9 1 0 0 0,-9 8 0 0 0,-2-7 0 0 0,0 0 0 0 0,0 0 0 0 0,0 0 0 0 0,0 0 0 0 0,1 0 0 0 0,-1 0 0 0 0,0 0 0 0 0,0 0 0 0 0,1-1 0 0 0,-1 1 0 0 0,1 0 0 0 0,-1 0 0 0 0,2 1 0 0 0,12 8 0 0 0,9 3 0 0 0,-21-11 0 0 0,0-1 0 0 0,0 0 0 0 0,0 0 0 0 0,1 0 0 0 0,-1-1 0 0 0,0 1 0 0 0,1 0 0 0 0,3 0 0 0 0,-3-1 0 0 0,11 1 0 0 0,-8-3 0 0 0,-1 1 0 0 0,0-1 0 0 0,0 0 0 0 0,1 0 0 0 0,-1-1 0 0 0,-1 0 0 0 0,6-3 0 0 0,8-4 0 0 0,14-6 0 0 0,0-2 0 0 0,-2-1 0 0 0,49-38 0 0 0,-69 46 0 0 0,0 0 0 0 0,17-24 0 0 0,-13 17 0 0 0,-8 8 0 0 0,-1 0 0 0 0,1-1 0 0 0,-1 0 0 0 0,-1 0 0 0 0,5-18 0 0 0,-1 5 0 0 0,23-53 0 0 0,-30 73 0 0 0,-3 3 0 0 0,-4 5 0 0 0,6-4 0 0 0,-6 4 0 0 0,1 0 0 0 0,-1 0 0 0 0,1 1 0 0 0,1 0 0 0 0,-1 0 0 0 0,1 0 0 0 0,-1 0 0 0 0,1 1 0 0 0,-3 6 0 0 0,-3 7 0 0 0,-11 32 0 0 0,0 1 0 0 0,16-43 0 0 0,-1 5 0 0 0,-2 0 0 0 0,1 0 0 0 0,-13 15 0 0 0,11-15 0 0 0,0 1 0 0 0,1-1 0 0 0,0 1 0 0 0,1 0 0 0 0,-5 17 0 0 0,12-29 0 0 0,-1 0 0 0 0,0 0 0 0 0,1 0 0 0 0,-1 0 0 0 0,1 0 0 0 0,0 0 0 0 0,0 0 0 0 0,0 0 0 0 0,0 0 0 0 0,1 0 0 0 0,-1 0 0 0 0,1 0 0 0 0,0 3 0 0 0,5 2 0 0 0,-1-4 0 0 0,1 0 0 0 0,-1 0 0 0 0,1 0 0 0 0,0-1 0 0 0,1 0 0 0 0,-1 0 0 0 0,0-1 0 0 0,1 0 0 0 0,9 3 0 0 0,-13-5 0 0 0,-1 1 0 0 0,1 0 0 0 0,-1 0 0 0 0,1-1 0 0 0,-1 0 0 0 0,1 1 0 0 0,-1-1 0 0 0,1 0 0 0 0,-1 0 0 0 0,1 0 0 0 0,-1-1 0 0 0,1 1 0 0 0,-1 0 0 0 0,1-1 0 0 0,-1 0 0 0 0,4-1 0 0 0,2-1 0 0 0,1 1 0 0 0,0-1 0 0 0,0 0 0 0 0,-1-1 0 0 0,0 0 0 0 0,0 0 0 0 0,0-1 0 0 0,0 0 0 0 0,0 0 0 0 0,-1-1 0 0 0,0 0 0 0 0,0 0 0 0 0,-1-1 0 0 0,0 0 0 0 0,11-15 0 0 0,-10 11 0 0 0,1 0 0 0 0,0 1 0 0 0,18-19 0 0 0,-2 3 0 0 0,-21 24 0 0 0,-1 0 0 0 0,0 0 0 0 0,1 0 0 0 0,0 0 0 0 0,-1 0 0 0 0,5-2 0 0 0,-3 2 0 0 0,-4 4 0 0 0,1-1 0 0 0,-1 0 0 0 0,0 0 0 0 0,0 1 0 0 0,0-1 0 0 0,0 0 0 0 0,0 0 0 0 0,0 0 0 0 0,-1 1 0 0 0,1-1 0 0 0,0 0 0 0 0,0 0 0 0 0,-1 1 0 0 0,0 1 0 0 0,-11 28 0 0 0,11-28 0 0 0,-1-1 0 0 0,1 1 0 0 0,0 0 0 0 0,0-1 0 0 0,0 1 0 0 0,0 0 0 0 0,0 0 0 0 0,0-1 0 0 0,1 1 0 0 0,-1 4 0 0 0,-2 5 0 0 0,2-9 0 0 0,0 0 0 0 0,0 0 0 0 0,0-1 0 0 0,1 1 0 0 0,-1 0 0 0 0,0 6 0 0 0,-1-3-64 0 0,1-5-273 0 0,1-1-138 0 0,0 0-33 0 0,0 0-4 0 0,11-18-1024 0 0,10-9 83 0 0,-17 23 1212 0 0,0 0 1 0 0,-1-1 0 0 0,1 0 0 0 0,-1 1-1 0 0,0-1 1 0 0,0-1 0 0 0,0 1 0 0 0,-1 0 0 0 0,0-1-1 0 0,2-5 1 0 0,-3 1-830 0 0,0 0 0 0 0,-1 0-1 0 0,0-15 1 0 0,-1 13 486 0 0,3-7-951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0,'0'0'439'0'0,"0"0"62"0"0,0 0 33 0 0,0 0-65 0 0,3 0-309 0 0,2 0-22 0 0,-1-1 0 0 0,0 2 1 0 0,1-1-1 0 0,-1 0 0 0 0,0 1 0 0 0,1 0 1 0 0,7 3-1 0 0,21 3 2508 0 0,14-4-2309 0 0,-42-3-220 0 0,0 0 0 0 0,-1-1 0 0 0,1 1 0 0 0,-1-1 0 0 0,1 0 0 0 0,6-2 0 0 0,19-3 251 0 0,-27 7-1248 0 0,4 1 854 0 0,-3-5-5840 0 0,8-10 3819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15663 0 0,'-5'0'237'0'0,"1"-1"-87"0"0,8-5 1131 0 0,-6 2-1042 0 0,7-1 1996 0 0,-4 5-1927 0 0,0 0 0 0 0,-1-1 0 0 0,1 1 0 0 0,-1-1 0 0 0,1 1 0 0 0,0 0 0 0 0,-1-1 0 0 0,1 1 0 0 0,-1-1 1 0 0,1 1-1 0 0,-1-1 0 0 0,0 1 0 0 0,1-1 0 0 0,0 0 0 0 0,-1 0-243 0 0,-1 0 1 0 0,1 0-1 0 0,0 0 1 0 0,0 0-1 0 0,0 0 1 0 0,-1 0-1 0 0,1 1 1 0 0,0-1-1 0 0,-1 0 0 0 0,1 0 1 0 0,-1 0-1 0 0,1 1 1 0 0,-1-1-1 0 0,1 0 1 0 0,-1 0-1 0 0,0 1 1 0 0,1-1-1 0 0,-1 1 1 0 0,0-1-1 0 0,-1 0 1 0 0,-1-2 108 0 0,3 3-139 0 0,0-1 0 0 0,0 1 0 0 0,-1 0-1 0 0,1-1 1 0 0,0 1 0 0 0,0-1 0 0 0,0 1 0 0 0,-1-1 0 0 0,1 1-1 0 0,0 0 1 0 0,0-1 0 0 0,0 1 0 0 0,0-1 0 0 0,0 1 0 0 0,0-1-1 0 0,0 1 1 0 0,0-1 0 0 0,0 1 0 0 0,0-1 0 0 0,0 1 0 0 0,1-1-1 0 0,-1 1 1 0 0,0 0 0 0 0,0-1 0 0 0,0 1 0 0 0,0-1 0 0 0,1 1-1 0 0,-1 0 1 0 0,0-1 0 0 0,0 1 0 0 0,1-1 0 0 0,-1 1 0 0 0,0 0-1 0 0,1-1 1 0 0,-1 1 0 0 0,1-1 0 0 0,1-1 144 0 0,-2 1-24 0 0,-3-3-138 0 0,7 2-81 0 0,-3 2-273 0 0,-1 0-138 0 0,0 0-33 0 0,2 1-140 0 0,4 1-107 0 0,-4 0-2707 0 0,-2-2 1927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 13823 0 0,'0'0'315'0'0,"0"0"45"0"0,0 0 21 0 0,-1 0-49 0 0,-3-2-12 0 0,3 1 770 0 0,-1 1 354 0 0,0 1-1206 0 0,1-1 1 0 0,-1 1 0 0 0,1 0 0 0 0,-1-1-1 0 0,1 1 1 0 0,-1 0 0 0 0,1 0-1 0 0,-1 0 1 0 0,1 0 0 0 0,0 0 0 0 0,0 1-1 0 0,-1-1 1 0 0,1 0 0 0 0,0 1 0 0 0,0-1-1 0 0,0 0 1 0 0,0 1 0 0 0,1-1 0 0 0,-1 1-1 0 0,-1 2 1 0 0,-2 6-8 0 0,1 1 0 0 0,-4 13 0 0 0,2-2 437 0 0,-20 53-292 0 0,-4-2 0 0 0,-39 76 0 0 0,58-129-71 0 0,-13 40 0 0 0,18-46-123 0 0,0 0 0 0 0,0 0 0 0 0,-1 0-1 0 0,-1-1 1 0 0,0 0 0 0 0,-15 19 0 0 0,6-11-17 0 0,17-21-165 0 0,-1 0 0 0 0,0 0 0 0 0,0 0 0 0 0,0 0 0 0 0,0 0 0 0 0,0 0 0 0 0,1 0 0 0 0,-1 0 0 0 0,0 0 0 0 0,0 0 0 0 0,0 0 0 0 0,0 0 0 0 0,0 0 0 0 0,1 0 0 0 0,-1 0 0 0 0,0 0 0 0 0,0 0 0 0 0,0 0 0 0 0,0 0 0 0 0,0 0 0 0 0,1 0 0 0 0,-1 1 0 0 0,0-1 0 0 0,0 0 0 0 0,0 0 0 0 0,0 0 0 0 0,0 0 0 0 0,0 0 0 0 0,0 0 0 0 0,0 1 0 0 0,0-1 0 0 0,0 0 0 0 0,1 0 0 0 0,-1 0 0 0 0,0 0 0 0 0,0 0 0 0 0,0 1 0 0 0,0-1 0 0 0,0 0 0 0 0,0 0 0 0 0,0 0 0 0 0,0 0 0 0 0,0 0 0 0 0,0 1 0 0 0,0-1 0 0 0,0 0 0 0 0,0 0 0 0 0,0 0 0 0 0,0 0 0 0 0,-1 0 0 0 0,1 1 0 0 0,0-1 0 0 0,0 0 0 0 0,0 0 0 0 0,0 0 0 0 0,0 0 0 0 0,0 0 0 0 0,10-4 0 0 0,11-20 0 0 0,-16 18 0 0 0,0 0 0 0 0,0 1 0 0 0,6-6 0 0 0,55-43 0 0 0,67-51 0 0 0,-51 53 72 0 0,-80 51 299 0 0,-2 1 117 0 0,0 0 21 0 0,0 0-66 0 0,-1 1-294 0 0,-78 48-133 0 0,74-46-16 0 0,-3 1 0 0 0,0 0 0 0 0,1 0 0 0 0,0 1 0 0 0,0 0 0 0 0,0 1 0 0 0,-10 10 0 0 0,16-15 0 0 0,0 0 0 0 0,0 0 0 0 0,1-1 0 0 0,-1 1 0 0 0,1 0 0 0 0,-1 0 0 0 0,0 0 0 0 0,1 0 0 0 0,0 0 0 0 0,-1 0 0 0 0,1-1 0 0 0,-1 1 0 0 0,1 0 0 0 0,0 0 0 0 0,0 0 0 0 0,0 0 0 0 0,-1 0 0 0 0,1 0 0 0 0,0 1 0 0 0,0-1 0 0 0,1 0 0 0 0,-1 0 0 0 0,0 0 0 0 0,0 1 0 0 0,1 2 0 0 0,-1-1 0 0 0,0 0 0 0 0,0 0 0 0 0,0-1 0 0 0,0 1 0 0 0,0 0 0 0 0,0 0 0 0 0,1-1 0 0 0,-1 1 0 0 0,1 0 0 0 0,0-1 0 0 0,0 1 0 0 0,0 0 0 0 0,0-1 0 0 0,1 1 0 0 0,-1-1 0 0 0,0 0 0 0 0,1 1 0 0 0,2 2 0 0 0,6 5 0 0 0,-1-1 0 0 0,2 0 0 0 0,-1 0 0 0 0,2-1 0 0 0,11 7 0 0 0,-17-11 9 0 0,-5-4-3 0 0,30 27-85 0 0,-29-26-258 0 0,-2-1-138 0 0,0 0-1841 0 0,0 0-7236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13823 0 0,'0'0'630'0'0,"0"0"-13"0"0,0 0-252 0 0,0 0 391 0 0,0 0 216 0 0,0-2 42 0 0,12-27 1853 0 0,-7 15-2254 0 0,0 1 0 0 0,2-1-1 0 0,13-22 1 0 0,41-65 1363 0 0,8-13 152 0 0,-53 88-2112 0 0,-7 11-16 0 0,0 1 0 0 0,23-28 0 0 0,-4 13 1024 0 0,-22 22-320 0 0,-18 21-384 0 0,5-7-320 0 0,1 1 0 0 0,-1 0 0 0 0,2 0 0 0 0,-1 0 0 0 0,1 1 0 0 0,0 0 0 0 0,1 0 0 0 0,0 0 0 0 0,0 1 0 0 0,-3 16 0 0 0,6-23 0 0 0,0 0 0 0 0,1 0 0 0 0,0 0 0 0 0,0 0 0 0 0,0 0 0 0 0,0 0 0 0 0,0 0 0 0 0,0 0 0 0 0,1 0 0 0 0,-1 0 0 0 0,1 0 0 0 0,2 5 0 0 0,0 1 0 0 0,-2-5 0 0 0,0 0 0 0 0,10 12 0 0 0,-2-5 0 0 0,18 17 0 0 0,-13-15 0 0 0,20 24 0 0 0,-18-20 0 0 0,-14-13 0 0 0,-1 1 0 0 0,15 18 0 0 0,-7-10 0 0 0,-3-1 0 0 0,-7 2 0 0 0,-3 5 0 0 0,1-16 0 0 0,0-1 0 0 0,2 2 0 0 0,-2 0 0 0 0,-11 6 0 0 0,6-7-220 0 0,1 1 1 0 0,-1-1-1 0 0,1 0 1 0 0,-1-1-1 0 0,0 0 1 0 0,0 0-1 0 0,0-1 1 0 0,-10 1-1 0 0,-5-2 201 0 0,19-1 22 0 0,-7-3-3 0 0,3-1-208 0 0,6 4-871 0 0,5-12-1891 0 0,-2 9 2533 0 0,1 0-1 0 0,0 0 1 0 0,0 0 0 0 0,1 1 0 0 0,-1-1-1 0 0,1 1 1 0 0,0 0 0 0 0,0 0 0 0 0,0 0 0 0 0,0 0-1 0 0,0 0 1 0 0,1 1 0 0 0,5-4 0 0 0,-9 5 415 0 0,21-12-1514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95 11975 0 0,'0'0'547'0'0,"1"-2"-11"0"0,12-19-323 0 0,-12 20 54 0 0,-1-1-1 0 0,1 0 1 0 0,0 1 0 0 0,-1-1-1 0 0,0 0 1 0 0,1 0-1 0 0,-1 1 1 0 0,0-1 0 0 0,0 0-1 0 0,0 0 1 0 0,0 0-1 0 0,0 1 1 0 0,0-1-1 0 0,-1 0 1 0 0,0-1 0 0 0,1 1 1198 0 0,0 2-288 0 0,-3-13 907 0 0,2 12-1862 0 0,1-1 0 0 0,-1 0 0 0 0,1 0-1 0 0,-1 1 1 0 0,0-1 0 0 0,0 0 0 0 0,0 1 0 0 0,0-1 0 0 0,0 1-1 0 0,0-1 1 0 0,0 1 0 0 0,-3-3 0 0 0,3 4-188 0 0,-1-1 1 0 0,1 0-1 0 0,0 1 1 0 0,-1-1-1 0 0,1 1 1 0 0,-1 0-1 0 0,1-1 1 0 0,-1 1 0 0 0,1 0-1 0 0,-1 0 1 0 0,1 0-1 0 0,-1 0 1 0 0,1 0-1 0 0,-1 0 1 0 0,1 0-1 0 0,-1 1 1 0 0,1-1-1 0 0,-1 1 1 0 0,1-1-1 0 0,0 1 1 0 0,-1-1-1 0 0,1 1 1 0 0,0 0-1 0 0,-2 1 1 0 0,-15 6 111 0 0,1 2 0 0 0,0 0 0 0 0,1 1 0 0 0,0 0-1 0 0,0 1 1 0 0,2 1 0 0 0,-1 1 0 0 0,2 0 0 0 0,0 1 0 0 0,-13 19 0 0 0,16-20-146 0 0,5-8 0 0 0,1 0 0 0 0,-1 1 0 0 0,1-1 0 0 0,1 1 0 0 0,-1 0 0 0 0,1 0 0 0 0,0 0 0 0 0,1 0 0 0 0,0 1 0 0 0,0-1 0 0 0,-1 9 0 0 0,3 4 0 0 0,2-15 0 0 0,1-1 0 0 0,3 9 0 0 0,15 8 0 0 0,-18-19 0 0 0,8 7 0 0 0,2-5 0 0 0,7 0-18 0 0,-15-6-44 0 0,-2 0-18 0 0,4 1 82 0 0,0-1 1 0 0,-1-1-1 0 0,1 1 1 0 0,-1-1-1 0 0,0 0 0 0 0,0 0 1 0 0,0-1-1 0 0,0 0 1 0 0,6-5-1 0 0,-5 2 17 0 0,1-1-1 0 0,-1 0 1 0 0,0 0 0 0 0,-1 0-1 0 0,7-11 1 0 0,21-26-19 0 0,-4 7 0 0 0,-2-1 0 0 0,-21 29 0 0 0,-7 10 0 0 0,1-1 0 0 0,-1 1 0 0 0,0-1 0 0 0,1 1 0 0 0,-1 0 0 0 0,0-1 0 0 0,1 1 0 0 0,-1 0 0 0 0,0 0 0 0 0,1-1 0 0 0,-1 1 0 0 0,1 0 0 0 0,-1 0 0 0 0,1-1 0 0 0,-1 1 0 0 0,1 0 0 0 0,-1 0 0 0 0,1 0 0 0 0,0 0 0 0 0,-1 1 0 0 0,0-1 0 0 0,1 0 0 0 0,-1 1 0 0 0,1-1 0 0 0,-1 0 0 0 0,0 1 0 0 0,0-1 0 0 0,1 1 0 0 0,-1-1 0 0 0,0 0 0 0 0,0 1 0 0 0,1-1 0 0 0,-1 1 0 0 0,0-1 0 0 0,0 1 0 0 0,0 0 0 0 0,3 12 0 0 0,-4 2 0 0 0,-1-1 0 0 0,0 0 0 0 0,-1-1 0 0 0,-6 18 0 0 0,-5 26 0 0 0,12-42 0 0 0,-1-3 0 0 0,3-11 0 0 0,0-1 0 0 0,0 1 0 0 0,0-1 0 0 0,0 1 0 0 0,0-1 0 0 0,0 0 0 0 0,0 1 0 0 0,0-1 0 0 0,0 1 0 0 0,0-1 0 0 0,1 1 0 0 0,-1-1 0 0 0,0 0 0 0 0,0 1 0 0 0,0-1 0 0 0,1 0 0 0 0,-1 1 0 0 0,0-1 0 0 0,0 1 0 0 0,1-1 0 0 0,-1 0 0 0 0,1 1 0 0 0,1 0 0 0 0,0-1 0 0 0,0 1 0 0 0,1-1 0 0 0,-1 0 0 0 0,0 0 0 0 0,0 0 0 0 0,1 0 0 0 0,3 0 0 0 0,-4-1 0 0 0,12 0 0 0 0,6-5 0 0 0,-16 3 0 0 0,0-1 0 0 0,4-1 0 0 0,0-1 0 0 0,0 0 0 0 0,-1 0 0 0 0,0-1 0 0 0,11-12 0 0 0,15-14 0 0 0,-11 15 0 0 0,-9 10 0 0 0,-12 7 0 0 0,0 1 0 0 0,-1 0 0 0 0,1-1 0 0 0,0 1 0 0 0,0 0 0 0 0,-1 0 0 0 0,1 0 0 0 0,0-1 0 0 0,-1 1 0 0 0,1 0 0 0 0,0 0 0 0 0,0 0 0 0 0,-1 0 0 0 0,1 0 0 0 0,0 1 0 0 0,1-1 0 0 0,-1 1 0 0 0,-1-1 0 0 0,1 1 0 0 0,0-1 0 0 0,0 1 0 0 0,0 0 0 0 0,-1-1 0 0 0,1 1 0 0 0,0 0 0 0 0,0 0 0 0 0,-1 0 0 0 0,2 1 0 0 0,8 15 0 0 0,-10-13 0 0 0,1 1 0 0 0,3 13 0 0 0,-5-12 0 0 0,0-2 0 0 0,0 11 0 0 0,-1-1 0 0 0,2-3 11 0 0,0-9 42 0 0,3-5-42 0 0,1 0 0 0 0,0 1 1 0 0,0-1-1 0 0,5-1 0 0 0,5-4-3 0 0,54-40-8 0 0,-32 24 39 0 0,-27 17-10 0 0,2 0 0 0 0,20-11-1 0 0,-26 14-20 0 0,-3 3-9 0 0,-1 0 0 0 0,1 0 1 0 0,0 1-1 0 0,-1-1 0 0 0,1 0 1 0 0,0 1-1 0 0,0-1 0 0 0,0 1 1 0 0,0-1-1 0 0,3 1 0 0 0,9-2-52 0 0,0 4-11 0 0,-4 5 11 0 0,-8-5 57 0 0,-1 0 0 0 0,1 0 0 0 0,-1 1 1 0 0,0-1-1 0 0,0 1 0 0 0,1 0 0 0 0,-2-1 0 0 0,1 1 0 0 0,0 0 1 0 0,0-1-1 0 0,-1 1 0 0 0,0 0 0 0 0,1 4 0 0 0,-1-1 9 0 0,0 0-1 0 0,-1 0 1 0 0,1 1-1 0 0,-1-1 1 0 0,-3 7-1 0 0,0 7-12 0 0,-3 0 0 0 0,5-16 19 0 0,-6 16 26 0 0,7-12-45 0 0,4-7 0 0 0,3-5 0 0 0,53-50 0 0 0,-2 2 0 0 0,-23 29 0 0 0,-24 17 0 0 0,2 4 0 0 0,-1 3 0 0 0,-3 7 0 0 0,-7-5 0 0 0,1-1 0 0 0,-1 1 0 0 0,0 0 0 0 0,0 0 0 0 0,0 0 0 0 0,0 0 0 0 0,0 0 0 0 0,0 4 0 0 0,-2 37 0 0 0,0-32 0 0 0,0 4 0 0 0,1-10 0 0 0,-7 15 0 0 0,5-10-11 0 0,1-9-42 0 0,8-13-11 0 0,8-9 53 0 0,0 1 1 0 0,2 0-1 0 0,0 2 0 0 0,1-1 1 0 0,32-22-1 0 0,-42 34 11 0 0,0 0 0 0 0,0 0 0 0 0,1 1 0 0 0,0 1 0 0 0,0-1 0 0 0,10-2 0 0 0,-10 2 0 0 0,5 0 0 0 0,0 2 0 0 0,2 8 0 0 0,-14-4 3 0 0,-1-1-1 0 0,-1 0 0 0 0,1 0 1 0 0,0 1-1 0 0,-1-1 1 0 0,1 0-1 0 0,-1 1 0 0 0,1-1 1 0 0,0 1-1 0 0,-1-1 1 0 0,1 1-1 0 0,-1-1 1 0 0,1 1-1 0 0,-1 0 0 0 0,0-1 1 0 0,1 1-1 0 0,-1-1 1 0 0,1 1-1 0 0,-1 0 1 0 0,0-1-1 0 0,1 2 0 0 0,0 1 9 0 0,-1 1 0 0 0,1 0 0 0 0,-1-1 0 0 0,1 1 0 0 0,-1 0 0 0 0,0-1 0 0 0,0 1 0 0 0,-1-1 0 0 0,1 1 0 0 0,-1 0 0 0 0,0-1 0 0 0,0 1 0 0 0,0-1 0 0 0,0 1 0 0 0,-1-1 0 0 0,1 0 0 0 0,-1 1 0 0 0,0-1 0 0 0,0 0 0 0 0,0 0 0 0 0,-4 4 0 0 0,-10 17 54 0 0,12-12-65 0 0,5 3 0 0 0,5-2 0 0 0,5-2 0 0 0,-7-7 0 0 0,21 8 0 0 0,-23-11 0 0 0,1 1 0 0 0,0-1 0 0 0,-1 0 0 0 0,1 0 0 0 0,0 0 0 0 0,0 0 0 0 0,0-1 0 0 0,0 1 0 0 0,0-1 0 0 0,3 1 0 0 0,1-1 0 0 0,-1 0-4 0 0,0 0 0 0 0,-1 0 0 0 0,1 0 0 0 0,0 0 0 0 0,-1-1 0 0 0,1 0 0 0 0,0 0 0 0 0,-1-1 1 0 0,1 0-1 0 0,-1 0 0 0 0,0 0 0 0 0,0 0 0 0 0,0-1 0 0 0,0 0 0 0 0,0 0 0 0 0,0 0 0 0 0,5-5 0 0 0,-3 2 11 0 0,1 0-5 0 0,0-1-1 0 0,-1 0 1 0 0,1 0 0 0 0,-2 0-1 0 0,1-1 1 0 0,8-13-1 0 0,-2-3 78 0 0,14-30-1 0 0,13-30 546 0 0,-39 82-528 0 0,-1 2 0 0 0,0 0 0 0 0,0 0-1 0 0,0 0-6 0 0,0 0-1 0 0,0 0-4 0 0,1 1-74 0 0,1 1 0 0 0,-1-1 0 0 0,1 1 0 0 0,-1 0 1 0 0,0-1-1 0 0,0 1 0 0 0,0 0 0 0 0,0 0 0 0 0,0 0 0 0 0,-1 0 0 0 0,2 2 0 0 0,0 4-7 0 0,-1 1 0 0 0,1-1-1 0 0,-2 1 1 0 0,1 14-1 0 0,1 15-4 0 0,-1-33 2 0 0,13 67 0 0 0,-11-57 0 0 0,-1-2 0 0 0,-1 1 0 0 0,-4-2 0 0 0,-6-3 0 0 0,-1-3 0 0 0,-2-3 0 0 0,2 0 0 0 0,1-4-16 0 0,8 1-61 0 0,2-2 61 0 0,0 0 0 0 0,1 0-1 0 0,-1 0 1 0 0,1 0 0 0 0,-1 0 0 0 0,1 0 0 0 0,0 0 0 0 0,0 0 0 0 0,0 1 0 0 0,0-1 0 0 0,3-1 0 0 0,-1 0-21 0 0,77-54-112 0 0,89-73 85 0 0,-166 126 62 0 0,16-5 15 0 0,-18 8 45 0 0,-2 1 32 0 0,-1 3-2 0 0,-6 15 11 0 0,-2 0 0 0 0,0 0 1 0 0,-13 19-1 0 0,13-24-78 0 0,1 1 0 0 0,0 0 1 0 0,1 0-1 0 0,0 1 0 0 0,1-1 0 0 0,-6 28 0 0 0,9-32-21 0 0,2-6-2 0 0,0 0 0 0 0,0 0 1 0 0,1 0-1 0 0,-1 0 0 0 0,1 1 1 0 0,0 4-1 0 0,2-5-46 0 0,7 4 23 0 0,-7-7 21 0 0,1 0 0 0 0,-1 0 0 0 0,1 0 0 0 0,0 0 0 0 0,-1-1 0 0 0,1 0 0 0 0,-1 1 0 0 0,1-1 0 0 0,0 0 0 0 0,-1 0 0 0 0,1 0 0 0 0,0-1 0 0 0,-1 1 0 0 0,1-1 0 0 0,-1 1 0 0 0,1-1 0 0 0,-1 0 0 0 0,4-1 0 0 0,3-2-9 0 0,-1 0-1 0 0,1 0 0 0 0,14-10 0 0 0,146-114 14 0 0,-131 99 0 0 0,-24 19 0 0 0,-2 5 0 0 0,-11 5 1 0 0,-1 0-1 0 0,1 0 1 0 0,-1 0 0 0 0,1 1 0 0 0,-1-1-1 0 0,1 0 1 0 0,-1 0 0 0 0,0 0-1 0 0,1 0 1 0 0,-1 0 0 0 0,1 1-1 0 0,-1-1 1 0 0,0 0 0 0 0,1 0-1 0 0,-1 1 1 0 0,0-1 0 0 0,1 0 0 0 0,-1 0-1 0 0,0 1 1 0 0,1-1 0 0 0,-1 0-1 0 0,0 1 1 0 0,2 2 13 0 0,-1 0 0 0 0,-1-1 0 0 0,1 1-1 0 0,0 0 1 0 0,-1 0 0 0 0,1 0 0 0 0,-1-1 0 0 0,0 1 0 0 0,0 0 0 0 0,0 0-1 0 0,0 0 1 0 0,-1 0 0 0 0,1-1 0 0 0,-2 4 0 0 0,-12 41 87 0 0,14-45-101 0 0,-32 75 73 0 0,-61 107-1 0 0,82-164-70 0 0,6-9-50 0 0,-1-2 0 0 0,-1 1 0 0 0,0-1 0 0 0,0 0 0 0 0,-1 0 0 0 0,-14 13 0 0 0,21-22 48 0 0,1 0 0 0 0,0 1 0 0 0,-1-1 0 0 0,1 1 0 0 0,-1-1 0 0 0,1 0 0 0 0,0 0 0 0 0,-1 1 0 0 0,1-1 0 0 0,-1 0 0 0 0,1 0 0 0 0,-1 1 0 0 0,1-1 0 0 0,-1 0 0 0 0,1 0 0 0 0,-1 0 0 0 0,1 0 0 0 0,-1 0 0 0 0,1 0 0 0 0,-1 0 0 0 0,1 0 0 0 0,-1 0 0 0 0,1 0 0 0 0,-1 0 0 0 0,1 0 0 0 0,-1 0 0 0 0,1 0 0 0 0,-1 0 0 0 0,1 0 0 0 0,-1-1 0 0 0,1 1 0 0 0,0 0 0 0 0,-1 0 0 0 0,1-1 0 0 0,-1 1 0 0 0,1 0 0 0 0,0 0 0 0 0,-1-1 0 0 0,1 1 0 0 0,-1-1 0 0 0,1 1 0 0 0,0 0 0 0 0,0-1 0 0 0,-1 1 0 0 0,1-1 0 0 0,0 1 0 0 0,0-1 0 0 0,-1 1 0 0 0,1 0 0 0 0,0-1 0 0 0,0 1 0 0 0,0-1 0 0 0,0 1 0 0 0,0-2 0 0 0,-1 0 0 0 0,-6-13 0 0 0,8 9 0 0 0,1 4 0 0 0,-1-7 0 0 0,1-1 0 0 0,0-1 0 0 0,0 2 0 0 0,1-1 0 0 0,0 0 0 0 0,0 0 0 0 0,1 1 0 0 0,6-10 0 0 0,2-1 0 0 0,2 0 0 0 0,0 1 0 0 0,1 1 0 0 0,1 1 0 0 0,0 0 0 0 0,32-25 0 0 0,10 1 0 0 0,65-34 0 0 0,-83 56 0 0 0,-28 17 0 0 0,-1 5 0 0 0,-8-2 0 0 0,0 2 0 0 0,5 12 0 0 0,-7-11 0 0 0,0-1 0 0 0,1 1 0 0 0,-2 0 0 0 0,1 1 0 0 0,0-1 0 0 0,-1 0 0 0 0,1 0 0 0 0,-1 0 0 0 0,-1 8 0 0 0,-8 38 0 0 0,5-35 0 0 0,3-6 0 0 0,-6 16 0 0 0,-4-1 0 0 0,10-17 0 0 0,5-5 0 0 0,2-5 0 0 0,0 0 0 0 0,-1 0 0 0 0,0 0 0 0 0,0-1 0 0 0,0 0 0 0 0,0 0 0 0 0,0 0 0 0 0,5-6 0 0 0,27-37 0 0 0,-30 37 0 0 0,10-13 0 0 0,1 1 0 0 0,1 1 0 0 0,1 1 0 0 0,0 1 0 0 0,29-21 0 0 0,-48 40 0 0 0,-1 0 0 0 0,0-1 0 0 0,1 1 0 0 0,-1-1 0 0 0,1 1 0 0 0,-1 0 0 0 0,1-1 0 0 0,-1 1 0 0 0,1 0 0 0 0,-1 0 0 0 0,1 0 0 0 0,-1-1 0 0 0,1 1 0 0 0,0 0 0 0 0,-1 0 0 0 0,1 0 0 0 0,-1 0 0 0 0,2 0 0 0 0,-1 1 0 0 0,0 1 0 0 0,0-1 0 0 0,0 1 0 0 0,0 0 0 0 0,0 0 0 0 0,0-1 0 0 0,0 1 0 0 0,0 0 0 0 0,-1 0 0 0 0,1 0 0 0 0,-1 0 0 0 0,0 0 0 0 0,1 3 0 0 0,1 16 0 0 0,-3-17 0 0 0,-1 1 0 0 0,1 5 0 0 0,-1 21 0 0 0,4-18 0 0 0,5-1 0 0 0,-4-10 0 0 0,-1-1 0 0 0,0 1 0 0 0,1-1 0 0 0,0 1 0 0 0,-1-1 0 0 0,1 0 0 0 0,0 0 0 0 0,-1-1 0 0 0,1 1 0 0 0,0 0 0 0 0,0-1 0 0 0,0 0 0 0 0,0 1 0 0 0,0-1 0 0 0,-1-1 0 0 0,1 1 0 0 0,0 0 0 0 0,0-1 0 0 0,0 1 0 0 0,3-2 0 0 0,9-2 0 0 0,0 0 0 0 0,19-9 0 0 0,-32 12 0 0 0,14-5 0 0 0,-1-1 0 0 0,0-1 0 0 0,-1 0 0 0 0,0-1 0 0 0,0 0 0 0 0,-1-1 0 0 0,0-1 0 0 0,-1 0 0 0 0,0-1 0 0 0,-1 0 0 0 0,0-1 0 0 0,-1 0 0 0 0,15-24 0 0 0,6-29 149 0 0,-30 64-63 0 0,-1 2-17 0 0,0 0-5 0 0,0 0 44 0 0,0 0 185 0 0,0 0 82 0 0,0 0 10 0 0,-8 12 73 0 0,3-2-456 0 0,1 1-1 0 0,-1 1 1 0 0,2-1 0 0 0,0 1 0 0 0,0-1 0 0 0,-1 14 0 0 0,3-17-2 0 0,1 1 0 0 0,-1-1 0 0 0,2 1 0 0 0,-1-1 0 0 0,1 0 0 0 0,0 1 0 0 0,1-1 0 0 0,0 0 0 0 0,0 0 0 0 0,1 0 0 0 0,0 0 0 0 0,0 0 0 0 0,1-1 0 0 0,0 1 0 0 0,0-1 0 0 0,1 0 0 0 0,0 0 0 0 0,11 12 0 0 0,-12-17 0 0 0,-3-1 0 0 0,0 0 0 0 0,0 0 0 0 0,0 0 0 0 0,0 0 0 0 0,0 0 0 0 0,-1 0 0 0 0,1 0 0 0 0,0 0 0 0 0,0 0 0 0 0,-1 0 0 0 0,1 0 0 0 0,-1 0 0 0 0,1 0 0 0 0,0 2 0 0 0,3 9 0 0 0,-3-2-23 0 0,-1-9 0 0 0,0 0-1 0 0,0 0 0 0 0,-1-1 0 0 0,1 1 1 0 0,0 0-1 0 0,0 0 0 0 0,-1 0 1 0 0,1 0-1 0 0,0-1 0 0 0,-1 1 0 0 0,1 0 1 0 0,-1 0-1 0 0,1-1 0 0 0,-1 1 1 0 0,1 0-1 0 0,-1-1 0 0 0,0 1 0 0 0,1 0 1 0 0,-1-1-1 0 0,0 1 0 0 0,1-1 1 0 0,-2 1-1 0 0,-17 6-112 0 0,13-6 145 0 0,1-1 1 0 0,-1 0-1 0 0,1 0 1 0 0,-1 0-1 0 0,1-1 1 0 0,-1 0-1 0 0,1 0 0 0 0,-1 0 1 0 0,1 0-1 0 0,0-1 1 0 0,0 0-1 0 0,-6-3 0 0 0,-5-4-583 0 0,0 0-1 0 0,-18-14 1 0 0,17 10-2045 0 0,2-4-7121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223 207 19351 0 0,'0'0'439'0'0,"1"-2"62"0"0,10-28 662 0 0,-3 8-281 0 0,-7 20 89 0 0,-1 2 42 0 0,0 0-59 0 0,0 0-289 0 0,0 0-121 0 0,0 0-28 0 0,0 0-72 0 0,-1 3-289 0 0,-49 116-160 0 0,-38 101 1467 0 0,50-131-830 0 0,26-63-774 0 0,0 2 0 0 0,-10 36 1 0 0,4 7-1434 0 0,16-59 1623 0 0,1-10 289 0 0,1-2 138 0 0,0 0 33 0 0,0 0-65 0 0,9-12-276 0 0,-9 10-169 0 0,13-23 2 0 0,-1-1 0 0 0,-1 0 0 0 0,13-49 0 0 0,-15 44 0 0 0,16-55 0 0 0,-25 86 0 0 0,0 0 0 0 0,0 0 0 0 0,0 0 0 0 0,0 0 0 0 0,0 0 0 0 0,0 0 0 0 0,0 0 0 0 0,0 0 0 0 0,0 0 0 0 0,0 0 0 0 0,0 0 0 0 0,0 0 0 0 0,0 0 0 0 0,0 0 0 0 0,0 0 0 0 0,0 0 0 0 0,0 0 0 0 0,0 0 0 0 0,0 0 0 0 0,0 0 0 0 0,-1 0 0 0 0,1 0 0 0 0,0 0 0 0 0,0 0 0 0 0,0 0 0 0 0,0 0 0 0 0,0-1 0 0 0,-6 11 0 0 0,-7 14 0 0 0,8-10 41 0 0,0-1-1 0 0,1 1 1 0 0,1 1-1 0 0,0-1 1 0 0,-1 16-1 0 0,4-25-28 0 0,-1 0 0 0 0,1 0 0 0 0,0-1-1 0 0,1 1 1 0 0,-1 0 0 0 0,1 0 0 0 0,0 0 0 0 0,0-1 0 0 0,0 1-1 0 0,0 0 1 0 0,1-1 0 0 0,0 1 0 0 0,0-1 0 0 0,0 0 0 0 0,1 0 0 0 0,-1 0-1 0 0,1 0 1 0 0,7 7 0 0 0,-7-8-20 0 0,1 0-1 0 0,-1-1 1 0 0,1 0-1 0 0,0 0 1 0 0,0 0-1 0 0,0 0 1 0 0,1-1-1 0 0,-1 1 1 0 0,0-1-1 0 0,1 0 1 0 0,-1 0 0 0 0,0-1-1 0 0,1 1 1 0 0,-1-1-1 0 0,1 0 1 0 0,-1 0-1 0 0,1-1 1 0 0,-1 1-1 0 0,0-1 1 0 0,1 0-1 0 0,4-2 1 0 0,4-1 6 0 0,0-1 1 0 0,0 0-1 0 0,-1-1 0 0 0,0 0 1 0 0,18-13-1 0 0,-15 7 28 0 0,1-1 0 0 0,21-23 0 0 0,-22 21 13 0 0,-8 7-8 0 0,0 0-1 0 0,-1-1 0 0 0,0 1 1 0 0,0-1-1 0 0,-1-1 0 0 0,0 1 1 0 0,4-12-1 0 0,-3 4 86 0 0,-1 0-1 0 0,0 0 1 0 0,3-23 0 0 0,-8 38-51 0 0,0-4 23 0 0,-2 3 112 0 0,-6 17-191 0 0,1 1 0 0 0,0 0 0 0 0,0 1 0 0 0,2-1-1 0 0,0 1 1 0 0,1 0 0 0 0,0 0 0 0 0,1 1 0 0 0,1-1 0 0 0,1 1 0 0 0,1 19 0 0 0,0-31-28 0 0,0 1-1 0 0,1-1 1 0 0,0 1 0 0 0,0-1 0 0 0,0 1 0 0 0,1-1-1 0 0,3 8 1 0 0,-3-10-4 0 0,-1 0-1 0 0,1 0 0 0 0,0-1 1 0 0,0 1-1 0 0,0-1 1 0 0,0 1-1 0 0,0-1 0 0 0,0 0 1 0 0,1 0-1 0 0,-1 0 1 0 0,1 0-1 0 0,0 0 0 0 0,3 1 1 0 0,-4-2 6 0 0,0-1 0 0 0,-1 1 0 0 0,1-1 0 0 0,0 0 0 0 0,0 0 0 0 0,0 0 0 0 0,0 0 0 0 0,0 0 0 0 0,0 0 0 0 0,-1 0 0 0 0,1-1 0 0 0,0 1 0 0 0,0-1 0 0 0,3 0 0 0 0,-2 0-15 0 0,8-3 4 0 0,0 0 0 0 0,0-1 0 0 0,-1 0 0 0 0,0-1 0 0 0,16-11 0 0 0,-4 0-32 0 0,24-24 0 0 0,-22 19 68 0 0,-2-2 1 0 0,-1-1-1 0 0,0-1 0 0 0,-2 0 1 0 0,-1-2-1 0 0,-2 0 0 0 0,0-1 0 0 0,16-42 1 0 0,-22 45 64 0 0,-1-1 1 0 0,10-54 0 0 0,-19 79 7 0 0,0 2 23 0 0,-2 1-78 0 0,1 0 0 0 0,-1 0 0 0 0,0 0 0 0 0,1 1 0 0 0,-1-1 0 0 0,1 0 0 0 0,-1 1 0 0 0,1-1 0 0 0,0 1 0 0 0,-2 2 0 0 0,0 0 15 0 0,-19 26 0 0 0,2 1 0 0 0,0 0-1 0 0,-21 50 1 0 0,27-52-44 0 0,-15 37-26 0 0,-30 99 1 0 0,58-159 21 0 0,-1-2 6 0 0,-1 7-29 0 0,0 1-1 0 0,0-1 1 0 0,1 1 0 0 0,-1 20 0 0 0,3-32 26 0 0,1 0 0 0 0,-1 0 1 0 0,1 0-1 0 0,-1 0 0 0 0,1 0 0 0 0,-1 0 0 0 0,1 0 1 0 0,-1 0-1 0 0,1 0 0 0 0,-1 0 0 0 0,1 0 0 0 0,-1-1 0 0 0,1 1 1 0 0,-1 0-1 0 0,1 0 0 0 0,-1-1 0 0 0,1 1 0 0 0,-1 0 1 0 0,0 0-1 0 0,1-1 0 0 0,5-4 4 0 0,0-1 0 0 0,-1 0 0 0 0,0 0 0 0 0,0 0 0 0 0,0-1 0 0 0,-1 1 0 0 0,0-1 0 0 0,4-10 0 0 0,13-18 0 0 0,15-25 64 0 0,-36 60-64 0 0,0 0-1 0 0,1-1 1 0 0,-1 1-1 0 0,0-1 1 0 0,0 1-1 0 0,1-1 1 0 0,-1 1-1 0 0,1-1 1 0 0,-1 1-1 0 0,0-1 0 0 0,1 1 1 0 0,-1 0-1 0 0,1-1 1 0 0,-1 1-1 0 0,1 0 1 0 0,-1 0-1 0 0,1-1 0 0 0,-1 1 1 0 0,1 0-1 0 0,2 0-8 0 0,-1 1 1 0 0,0-1-1 0 0,0 1 0 0 0,0 0 0 0 0,0 0 0 0 0,0 0 0 0 0,3 2 0 0 0,12 6-57 0 0,-11-7 25 0 0,0-1 1 0 0,0 0-1 0 0,0 0 0 0 0,0 0 0 0 0,1-1 1 0 0,-1 0-1 0 0,0 0 0 0 0,0 0 0 0 0,0-1 1 0 0,0 0-1 0 0,0 0 0 0 0,0-1 0 0 0,0 1 1 0 0,0-2-1 0 0,0 1 0 0 0,-1 0 0 0 0,11-7 1 0 0,-1-1 10 0 0,-1-1 1 0 0,0-1 0 0 0,12-13-1 0 0,4-3 5 0 0,-17 15 23 0 0,1-1 0 0 0,-1 0 1 0 0,20-32-1 0 0,24-53 93 0 0,-48 81 9 0 0,-1-1 0 0 0,-1 1 0 0 0,0-1 0 0 0,5-28 0 0 0,-12 46 9 0 0,0 1 23 0 0,-2 1-100 0 0,1 0 1 0 0,-1 0-1 0 0,0 0 0 0 0,0 1 0 0 0,1-1 0 0 0,-1 1 0 0 0,0-1 0 0 0,1 1 0 0 0,0 0 0 0 0,-1 0 0 0 0,1 0 1 0 0,-2 3-1 0 0,-27 48-5 0 0,3 0-1 0 0,1 2 1 0 0,4 1 0 0 0,1 1 0 0 0,-23 111 0 0 0,39-134-99 0 0,5-34 71 0 0,0 0 0 0 0,0 0 0 0 0,0 0 0 0 0,0 0-1 0 0,0 0 1 0 0,0 0 0 0 0,0 0 0 0 0,0 0 0 0 0,1 0 0 0 0,-1 0 0 0 0,0 0 0 0 0,0 0-1 0 0,0 0 1 0 0,0 0 0 0 0,0 0 0 0 0,0 0 0 0 0,0 0 0 0 0,0 0 0 0 0,0 0-1 0 0,0 0 1 0 0,0 0 0 0 0,0 0 0 0 0,0 0 0 0 0,0 0 0 0 0,0 0 0 0 0,0 0 0 0 0,0 1-1 0 0,0-1 1 0 0,1 0 0 0 0,-1 0 0 0 0,0 0 0 0 0,0 0 0 0 0,0 0 0 0 0,0 0 0 0 0,0 0-1 0 0,0 0 1 0 0,0 0 0 0 0,0 0 0 0 0,0 0 0 0 0,0 0 0 0 0,0 0 0 0 0,0 0 0 0 0,0 0-1 0 0,0 0 1 0 0,0 1 0 0 0,0-1 0 0 0,0 0 0 0 0,0 0 0 0 0,0 0 0 0 0,5-9-8 0 0,5-14 14 0 0,16-49-5 0 0,-19 53 0 0 0,-1 0 0 0 0,-1-1 0 0 0,4-25 0 0 0,-3 16 0 0 0,11-38 0 0 0,-25 94-51 0 0,2 1-1 0 0,0-1 1 0 0,-2 41 0 0 0,8-61 38 0 0,0-4 6 0 0,0-1 1 0 0,0 1 0 0 0,0 0 0 0 0,1 0 0 0 0,-1 0-1 0 0,1 0 1 0 0,0 0 0 0 0,0-1 0 0 0,0 1 0 0 0,1 3-1 0 0,-1-5 1 0 0,0 0 0 0 0,0 1 0 0 0,0-1 0 0 0,0 0 0 0 0,0 0-1 0 0,0 0 1 0 0,0 0 0 0 0,0 0 0 0 0,0 0 0 0 0,1-1 0 0 0,-1 1 0 0 0,0 0-1 0 0,0-1 1 0 0,1 1 0 0 0,-1 0 0 0 0,0-1 0 0 0,1 0 0 0 0,-1 1-1 0 0,1-1 1 0 0,-1 0 0 0 0,1 0 0 0 0,-1 0 0 0 0,1 0 0 0 0,-1 0 0 0 0,3 0-1 0 0,3-2-12 0 0,-1 0-1 0 0,1 0 0 0 0,0-1 0 0 0,-1 0 1 0 0,1 0-1 0 0,-1 0 0 0 0,0-1 1 0 0,10-8-1 0 0,12-6-25 0 0,2 0 41 0 0,0-2 1 0 0,42-35-1 0 0,-57 42 4 0 0,71-65 0 0 0,-69 61 0 0 0,0-2 0 0 0,24-35 0 0 0,-27 31 134 0 0,-1-1-1 0 0,-1 0 1 0 0,-1-1 0 0 0,-2 0 0 0 0,0-1-1 0 0,5-29 1 0 0,-12 47-89 0 0,0-1 1 0 0,-1 0-1 0 0,0 0 0 0 0,-1 0 1 0 0,-1-10-1 0 0,1 19-45 0 0,0-1 0 0 0,1 1 0 0 0,-1-1 0 0 0,0 1 0 0 0,-1-1 0 0 0,1 1 0 0 0,0-1 0 0 0,0 1 0 0 0,0 0 0 0 0,0-1 0 0 0,0 1 0 0 0,0-1 0 0 0,-1 1 0 0 0,1-1 0 0 0,0 1 0 0 0,0 0 0 0 0,0-1 0 0 0,-1 1 0 0 0,1 0 0 0 0,-1-1 0 0 0,0 1 0 0 0,0 0 0 0 0,0 0 0 0 0,0 0 0 0 0,0 0 0 0 0,0 0 0 0 0,0 0 0 0 0,0 1 0 0 0,0-1 0 0 0,0 0 0 0 0,0 1 0 0 0,0-1 0 0 0,0 0 0 0 0,1 1 0 0 0,-1 0 0 0 0,0-1 0 0 0,0 1 0 0 0,0-1 0 0 0,0 1 0 0 0,-1 1 0 0 0,-16 17 0 0 0,-13 19 0 0 0,2 2 0 0 0,-43 78 0 0 0,54-87 0 0 0,0 5 0 0 0,1 2 0 0 0,-19 62 0 0 0,34-93 0 0 0,-3 13 0 0 0,1 0 0 0 0,0 1 0 0 0,2 0 0 0 0,0 23 0 0 0,0-8 0 0 0,2-31 0 0 0,-1 1 0 0 0,1 0 0 0 0,0-1 0 0 0,1 1 0 0 0,-1-1 0 0 0,1 1 0 0 0,0-1 0 0 0,1 0 0 0 0,-1 1 0 0 0,1-1 0 0 0,0 0 0 0 0,1 0 0 0 0,-1 0 0 0 0,1 0 0 0 0,4 6 0 0 0,5 2 3 0 0,-6-11-6 0 0,-2-1-13 0 0,4 1-19 0 0,0-1 0 0 0,1 1-1 0 0,-1-1 1 0 0,1 0 0 0 0,0-1 0 0 0,-1 0 0 0 0,1-1-1 0 0,-1 0 1 0 0,14-2 0 0 0,0-3-74 0 0,0 0-1 0 0,29-13 1 0 0,-38 13 109 0 0,1-1 0 0 0,-2-1 0 0 0,1 0 0 0 0,-1 0 0 0 0,0-1 0 0 0,11-12 0 0 0,-3 2 0 0 0,-2-1 0 0 0,23-31 0 0 0,-35 44 5 0 0,0-1 1 0 0,-1 0-1 0 0,0-1 1 0 0,0 1-1 0 0,-1-1 1 0 0,0 0-1 0 0,-1 0 0 0 0,0 0 1 0 0,0-1-1 0 0,-1 1 1 0 0,0-1-1 0 0,0 1 1 0 0,-1-19-1 0 0,-1 28-2 0 0,0 0 0 0 0,0-1 0 0 0,0 1 0 0 0,0 0 0 0 0,0-1 0 0 0,0 1 0 0 0,0 0 0 0 0,0-1 0 0 0,-1 1 0 0 0,1 0 0 0 0,0-1 0 0 0,0 1 0 0 0,0 0 0 0 0,-1-1 0 0 0,1 1 0 0 0,0 0 0 0 0,0 0 0 0 0,-1-1 0 0 0,1 1 0 0 0,0 0 0 0 0,0 0 0 0 0,-1-1 0 0 0,1 1 0 0 0,0 0 0 0 0,-1 0 0 0 0,1 0 0 0 0,0 0 0 0 0,-1 0 0 0 0,1 0 0 0 0,0-1 0 0 0,-1 1 0 0 0,1 0 0 0 0,-1 0 0 0 0,1 0 1 0 0,0 0-1 0 0,-1 0 0 0 0,1 0 0 0 0,0 0 0 0 0,-1 1 0 0 0,1-1 0 0 0,0 0 0 0 0,-1 0 0 0 0,1 0 0 0 0,0 0 0 0 0,-1 0 0 0 0,1 0 0 0 0,0 1 0 0 0,-1-1 0 0 0,-16 9 37 0 0,9-1-35 0 0,1 0 1 0 0,0 1-1 0 0,0 0 0 0 0,1 0 1 0 0,0 1-1 0 0,1 0 0 0 0,0 0 1 0 0,0 0-1 0 0,1 1 0 0 0,1-1 1 0 0,-3 14-1 0 0,4-15-19 0 0,1-1 1 0 0,0 1-1 0 0,0 0 0 0 0,1 0 0 0 0,1 15 1 0 0,0-19-3 0 0,0 0 0 0 0,0 0 0 0 0,1 0 0 0 0,-1 0 1 0 0,1 0-1 0 0,0 0 0 0 0,0 0 0 0 0,1-1 1 0 0,-1 1-1 0 0,7 7 0 0 0,-8-11 4 0 0,1 1 0 0 0,0-1 0 0 0,0 1 0 0 0,1-1 0 0 0,-1 0 0 0 0,0 0 0 0 0,0 0 0 0 0,1 0 1 0 0,-1 0-1 0 0,0 0 0 0 0,4 0 0 0 0,-2 0-22 0 0,2 0 18 0 0,0 0 1 0 0,0 0 0 0 0,0-1 0 0 0,0 0-1 0 0,0 0 1 0 0,0 0 0 0 0,0-1-1 0 0,0 0 1 0 0,0 0 0 0 0,11-4-1 0 0,6-4-16 0 0,28-13-1 0 0,-48 20 36 0 0,10-4-11 0 0,1-1 0 0 0,16-13 0 0 0,-26 18 46 0 0,-1-1 1 0 0,1 0-1 0 0,-1 0 0 0 0,0 0 1 0 0,0 0-1 0 0,0 0 0 0 0,0-1 1 0 0,-1 0-1 0 0,1 1 1 0 0,-1-1-1 0 0,0 0 0 0 0,3-6 1 0 0,-3 3-127 0 0,0 0 1 0 0,0 1-1 0 0,1 0 1 0 0,0 0 0 0 0,0-1-1 0 0,1 2 1 0 0,0-1-1 0 0,5-7 1 0 0,-7 12-288 0 0,-2 1 577 0 0,0 0 248 0 0,0 0 50 0 0,0 0-58 0 0,-5 13-277 0 0,0 1-165 0 0,0-1 0 0 0,-1 1 0 0 0,-1-1 0 0 0,-9 12 0 0 0,-8 18 0 0 0,22-38 0 0 0,0 0 0 0 0,1 0 0 0 0,-1 1 0 0 0,1-1 0 0 0,0 0 0 0 0,0 8 0 0 0,-2 11 0 0 0,2-9 0 0 0,1-15-27 0 0,0 1 1 0 0,0 0-1 0 0,0-1 0 0 0,0 1 1 0 0,0 0-1 0 0,0-1 0 0 0,0 1 1 0 0,0 0-1 0 0,1-1 0 0 0,-1 1 1 0 0,0-1-1 0 0,0 1 0 0 0,1 0 1 0 0,-1-1-1 0 0,0 1 1 0 0,1-1-1 0 0,-1 1 0 0 0,0-1 1 0 0,1 1-1 0 0,0 0 0 0 0,-1-1-30 0 0,1 0-1 0 0,-1 0 0 0 0,1 0 1 0 0,-1 0-1 0 0,1 0 1 0 0,-1 1-1 0 0,1-1 0 0 0,-1 0 1 0 0,0 0-1 0 0,1-1 1 0 0,-1 1-1 0 0,1 0 0 0 0,-1 0 1 0 0,1 0-1 0 0,-1 0 1 0 0,1 0-1 0 0,-1 0 0 0 0,0-1 1 0 0,1 1-1 0 0,-1 0 1 0 0,1-1-1 0 0,1 0-215 0 0,1-1 0 0 0,-1 0 0 0 0,0 1 0 0 0,0-1-1 0 0,0 0 1 0 0,-1 0 0 0 0,4-4 0 0 0,10-26-1724 0 0,2-3-5826 0 0,-3 15 111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14279 0 0,'0'0'1272'0'0,"-11"5"-1016"0"0,1 0-256 0 0,10-5 0 0 0,0 0 1176 0 0,-6 12 184 0 0,-1 1 40 0 0,-1 0 8 0 0,-1-2-1128 0 0,1 2-280 0 0,1-1 0 0 0,4 1-5680 0 0,3-13-1192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17503 0 0,'0'0'803'0'0,"0"0"-18"0"0,-2 2-358 0 0,-2 1 10 0 0,0 0 1 0 0,0 1-1 0 0,0-1 0 0 0,0 1 1 0 0,1 0-1 0 0,0 1 0 0 0,-1-1 0 0 0,2 0 1 0 0,-6 10-1 0 0,-67 195 1311 0 0,-4 110 218 0 0,76-305-1956 0 0,-3 15-22 0 0,3-10 40 0 0,-1 0 0 0 0,-8 21 0 0 0,11-38 343 0 0,1-2 117 0 0,0 0 21 0 0,0 0-66 0 0,8-11-278 0 0,18-23-165 0 0,0 2 0 0 0,3 1 0 0 0,0 1 0 0 0,43-32 0 0 0,-53 47 0 0 0,1 1 0 0 0,1 0 0 0 0,44-20 0 0 0,-51 29 0 0 0,-1 2 72 0 0,-11 3 299 0 0,-2 0 117 0 0,1 5-350 0 0,0-3-77 0 0,0 0 0 0 0,-1 0 0 0 0,1 0 0 0 0,-1 0 1 0 0,0 0-1 0 0,1 0 0 0 0,-1 0 0 0 0,0 1 1 0 0,0-1-1 0 0,-1 0 0 0 0,1 0 0 0 0,0 0 0 0 0,-1 0 1 0 0,1 0-1 0 0,-2 3 0 0 0,1-2-61 0 0,-1 0 0 0 0,0-1 0 0 0,1 1 0 0 0,-1-1 0 0 0,0 0 0 0 0,0 1 0 0 0,-1-1 0 0 0,1 0 0 0 0,-4 2 0 0 0,-26 17 0 0 0,14-11 0 0 0,-29 17 0 0 0,29-18 0 0 0,-22 16 0 0 0,35-22 0 0 0,-15 12 0 0 0,2 2 0 0 0,11-7 0 0 0,2 1 0 0 0,3 9 0 0 0,3-16 0 0 0,0 1 0 0 0,0-1 0 0 0,0 1 0 0 0,0 0 0 0 0,1 0 0 0 0,-1 0 0 0 0,1-1 0 0 0,0 1 0 0 0,0-1 0 0 0,1 1 0 0 0,-1-1 0 0 0,1 0 0 0 0,0 0 0 0 0,7 7 0 0 0,2 1 0 0 0,1-1 0 0 0,20 14 0 0 0,-5-3 0 0 0,-24-18 0 0 0,-2-3 0 0 0,0 1 0 0 0,0-1 0 0 0,0 0 0 0 0,1 1 0 0 0,-1-1 0 0 0,0 0 0 0 0,1 0 0 0 0,2 1 0 0 0,-3-1 0 0 0,-1 0 0 0 0,-1-1 0 0 0,1 0 0 0 0,-1 1 0 0 0,1-1 0 0 0,0 0 0 0 0,-1 1 0 0 0,1-1 0 0 0,0 0 0 0 0,-1 0 0 0 0,1 1 0 0 0,0-1 0 0 0,0 0 0 0 0,-1 0 0 0 0,1 0 0 0 0,0 0 0 0 0,-1 0 0 0 0,1 0 0 0 0,0 0 0 0 0,0 0 0 0 0,-1 0 0 0 0,1 0 0 0 0,0-1 0 0 0,0 1 0 0 0,9-3 0 0 0,-8 2 0 0 0,-1 1 0 0 0,0-1 0 0 0,0 1 0 0 0,0-1 0 0 0,-1 1 0 0 0,1-1 0 0 0,0 1 0 0 0,0-1 0 0 0,-1 1 0 0 0,1-1 0 0 0,0 0 0 0 0,-1 0 0 0 0,1 1 0 0 0,-1-1 0 0 0,1 0 0 0 0,-1 0 0 0 0,1 1 0 0 0,-1-2 0 0 0,8-10 0 0 0,-5-1 0 0 0,-5 2 0 0 0,1 6-393 0 0,-1 0 1 0 0,0 0-1 0 0,0 0 1 0 0,0 0-1 0 0,0 1 1 0 0,-1-1-1 0 0,0 1 1 0 0,-5-7-1 0 0,1 1-277 0 0,-2-1-863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58 499 2303 0 0,'0'0'464'0'0,"0"0"1108"0"0,-7 3 1854 0 0,3-2 1362 0 0,2-1-4457 0 0,-3 1 911 0 0,1 0 0 0 0,0 0 0 0 0,0 1 0 0 0,0-1 0 0 0,0 1 0 0 0,-7 4 0 0 0,8-8-311 0 0,2 2-883 0 0,1 0-1 0 0,0 0 1 0 0,0 0-1 0 0,-1 0 1 0 0,1-1 0 0 0,0 1-1 0 0,0 0 1 0 0,0 0 0 0 0,-1 0-1 0 0,1 0 1 0 0,0 0 0 0 0,0 0-1 0 0,0 0 1 0 0,-1 0 0 0 0,1 0-1 0 0,0-1 1 0 0,0 1-1 0 0,0 0 1 0 0,0 0 0 0 0,-1 0-1 0 0,1 0 1 0 0,0-1 0 0 0,0 1-1 0 0,0 0 1 0 0,0 0 0 0 0,0 0-1 0 0,0-1 1 0 0,0 1-1 0 0,-1 0 1 0 0,1-1 0 0 0,0-3 110 0 0,0 0 0 0 0,0 0 1 0 0,1 0-1 0 0,-1-1 0 0 0,1 1 0 0 0,0 0 1 0 0,0 0-1 0 0,0 0 0 0 0,1 0 1 0 0,-1 0-1 0 0,3-4 0 0 0,4-7 121 0 0,15-20 0 0 0,211-284 989 0 0,-176 237-1223 0 0,-56 78-31 0 0,-1 3 300 0 0,-1 1 150 0 0,0 0 43 0 0,0 0-64 0 0,-12 5-278 0 0,6-1-165 0 0,0 0 0 0 0,0 1 0 0 0,-6 6 0 0 0,-1 0 0 0 0,8-7 0 0 0,-3 3 0 0 0,-6 18 0 0 0,7-13 0 0 0,2-1 0 0 0,6 3-64 0 0,0-12-3 0 0,0 0-1 0 0,0 0 1 0 0,1 1-1 0 0,-1-1 1 0 0,0 0-1 0 0,1 0 1 0 0,0 0-1 0 0,-1-1 1 0 0,1 1-1 0 0,0 0 1 0 0,0-1-1 0 0,0 1 1 0 0,0-1 0 0 0,4 3-1 0 0,34 14-848 0 0,-33-16 916 0 0,-1 0 0 0 0,1 1 0 0 0,-1 0 0 0 0,1 0 0 0 0,7 6 0 0 0,-7-4 0 0 0,3 4 0 0 0,-7-6 0 0 0,-1 1 0 0 0,1 0 0 0 0,-1 0 0 0 0,0 0 0 0 0,-1 0 0 0 0,1 0 0 0 0,-1 0 0 0 0,0 0 0 0 0,0 1 0 0 0,0-1 0 0 0,0 6 0 0 0,0 3 0 0 0,-1 0 0 0 0,-1 22 0 0 0,-1-29 32 0 0,1 0 1 0 0,-1 0-1 0 0,0 0 0 0 0,-1 0 1 0 0,1-1-1 0 0,-1 1 1 0 0,0-1-1 0 0,0 1 0 0 0,-1-1 1 0 0,0 0-1 0 0,0 0 0 0 0,0 0 1 0 0,0-1-1 0 0,-1 0 0 0 0,0 0 1 0 0,0 0-1 0 0,0 0 0 0 0,0-1 1 0 0,0 1-1 0 0,-1-1 0 0 0,1-1 1 0 0,-10 4-1 0 0,-20 12 312 0 0,22-14-344 0 0,-1-5 0 0 0,14 1-7 0 0,-1 0 0 0 0,0 0 1 0 0,0 0-1 0 0,0-1 0 0 0,0 1 0 0 0,1 0 0 0 0,-1-1 0 0 0,0 1 1 0 0,0-1-1 0 0,1 1 0 0 0,-1 0 0 0 0,0-1 0 0 0,1 0 1 0 0,-1 1-1 0 0,0-1 0 0 0,1 1 0 0 0,-1-1 0 0 0,1 0 0 0 0,-1 1 1 0 0,1-1-1 0 0,-1 0 0 0 0,1 0 0 0 0,-1 0 0 0 0,1-1-25 0 0,-1 0-1 0 0,1 1 0 0 0,0-1 0 0 0,0 0 1 0 0,0 0-1 0 0,0 1 0 0 0,0-1 0 0 0,0 0 1 0 0,0 0-1 0 0,1-3 0 0 0,0 1-25 0 0,1-1 0 0 0,-1 1-1 0 0,1 0 1 0 0,0 0 0 0 0,0 0 0 0 0,0 0 0 0 0,1 0-1 0 0,3-5 1 0 0,-3 6 58 0 0,13-11 0 0 0,17-2 0 0 0,-29 13 0 0 0,-2 3 0 0 0,-1-1 0 0 0,0 0 0 0 0,1 1 0 0 0,-1-1 0 0 0,0 1 0 0 0,1-1 0 0 0,-1 1 0 0 0,1-1 0 0 0,-1 1 0 0 0,1 0 0 0 0,-1 0 0 0 0,1 0 0 0 0,1 0 0 0 0,12 0 0 0 0,-10 0 0 0 0,0 0 0 0 0,13 8 0 0 0,9 9 27 0 0,-24-15-17 0 0,1 0 1 0 0,0 0-1 0 0,0 0 0 0 0,0-1 1 0 0,0 1-1 0 0,0-1 1 0 0,0 0-1 0 0,0 0 0 0 0,1-1 1 0 0,-1 1-1 0 0,0-1 1 0 0,0 0-1 0 0,1 0 0 0 0,-1-1 1 0 0,0 1-1 0 0,0-1 1 0 0,0 0-1 0 0,1 0 0 0 0,-1 0 1 0 0,4-2-1 0 0,6-4 39 0 0,1 0-1 0 0,-2-1 1 0 0,27-19-1 0 0,-36 24-47 0 0,12-10-76 0 0,-1 0 1 0 0,0-1-1 0 0,-2-1 0 0 0,1 0 1 0 0,14-23-1 0 0,-22 29 106 0 0,0 0 1 0 0,0-1-1 0 0,-1 0 0 0 0,0 0 1 0 0,0 0-1 0 0,-1-1 0 0 0,-1 0 1 0 0,0 1-1 0 0,0-1 0 0 0,-1 0 1 0 0,1-13-1 0 0,-3 22 438 0 0,0 2 38 0 0,0 0-64 0 0,-2 0-431 0 0,0 0-1 0 0,1 0 1 0 0,-1 1 0 0 0,1-1 0 0 0,-1 1 0 0 0,1-1 0 0 0,-1 1-1 0 0,1 0 1 0 0,-1 0 0 0 0,1 0 0 0 0,-1-1 0 0 0,1 1 0 0 0,-2 2-1 0 0,2-2-11 0 0,-7 6 0 0 0,0-1 0 0 0,0 2 0 0 0,1-1 0 0 0,1 1 0 0 0,-8 11 0 0 0,-26 46 0 0 0,31-49-49 0 0,1 0-1 0 0,1 1 1 0 0,0 0 0 0 0,1 0-1 0 0,1 1 1 0 0,-5 33 0 0 0,10-35-74 0 0,4-2 58 0 0,-4-12 59 0 0,1 0 0 0 0,0-1 0 0 0,0 1 0 0 0,0-1 0 0 0,0 1 0 0 0,0-1 0 0 0,0 1 0 0 0,0-1 0 0 0,0 1 0 0 0,1-1 0 0 0,-1 0 0 0 0,1 0 0 0 0,-1 0 0 0 0,1 0 0 0 0,-1 0 0 0 0,1 0 0 0 0,-1 0 0 0 0,4 1 0 0 0,-2-1-5 0 0,1-1 0 0 0,-1 1-1 0 0,0-1 1 0 0,0 1 0 0 0,0-1 0 0 0,1 0-1 0 0,-1-1 1 0 0,0 1 0 0 0,0-1-1 0 0,4 0 1 0 0,3-2-2 0 0,1-1 0 0 0,-1 0 1 0 0,0 0-1 0 0,0-1 0 0 0,13-9 0 0 0,-7 2-1 0 0,0-1-1 0 0,0 0 1 0 0,-2-1 0 0 0,1-1-1 0 0,-2 0 1 0 0,0-1 0 0 0,-1 0-1 0 0,-1-1 1 0 0,0-1 0 0 0,-1 0-1 0 0,8-20 1 0 0,-18 36-274 0 0,0 2-28 0 0,0 0 108 0 0,0 0 469 0 0,0 0 202 0 0,0 0 38 0 0,0 0-59 0 0,0 3-293 0 0,-8 29-337 0 0,1 0 0 0 0,1 0-1 0 0,2 1 1 0 0,1 34 0 0 0,6-47-203 0 0,0-1-3280 0 0,5-28-3862 0 0,-3 0 157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1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19351 0 0,'0'0'439'0'0,"0"0"62"0"0,0 0 33 0 0,0 0-65 0 0,0-1-309 0 0,4-5-71 0 0,-4 4 282 0 0,3 1 117 0 0,75-33 629 0 0,-74 32-1129 0 0,0-1 48 0 0,16-1-397 0 0,-7 3-1398 0 0,-10 1-625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268 200 5527 0 0,'1'-2'423'0'0,"2"-5"-167"0"0,-1 0 0 0 0,0 0 0 0 0,1-9 0 0 0,-1 9 1054 0 0,-1 0 0 0 0,-1 0-1 0 0,1 0 1 0 0,-1 0 0 0 0,0 0-1 0 0,-1 0 1 0 0,0 0-1 0 0,0-1 1 0 0,0 1 0 0 0,-1 1-1 0 0,-5-14 1 0 0,7 19-1235 0 0,-1-1 0 0 0,-1 0 1 0 0,1 1-1 0 0,0-1 0 0 0,0 1 1 0 0,-1-1-1 0 0,1 1 0 0 0,0 0 0 0 0,-1 0 1 0 0,1-1-1 0 0,-1 1 0 0 0,0 0 0 0 0,1 0 1 0 0,-1 1-1 0 0,0-1 0 0 0,0 0 1 0 0,1 1-1 0 0,-1-1 0 0 0,0 1 0 0 0,0-1 1 0 0,0 1-1 0 0,0 0 0 0 0,0 0 1 0 0,0 0-1 0 0,0 0 0 0 0,0 0 0 0 0,0 0 1 0 0,1 0-1 0 0,-1 1 0 0 0,0-1 1 0 0,0 1-1 0 0,0-1 0 0 0,0 1 0 0 0,1 0 1 0 0,-1 0-1 0 0,0-1 0 0 0,1 1 0 0 0,-3 2 1 0 0,-10 7 156 0 0,0 0 0 0 0,1 0 1 0 0,0 2-1 0 0,0-1 0 0 0,-10 15 0 0 0,-2 5-790 0 0,-22 35-1 0 0,41-55 690 0 0,0 0 1 0 0,0 0 0 0 0,1 0-1 0 0,0 1 1 0 0,1 0-1 0 0,-4 19 1 0 0,7-18-132 0 0,1-11-4 0 0,0-1 0 0 0,0 1 1 0 0,0-1-1 0 0,1 0 0 0 0,-1 1 0 0 0,0-1 0 0 0,1 0 0 0 0,-1 1 0 0 0,1-1 1 0 0,0 0-1 0 0,-1 1 0 0 0,1-1 0 0 0,0 0 0 0 0,0 0 0 0 0,0 0 0 0 0,0 0 1 0 0,0 0-1 0 0,0 0 0 0 0,0 0 0 0 0,2 1 0 0 0,-1-1-2 0 0,0 0 0 0 0,0 0 0 0 0,0-1 0 0 0,0 1-1 0 0,0-1 1 0 0,0 0 0 0 0,0 1 0 0 0,0-1 0 0 0,0 0 0 0 0,0 0 0 0 0,0 0-1 0 0,4-1 1 0 0,1 0-1 0 0,-1-1 0 0 0,1 0 1 0 0,-1 0-1 0 0,0-1 0 0 0,0 1 0 0 0,0-1 0 0 0,9-7 0 0 0,2-3 31 0 0,-1-1-1 0 0,-1 0 0 0 0,-1-1 1 0 0,22-29-1 0 0,-22 25 42 0 0,-1 0-1 0 0,0 0 1 0 0,-1-2-1 0 0,-2 1 1 0 0,10-25-1 0 0,-19 43 21 0 0,-1 2 34 0 0,0 0-12 0 0,-2 1-84 0 0,1 0 0 0 0,-1 0 0 0 0,1 0 0 0 0,-1 1 1 0 0,1-1-1 0 0,0 0 0 0 0,0 1 0 0 0,-1-1 0 0 0,1 0 1 0 0,0 1-1 0 0,-1 3 0 0 0,1-4 4 0 0,-6 10 15 0 0,0 0 0 0 0,1 1 0 0 0,1-1 0 0 0,0 1 0 0 0,1 0 0 0 0,0 1 0 0 0,-4 22 0 0 0,7-30-48 0 0,0-1 0 0 0,0 1 0 0 0,0 0 0 0 0,1 0 0 0 0,0 0 0 0 0,0 0 0 0 0,0 1 0 0 0,0-1 1 0 0,1 0-1 0 0,0-1 0 0 0,0 1 0 0 0,2 6 0 0 0,0-8-58 0 0,-2-2 59 0 0,1 0 0 0 0,-1 0 0 0 0,1 0 0 0 0,-1 0 0 0 0,1-1 0 0 0,0 1 0 0 0,-1 0-1 0 0,1-1 1 0 0,0 1 0 0 0,0-1 0 0 0,0 0 0 0 0,-1 0 0 0 0,1 0 0 0 0,0 1 0 0 0,0-2 0 0 0,0 1 0 0 0,-1 0 0 0 0,1 0 0 0 0,0 0 0 0 0,0-1 0 0 0,-1 1 0 0 0,1-1 0 0 0,0 0 0 0 0,-1 1 0 0 0,1-1 0 0 0,0 0 0 0 0,2-2 0 0 0,2 0-1 0 0,11-6 6 0 0,0-1 0 0 0,0 0 0 0 0,-1-2 0 0 0,0 0 0 0 0,-1 0 0 0 0,-1-2 0 0 0,0 0 0 0 0,0 0 0 0 0,-2-1 0 0 0,12-17 0 0 0,-12 13 41 0 0,-1-1-1 0 0,-1 0 0 0 0,-1 0 1 0 0,-1-1-1 0 0,8-28 1 0 0,-15 46-24 0 0,-1 3-129 0 0,0 0-19 0 0,-1 3 30 0 0,-4 13 162 0 0,0 1 0 0 0,1 0 0 0 0,0 0 0 0 0,2 0-1 0 0,0 1 1 0 0,1-1 0 0 0,1 1 0 0 0,0-1 0 0 0,1 0 0 0 0,1 1-1 0 0,1-1 1 0 0,0 0 0 0 0,7 18 0 0 0,-8-31-61 0 0,1 18 0 0 0,-3-8 11 0 0,-1 5 43 0 0,-2-15-53 0 0,1-1 8 0 0,-6 7 44 0 0,-2-3 0 0 0,0-1-42 0 0,-1-6-42 0 0,10 0-125 0 0,-1 0-1 0 0,0 0 0 0 0,1-1 1 0 0,-1 1-1 0 0,0 0 0 0 0,1-1 1 0 0,-1 1-1 0 0,1-1 0 0 0,-1 0 1 0 0,1 0-1 0 0,-1 1 0 0 0,1-1 1 0 0,0 0-1 0 0,-1 0 0 0 0,1 0 1 0 0,0-1-1 0 0,0 1 0 0 0,0 0 1 0 0,0 0-1 0 0,0-1 0 0 0,0 1 1 0 0,0 0-1 0 0,0-1 0 0 0,0 1 1 0 0,1-1-1 0 0,-1 1 0 0 0,1-1 1 0 0,-1 1-1 0 0,1-1 0 0 0,-1 0 1 0 0,1 1-1 0 0,0-1 0 0 0,0 0 1 0 0,0 1-1 0 0,0-1 0 0 0,0 1 1 0 0,0-1-1 0 0,0 0 0 0 0,1 1 1 0 0,-1-1-1 0 0,1-1 0 0 0,3-11-1864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21191 0 0,'1'-2'480'0'0,"7"-7"0"0"0,1 0 0 0 0,-1 1 0 0 0,12-9 0 0 0,-18 16-109 0 0,-2 1 117 0 0,0 0 21 0 0,0 0 3 0 0,1 2-347 0 0,1-1 0 0 0,0 1 0 0 0,0-1 0 0 0,-1 1 0 0 0,1 0-1 0 0,-1 0 1 0 0,1 0 0 0 0,-1 0 0 0 0,0 0 0 0 0,0 0 0 0 0,2 2 0 0 0,-3 0-151 0 0,1-1 0 0 0,-1 0-1 0 0,0 0 1 0 0,0 0 0 0 0,0 1 0 0 0,0-1 0 0 0,-1 0 0 0 0,1 0 0 0 0,-1 0 0 0 0,0 1 0 0 0,-1 4-1 0 0,0-3-14 0 0,-33 91 31 0 0,23-69-71 0 0,2-1 0 0 0,1 2 1 0 0,-9 45-1 0 0,18-71-655 0 0,0-2-258 0 0,0 0-56 0 0,0 0-13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19 8287 0 0,'0'0'382'0'0,"0"0"-8"0"0,2-1-240 0 0,25-16 4420 0 0,-25 16-2026 0 0,-2 1-177 0 0,0 0-858 0 0,0 0-374 0 0,0 0-79 0 0,0 0-83 0 0,0 0-286 0 0,0 0-126 0 0,0 0-29 0 0,0 0-72 0 0,-1 3-289 0 0,-1 11 19 0 0,-1 1 0 0 0,0-1 1 0 0,-1 0-1 0 0,-1 0 0 0 0,-9 20 0 0 0,-41 67 846 0 0,-10-7-946 0 0,0 2 82 0 0,52-75-113 0 0,2 0 1 0 0,-17 41-1 0 0,21-44 30 0 0,1-2-48 0 0,-6 23 1 0 0,11-36-27 0 0,0 1 1 0 0,1 0 0 0 0,-1 0-1 0 0,1 0 1 0 0,0 0 0 0 0,0 0 0 0 0,0 0-1 0 0,0 0 1 0 0,1 0 0 0 0,-1 0-1 0 0,3 5 1 0 0,4 4 0 0 0,-5-11-1 0 0,0-1 0 0 0,0 1 0 0 0,0-1 0 0 0,0 0 0 0 0,0 0 0 0 0,1 0 0 0 0,-1 0 0 0 0,0 0-1 0 0,5 1 1 0 0,-4-1-9 0 0,1 0 1 0 0,-1 0-1 0 0,1 0 0 0 0,-1-1 0 0 0,1 1 0 0 0,3-1 0 0 0,8-5-33 0 0,-9 2 3 0 0,6-3-83 0 0,0 0-1 0 0,-1 0 0 0 0,0-1 0 0 0,0-1 0 0 0,-1 0 0 0 0,0 0 0 0 0,0-1 0 0 0,-1-1 1 0 0,15-18-1 0 0,-19 20-74 0 0,0 1 1 0 0,0-1-1 0 0,-1 0 1 0 0,0-1-1 0 0,0 1 1 0 0,-1-1-1 0 0,0 1 1 0 0,-1-1-1 0 0,1 0 1 0 0,0-15-1 0 0,-1 11-141 0 0,-2 1 1 0 0,1-1-1 0 0,-2 0 0 0 0,1 1 0 0 0,-2-1 1 0 0,0 1-1 0 0,-4-17 0 0 0,4 25 195 0 0,1-1 0 0 0,-1 0 0 0 0,0 0-1 0 0,0 1 1 0 0,-1-1 0 0 0,1 1 0 0 0,-1 0 0 0 0,0 0-1 0 0,0 0 1 0 0,-1 0 0 0 0,1 0 0 0 0,-1 1 0 0 0,0 0-1 0 0,1-1 1 0 0,-6-2 0 0 0,3 3 63 0 0,1 1-1 0 0,-1-1 1 0 0,1 1-1 0 0,-1 0 1 0 0,0 1 0 0 0,0-1-1 0 0,0 1 1 0 0,0 0-1 0 0,0 1 1 0 0,0-1 0 0 0,0 1-1 0 0,-7 1 1 0 0,2 0 378 0 0,0 1 0 0 0,0 0 0 0 0,0 1 0 0 0,0 0 0 0 0,0 1-1 0 0,1 0 1 0 0,-1 1 0 0 0,1 0 0 0 0,-11 7 0 0 0,21-12-274 0 0,-1 0-1 0 0,1 0 0 0 0,-1 1 1 0 0,1-1-1 0 0,0 0 1 0 0,-1 0-1 0 0,1 0 0 0 0,0 1 1 0 0,-1-1-1 0 0,1 0 1 0 0,0 0-1 0 0,0 1 1 0 0,-1-1-1 0 0,1 0 0 0 0,0 0 1 0 0,0 1-1 0 0,-1-1 1 0 0,1 0-1 0 0,0 1 0 0 0,0-1 1 0 0,0 0-1 0 0,-1 1 1 0 0,1-1-1 0 0,0 1 1 0 0,0-1-1 0 0,0 0 0 0 0,0 1 1 0 0,0-1-1 0 0,0 0 1 0 0,0 1-1 0 0,0-1 0 0 0,0 1 1 0 0,0-1-1 0 0,0 0 1 0 0,0 1-1 0 0,0-1 1 0 0,0 1-1 0 0,0-1 0 0 0,1 0 1 0 0,-1 1-1 0 0,0-1 1 0 0,0 0-1 0 0,0 1 0 0 0,0-1 1 0 0,1 0-1 0 0,-1 1 1 0 0,0-1-1 0 0,0 0 1 0 0,1 1-1 0 0,-1-1 0 0 0,1 0 1 0 0,16 10 259 0 0,-11-8-258 0 0,-1-1-1 0 0,1 0 1 0 0,-1 0 0 0 0,1-1-1 0 0,0 1 1 0 0,-1-1 0 0 0,11-1-1 0 0,41-10-13 0 0,-33 5-122 0 0,71-13-1808 0 0,-66 11 41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262 153 12439 0 0,'0'0'566'0'0,"0"0"-6"0"0,-1-2-363 0 0,-3-26-40 0 0,1 9 4520 0 0,-10-28-1 0 0,9 34-3642 0 0,-6-14 759 0 0,10 26-1717 0 0,-1 0-1 0 0,0 0 1 0 0,0-1 0 0 0,0 1-1 0 0,0 0 1 0 0,0 0 0 0 0,0 0-1 0 0,0 0 1 0 0,0 0 0 0 0,-1 0-1 0 0,1 0 1 0 0,0 0 0 0 0,0 1-1 0 0,-1-1 1 0 0,-2-1 0 0 0,3 2-36 0 0,-1 0 1 0 0,1 0 0 0 0,0 1-1 0 0,-1-1 1 0 0,1 0-1 0 0,-1 1 1 0 0,1-1 0 0 0,-1 0-1 0 0,1 1 1 0 0,0 0-1 0 0,-1-1 1 0 0,1 1 0 0 0,0 0-1 0 0,0-1 1 0 0,-2 3-1 0 0,1-2 32 0 0,-9 7 160 0 0,-20 18 0 0 0,6-4-104 0 0,14-13-110 0 0,0 0-1 0 0,0 1 1 0 0,1 0-1 0 0,0 1 1 0 0,1 0-1 0 0,-11 18 1 0 0,15-19-20 0 0,0-1 0 0 0,1 1-1 0 0,0 0 1 0 0,0 1 0 0 0,1-1 0 0 0,1 1 0 0 0,0-1-1 0 0,0 1 1 0 0,1 0 0 0 0,0 15 0 0 0,3-21-52 0 0,6 4 29 0 0,-8-8 23 0 0,1-1-1 0 0,-1 1 1 0 0,1-1-1 0 0,0 0 1 0 0,-1 1-1 0 0,1-1 1 0 0,-1 0 0 0 0,1 0-1 0 0,0 1 1 0 0,-1-1-1 0 0,1 0 1 0 0,0 0-1 0 0,0 0 1 0 0,-1 0 0 0 0,1 0-1 0 0,0 0 1 0 0,-1 0-1 0 0,1 0 1 0 0,0 0-1 0 0,-1 0 1 0 0,1-1 0 0 0,1 1-1 0 0,0 0-1 0 0,8-1 4 0 0,0-1-1 0 0,0 1 1 0 0,0-1 0 0 0,0-1-1 0 0,-1 0 1 0 0,1 0-1 0 0,-1-1 1 0 0,1 0 0 0 0,-1-1-1 0 0,0 0 1 0 0,-1 0-1 0 0,1-1 1 0 0,-1 0 0 0 0,10-11-1 0 0,5-6 99 0 0,-1-2 1 0 0,-1-1-1 0 0,25-40 0 0 0,-45 64-21 0 0,-1 2 2 0 0,-1 1-18 0 0,-5 3-62 0 0,1-1 0 0 0,-1 1 0 0 0,1 1-1 0 0,0-1 1 0 0,1 1 0 0 0,-1-1 0 0 0,1 2 0 0 0,-5 6 0 0 0,-28 48-324 0 0,35-58 300 0 0,-3 7-870 0 0,0 1 0 0 0,0 0 0 0 0,1 0-1 0 0,-4 13 1 0 0,8-21-98 0 0,0-2-85 0 0,0 0-329 0 0,0 0-141 0 0,0 0-974 0 0,0 0-3794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50 17503 0 0,'0'0'803'0'0,"0"0"-18"0"0,-2 1-501 0 0,-9 3 123 0 0,8-3-270 0 0,1 0 1 0 0,-1 1-1 0 0,0-1 1 0 0,0 0-1 0 0,0 1 1 0 0,0 0-1 0 0,1-1 1 0 0,-1 1 0 0 0,1 0-1 0 0,0 0 1 0 0,-1 1-1 0 0,1-1 1 0 0,0 0-1 0 0,0 1 1 0 0,0 0-1 0 0,1-1 1 0 0,-1 1-1 0 0,1 0 1 0 0,-1 0-1 0 0,1-1 1 0 0,0 1-1 0 0,0 0 1 0 0,0 0 0 0 0,0 1-1 0 0,1-1 1 0 0,-1 5-1 0 0,0-5-136 0 0,0 2-3 0 0,5 14 22 0 0,-4-18 5 0 0,1 0 1 0 0,-1 1-1 0 0,1-1 1 0 0,0 0-1 0 0,0 1 1 0 0,-1-1-1 0 0,1 0 1 0 0,0 0-1 0 0,0 0 1 0 0,0 0-1 0 0,0 0 1 0 0,1 0-1 0 0,-1 0 0 0 0,0 0 1 0 0,0 0-1 0 0,1 0 1 0 0,-1-1-1 0 0,0 1 1 0 0,3 0-1 0 0,-1 1 3 0 0,-3-2-11 0 0,1 0 0 0 0,0 0 1 0 0,-1 0-1 0 0,1 0 0 0 0,0 0 0 0 0,0 0 0 0 0,-1 0 0 0 0,1 0 0 0 0,0 0 1 0 0,-1 0-1 0 0,1-1 0 0 0,0 1 0 0 0,-1 0 0 0 0,1 0 0 0 0,0-1 0 0 0,-1 1 1 0 0,1 0-1 0 0,0-1 0 0 0,1 0 37 0 0,4-2 71 0 0,-1 1-1 0 0,0 0 1 0 0,0-1-1 0 0,0 0 1 0 0,0-1-1 0 0,0 1 1 0 0,-1-1 0 0 0,1 1-1 0 0,-1-1 1 0 0,0-1-1 0 0,0 1 1 0 0,0-1-1 0 0,-1 1 1 0 0,0-1-1 0 0,3-6 1 0 0,-4 7-71 0 0,0 0-1 0 0,0 0 1 0 0,0 0-1 0 0,-1 0 1 0 0,0-1-1 0 0,0 1 1 0 0,0 0-1 0 0,-1-1 1 0 0,1 1 0 0 0,-1-1-1 0 0,0 1 1 0 0,0-1-1 0 0,-1 1 1 0 0,1 0-1 0 0,-1-1 1 0 0,0 1-1 0 0,0 0 1 0 0,0-1 0 0 0,-4-6-1 0 0,5 10-49 0 0,-1 0 0 0 0,0 1 0 0 0,1-1-1 0 0,-1 0 1 0 0,0 1 0 0 0,1-1 0 0 0,-1 0 0 0 0,0 1-1 0 0,0-1 1 0 0,1 1 0 0 0,-1-1 0 0 0,0 1 0 0 0,0 0-1 0 0,0-1 1 0 0,0 1 0 0 0,0 0 0 0 0,0 0 0 0 0,0-1-1 0 0,0 1 1 0 0,-1 0 0 0 0,-17 1 44 0 0,6 3-851 0 0,1 0 1 0 0,1 2-1 0 0,-1-1 0 0 0,1 1 1 0 0,-1 1-1 0 0,-18 15 0 0 0,2 0-1242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0 439 11975 0 0,'0'0'547'0'0,"0"0"-11"0"0,1-2-344 0 0,4-25 334 0 0,-4 20 136 0 0,1 0 0 0 0,-1 0 0 0 0,1 0-1 0 0,0 0 1 0 0,5-10 0 0 0,10-14 586 0 0,58-111 4572 0 0,-15 23-4996 0 0,-59 118-453 0 0,-1 1-305 0 0,0-1 0 0 0,0 1 0 0 0,0 0 1 0 0,0-1-1 0 0,0 1 0 0 0,0 0 0 0 0,0-1 1 0 0,1 1-1 0 0,-1 0 0 0 0,0 0 0 0 0,0-1 0 0 0,0 1 1 0 0,0 0-1 0 0,0-1 0 0 0,-1 1 0 0 0,1 0 1 0 0,0-1-1 0 0,0 1 0 0 0,0 0 0 0 0,0-1 0 0 0,0 1 1 0 0,0 0-1 0 0,-1-1 0 0 0,-11 15-62 0 0,0 0 0 0 0,1 1 0 0 0,0 0 0 0 0,-15 29 0 0 0,13-17-5 0 0,1 0-1 0 0,-11 38 1 0 0,16-41 1 0 0,2-1 0 0 0,-4 32 0 0 0,10-39 0 0 0,3-4 0 0 0,4-3 0 0 0,5-5 0 0 0,-9-4 0 0 0,0-1 0 0 0,0 1 0 0 0,-1-1 0 0 0,1 0 0 0 0,0 0 0 0 0,0 0 0 0 0,0 0 0 0 0,-1-1 0 0 0,1 0 0 0 0,0 1 0 0 0,2-4 0 0 0,3 0 0 0 0,0-1 0 0 0,-1-1 0 0 0,8-6 0 0 0,57-61 0 0 0,-62 61 0 0 0,-1 0 0 0 0,0-1 0 0 0,-1 0 0 0 0,9-18 0 0 0,33-84 0 0 0,-38 85 0 0 0,-11 25 0 0 0,-8 9 0 0 0,-5 8 0 0 0,5-5 0 0 0,1 1 0 0 0,0 1 0 0 0,0-1 0 0 0,1 1 0 0 0,0 0 0 0 0,0 0 0 0 0,-4 15 0 0 0,1-1 0 0 0,-5 41 0 0 0,11-57 0 0 0,0 0 0 0 0,1 1 0 0 0,0-1 0 0 0,0 0 0 0 0,1 0 0 0 0,0 0 0 0 0,2 9 0 0 0,-3-12 0 0 0,1-1 0 0 0,0 1 0 0 0,0-1 0 0 0,0 1 0 0 0,0-1 0 0 0,1 1 0 0 0,-1-1 0 0 0,0 0 0 0 0,1 1 0 0 0,0-1 0 0 0,0 0 0 0 0,-1 0 0 0 0,1 0 0 0 0,0-1 0 0 0,1 1 0 0 0,-1 0 0 0 0,0-1 0 0 0,0 1 0 0 0,4 1 0 0 0,8 0 0 0 0,-7-3-68 0 0,0 0 0 0 0,0 0-1 0 0,0-1 1 0 0,0 0 0 0 0,0 0-1 0 0,-1-1 1 0 0,1 0 0 0 0,0 0 0 0 0,9-4-1 0 0,8-6-437 0 0,26-16-1 0 0,-31 16 376 0 0,6-3 46 0 0,0-1-1 0 0,29-24 1 0 0,-46 32 182 0 0,1 1-1 0 0,-1-2 1 0 0,-1 1 0 0 0,0-1-1 0 0,0-1 1 0 0,0 1 0 0 0,-1-1 0 0 0,-1 0-1 0 0,5-11 1 0 0,-6 12 89 0 0,-1-1 0 0 0,0 0 0 0 0,-1 1 0 0 0,0-1 0 0 0,1-13 0 0 0,-3 11-186 0 0,-5 2 0 0 0,4 9 11 0 0,1 1 0 0 0,-1-1 0 0 0,0 1 0 0 0,1-1 1 0 0,-1 1-1 0 0,0-1 0 0 0,1 1 0 0 0,-1-1 0 0 0,0 1 0 0 0,0-1 0 0 0,0 1 0 0 0,1 0 0 0 0,-1 0 0 0 0,0-1 0 0 0,0 1 0 0 0,0 0 1 0 0,0 0-1 0 0,0 0 0 0 0,1 0 0 0 0,-1 0 0 0 0,0 0 0 0 0,-1 0 0 0 0,-1 1 54 0 0,1 0-1 0 0,0-1 1 0 0,0 1-1 0 0,0 0 1 0 0,0 0-1 0 0,0 0 1 0 0,0 1-1 0 0,-3 1 1 0 0,-3 4 278 0 0,1 0 1 0 0,-13 15 0 0 0,19-21-328 0 0,-21 25 82 0 0,2 1 0 0 0,-26 45 1 0 0,40-61-295 0 0,0 1 0 0 0,1 0 1 0 0,0 0-1 0 0,1 0 1 0 0,0 1-1 0 0,1 0 0 0 0,1 0 1 0 0,0 0-1 0 0,-1 17 0 0 0,4-28 185 0 0,-1 0 0 0 0,0 0 0 0 0,1 0 0 0 0,0 0 0 0 0,-1 0 0 0 0,1 0 0 0 0,0 0 0 0 0,0-1-1 0 0,0 1 1 0 0,0 0 0 0 0,1-1 0 0 0,-1 1 0 0 0,0-1 0 0 0,2 2 0 0 0,0 0 12 0 0,-2-1 5 0 0,1 0 0 0 0,0-1 0 0 0,-1 1 0 0 0,1-1 0 0 0,0 1 0 0 0,0-1 0 0 0,0 0 0 0 0,0 0 0 0 0,1 0 0 0 0,-1 0 0 0 0,0 0 0 0 0,0 0 0 0 0,1-1 0 0 0,-1 1 0 0 0,4 0 0 0 0,-2-1 21 0 0,1 0-1 0 0,0 0 1 0 0,0 0-1 0 0,-1-1 1 0 0,1 1-1 0 0,0-1 1 0 0,6-2-1 0 0,-1-1 25 0 0,1 0 1 0 0,-1-1-1 0 0,-1 0 0 0 0,1-1 1 0 0,17-12-1 0 0,-10 4-99 0 0,0 0 0 0 0,-1 0 0 0 0,-1-1 0 0 0,-1-1 0 0 0,22-31 0 0 0,-17 16-32 0 0,0-1 0 0 0,-3-1 0 0 0,22-61 0 0 0,-38 90 80 0 0,-5 8 0 0 0,-6 8 0 0 0,8-8 0 0 0,0 1 0 0 0,-1 0 0 0 0,1 1 0 0 0,0-1 0 0 0,0 0 0 0 0,1 1 0 0 0,-1 0 0 0 0,1-1 0 0 0,0 1 0 0 0,1 0 0 0 0,0 0 0 0 0,0 0 0 0 0,0 0 0 0 0,0 10 0 0 0,2-4 0 0 0,5 1 0 0 0,2-4 0 0 0,-4-6 0 0 0,1-1 0 0 0,-1 0 0 0 0,0 0 0 0 0,1-1 0 0 0,-1 1 0 0 0,1-1 0 0 0,5 1 0 0 0,-6-1 0 0 0,1 0 0 0 0,-1-1 0 0 0,1 1 0 0 0,-1-1 0 0 0,1 0 0 0 0,-1 0 0 0 0,1 0 0 0 0,-1 0 0 0 0,8-3 0 0 0,-1 1 0 0 0,16-3 0 0 0,-14 2 0 0 0,-13 4 0 0 0,0-1 0 0 0,0 0 0 0 0,0 0 0 0 0,0 0 0 0 0,0 0 0 0 0,0 1 0 0 0,-1-1 0 0 0,1 0 0 0 0,0 0 0 0 0,0 0 0 0 0,0 1 0 0 0,0-1 0 0 0,0 0 0 0 0,0 0 0 0 0,0 0 0 0 0,0 0 0 0 0,0 1 0 0 0,0-1 0 0 0,0 0 0 0 0,0 0 0 0 0,0 0 0 0 0,0 1 0 0 0,1-1 0 0 0,-1 0 0 0 0,0 0 0 0 0,0 0 0 0 0,0 0 0 0 0,0 1 0 0 0,0-1 0 0 0,0 0 0 0 0,0 0 0 0 0,0 0 0 0 0,1 0 0 0 0,-1 1 0 0 0,0-1 0 0 0,0 0 0 0 0,0 0 0 0 0,0 0 0 0 0,1 0 0 0 0,-1 0 0 0 0,0 0 0 0 0,0 0 0 0 0,0 0 0 0 0,0 0 0 0 0,1 0 0 0 0,-1 1 0 0 0,0-1 0 0 0,0 0 0 0 0,0 0 0 0 0,1 0 0 0 0,-1 0 0 0 0,0 0 0 0 0,0 0 0 0 0,0 0 0 0 0,0 0 0 0 0,1-1 0 0 0,-1 1 0 0 0,0 0 0 0 0,0 0 0 0 0,0 0 0 0 0,1 0 0 0 0,-1 0 0 0 0,0 0 0 0 0,0 0 0 0 0,0 0 0 0 0,1-1 0 0 0,-11 14 0 0 0,10-12 0 0 0,-6 7 25 0 0,-14 17 623 0 0,1 1-1 0 0,-20 39 1 0 0,27-40-659 0 0,11-15-167 0 0,1-5-18 0 0,0-3 121 0 0,0-1 0 0 0,0 0 0 0 0,0 0 0 0 0,0 1 0 0 0,1-1 0 0 0,-1 0 0 0 0,0 0 0 0 0,1 1 0 0 0,-1-1 0 0 0,1 0 0 0 0,-1 0 0 0 0,1 0 0 0 0,-1 0 0 0 0,1 0 0 0 0,0 0 0 0 0,0 0 0 0 0,-1 0 0 0 0,1 0 0 0 0,0 0 0 0 0,1 1 0 0 0,9 5 59 0 0,-8-6 50 0 0,1 0 0 0 0,-1 0 0 0 0,1-1 0 0 0,0 1 1 0 0,0-1-1 0 0,-1 0 0 0 0,1 0 0 0 0,0 0 0 0 0,-1-1 0 0 0,1 1 0 0 0,0-1 0 0 0,-1 0 0 0 0,5-1 0 0 0,9-4 191 0 0,21-10-1 0 0,-33 14-238 0 0,49-27-664 0 0,-18 9 865 0 0,-24 14-88 0 0,-2 0-1 0 0,1-1 0 0 0,-1-1 0 0 0,1 0 0 0 0,-2 0 0 0 0,0 0 1 0 0,0-1-1 0 0,0-1 0 0 0,-1 0 0 0 0,0 0 0 0 0,-1 0 0 0 0,0-1 1 0 0,-1 0-1 0 0,0 0 0 0 0,5-15 0 0 0,-1-5-98 0 0,-7 18 0 0 0,-3 13 0 0 0,0 0 0 0 0,0-1 0 0 0,0 1 0 0 0,0 0 0 0 0,0 0 0 0 0,0-1 0 0 0,0 1 0 0 0,0 0 0 0 0,0 0 0 0 0,-1-1 0 0 0,1 1 0 0 0,0 0 0 0 0,0 0 0 0 0,0-1 0 0 0,0 1 0 0 0,0 0 0 0 0,0 0 0 0 0,0-1 0 0 0,-1 1 0 0 0,1 0 0 0 0,0 0 0 0 0,0 0 0 0 0,0 0 0 0 0,0-1 0 0 0,-1 1 0 0 0,1 0 0 0 0,0 0 0 0 0,0 0 0 0 0,-1-1 0 0 0,0 2 0 0 0,0-1 0 0 0,0 0 0 0 0,0 0 0 0 0,0 0 0 0 0,0 0 0 0 0,0 0 0 0 0,0 1 0 0 0,0-1 0 0 0,1 0 0 0 0,-1 1 0 0 0,0-1 0 0 0,0 1 0 0 0,0-1 0 0 0,0 1 0 0 0,1 0 0 0 0,-1-1 0 0 0,-1 2 0 0 0,-14 14 0 0 0,14-13 0 0 0,-14 15 0 0 0,0 1 0 0 0,2 1 0 0 0,-13 23 0 0 0,19-29 0 0 0,1 0 0 0 0,1 0 0 0 0,1 1 0 0 0,0 0 0 0 0,-6 30 0 0 0,9-20 0 0 0,3-21 0 0 0,2 9 0 0 0,-2-12-39 0 0,-1 0 0 0 0,1-1-1 0 0,-1 1 1 0 0,1 0 0 0 0,0-1 0 0 0,-1 1 0 0 0,1-1-1 0 0,0 1 1 0 0,-1 0 0 0 0,1-1 0 0 0,0 0 0 0 0,0 1 0 0 0,0-1-1 0 0,-1 1 1 0 0,1-1 0 0 0,0 0 0 0 0,0 0 0 0 0,0 1-1 0 0,0-1 1 0 0,0 0 0 0 0,0 0 0 0 0,-1 0 0 0 0,1 0-1 0 0,0 0 1 0 0,0 0 0 0 0,0 0 0 0 0,0 0 0 0 0,0-1-1 0 0,0 1 1 0 0,0 0 0 0 0,-1 0 0 0 0,1-1 0 0 0,0 1-1 0 0,0 0 1 0 0,1-2 0 0 0,2 0-576 0 0,0 0 0 0 0,0 0 0 0 0,0 0 0 0 0,0 0 0 0 0,-1-1 0 0 0,6-4 0 0 0,0-4-8189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93 366 8287 0 0,'0'0'382'0'0,"0"0"-8"0"0,0 0-32 0 0,0 0 750 0 0,-1 1 352 0 0,-5 1-507 0 0,1-1 0 0 0,0 0 0 0 0,-1 0 1 0 0,1 0-1 0 0,-1-1 0 0 0,1 1 0 0 0,-1-1 0 0 0,-7-1 1 0 0,3 0-439 0 0,9 1-406 0 0,0 0-1 0 0,0 0 1 0 0,0-1 0 0 0,0 1-1 0 0,1 0 1 0 0,-1-1 0 0 0,0 1-1 0 0,0-1 1 0 0,0 1-1 0 0,0-1 1 0 0,1 0 0 0 0,-1 1-1 0 0,0-1 1 0 0,0 0-1 0 0,1 0 1 0 0,-1 1 0 0 0,1-1-1 0 0,-1 0 1 0 0,1 0 0 0 0,-1 0-1 0 0,1 0 1 0 0,-1 1-1 0 0,1-2 1 0 0,-7-21 348 0 0,6 18-380 0 0,1 0-1 0 0,0 0 1 0 0,1 0 0 0 0,-1 0-1 0 0,1 1 1 0 0,0-1-1 0 0,0 0 1 0 0,1 0 0 0 0,-1 1-1 0 0,1-1 1 0 0,0 0 0 0 0,0 1-1 0 0,6-8 1 0 0,3-5 314 0 0,1 1 0 0 0,15-16 0 0 0,-14 18-301 0 0,2-4 0 0 0,1 1 0 0 0,1 1-1 0 0,0 0 1 0 0,1 1 0 0 0,29-17 0 0 0,-26 17 923 0 0,-20 14-554 0 0,1 0-294 0 0,7 0-133 0 0,-8 2-16 0 0,0-1 0 0 0,-1 0 0 0 0,1 0 0 0 0,-1 1 0 0 0,1-1 0 0 0,0 0 0 0 0,-1 1 0 0 0,1-1 0 0 0,-1 1 0 0 0,1-1 0 0 0,-1 1 0 0 0,1-1 0 0 0,-1 1 0 0 0,0-1 0 0 0,1 2 0 0 0,2 2 0 0 0,-1 1 0 0 0,0-1 0 0 0,-1 1 0 0 0,1 0 0 0 0,-1 0 0 0 0,0 0 0 0 0,0 0 0 0 0,0 9 0 0 0,-1-2 0 0 0,0-1 0 0 0,-2 20 0 0 0,-2-1 0 0 0,-1 0 0 0 0,-13 39 0 0 0,13-57 0 0 0,-9 4 0 0 0,11-13 0 0 0,3-3 0 0 0,0 0 0 0 0,0-1 0 0 0,0 1 0 0 0,0 0 0 0 0,0 0 0 0 0,0 0 0 0 0,0-1 0 0 0,0 1 0 0 0,0 0 0 0 0,0 0 0 0 0,-1 0 0 0 0,1-1 0 0 0,0 1 0 0 0,0 0 0 0 0,0 0 0 0 0,0 0 0 0 0,0 0 0 0 0,0-1 0 0 0,-1 1 0 0 0,1 0 0 0 0,0 0 0 0 0,0 0 0 0 0,0 0 0 0 0,0 0 0 0 0,0 0 0 0 0,-1-1 0 0 0,1 1 0 0 0,0 0 0 0 0,0 0 0 0 0,0 0 0 0 0,-1 0 0 0 0,1 0 0 0 0,0 0 0 0 0,0 0 0 0 0,0 0 0 0 0,-1 0 0 0 0,1 0 0 0 0,0 0 0 0 0,0 0 0 0 0,0 0 0 0 0,-1 0 0 0 0,1 0 0 0 0,0 0 0 0 0,0 0 0 0 0,0 0 0 0 0,-1 0 0 0 0,1 0 0 0 0,0 1 0 0 0,0-1 0 0 0,0 0 0 0 0,-1 0 0 0 0,1 0 0 0 0,0 0 0 0 0,0 0 0 0 0,0 0 0 0 0,0 1 0 0 0,0-1 0 0 0,-1 0 0 0 0,1 0 0 0 0,0 0 0 0 0,0 0 0 0 0,0 1 0 0 0,0-1 0 0 0,0-14 0 0 0,2 7 0 0 0,0 0 0 0 0,0 0 0 0 0,1 1 0 0 0,0-1 0 0 0,0 1 0 0 0,0 0 0 0 0,9-11 0 0 0,1-1 0 0 0,20-19 0 0 0,-12 17 0 0 0,0 1 0 0 0,1 0 0 0 0,1 2 0 0 0,0 1 0 0 0,47-24 0 0 0,-57 35 0 0 0,-12 5 0 0 0,0 0 0 0 0,-1 0 0 0 0,1 0 0 0 0,0 0 0 0 0,0 0 0 0 0,0 0 0 0 0,0 0 0 0 0,0 0 0 0 0,0 0 0 0 0,0 0 0 0 0,0 0 0 0 0,1 1 0 0 0,-1 0 0 0 0,0-1 0 0 0,0 1 0 0 0,-1 0 0 0 0,1 0 0 0 0,0 0 0 0 0,0 0 0 0 0,0-1 0 0 0,-1 1 0 0 0,1 0 0 0 0,0 0 0 0 0,-1 0 0 0 0,1 0 0 0 0,-1 1 0 0 0,1-1 0 0 0,-1 0 0 0 0,1 0 0 0 0,-1 0 0 0 0,0 0 0 0 0,0 0 0 0 0,0 1 0 0 0,0-1 0 0 0,1 0 0 0 0,-1 0 0 0 0,-1 0 0 0 0,1 0 0 0 0,0 1 0 0 0,0 0 0 0 0,-2 6 0 0 0,1 0 0 0 0,-1-1 0 0 0,-4 9 0 0 0,3-5 0 0 0,-4 9 0 0 0,-17 34 0 0 0,15-34 0 0 0,-12 32 0 0 0,16-36 0 0 0,1-4 0 0 0,1 0 0 0 0,0 0 0 0 0,-2 19 0 0 0,5-20 0 0 0,7 1 0 0 0,-6-11-35 0 0,1-1 1 0 0,-1 1-1 0 0,1 0 0 0 0,-1-1 1 0 0,1 1-1 0 0,-1 0 0 0 0,1-1 0 0 0,-1 0 1 0 0,1 1-1 0 0,0-1 0 0 0,-1 0 1 0 0,1 0-1 0 0,-1 0 0 0 0,1 0 1 0 0,0 0-1 0 0,-1 0 0 0 0,1 0 1 0 0,0-1-1 0 0,-1 1 0 0 0,3-2 0 0 0,36-12-982 0 0,-35 11 936 0 0,15-7 39 0 0,0 0 0 0 0,0-2 0 0 0,-1 0 0 0 0,21-19-1 0 0,-7 3 758 0 0,36-41 0 0 0,-54 52-593 0 0,-2-1-1 0 0,0 0 1 0 0,0-1-1 0 0,14-32 1 0 0,-24 42-122 0 0,-6 6 0 0 0,-3 5 0 0 0,2 1 0 0 0,0 0 0 0 0,0 0 0 0 0,0 0 0 0 0,0 0 0 0 0,0 0 0 0 0,1 1 0 0 0,0 0 0 0 0,-1-1 0 0 0,-3 8 0 0 0,-3 1 0 0 0,1 0 0 0 0,0-1 0 0 0,0 2 0 0 0,1-1 0 0 0,0 1 0 0 0,1 0 0 0 0,1 0 0 0 0,0 1 0 0 0,1 0 0 0 0,0 0 0 0 0,1 1 0 0 0,1-1 0 0 0,-2 21 0 0 0,3-17 0 0 0,4-5 0 0 0,5-3 0 0 0,-5-9 0 0 0,0 0 0 0 0,1 0 0 0 0,-1 0 0 0 0,0 0 0 0 0,1 0 0 0 0,-1 0 0 0 0,1 0 0 0 0,-1-1 0 0 0,1 1 0 0 0,-1-1 0 0 0,1 0 0 0 0,-1 0 0 0 0,1 0 0 0 0,0 0 0 0 0,-1 0 0 0 0,1-1 0 0 0,-1 1 0 0 0,1-1 0 0 0,-1 1 0 0 0,1-1 0 0 0,-1 0 0 0 0,0 0 0 0 0,1 0 0 0 0,2-2 0 0 0,6-4 0 0 0,0 1 0 0 0,0-2 0 0 0,12-11 0 0 0,-13 10 0 0 0,0-1 0 0 0,-1 0 0 0 0,0 0 0 0 0,-1-1 0 0 0,-1 0 0 0 0,0-1 0 0 0,0 1 0 0 0,-1-2 0 0 0,0 1 0 0 0,-1-1 0 0 0,-1 1 0 0 0,0-1 0 0 0,0 0 0 0 0,-1-1 0 0 0,-1 1 0 0 0,-1-1 0 0 0,0 1 0 0 0,0-1 0 0 0,-3-25 0 0 0,2 37 0 0 0,-1-1 0 0 0,1 1 0 0 0,0 0 0 0 0,-1-1 0 0 0,1 1 0 0 0,-1 0 0 0 0,0-1 0 0 0,0 1 0 0 0,0 0 0 0 0,-2-3 0 0 0,-6-3 0 0 0,7 7 0 0 0,1 1 0 0 0,-1 0 0 0 0,0-1 0 0 0,0 1 0 0 0,0 0 0 0 0,0 0 0 0 0,0 0 0 0 0,0 0 0 0 0,0 0 0 0 0,0 0 0 0 0,0 0 0 0 0,0 1 0 0 0,0-1 0 0 0,1 1 0 0 0,-1-1 0 0 0,0 1 0 0 0,0 0 0 0 0,0 0 0 0 0,1 0 0 0 0,-1 0 0 0 0,0 0 0 0 0,1 0 0 0 0,-2 2 0 0 0,-1 0 0 0 0,0 0 0 0 0,0 1 0 0 0,0-1 0 0 0,1 1 0 0 0,0 0 0 0 0,-1 0 0 0 0,-4 8 0 0 0,4-1 0 0 0,2 2 0 0 0,6-1 0 0 0,-3-9-2 0 0,1-1-1 0 0,0 0 1 0 0,-1 1-1 0 0,1-1 1 0 0,0 0-1 0 0,0 0 1 0 0,0-1-1 0 0,1 1 1 0 0,-1 0-1 0 0,0-1 1 0 0,1 1-1 0 0,-1-1 1 0 0,1 0-1 0 0,-1 0 1 0 0,1 0-1 0 0,-1 0 1 0 0,1 0-1 0 0,0 0 1 0 0,0-1-1 0 0,-1 1 1 0 0,1-1-1 0 0,3 0 1 0 0,8 0-45 0 0,0 0 0 0 0,0-1-1 0 0,18-4 1 0 0,1 0-108 0 0,-13 3-408 0 0,-10 1 677 0 0,-1 0 0 0 0,0 1 0 0 0,0-1 0 0 0,0 2 0 0 0,0-1 1 0 0,14 4-1 0 0,-21-4-109 0 0,0 1-1 0 0,-1 0 1 0 0,1 0 0 0 0,0-1 0 0 0,-1 1-1 0 0,1 0 1 0 0,-1 0 0 0 0,1 0 0 0 0,-1 1 0 0 0,0-1-1 0 0,1 0 1 0 0,-1 0 0 0 0,0 1 0 0 0,0-1 0 0 0,0 1-1 0 0,0-1 1 0 0,0 1 0 0 0,0-1 0 0 0,0 1-1 0 0,-1 0 1 0 0,1-1 0 0 0,-1 1 0 0 0,1 0 0 0 0,-1 0-1 0 0,1-1 1 0 0,-1 1 0 0 0,0 0 0 0 0,0 0 0 0 0,0 0-1 0 0,0-1 1 0 0,0 1 0 0 0,-1 3 0 0 0,-1 5-4 0 0,0 0 1 0 0,0 0-1 0 0,-1 0 1 0 0,-5 12-1 0 0,7-21-1 0 0,-2 8 0 0 0,-2-1 0 0 0,1 1 0 0 0,-1-1 0 0 0,0 0 0 0 0,-1-1 0 0 0,0 1 0 0 0,-7 6 0 0 0,2-5 0 0 0,0-3 0 0 0,0-3 0 0 0,2-7 0 0 0,4-5 0 0 0,4 6 0 0 0,1 0 0 0 0,-1 0 0 0 0,1 0 0 0 0,0 0 0 0 0,0 0 0 0 0,0 0 0 0 0,0 0 0 0 0,1 0 0 0 0,-1 0 0 0 0,1 0 0 0 0,0 0 0 0 0,0 0 0 0 0,2-5 0 0 0,3-4 0 0 0,13-21 0 0 0,-12 21 0 0 0,6-6 0 0 0,0 0 0 0 0,1 0 0 0 0,1 1 0 0 0,1 1 0 0 0,0 0 0 0 0,1 2 0 0 0,0 0 0 0 0,1 0 0 0 0,1 2 0 0 0,38-19 0 0 0,-53 29-256 0 0,0 0 0 0 0,0 1 0 0 0,0 0 0 0 0,0 0 0 0 0,0 0 0 0 0,0 0 0 0 0,0 1 0 0 0,1-1 0 0 0,-1 1 0 0 0,0 0 0 0 0,0 0 0 0 0,6 2-1 0 0,-8-2 102 0 0,0 1 0 0 0,0-1 0 0 0,0 1 0 0 0,0 0 0 0 0,0 0 0 0 0,0-1 0 0 0,0 1 0 0 0,0 1 0 0 0,-1-1 0 0 0,1 0 0 0 0,0 0 0 0 0,-1 1 0 0 0,1-1 0 0 0,-1 1 0 0 0,0-1 0 0 0,1 1 0 0 0,-1-1 0 0 0,0 1 0 0 0,0 0 0 0 0,0 0 0 0 0,0-1 0 0 0,0 1 0 0 0,0 0 0 0 0,-1 0 0 0 0,1 0 0 0 0,-1 0 0 0 0,1 4 0 0 0,0 11-1881 0 0,-1-13-11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11975 0 0,'0'0'547'0'0,"0"0"-11"0"0,0 0-203 0 0,0 0 419 0 0,1-2 220 0 0,18-74 7407 0 0,-2 9-6323 0 0,-14 57-1926 0 0,1 1 1 0 0,0-1 0 0 0,1 1 0 0 0,0 0-1 0 0,0 0 1 0 0,1 1 0 0 0,10-12-1 0 0,-5 8 125 0 0,0 0 0 0 0,1 1 0 0 0,25-17 0 0 0,-35 26-255 0 0,0 1 0 0 0,0-1 0 0 0,0 1 0 0 0,1 0 0 0 0,-1 0 0 0 0,4-1 0 0 0,3 1 0 0 0,0 4 0 0 0,-7-1 0 0 0,-1 0 0 0 0,1 0 0 0 0,0 0 0 0 0,0 0 0 0 0,-1 0 0 0 0,1 0 0 0 0,-1 0 0 0 0,0 0 0 0 0,0 1 0 0 0,0-1 0 0 0,0 0 0 0 0,0 1 0 0 0,0-1 0 0 0,0 1 0 0 0,-1 0 0 0 0,1 2 0 0 0,0 4 0 0 0,0 0 0 0 0,-1 0 0 0 0,-1 11 0 0 0,-1 3 0 0 0,-1-1 0 0 0,-7 24 0 0 0,9-41 0 0 0,-1 0 0 0 0,0 0 0 0 0,0 0 0 0 0,0 0 0 0 0,0 0 0 0 0,-1-1 0 0 0,0 1 0 0 0,0-1 0 0 0,0 0 0 0 0,-1 0 0 0 0,-7 7 0 0 0,-6 5 0 0 0,17-15 0 0 0,0-1 0 0 0,0 0 0 0 0,0 0 0 0 0,0 0 0 0 0,0 1 0 0 0,-1-1 0 0 0,1 0 0 0 0,0 0 0 0 0,0 0 0 0 0,0 1 0 0 0,0-1 0 0 0,-1 0 0 0 0,1 0 0 0 0,0 0 0 0 0,0 0 0 0 0,0 1 0 0 0,-1-1 0 0 0,1 0 0 0 0,0 0 0 0 0,0 0 0 0 0,0 0 0 0 0,-1 0 0 0 0,1 0 0 0 0,0 0 0 0 0,0 0 0 0 0,-1 0 0 0 0,1 0 0 0 0,0 0 0 0 0,0 0 0 0 0,-1 0 0 0 0,1 0 0 0 0,0 0 0 0 0,0 0 0 0 0,-1 0 0 0 0,1 0 0 0 0,0 0 0 0 0,0 0 0 0 0,0 0 0 0 0,-1 0 0 0 0,1 0 0 0 0,0 0 0 0 0,0-1 0 0 0,-1 1 0 0 0,1 0 0 0 0,0 0 0 0 0,0 0 0 0 0,0 0 0 0 0,0-1 0 0 0,-1 1 0 0 0,1 0 0 0 0,0 0 0 0 0,0 0 0 0 0,0-1 0 0 0,0 1 0 0 0,0 0 0 0 0,0 0 0 0 0,-1 0 0 0 0,1-1 0 0 0,0 1 0 0 0,0 0 0 0 0,0 0 0 0 0,0-1 0 0 0,0 1 0 0 0,0 0 0 0 0,0-1 0 0 0,0-11 0 0 0,2 7 0 0 0,0 0 0 0 0,0 0 0 0 0,0 0 0 0 0,0 1 0 0 0,1-1 0 0 0,0 1 0 0 0,0-1 0 0 0,0 1 0 0 0,1 0 0 0 0,5-5 0 0 0,9-13 0 0 0,-9 9 0 0 0,0 0 0 0 0,1 0 0 0 0,1 1 0 0 0,0 0 0 0 0,1 1 0 0 0,0 0 0 0 0,1 1 0 0 0,22-13 0 0 0,-22 15 0 0 0,-9 5 0 0 0,0 1 0 0 0,0 0 0 0 0,0 0 0 0 0,6-2 0 0 0,-2 3 0 0 0,1 9 0 0 0,-9-5 0 0 0,1 1 0 0 0,0 0 0 0 0,-1-1 0 0 0,0 1 0 0 0,0-1 0 0 0,0 1 0 0 0,0 0 0 0 0,0-1 0 0 0,-1 1 0 0 0,0-1 0 0 0,-1 7 0 0 0,-1 5 0 0 0,0 3 0 0 0,0-1 0 0 0,-1 0 0 0 0,-1 1 0 0 0,-10 24 0 0 0,10-30 0 0 0,17-36 0 0 0,2 0 0 0 0,22-28 0 0 0,-25 38 0 0 0,0 2 0 0 0,0-1 0 0 0,1 1 0 0 0,1 1 0 0 0,24-18 0 0 0,-29 24 0 0 0,-4 2 0 0 0,1 0 0 0 0,-1 1 0 0 0,1-1 0 0 0,4-1 0 0 0,0 4 0 0 0,-8 1 0 0 0,0 0 0 0 0,0 0 0 0 0,0 0 0 0 0,-1 0 0 0 0,1 0 0 0 0,0 1 0 0 0,-1-1 0 0 0,1 0 0 0 0,-1 1 0 0 0,1-1 0 0 0,-1 0 0 0 0,0 1 0 0 0,1-1 0 0 0,-1 0 0 0 0,0 1 0 0 0,0-1 0 0 0,0 0 0 0 0,0 1 0 0 0,0-1 0 0 0,0 0 0 0 0,-1 2 0 0 0,-5 32 0 0 0,-7 7 0 0 0,8-26 0 0 0,0 0 0 0 0,1 1 0 0 0,-3 26 0 0 0,5-32-269 0 0,2-9-1135 0 0,11 4-3693 0 0,2-4-2749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319 335 13823 0 0,'0'0'630'0'0,"0"0"-13"0"0,0-2-184 0 0,0-5 677 0 0,0 5 340 0 0,0 2 72 0 0,-6-6 698 0 0,3 4-2042 0 0,0 0 0 0 0,0 1 1 0 0,0-1-1 0 0,0 1 0 0 0,0 0 1 0 0,-1 0-1 0 0,1 0 0 0 0,0 1 1 0 0,0-1-1 0 0,-1 1 0 0 0,1-1 1 0 0,0 1-1 0 0,-1 0 0 0 0,-4 1 1 0 0,-8 1 678 0 0,-27 7 0 0 0,34-7-564 0 0,-1 1-180 0 0,1-1 0 0 0,-1 2-1 0 0,1-1 1 0 0,0 1 0 0 0,0 0 0 0 0,1 1 0 0 0,-1 0-1 0 0,1 1 1 0 0,-14 12 0 0 0,-4 1-113 0 0,21-16 0 0 0,0 0 0 0 0,1 0 0 0 0,0 0 0 0 0,-1 1 0 0 0,1 0 0 0 0,0 0 0 0 0,1 0 0 0 0,-1 0 0 0 0,1 1 0 0 0,0 0 0 0 0,0-1 0 0 0,0 1 0 0 0,1 0 0 0 0,-4 10 0 0 0,2-2 0 0 0,4-1 0 0 0,1-11 0 0 0,-1 0 0 0 0,1 0 0 0 0,0 0 0 0 0,0 0 0 0 0,0 0 0 0 0,-1 0 0 0 0,1 0 0 0 0,0 0 0 0 0,0 0 0 0 0,0-1 0 0 0,0 1 0 0 0,3 1 0 0 0,-2-1 0 0 0,0 0 0 0 0,-1 0 0 0 0,1 1 0 0 0,-1-1 0 0 0,1-1 0 0 0,0 1 0 0 0,-1 0 0 0 0,1 0 0 0 0,0 0 0 0 0,0-1 0 0 0,-1 1 0 0 0,1-1 0 0 0,0 0 0 0 0,0 1 0 0 0,0-1 0 0 0,0 0 0 0 0,0 0 0 0 0,0 0 0 0 0,2-1 0 0 0,2 1 0 0 0,-2 0 0 0 0,0 0 0 0 0,0 0 0 0 0,0 0 0 0 0,-1 0 0 0 0,1-1 0 0 0,0 1 0 0 0,0-1 0 0 0,6-3 0 0 0,-1 1 0 0 0,2-1 0 0 0,0-1 0 0 0,-1 0 0 0 0,0-1 0 0 0,15-11 0 0 0,9-4 0 0 0,-23 15 0 0 0,1-1 0 0 0,-1 0 0 0 0,0-1 0 0 0,-1 0 0 0 0,1-1 0 0 0,-2 0 0 0 0,1 0 0 0 0,-1-1 0 0 0,-1 0 0 0 0,9-14 0 0 0,-10 15 0 0 0,-4 6 0 0 0,-1 0 0 0 0,0 0 0 0 0,0 0 0 0 0,0-1 0 0 0,0 1 0 0 0,0 0 0 0 0,1-6 0 0 0,0 0 72 0 0,-2 7 299 0 0,-4 3 117 0 0,-1 0-445 0 0,-1 1-1 0 0,1 0 1 0 0,-1 0 0 0 0,1 0 0 0 0,0 0-1 0 0,0 1 1 0 0,0 0 0 0 0,0 0 0 0 0,0 0 0 0 0,1 0-1 0 0,-1 1 1 0 0,1-1 0 0 0,0 1 0 0 0,0 0 0 0 0,-3 6-1 0 0,-4 6 103 0 0,0 1-1 0 0,-10 28 0 0 0,14-26-130 0 0,8-13-30 0 0,-1-4-46 0 0,0 0 3 0 0,-1 0-1 0 0,1 0 1 0 0,-1-1-1 0 0,1 1 1 0 0,0 0-1 0 0,-1-1 1 0 0,1 1 0 0 0,0 0-1 0 0,0-1 1 0 0,0 1-1 0 0,0-1 1 0 0,1 0-1 0 0,-1 1 1 0 0,0-1 0 0 0,0 0-1 0 0,1 0 1 0 0,-1 0-1 0 0,1 0 1 0 0,-1 0-1 0 0,1 0 1 0 0,0 0-1 0 0,-1 0 1 0 0,1-1 0 0 0,0 1-1 0 0,-1-1 1 0 0,1 1-1 0 0,0-1 1 0 0,0 0-1 0 0,0 1 1 0 0,-1-1 0 0 0,1 0-1 0 0,0 0 1 0 0,0 0-1 0 0,3-1 1 0 0,4-1 146 0 0,-1 1-1 0 0,1-2 1 0 0,-1 1 0 0 0,1-1-1 0 0,13-7 1 0 0,-11 4-70 0 0,1 0 0 0 0,-1-1 1 0 0,0-1-1 0 0,-1 0 0 0 0,0 0 0 0 0,0-1 0 0 0,-1 0 1 0 0,12-14-1 0 0,0-6-188 0 0,-1 0 0 0 0,29-58 0 0 0,-46 82 169 0 0,59-123 1378 0 0,-49 96-1018 0 0,-9 21-275 0 0,1 1 1 0 0,8-17-1 0 0,-7 18-83 0 0,-5 4 0 0 0,-3 5 0 0 0,-2 3 0 0 0,-8 13 0 0 0,0 0 0 0 0,2 1 0 0 0,0 0 0 0 0,-15 36 0 0 0,12-24 0 0 0,-57 134 0 0 0,61-138 0 0 0,1 0 0 0 0,2 0 0 0 0,1 1 0 0 0,-5 47 0 0 0,10-67-143 0 0,0-1 0 0 0,0 1 0 0 0,1-1 0 0 0,1 8-1 0 0,-2-11 77 0 0,1 0 0 0 0,-1 0 0 0 0,1 0-1 0 0,0 0 1 0 0,0 0 0 0 0,0 0 0 0 0,0 0-1 0 0,0 0 1 0 0,0 0 0 0 0,1-1 0 0 0,-1 1-1 0 0,1-1 1 0 0,1 3 0 0 0,-1-3-5 0 0,-1-1 1 0 0,0 1 0 0 0,0 0-1 0 0,1-1 1 0 0,-1 1 0 0 0,0-1-1 0 0,1 1 1 0 0,-1-1 0 0 0,1 0-1 0 0,-1 1 1 0 0,0-1 0 0 0,1 0-1 0 0,-1 0 1 0 0,1 0-1 0 0,-1 0 1 0 0,1 0 0 0 0,-1-1-1 0 0,0 1 1 0 0,1 0 0 0 0,1-1-1 0 0,1-1-198 0 0,0 1 0 0 0,-1-1 0 0 0,1 0-1 0 0,-1 0 1 0 0,6-3 0 0 0,114-97-10654 0 0,-98 81 5529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2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412 174 15663 0 0,'5'-5'57'0'0,"2"-3"322"0"0,0 1 0 0 0,-1-1 0 0 0,10-14-1 0 0,-16 21-349 0 0,0 1-1 0 0,0 0 0 0 0,0 0 0 0 0,1 0 1 0 0,-1 0-1 0 0,0-1 0 0 0,0 1 1 0 0,0 0-1 0 0,0 0 0 0 0,0 0 0 0 0,0-1 1 0 0,1 1-1 0 0,-1 0 0 0 0,0 0 1 0 0,0 0-1 0 0,0-1 0 0 0,0 1 0 0 0,0 0 1 0 0,0 0-1 0 0,0-1 0 0 0,0 1 1 0 0,0 0-1 0 0,0 0 0 0 0,0-1 0 0 0,0 1 1 0 0,0 0-1 0 0,0 0 0 0 0,0 0 1 0 0,-1-1-1 0 0,1 1 0 0 0,0 0 0 0 0,0 0 1 0 0,0 0-1 0 0,0-1 0 0 0,0 1 1 0 0,0 0-1 0 0,0 0 0 0 0,-1 0 0 0 0,1-1 1 0 0,0 1-1 0 0,0 0 0 0 0,0 0 1 0 0,-1 0-1 0 0,1 0 0 0 0,0 0 0 0 0,0 0 1 0 0,0-1-1 0 0,-1 1 0 0 0,1 0 1 0 0,0 0-1 0 0,0 0 0 0 0,-1 0 0 0 0,-7 0 1309 0 0,8 0-1295 0 0,-4 1 287 0 0,1 1 1 0 0,-1-1-1 0 0,1 1 1 0 0,0-1 0 0 0,0 1-1 0 0,0 0 1 0 0,0 0 0 0 0,0 1-1 0 0,0-1 1 0 0,0 1 0 0 0,1-1-1 0 0,-4 6 1 0 0,-5 4 168 0 0,-10 20 1 0 0,-24 47-385 0 0,-43 102 0 0 0,34-64 761 0 0,13-26-758 0 0,-35 112 0 0 0,63-161-245 0 0,-36 121-168 0 0,49-160 243 0 0,13-8-11 0 0,-9 2 64 0 0,0 1 0 0 0,-1 0 0 0 0,1-1 0 0 0,0 0 0 0 0,-1 0 0 0 0,1 0 0 0 0,-1 0 0 0 0,0-1 0 0 0,0 1 0 0 0,0-1 0 0 0,0 0 0 0 0,-1 1 0 0 0,0-1 0 0 0,4-9 0 0 0,1-4 0 0 0,-1-1 0 0 0,5-25 0 0 0,-5 21 0 0 0,4-18 7 0 0,7-17 33 0 0,-4-2 1 0 0,8-73-1 0 0,-21 122-29 0 0,0 1 0 0 0,-1-1-1 0 0,-2-14 1 0 0,-1-4 21 0 0,4 27-29 0 0,0 0 0 0 0,0 1-1 0 0,0-1 1 0 0,0 1 0 0 0,0-1 0 0 0,0 0 0 0 0,0 1 0 0 0,-1-1 0 0 0,1 1 0 0 0,0-1 0 0 0,0 1-1 0 0,-1-1 1 0 0,1 1 0 0 0,0-1 0 0 0,-1 1 0 0 0,1-1 0 0 0,0 1 0 0 0,-1-1 0 0 0,1 1 0 0 0,-1 0 0 0 0,1-1-1 0 0,-1 1 1 0 0,1 0 0 0 0,-1-1 0 0 0,1 1 0 0 0,-1 0 0 0 0,0-1 0 0 0,0 1 27 0 0,0 0 0 0 0,-1 0 1 0 0,1-1-1 0 0,0 1 0 0 0,0 0 1 0 0,-1 1-1 0 0,1-1 0 0 0,0 0 0 0 0,-1 0 1 0 0,1 0-1 0 0,-3 2 0 0 0,1-1 49 0 0,-1 1 0 0 0,0-1 0 0 0,1 1 0 0 0,-1 0 0 0 0,1 0 0 0 0,-1 1 0 0 0,-3 3 0 0 0,4-3-176 0 0,1 0 0 0 0,0-1 0 0 0,0 1 0 0 0,0 0 0 0 0,0 0 0 0 0,0 0 0 0 0,0 1 0 0 0,1-1 0 0 0,-1 4 0 0 0,-7 13-564 0 0,1 3 941 0 0,8-21-147 0 0,0-2-230 0 0,0 0-42 0 0,1 1 126 0 0,0 0-1 0 0,0 0 0 0 0,0-1 1 0 0,0 1-1 0 0,0-1 0 0 0,0 1 1 0 0,0-1-1 0 0,1 1 0 0 0,-1-1 1 0 0,0 1-1 0 0,0-1 1 0 0,1 0-1 0 0,-1 0 0 0 0,0 0 1 0 0,0 0-1 0 0,1 0 0 0 0,-1 0 1 0 0,0 0-1 0 0,0 0 0 0 0,3-1 1 0 0,26-9-56 0 0,-20 6 34 0 0,34-14 41 0 0,-2-3 1 0 0,-1-1 0 0 0,45-31-1 0 0,-15 8 285 0 0,-54 35-143 0 0,-1-1 0 0 0,-1-1 0 0 0,16-14 0 0 0,-30 25 15 0 0,-1 1 18 0 0,0 0 3 0 0,0 0-13 0 0,0 0-55 0 0,0 0-20 0 0,-8 13 137 0 0,-31 45 1247 0 0,-8 14-928 0 0,41-61-618 0 0,1 0 0 0 0,-1 1 0 0 0,2 0 0 0 0,-6 23-1 0 0,8-25-35 0 0,0 0 0 0 0,1 0 1 0 0,0 13-1 0 0,1-19 63 0 0,0 1 0 0 0,1-1 0 0 0,-1 0 0 0 0,1 1 0 0 0,0-1 0 0 0,0 0 0 0 0,0 0 0 0 0,1 1 0 0 0,2 3 0 0 0,-4-7 31 0 0,1 0 0 0 0,0 0-1 0 0,0 0 1 0 0,0 0 0 0 0,-1 0 0 0 0,1-1-1 0 0,0 1 1 0 0,0 0 0 0 0,0-1 0 0 0,0 1-1 0 0,0 0 1 0 0,0-1 0 0 0,0 1 0 0 0,0-1-1 0 0,1 0 1 0 0,-1 1 0 0 0,0-1 0 0 0,0 0-1 0 0,0 0 1 0 0,0 1 0 0 0,1-1 0 0 0,-1 0-1 0 0,1-1 1 0 0,1 1-6 0 0,0 0-1 0 0,0 0 1 0 0,0-1-1 0 0,0 1 1 0 0,0-1 0 0 0,0 0-1 0 0,3-2 1 0 0,4-2 8 0 0,-1 0 1 0 0,0-1-1 0 0,0 0 0 0 0,0-1 1 0 0,-1 0-1 0 0,0-1 1 0 0,-1 1-1 0 0,1-1 1 0 0,-1-1-1 0 0,-1 1 1 0 0,0-1-1 0 0,0-1 0 0 0,5-10 1 0 0,-3 4 7 0 0,-1-1 1 0 0,-1 1-1 0 0,-1-1 0 0 0,0-1 1 0 0,-1 1-1 0 0,-1-1 1 0 0,1-21-1 0 0,-3 28 10 0 0,-1-1 0 0 0,-1 1-1 0 0,0-1 1 0 0,0 0 0 0 0,-5-16 0 0 0,6 27-10 0 0,-1 1 0 0 0,1-1 0 0 0,-1 0 0 0 0,1 1 1 0 0,-1-1-1 0 0,1 0 0 0 0,-1 1 0 0 0,1-1 0 0 0,-1 1 0 0 0,1-1 1 0 0,-1 0-1 0 0,0 1 0 0 0,1 0 0 0 0,-1-1 0 0 0,0 1 0 0 0,1-1 0 0 0,-1 1 1 0 0,0 0-1 0 0,0-1 0 0 0,1 1 0 0 0,-1 0 0 0 0,0 0 0 0 0,0 0 1 0 0,0 0-1 0 0,0 0 0 0 0,0-1 0 0 0,-1 1 3 0 0,0 0 1 0 0,0 0-1 0 0,-1 0 1 0 0,1 1-1 0 0,0-1 0 0 0,0 0 1 0 0,0 1-1 0 0,-2 0 0 0 0,1 0-9 0 0,-1 1 0 0 0,1 0 0 0 0,0-1 0 0 0,0 1 0 0 0,0 0 0 0 0,0 1 0 0 0,0-1 0 0 0,1 0 0 0 0,-1 1 0 0 0,-2 4 0 0 0,0 0-42 0 0,0 0 0 0 0,1 1-1 0 0,0 0 1 0 0,-4 13-1 0 0,8-20 41 0 0,0 0 0 0 0,0 0 0 0 0,0 0 0 0 0,0 0-1 0 0,0 0 1 0 0,0 0 0 0 0,0 0 0 0 0,0 0 0 0 0,0 0-1 0 0,1 0 1 0 0,-1 0 0 0 0,0 0 0 0 0,1 0 0 0 0,-1 0-1 0 0,1 0 1 0 0,-1 0 0 0 0,1 0 0 0 0,0-1 0 0 0,-1 1-1 0 0,1 0 1 0 0,0 0 0 0 0,-1-1 0 0 0,1 1 0 0 0,0 0-1 0 0,0-1 1 0 0,1 1 0 0 0,0 1-12 0 0,0 0 0 0 0,1-1 0 0 0,-1 1 0 0 0,1-1 0 0 0,-1 0 1 0 0,1 1-1 0 0,4 0 0 0 0,1-2 2 0 0,0 1 0 0 0,0-2-1 0 0,0 1 1 0 0,0-1 0 0 0,-1 0 0 0 0,10-3 0 0 0,10 0-10 0 0,122-17-38 0 0,-123 20 84 0 0,-15 6 19 0 0,-7-2-22 0 0,-2-2-9 0 0,-1-1-1 0 0,1 1 1 0 0,-1 1-1 0 0,0-1 1 0 0,1 0 0 0 0,-1 0-1 0 0,0 0 1 0 0,0 1-1 0 0,1-1 1 0 0,-1 0-1 0 0,0 1 1 0 0,0-1 0 0 0,-1 1-1 0 0,1 0 1 0 0,0-1-1 0 0,0 1 1 0 0,-1 0 0 0 0,1-1-1 0 0,-1 1 1 0 0,1 0-1 0 0,-1 0 1 0 0,0-1-1 0 0,0 1 1 0 0,0 0 0 0 0,0 0-1 0 0,0 0 1 0 0,-1 2-1 0 0,0 4 20 0 0,0-1-1 0 0,-1 0 0 0 0,0 0 0 0 0,-1 0 0 0 0,-2 6 0 0 0,-1 0-12 0 0,-3 7 148 0 0,-10 33 1 0 0,18-50-150 0 0,0 1 1 0 0,-1 0-1 0 0,1 0 0 0 0,-1-1 0 0 0,0 1 1 0 0,0-1-1 0 0,0 1 0 0 0,0-1 0 0 0,-3 3 0 0 0,-15 21 87 0 0,19-25-36 0 0,1-2 0 0 0,1-13 0 0 0,2-3-53 0 0,1 1-1 0 0,1-1 1 0 0,0 1 0 0 0,1 0-1 0 0,12-20 1 0 0,2 0-11 0 0,41-55 0 0 0,-32 50 0 0 0,-14 19-59 0 0,1 1-1 0 0,1 0 0 0 0,0 2 1 0 0,2 0-1 0 0,31-24 1 0 0,-48 41-127 0 0,-2 1 9 0 0,0 0 17 0 0,0 3 77 0 0,1 9 28 0 0,-2 0-1 0 0,0 0 0 0 0,0 0 0 0 0,-6 20 0 0 0,4-21-46 0 0,1 1-1 0 0,0-1 0 0 0,0 0 0 0 0,1 1 0 0 0,1-1 1 0 0,2 23-1 0 0,-2-30 59 0 0,1 0 0 0 0,0 0 0 0 0,0-1 0 0 0,0 1 0 0 0,1 0 0 0 0,-1 0 0 0 0,1-1 0 0 0,0 1 0 0 0,0-1 0 0 0,0 1 0 0 0,0-1 0 0 0,1 0 0 0 0,0 0 0 0 0,-1 0 0 0 0,1 0 0 0 0,0 0 1 0 0,0-1-1 0 0,0 1 0 0 0,1-1 0 0 0,-1 0 0 0 0,1 0 0 0 0,-1 0 0 0 0,1-1 0 0 0,0 1 0 0 0,-1-1 0 0 0,1 0 0 0 0,0 0 0 0 0,0 0 0 0 0,8 1 0 0 0,-7-2 41 0 0,1 0 0 0 0,-1-1 0 0 0,1 0 0 0 0,-1 0 0 0 0,1 0 0 0 0,-1 0 0 0 0,0-1 0 0 0,0 0 0 0 0,0 0 0 0 0,0 0-1 0 0,10-6 1 0 0,-4 0 105 0 0,1 0-1 0 0,-2-1 0 0 0,15-14 0 0 0,-24 22-28 0 0,-1 1-49 0 0,1-1-1 0 0,-1 1 0 0 0,1 0 0 0 0,-1 0 0 0 0,1-1 0 0 0,-1 1 0 0 0,0 0 0 0 0,1-1 0 0 0,-1 1 1 0 0,1 0-1 0 0,-1-1 0 0 0,0 1 0 0 0,1-1 0 0 0,-1 1 0 0 0,0 0 0 0 0,0-1 0 0 0,1 1 0 0 0,-1-1 1 0 0,0 1-1 0 0,0-1 0 0 0,0 1 0 0 0,0-1 0 0 0,0 1 0 0 0,1-1 0 0 0,-1 1 0 0 0,0-1 0 0 0,0 0 1 0 0,0 1-1 0 0,0-1 0 0 0,-1 1 0 0 0,1-1 0 0 0,0 1 0 0 0,0-1 0 0 0,0 1 0 0 0,0-1 0 0 0,0 1 1 0 0,-1-1-1 0 0,1 1 0 0 0,0-1 0 0 0,0 1 0 0 0,-1 0 0 0 0,1-1 0 0 0,0 1 0 0 0,-1-1 0 0 0,1 1 1 0 0,0 0-1 0 0,-1-1 0 0 0,1 1 0 0 0,-1 0 0 0 0,1-1 0 0 0,-1 1 0 0 0,1 0 0 0 0,-1 0 0 0 0,1-1 1 0 0,0 1-1 0 0,-2 0 0 0 0,-2 0-12 0 0,1-1 1 0 0,-1 1-1 0 0,0 1 1 0 0,1-1-1 0 0,-1 0 1 0 0,1 1 0 0 0,-1 0-1 0 0,1 0 1 0 0,-1 0-1 0 0,1 0 1 0 0,-1 1-1 0 0,1-1 1 0 0,-5 4-1 0 0,-1 0 17 0 0,0 1 0 0 0,1 0 0 0 0,-12 11 0 0 0,1 2-28 0 0,1 0 0 0 0,0 1 0 0 0,2 1 0 0 0,0 0 0 0 0,-13 27 0 0 0,25-41 1 0 0,2-5-2 0 0,1 1 0 0 0,0-1 0 0 0,0 1 0 0 0,0-1 0 0 0,0 1 0 0 0,0-1 1 0 0,1 1-1 0 0,-1 0 0 0 0,1 0 0 0 0,-1-1 0 0 0,1 1 0 0 0,0 0 0 0 0,0-1 0 0 0,0 1 0 0 0,1 0 0 0 0,0 5 0 0 0,0-7-9 0 0,0 0 0 0 0,0 1 0 0 0,0-1-1 0 0,0 0 1 0 0,0 0 0 0 0,0 0-1 0 0,0 0 1 0 0,0 0 0 0 0,0 0-1 0 0,1 0 1 0 0,-1 0 0 0 0,0-1-1 0 0,1 1 1 0 0,-1 0 0 0 0,0-1 0 0 0,1 1-1 0 0,1 0 1 0 0,-1-1-9 0 0,1 1 8 0 0,0 0 0 0 0,0 0 0 0 0,0 0 0 0 0,1-1 0 0 0,-1 0-1 0 0,0 1 1 0 0,0-1 0 0 0,1-1 0 0 0,-1 1 0 0 0,0 0 0 0 0,1-1-1 0 0,-1 0 1 0 0,5-1 0 0 0,5-3-66 0 0,24-12 0 0 0,-28 12 70 0 0,4-2 12 0 0,0-1-1 0 0,-1 0 0 0 0,0-1 1 0 0,-1 0-1 0 0,12-12 1 0 0,46-58 53 0 0,-43 44-15 0 0,-2-1 1 0 0,23-44-1 0 0,30-81 156 0 0,7-10-85 0 0,-59 118-42 0 0,-24 51 299 0 0,-1 2 117 0 0,0 0 21 0 0,0 0-66 0 0,-3 1-294 0 0,-8 6-146 0 0,0 1 1 0 0,0 1-1 0 0,0 0 1 0 0,-12 14-1 0 0,10-10-4 0 0,3-3 1 0 0,1 0 0 0 0,1 1 0 0 0,0 0 0 0 0,-7 13 0 0 0,-25 50 0 0 0,20-33 0 0 0,-11 17 0 0 0,-24 48 0 0 0,45-84 0 0 0,1 0 0 0 0,-11 46 0 0 0,17-54-37 0 0,-3 10-503 0 0,-4 46 0 0 0,10-64 477 0 0,-1 0 1 0 0,1 0-1 0 0,1-1 1 0 0,-1 1-1 0 0,1 0 1 0 0,0 0-1 0 0,0 0 1 0 0,1 0-1 0 0,0-1 1 0 0,0 1 0 0 0,0 0-1 0 0,1-1 1 0 0,3 7-1 0 0,-4-10 63 0 0,0 1 0 0 0,0-1 0 0 0,1 0 0 0 0,-1 0 0 0 0,0 0 0 0 0,1-1 0 0 0,-1 1 0 0 0,1 0 0 0 0,0-1 0 0 0,-1 0 0 0 0,1 0 0 0 0,0 0 0 0 0,0 0 0 0 0,0 0 0 0 0,0 0 0 0 0,0-1 0 0 0,0 1 0 0 0,0-1 0 0 0,0 0 0 0 0,0 0 0 0 0,0 0 0 0 0,0 0 0 0 0,5-2 0 0 0,7 0 0 0 0,-1-2 0 0 0,0 0 0 0 0,21-8 0 0 0,-25 8 0 0 0,9-4 0 0 0,0-1 0 0 0,-1 0 0 0 0,-1-2 0 0 0,0 0 0 0 0,0-1 0 0 0,-1 0 0 0 0,15-16 0 0 0,-8 5 0 0 0,0-2 0 0 0,-2 0 0 0 0,28-43 0 0 0,-38 51 13 0 0,-1-1 0 0 0,-1 0-1 0 0,0-1 1 0 0,9-28 0 0 0,-18 45 324 0 0,0 2 138 0 0,0 0 33 0 0,-1 0-487 0 0,0 0-1 0 0,-1 0 1 0 0,1 0 0 0 0,0 1-1 0 0,-1-1 1 0 0,1 0 0 0 0,0 1-1 0 0,-1-1 1 0 0,1 1-1 0 0,0-1 1 0 0,0 1 0 0 0,0 0-1 0 0,0-1 1 0 0,-1 1 0 0 0,1 0-1 0 0,0 0 1 0 0,-1 1 0 0 0,-18 21 192 0 0,14-14-190 0 0,-11 12-23 0 0,1 1 0 0 0,1 1 0 0 0,1 0 0 0 0,1 1 0 0 0,1 1 0 0 0,1 0 0 0 0,-11 38 0 0 0,21-58-70 0 0,0-1 0 0 0,1 0 1 0 0,-1 0-1 0 0,1 1 0 0 0,0-1 0 0 0,0 0 1 0 0,0 1-1 0 0,1-1 0 0 0,-1 0 0 0 0,1 1 0 0 0,2 3 1 0 0,-3-6 26 0 0,1 1 0 0 0,0-1 0 0 0,0 0 0 0 0,0 0 0 0 0,0 0 0 0 0,0 0 0 0 0,0-1 0 0 0,0 1 0 0 0,1 0 0 0 0,-1 0 0 0 0,1-1 0 0 0,-1 1 0 0 0,1-1 0 0 0,0 1 0 0 0,0-1 0 0 0,0 0-1 0 0,-1 0 1 0 0,1 0 0 0 0,0 0 0 0 0,0 0 0 0 0,0 0 0 0 0,4 1 0 0 0,2-1 31 0 0,0 0 0 0 0,0-1 0 0 0,0 0 0 0 0,0 0-1 0 0,0-1 1 0 0,-1 0 0 0 0,1-1 0 0 0,0 1 0 0 0,0-1-1 0 0,-1-1 1 0 0,1 0 0 0 0,9-4 0 0 0,-1-2 10 0 0,-1 1 1 0 0,0-2 0 0 0,0 0-1 0 0,20-18 1 0 0,-14 7 19 0 0,0 0 1 0 0,-1-2-1 0 0,-1 0 0 0 0,26-43 1 0 0,-17 18 136 0 0,34-83-1 0 0,-54 108 371 0 0,0 0 0 0 0,7-42 0 0 0,-10 50-509 0 0,-5 15-16 0 0,0 0-1 0 0,0-1 1 0 0,0 1 0 0 0,0 0 0 0 0,1 0-1 0 0,-1 0 1 0 0,0-1 0 0 0,0 1-1 0 0,0 0 1 0 0,0 0 0 0 0,0-1-1 0 0,0 1 1 0 0,0 0 0 0 0,0 0 0 0 0,0-1-1 0 0,0 1 1 0 0,0 0 0 0 0,0-1-1 0 0,0 1 1 0 0,0 0 0 0 0,0 0-1 0 0,0-1 1 0 0,0 1 0 0 0,0 0 0 0 0,0 0-1 0 0,0-1 1 0 0,0 1 0 0 0,0 0-1 0 0,-1 0 1 0 0,-5 1-9 0 0,-8 8 99 0 0,-1 5-20 0 0,1 1 0 0 0,1 1 0 0 0,0 0 0 0 0,0 0 0 0 0,2 1 0 0 0,0 1 0 0 0,1 0 0 0 0,-11 30 0 0 0,11-23-163 0 0,2 0 1 0 0,0 1 0 0 0,2 0 0 0 0,1 0-1 0 0,1 1 1 0 0,0 30 0 0 0,4-47 96 0 0,0 0 0 0 0,1 0 0 0 0,1 0 0 0 0,0 0-1 0 0,0-1 1 0 0,0 1 0 0 0,2 0 0 0 0,-1-1 0 0 0,9 17 0 0 0,-9-20-36 0 0,1 0 0 0 0,0 0 0 0 0,0 0-1 0 0,1 0 1 0 0,-1-1 0 0 0,1 0 0 0 0,0 0 0 0 0,1 0 0 0 0,-1 0 0 0 0,1-1 0 0 0,0 0 0 0 0,0 0 0 0 0,0-1 0 0 0,11 5-1 0 0,-13-7-17 0 0,0 0 0 0 0,1 0-1 0 0,-1-1 1 0 0,1 0 0 0 0,-1 0-1 0 0,1 0 1 0 0,-1 0-1 0 0,1 0 1 0 0,-1-1 0 0 0,0 0-1 0 0,1 0 1 0 0,-1 0 0 0 0,0-1-1 0 0,1 1 1 0 0,-1-1-1 0 0,4-3 1 0 0,10-4-196 0 0,0-2 1 0 0,18-15-1 0 0,-29 21 234 0 0,12-10 46 0 0,-1-1 0 0 0,22-27 0 0 0,-21 23 32 0 0,6-11 148 0 0,-1-1-1 0 0,-1-1 1 0 0,26-53 0 0 0,-3-4 101 0 0,-4-3 0 0 0,35-114 0 0 0,-69 181-240 0 0,-22 36 803 0 0,4-1-774 0 0,0 1-1 0 0,0 1 1 0 0,1 0-1 0 0,0 0 1 0 0,-10 18-1 0 0,-31 65 377 0 0,41-75-462 0 0,-68 155-18 0 0,61-130 0 0 0,2 0 0 0 0,-9 51 0 0 0,6-10-1400 0 0,16-83 1217 0 0,1-2 78 0 0,0 0 10 0 0,0 0 5 0 0,0 0-6 0 0,1-3-7 0 0,4-17-1 0 0,-1 0 0 0 0,-1 0-1 0 0,0-1 1 0 0,-2-31 0 0 0,-8-85 340 0 0,6 129-188 0 0,0 0 1 0 0,0 0 0 0 0,-1 0 0 0 0,0 1-1 0 0,-5-15 1 0 0,6 20-49 0 0,1 1 1 0 0,-1 0-1 0 0,0-1 0 0 0,1 1 0 0 0,-1 0 0 0 0,0 0 1 0 0,0 0-1 0 0,0 0 0 0 0,0 0 0 0 0,0 0 1 0 0,0 0-1 0 0,0 0 0 0 0,0 0 0 0 0,-1 0 0 0 0,1 0 1 0 0,0 1-1 0 0,0-1 0 0 0,-1 0 0 0 0,1 1 1 0 0,-1-1-1 0 0,1 1 0 0 0,0 0 0 0 0,-1-1 0 0 0,1 1 1 0 0,-1 0-1 0 0,1 0 0 0 0,-1 0 0 0 0,1 0 1 0 0,0 0-1 0 0,-1 0 0 0 0,1 1 0 0 0,-1-1 0 0 0,1 0 1 0 0,-1 1-1 0 0,1-1 0 0 0,0 1 0 0 0,-1-1 1 0 0,1 1-1 0 0,-2 0 0 0 0,0 1 0 0 0,0 0 0 0 0,0 0 0 0 0,0 0 0 0 0,0 0 0 0 0,1 0 0 0 0,-1 0 0 0 0,0 1 0 0 0,-2 3 0 0 0,4-5 0 0 0,0 0 0 0 0,0 0 0 0 0,0 0 0 0 0,0 0 0 0 0,0 0 0 0 0,0 0 0 0 0,0 0 0 0 0,1 0 0 0 0,-1 1 0 0 0,0-1 0 0 0,1 0 0 0 0,-1 1 0 0 0,1-1 0 0 0,-1 2 0 0 0,0 2 0 0 0,-4 9 0 0 0,6-1 0 0 0,3 1 0 0 0,3-2 0 0 0,-4-9 0 0 0,-1-1 0 0 0,1 0 0 0 0,-1 0 0 0 0,1 0 0 0 0,0 0 0 0 0,0 0 0 0 0,0 0 0 0 0,0-1 0 0 0,0 0 0 0 0,0 1 0 0 0,0-1 0 0 0,0 0 0 0 0,1-1 0 0 0,-1 1 0 0 0,0 0 0 0 0,5-1 0 0 0,1 0 0 0 0,0 0 0 0 0,-1 0 0 0 0,1-1 0 0 0,-1 0 0 0 0,11-3 0 0 0,11-2-772 0 0,2-1-3520 0 0,-16 3-4748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 23039 0 0,'0'0'1057'0'0,"3"-1"-29"0"0,1-1-811 0 0,7-2-57 0 0,-7 4-145 0 0,-1 1 1 0 0,0-1 0 0 0,0 0 0 0 0,0 1 0 0 0,0 0-1 0 0,5 1 1 0 0,-6-1 115 0 0,0 0 0 0 0,0 0 0 0 0,-1 0 0 0 0,1 0 1 0 0,0 0-1 0 0,0 0 0 0 0,0 0 0 0 0,-1 1 0 0 0,1-1 0 0 0,-1 1 0 0 0,1 0 0 0 0,-1-1 0 0 0,0 1 0 0 0,0 0 0 0 0,1 0 1 0 0,-1-1-1 0 0,0 1 0 0 0,-1 0 0 0 0,1 0 0 0 0,0 0 0 0 0,-1 0 0 0 0,1 1 0 0 0,-1-1 0 0 0,1 0 0 0 0,-1 0 0 0 0,0 0 1 0 0,0 0-1 0 0,0 4 0 0 0,-1 6 235 0 0,0 1 0 0 0,0-1 0 0 0,-6 21-1 0 0,5-27-138 0 0,-2 14-122 0 0,-2 0-1 0 0,0-1 1 0 0,-1 0-1 0 0,-1 0 1 0 0,-12 19-1 0 0,14-29-383 0 0,0 1 0 0 0,-1-1-1 0 0,0-1 1 0 0,0 1 0 0 0,-1-1-1 0 0,0 0 1 0 0,0-1 0 0 0,-1 0-1 0 0,0-1 1 0 0,-19 11 0 0 0,4-5-876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305 189 13823 0 0,'0'0'315'0'0,"2"-1"45"0"0,3-1-165 0 0,-1 1-130 0 0,-1-1 0 0 0,0 1 0 0 0,0-1 0 0 0,0 1 0 0 0,0-1 0 0 0,-1 0 0 0 0,1 0 1 0 0,0 0-1 0 0,-1-1 0 0 0,1 1 0 0 0,2-4 0 0 0,-4 5 148 0 0,-1 1-1 0 0,1-1 1 0 0,0 0-1 0 0,0 0 1 0 0,-1 0 0 0 0,1 0-1 0 0,0 0 1 0 0,-1 0-1 0 0,1 0 1 0 0,-1 0 0 0 0,1-1-1 0 0,-1 1 1 0 0,0 0 0 0 0,1 0-1 0 0,-1 0 1 0 0,0 0-1 0 0,0-1 1 0 0,0 1 0 0 0,0-2-1 0 0,0 2-118 0 0,-1 0-1 0 0,1 0 0 0 0,0 0 1 0 0,-1 1-1 0 0,1-1 1 0 0,-1 0-1 0 0,0 0 0 0 0,1 1 1 0 0,-1-1-1 0 0,1 0 0 0 0,-1 1 1 0 0,0-1-1 0 0,0 1 1 0 0,1-1-1 0 0,-1 1 0 0 0,0-1 1 0 0,0 1-1 0 0,0 0 0 0 0,-1-1 1 0 0,-2-1 88 0 0,-1 1 0 0 0,1 0 0 0 0,-1 1 0 0 0,1-1 1 0 0,0 1-1 0 0,-1 0 0 0 0,1 0 0 0 0,-1 0 0 0 0,-4 1 0 0 0,-16 5 33 0 0,1 1 1 0 0,1 1-1 0 0,-1 1 0 0 0,2 1 0 0 0,-1 1 0 0 0,1 1 1 0 0,1 0-1 0 0,0 2 0 0 0,-21 18 0 0 0,38-29-215 0 0,-7 13 0 0 0,8-5 0 0 0,8 0 0 0 0,-2-8 0 0 0,0 0 0 0 0,1 0 0 0 0,-1 0 0 0 0,1-1 0 0 0,-1 1 0 0 0,1-1 0 0 0,7 3 0 0 0,33 11 0 0 0,-8-2 0 0 0,-27-10 13 0 0,0 0 0 0 0,0 1 1 0 0,-1 0-1 0 0,0 1 0 0 0,0 0 0 0 0,0 0 0 0 0,10 12 0 0 0,-16-16-2 0 0,0 0-1 0 0,0 0 0 0 0,-1 0 0 0 0,1 0 1 0 0,-1 1-1 0 0,1-1 0 0 0,-1 0 0 0 0,0 1 0 0 0,0-1 1 0 0,0 1-1 0 0,0-1 0 0 0,0 1 0 0 0,-1 0 1 0 0,1-1-1 0 0,-1 1 0 0 0,0 0 0 0 0,0-1 0 0 0,0 1 1 0 0,0 0-1 0 0,0 0 0 0 0,0-1 0 0 0,-1 1 1 0 0,1 0-1 0 0,-1-1 0 0 0,0 1 0 0 0,0-1 0 0 0,0 1 1 0 0,0-1-1 0 0,0 1 0 0 0,-1-1 0 0 0,1 0 1 0 0,-2 3-1 0 0,-1 0 55 0 0,0-1 1 0 0,-1 1 0 0 0,1-1-1 0 0,-1 0 1 0 0,1 0-1 0 0,-1 0 1 0 0,-1-1 0 0 0,1 0-1 0 0,0 0 1 0 0,-1 0 0 0 0,0 0-1 0 0,1-1 1 0 0,-10 2-1 0 0,6-2 12 0 0,-1 0-1 0 0,1-1 0 0 0,0 0 1 0 0,-1 0-1 0 0,0-1 0 0 0,1 0 0 0 0,0-1 1 0 0,-11-2-1 0 0,17 2-76 0 0,0 1 0 0 0,0-1 0 0 0,0 0 0 0 0,0 0 0 0 0,0 0 0 0 0,1 0 0 0 0,-1-1 0 0 0,0 1 0 0 0,1-1 0 0 0,-1 0 0 0 0,1 1 0 0 0,0-1 0 0 0,-1 0 0 0 0,1 0 0 0 0,0-1 0 0 0,0 1 0 0 0,0 0 0 0 0,1-1 0 0 0,-1 1 0 0 0,0-1 0 0 0,1 0 0 0 0,0 1 0 0 0,-2-6 0 0 0,2 7 0 0 0,1 0 0 0 0,0 0 0 0 0,-1 0 0 0 0,1 0 0 0 0,0 0 0 0 0,0-1 0 0 0,0 1 0 0 0,0 0 0 0 0,0 0 0 0 0,0 0 0 0 0,0 0 0 0 0,0 0 0 0 0,0 0 0 0 0,0 0 0 0 0,1 0 0 0 0,0-2 0 0 0,0 0 0 0 0,2-7 0 0 0,4 3 0 0 0,6 4 0 0 0,23 6 0 0 0,-23-3 0 0 0,1 0 0 0 0,-1-1 0 0 0,0 0 0 0 0,0-1 0 0 0,0-1 0 0 0,0 0 0 0 0,22-9 0 0 0,85-45 0 0 0,-91 42 0 0 0,0-1 0 0 0,-1-2 0 0 0,0-1 0 0 0,-1-1 0 0 0,35-34 0 0 0,-24 16 0 0 0,65-85 0 0 0,-88 106-14 0 0,-11 13 26 0 0,0 0 0 0 0,0 0 1 0 0,-1 0-1 0 0,0-1 0 0 0,0 1 1 0 0,4-9-1 0 0,-6 11 359 0 0,-1 2 117 0 0,0 0 21 0 0,0 0-66 0 0,0 3-294 0 0,-3 22-144 0 0,-2 1 0 0 0,0-1 0 0 0,-17 43 0 0 0,-36 72-8 0 0,40-100 2 0 0,6-14 1 0 0,-1 0 0 0 0,-1-1 0 0 0,-22 30 0 0 0,20-38 0 0 0,15-16 0 0 0,2-3 0 0 0,5-7 0 0 0,8-11 0 0 0,-5 9 0 0 0,0 1 0 0 0,1 0 0 0 0,0 0 0 0 0,19-13 0 0 0,49-28 0 0 0,-52 35 0 0 0,-4 3 0 0 0,0 1 0 0 0,0 1 0 0 0,44-14 0 0 0,-64 24 0 0 0,1 0 0 0 0,0 0 0 0 0,-1 1 0 0 0,1 0 0 0 0,0-1 0 0 0,-1 1 0 0 0,1 0 0 0 0,3 0 0 0 0,4 4 0 0 0,-3 2 0 0 0,-6-4 0 0 0,0-2 0 0 0,-1 1 0 0 0,0 0 0 0 0,1 0 0 0 0,-1 0 0 0 0,0-1 0 0 0,1 1 0 0 0,-1 0 0 0 0,0 0 0 0 0,0 0 0 0 0,0 0 0 0 0,0 0 0 0 0,0 0 0 0 0,0-1 0 0 0,0 1 0 0 0,0 0 0 0 0,0 0 0 0 0,-1 2 0 0 0,1-1 0 0 0,0 0 0 0 0,-1 0 0 0 0,1 0 0 0 0,-1 0 0 0 0,0 0 0 0 0,0 0 0 0 0,1 0 0 0 0,-1 0 0 0 0,-1 0 0 0 0,1 0 0 0 0,0-1 0 0 0,0 1 0 0 0,-1 0 0 0 0,1-1 0 0 0,-1 1 0 0 0,1-1 0 0 0,-1 1 0 0 0,0-1 0 0 0,-1 1 0 0 0,-7 5 0 0 0,0-1 0 0 0,-13 6 0 0 0,15-8 0 0 0,-6 2 0 0 0,-1 0 0 0 0,1 0 0 0 0,-1-1 0 0 0,0-1 0 0 0,-1-1 0 0 0,-27 3 0 0 0,35-3 0 0 0,12 7 0 0 0,1 1 0 0 0,-1 1 0 0 0,-1 0 0 0 0,4 17 0 0 0,-3-10 0 0 0,-1 1 0 0 0,2-8 0 0 0,-3-6 0 0 0,4 6 0 0 0,3-6 0 0 0,-7-5 0 0 0,-1-1 0 0 0,0 1 0 0 0,1-1 0 0 0,-1 0 0 0 0,0 0 0 0 0,1 0 0 0 0,-1 0 0 0 0,0 0 0 0 0,1 0 0 0 0,-1 0 0 0 0,0 0 0 0 0,1-1 0 0 0,-1 1 0 0 0,0 0 0 0 0,0-1 0 0 0,1 1 0 0 0,0-2 0 0 0,11-1 0 0 0,3-3 0 0 0,0 0 0 0 0,0 0 0 0 0,0-2 0 0 0,26-17 0 0 0,-11 4 0 0 0,33-30 0 0 0,-52 40 0 0 0,-1 0 0 0 0,0-1 0 0 0,15-22 0 0 0,23-45 0 0 0,-5 7 0 0 0,-41 68 0 0 0,35-48 0 0 0,-47 104 0 0 0,8-47 0 0 0,0-1 0 0 0,0 1 0 0 0,0-1 0 0 0,1 0 0 0 0,-1 1 0 0 0,1-1 0 0 0,0 1 0 0 0,1-1 0 0 0,-1 1 0 0 0,1-1 0 0 0,0 1 0 0 0,1 4 0 0 0,9 15 0 0 0,-2-16 0 0 0,-3-4 0 0 0,-2 1 0 0 0,-2-3 0 0 0,-1-1 0 0 0,0 1 0 0 0,1-1 0 0 0,0 0 0 0 0,-1 0 0 0 0,1 0 0 0 0,0 0 0 0 0,-1 0 0 0 0,1 0 0 0 0,0 0 0 0 0,0-1 0 0 0,0 1 0 0 0,0 0 0 0 0,0-1 0 0 0,2 1 0 0 0,3 1 0 0 0,0 0 0 0 0,1 0 0 0 0,0-1 0 0 0,-1 0 0 0 0,1 0 0 0 0,-1 0 0 0 0,15-2 0 0 0,-10 2 0 0 0,-1 4 0 0 0,-10-3 0 0 0,1-1 0 0 0,-1 1 0 0 0,0-1 0 0 0,0 1 0 0 0,0-1 0 0 0,0 1 0 0 0,0 0 0 0 0,0-1 0 0 0,-1 1 0 0 0,1 0 0 0 0,0 0 0 0 0,-1 0 0 0 0,0 0 0 0 0,1-1 0 0 0,-1 1 0 0 0,0 0 0 0 0,0 0 0 0 0,0 0 0 0 0,0 0 0 0 0,0 0 0 0 0,-1 0 0 0 0,1 0 0 0 0,0 0 0 0 0,-1-1 0 0 0,1 1 0 0 0,-1 0 0 0 0,0 0 0 0 0,-1 2 0 0 0,-2 3 0 0 0,0 1 0 0 0,0 0 0 0 0,0-1 0 0 0,-12 13 0 0 0,-18 15 0 0 0,25-27 0 0 0,1 0 0 0 0,0 0 0 0 0,0 1 0 0 0,1-1 0 0 0,-6 12 0 0 0,7-7 0 0 0,6-13 0 0 0,0 1 0 0 0,-1 0 0 0 0,1-1 0 0 0,0 1 0 0 0,0-1 0 0 0,0 1 0 0 0,0 0 0 0 0,0-1 0 0 0,0 1 0 0 0,0 0 0 0 0,0-1 0 0 0,0 1 0 0 0,0-1 0 0 0,0 1 0 0 0,1 0 0 0 0,-1-1 0 0 0,0 1 0 0 0,1 0 0 0 0,-1 0 0 0 0,1 0 0 0 0,0-1 0 0 0,0 1 0 0 0,0 0 0 0 0,0-1 0 0 0,0 1 0 0 0,0-1 0 0 0,0 1 0 0 0,0-1 0 0 0,0 1 0 0 0,0-1 0 0 0,0 0 0 0 0,0 0 0 0 0,0 1 0 0 0,0-1 0 0 0,0 0 0 0 0,0 0 0 0 0,0 0 0 0 0,0 0 0 0 0,0 0 0 0 0,1 0 0 0 0,-1-1 0 0 0,0 1 0 0 0,0 0 0 0 0,2-1 0 0 0,30-13 0 0 0,-25 10 0 0 0,10-4 0 0 0,-12 5 0 0 0,1 1 0 0 0,-1-1 0 0 0,0-1 0 0 0,0 1 0 0 0,7-6 0 0 0,29-24 0 0 0,-23 19 0 0 0,32-32 0 0 0,-29 21 0 0 0,-1-2 0 0 0,32-53 0 0 0,-50 75 0 0 0,5-7 0 0 0,-4 9 0 0 0,-4 7 0 0 0,-4 8 0 0 0,-7 12 0 0 0,-31 81 0 0 0,38-95 11 0 0,2-7-21 0 0,1 1 1 0 0,0 0 0 0 0,-1 0-1 0 0,1 0 1 0 0,0 0 0 0 0,1 0-1 0 0,-1 6 1 0 0,1-10-132 0 0,0 1 1 0 0,-1-1-1 0 0,1 0 0 0 0,0 1 1 0 0,0-1-1 0 0,0 0 0 0 0,0 1 1 0 0,0-1-1 0 0,0 0 0 0 0,0 1 0 0 0,0-1 1 0 0,0 0-1 0 0,0 1 0 0 0,0-1 1 0 0,0 0-1 0 0,0 0 0 0 0,0 1 1 0 0,0-1-1 0 0,1 0 0 0 0,-1 1 1 0 0,0-1-1 0 0,0 0 0 0 0,0 1 1 0 0,0-1-1 0 0,0 0 0 0 0,1 0 0 0 0,-1 1 1 0 0,0-1-1 0 0,0 0 0 0 0,1 0 1 0 0,-1 0-1 0 0,1 1 0 0 0,8-6-1657 0 0,-5 2 1156 0 0,0-1-1 0 0,-1 0 1 0 0,0 0-1 0 0,3-4 1 0 0,2-9-1394 0 0,-1 1-11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2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10135 0 0,'0'0'231'0'0,"0"0"29"0"0,0 0 19 0 0,3-11 1999 0 0,-2 9-1980 0 0,1-1-1 0 0,0 1 1 0 0,-1 0-1 0 0,1 0 0 0 0,0 0 1 0 0,0 1-1 0 0,1-1 1 0 0,-1 0-1 0 0,0 1 1 0 0,1-1-1 0 0,-1 1 0 0 0,0 0 1 0 0,5-2-1 0 0,-6 3 569 0 0,-1 0 124 0 0,0 0 30 0 0,14-5 1144 0 0,-8 1-1648 0 0,-4 3-4 0 0,-2 1 0 0 0,0 0 0 0 0,0 0 0 0 0,0 0-68 0 0,2-1-289 0 0,6-3-66 0 0,-6 3 282 0 0,-2 1 117 0 0,0 0 21 0 0,2-1-66 0 0,2-2-428 0 0,0 1 0 0 0,1 0 0 0 0,-1 0 1 0 0,0 0-1 0 0,1 1 0 0 0,0-1 0 0 0,-1 1 1 0 0,1 0-1 0 0,0 0 0 0 0,8 0 0 0 0,24-2-17 0 0,-6-4 61 0 0,-22 4 5 0 0,-1 1 0 0 0,0 0 0 0 0,1 1 0 0 0,-1 0 0 0 0,15 0 0 0 0,-12 1 337 0 0,0 0 0 0 0,0 1 1 0 0,12 3-1 0 0,-19-3-401 0 0,0 0 0 0 0,0 0 0 0 0,0-1 0 0 0,1 1 0 0 0,-1-1 0 0 0,0 0 0 0 0,4-1 0 0 0,-6 1 0 0 0,0 0 0 0 0,-1 0 0 0 0,1 0 0 0 0,0 0 0 0 0,-1 0 0 0 0,1 0 0 0 0,0 0 0 0 0,-1 1 0 0 0,3 0 0 0 0,14 4 0 0 0,1 0 0 0 0,0-1 0 0 0,0-1 0 0 0,1-1 0 0 0,-1-1 0 0 0,1 0 0 0 0,31-4 0 0 0,18 4 0 0 0,52-8 0 0 0,11 14 0 0 0,-81-3 0 0 0,87-4 0 0 0,18-13 0 0 0,-137 11 0 0 0,164-21 0 0 0,-65-6 0 0 0,-57 20 0 0 0,109-4 0 0 0,-114 14 0 0 0,113-3 0 0 0,-54-1 0 0 0,-97 1 0 0 0,-14 1 0 0 0,0 0 0 0 0,-1 1 0 0 0,1-1 0 0 0,0 1 0 0 0,-1 0 0 0 0,7 1 0 0 0,-7-1 0 0 0,-1 0 0 0 0,1 0 0 0 0,-1 0 0 0 0,0 0 0 0 0,1-1 0 0 0,-1 1 0 0 0,1-1 0 0 0,-1 1 0 0 0,4-2 0 0 0,16-3 0 0 0,-4 3-9 0 0,-12-3 0 0 0,2-2 26 0 0,17-1 56 0 0,-23 8 298 0 0,-2 0 117 0 0,0 0 21 0 0,0 0-66 0 0,0 0-427 0 0,-43-4-5551 0 0,10 2 1514 0 0,12-2 1974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19351 0 0,'0'0'424'0'0,"0"0"88"0"0,0 0 24 0 0,0 0 8 0 0,0 0-440 0 0,0 0-104 0 0,0 0 0 0 0,-5 9 0 0 0,0 2 0 0 0,2-1 0 0 0,1-1 0 0 0,-1 4 0 0 0,3-13-384 0 0,0 15-104 0 0,2-3-24 0 0,1-2-7576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17503 0 0,'0'0'399'0'0,"0"0"60"0"0,0 0 21 0 0,0 0-59 0 0,1-1-276 0 0,14-17-137 0 0,-9 11 607 0 0,-1 1 0 0 0,8-12-1 0 0,-3 2 547 0 0,1 1 0 0 0,15-15 0 0 0,-12 13-185 0 0,0 0 0 0 0,20-34 0 0 0,-33 49-588 0 0,-1 2 100 0 0,0 0 21 0 0,-2 2-66 0 0,-10 11-407 0 0,1 0 1 0 0,0 1-1 0 0,-10 19 1 0 0,-26 50-16 0 0,26-42-23 0 0,16-33 2 0 0,1 1 0 0 0,1 0 0 0 0,-1-1 0 0 0,-3 18 0 0 0,6-22 0 0 0,1-1 0 0 0,-1 1 0 0 0,1 0 0 0 0,-1 0 0 0 0,1 0 0 0 0,1 0 0 0 0,-1 0 0 0 0,0 0 0 0 0,1-1 0 0 0,0 1 0 0 0,0 0 0 0 0,0 0 0 0 0,0-1 0 0 0,2 5 0 0 0,6 3 0 0 0,-8-10-4 0 0,0 1-1 0 0,1-1 1 0 0,0 0 0 0 0,-1 0-1 0 0,1 0 1 0 0,0 0-1 0 0,0 0 1 0 0,0 0 0 0 0,-1-1-1 0 0,1 1 1 0 0,0-1 0 0 0,0 1-1 0 0,0-1 1 0 0,0 0-1 0 0,0 1 1 0 0,0-1 0 0 0,0 0-1 0 0,0 0 1 0 0,0 0 0 0 0,0-1-1 0 0,0 1 1 0 0,0 0-1 0 0,0-1 1 0 0,3-1 0 0 0,4-1-36 0 0,-1-1-1 0 0,1 0 1 0 0,15-11 0 0 0,-12 8 21 0 0,8-6 26 0 0,0 0 0 0 0,-1-2 0 0 0,0 0 0 0 0,-1-1 0 0 0,-1-1 0 0 0,19-23 0 0 0,-29 30 12 0 0,1-1-1 0 0,-2 0 0 0 0,1 0 1 0 0,-2 0-1 0 0,1-1 1 0 0,-2 0-1 0 0,1 0 1 0 0,-2-1-1 0 0,0 1 1 0 0,0-1-1 0 0,-1 1 1 0 0,1-25-1 0 0,-3 33-18 0 0,-1 0 0 0 0,1 0 0 0 0,-1 1 0 0 0,0-1 0 0 0,-2-6 0 0 0,-1 2 0 0 0,-5 4 0 0 0,5 5 0 0 0,1 0 0 0 0,0 0 0 0 0,0 0 0 0 0,0 0 0 0 0,0 0 0 0 0,0 1 0 0 0,0 0 0 0 0,0-1 0 0 0,1 1 0 0 0,-1 0 0 0 0,1 0 0 0 0,-1 0 0 0 0,-2 4 0 0 0,-6 7 0 0 0,10-8 0 0 0,1-1 0 0 0,-6 18 0 0 0,6-18 0 0 0,0 10 0 0 0,1-11-56 0 0,0 0-1 0 0,0 0 1 0 0,0 0-1 0 0,1-1 1 0 0,-1 1-1 0 0,1 0 1 0 0,0 0-1 0 0,-1-1 1 0 0,1 1-1 0 0,4 2 1 0 0,-5-4-815 0 0,-1-1-258 0 0,14 5-7302 0 0,-1-2 395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17503 0 0,'0'0'803'0'0,"0"0"-18"0"0,0 0-358 0 0,0 0 341 0 0,0 0 205 0 0,2 0 40 0 0,6-3-59 0 0,-6 3-289 0 0,1 1-121 0 0,0 0-396 0 0,0 0 0 0 0,0 0 0 0 0,0 0 0 0 0,0 1 0 0 0,0 0 1 0 0,-1-1-1 0 0,1 1 0 0 0,0 0 0 0 0,-1 0 0 0 0,1 1 0 0 0,-1-1 0 0 0,0 0 0 0 0,0 1 0 0 0,0 0 0 0 0,0-1 0 0 0,0 1 0 0 0,0 0 0 0 0,1 5 0 0 0,3 6 30 0 0,0 0-1 0 0,-1 1 0 0 0,-1 0 1 0 0,2 17-1 0 0,5 62 225 0 0,1 2-116 0 0,-8-68 3 0 0,-3-16-113 0 0,1 0-1 0 0,4 14 1 0 0,-1-14-176 0 0,2-1 0 0 0,3-3 0 0 0,0-2-16 0 0,-9-6-8 0 0,0 1 1 0 0,-1-1-1 0 0,1 0 0 0 0,0 0 1 0 0,-1 1-1 0 0,1-1 0 0 0,0 0 1 0 0,-1 0-1 0 0,1 0 1 0 0,0 0-1 0 0,-1 0 0 0 0,1 0 1 0 0,0 0-1 0 0,0 0 0 0 0,-1 0 1 0 0,1 0-1 0 0,0 0 0 0 0,-1 0 1 0 0,1 0-1 0 0,0-1 0 0 0,-1 1 1 0 0,2-1-1 0 0,7-3-68 0 0,-7 3 53 0 0,0 0-1 0 0,0 0 1 0 0,0 0 0 0 0,-1 0 0 0 0,1 0-1 0 0,0 0 1 0 0,-1 0 0 0 0,1-1-1 0 0,-1 1 1 0 0,1 0 0 0 0,-1-1-1 0 0,2-2 1 0 0,0 0-70 0 0,-1 1-385 0 0,0-1 0 0 0,-1 1 0 0 0,0-1 0 0 0,1 1 0 0 0,-1-1 0 0 0,0 0 0 0 0,-1 1 0 0 0,1-1 0 0 0,-1-4 0 0 0,1 2 47 0 0,1-10-1387 0 0,0 3-49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12895 0 0,'0'0'998'0'0,"0"0"-456"0"0,0 0 534 0 0,0 0 299 0 0,0 0 58 0 0,0 0-62 0 0,0 0-294 0 0,0 0-134 0 0,-1 2-23 0 0,0 3-677 0 0,-1-1 0 0 0,0 1 0 0 0,0-1 0 0 0,0 0 0 0 0,0 0 0 0 0,-1 0-1 0 0,-3 4 1 0 0,-26 31 554 0 0,14-19-416 0 0,-2 5-57 0 0,-4 4 34 0 0,-38 38 0 0 0,-156 146 306 0 0,211-204-671 0 0,0 0-1 0 0,0 0 1 0 0,1 1-1 0 0,-6 11 1 0 0,11-19-180 0 0,1-2-36 0 0,0 0 6 0 0,1 2 64 0 0,0-2 42 0 0,-1 1 0 0 0,0-1 0 0 0,1 1 0 0 0,-1-1 0 0 0,1 1 0 0 0,-1-1 0 0 0,1 1 0 0 0,-1-1 0 0 0,1 1 0 0 0,-1-1 0 0 0,1 0 0 0 0,0 1 0 0 0,-1-1 0 0 0,1 0 0 0 0,-1 0 0 0 0,1 1 0 0 0,0-1 0 0 0,-1 0 0 0 0,1 0 0 0 0,0 0 0 0 0,-1 0 0 0 0,1 0 0 0 0,0 0 0 0 0,-1 0 0 0 0,1 0 0 0 0,0 0 0 0 0,0 0 0 0 0,-1 0 0 0 0,1 0 0 0 0,-1-1 0 0 0,2 1 0 0 0,32-11-3088 0 0,-14 3 1151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2 286 7831 0 0,'0'0'603'0'0,"0"0"-63"0"0,0 0 1211 0 0,0 0 569 0 0,0-2 117 0 0,-1-15 1396 0 0,1 15-2611 0 0,0 0-64 0 0,6-17 535 0 0,1-8 864 0 0,22-51 0 0 0,-25 69-2412 0 0,0 1 0 0 0,1-1 0 0 0,1 1 0 0 0,-1 0 0 0 0,1 0-1 0 0,1 1 1 0 0,0 0 0 0 0,0 0 0 0 0,12-9 0 0 0,-3 3 4 0 0,-9 7-88 0 0,1 1 1 0 0,-1-1-1 0 0,1 1 1 0 0,15-6-1 0 0,-13 7 11 0 0,-9 3 0 0 0,2 1 0 0 0,15 4 44 0 0,-14 1-98 0 0,-2-3 0 0 0,0 1-9 0 0,0 0 0 0 0,0 0 0 0 0,0 0 0 0 0,0 0-1 0 0,-1 0 1 0 0,1 0 0 0 0,-1 1 0 0 0,0-1 0 0 0,0 1 0 0 0,0-1 0 0 0,0 4 0 0 0,4 40 49 0 0,-5-23-51 0 0,0-12-5 0 0,1 0-1 0 0,0 1 0 0 0,0-1 0 0 0,5 14 1 0 0,-4-19-3 0 0,0 0 1 0 0,1-1 0 0 0,0 1 0 0 0,1-1-1 0 0,-1 0 1 0 0,1 0 0 0 0,1 0 0 0 0,-1-1-1 0 0,1 1 1 0 0,9 8 0 0 0,-4-7 0 0 0,3-5 0 0 0,-4-2 22 0 0,-1-1 0 0 0,1-1 0 0 0,-1 1 0 0 0,1-1-1 0 0,-1-1 1 0 0,0 1 0 0 0,0-2 0 0 0,0 1 0 0 0,-1-1 0 0 0,1 0 0 0 0,-1-1 0 0 0,0 1-1 0 0,0-1 1 0 0,0-1 0 0 0,-1 1 0 0 0,9-11 0 0 0,1-2 52 0 0,-1 0 1 0 0,-1-1-1 0 0,-1 0 1 0 0,19-40-1 0 0,-19 31-74 0 0,-11 14 0 0 0,-5 11 0 0 0,2 2 0 0 0,-5-6-131 0 0,-9-3-2501 0 0,11 8 843 0 0,-7-4-8107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169 135 11975 0 0,'0'0'547'0'0,"0"0"-11"0"0,6-14 549 0 0,5-8 2519 0 0,-7 11-2453 0 0,-1 3 558 0 0,-2 8 3086 0 0,-1 7-4778 0 0,1 0 0 0 0,-1 0 0 0 0,0-1 0 0 0,0 1 0 0 0,-1 0 1 0 0,0 0-1 0 0,-1 0 0 0 0,-2 8 0 0 0,-22 57-5 0 0,21-60-13 0 0,-24 55 1 0 0,-66 107 0 0 0,94-171-1 0 0,-5 5-16 0 0,-17 20 107 0 0,21-27 281 0 0,2-1 117 0 0,1-3-362 0 0,0 0 0 0 0,-1 0 1 0 0,0 0-1 0 0,0 0 1 0 0,0 0-1 0 0,0 0 0 0 0,-1-6 1 0 0,0 1-21 0 0,2-2-106 0 0,0 1 0 0 0,1-1 0 0 0,0 1 0 0 0,0-1 0 0 0,1 1 0 0 0,1 0 0 0 0,8-18 0 0 0,-8 18 0 0 0,10-21 0 0 0,1 0 0 0 0,1 1 0 0 0,2 1 0 0 0,1 1 0 0 0,1 0 0 0 0,1 2 0 0 0,24-23 0 0 0,-39 42 0 0 0,-3 3 0 0 0,1 0 0 0 0,0 0 0 0 0,0 0 0 0 0,0 1 0 0 0,5-3 0 0 0,15-10 72 0 0,-16 9 310 0 0,-4 3-116 0 0,1 0 0 0 0,-1 1-1 0 0,1-1 1 0 0,0 1-1 0 0,8-3 1 0 0,-3 4-266 0 0,-9 2 0 0 0,1-1 0 0 0,-1 1 0 0 0,0-1 0 0 0,0 1 0 0 0,1 0 0 0 0,-1-1 0 0 0,0 1 0 0 0,0 0 0 0 0,0 0 0 0 0,0 0 0 0 0,0 0 0 0 0,0 0 0 0 0,0 0 0 0 0,0 0 0 0 0,-1 1 0 0 0,1-1 0 0 0,0 0 0 0 0,-1 0 0 0 0,1 1 0 0 0,-1-1 0 0 0,1 0 0 0 0,-1 1 0 0 0,1-1 0 0 0,-1 0 0 0 0,0 2 0 0 0,1 5 0 0 0,0 0 0 0 0,-1 0 0 0 0,0 11 0 0 0,0-13 0 0 0,-13 117 0 0 0,8-88 0 0 0,1 1 0 0 0,2 0 0 0 0,4 62 0 0 0,-3-90 0 0 0,1-6 0 0 0,0 0 0 0 0,0 0 0 0 0,0 0 0 0 0,1 0 0 0 0,-1 0 0 0 0,0 0 0 0 0,1 0 0 0 0,0 0 0 0 0,-1 0 0 0 0,1 0 0 0 0,0 0 0 0 0,1 2 0 0 0,-2-3 0 0 0,1 0 0 0 0,-1-1 0 0 0,0 1 0 0 0,0 0 0 0 0,1 0 0 0 0,-1-1 0 0 0,1 1 0 0 0,-1 0 0 0 0,0-1 0 0 0,1 1 0 0 0,0 0 0 0 0,-1-1 0 0 0,1 1 0 0 0,-1-1 0 0 0,1 1 0 0 0,0-1 0 0 0,-1 1 0 0 0,1-1 0 0 0,0 1 0 0 0,-1-1 0 0 0,1 0 0 0 0,0 1 0 0 0,0-1 0 0 0,-1 0 0 0 0,1 0 0 0 0,0 0 0 0 0,0 1 0 0 0,-1-1 0 0 0,1 0 0 0 0,0 0 0 0 0,0 0 0 0 0,0 0 0 0 0,1-1 0 0 0,0 1 0 0 0,1 0 0 0 0,0-1 0 0 0,1 1 0 0 0,-1-1 0 0 0,1 0 0 0 0,-1 0 0 0 0,0 0 0 0 0,0 0 0 0 0,0-1 0 0 0,0 1 0 0 0,0-1 0 0 0,0 0 0 0 0,0 0 0 0 0,0 0 0 0 0,0 0 0 0 0,3-4 0 0 0,5-6 0 0 0,-1 0 0 0 0,11-16 0 0 0,-6 8 0 0 0,15-15 0 0 0,-18 22 0 0 0,0 0 0 0 0,16-28 0 0 0,1-9 508 0 0,-2-2 0 0 0,-3-1 0 0 0,24-77 0 0 0,-39 101-492 0 0,-8 21-38 0 0,-6 8-48 0 0,-3 5-239 0 0,6-4 169 0 0,0 0 0 0 0,1 1 0 0 0,-1 0 0 0 0,0-1 0 0 0,1 1 0 0 0,-1 0 0 0 0,1 0 0 0 0,-1 0 0 0 0,-1 3 0 0 0,-10 16-191 0 0,12-20 185 0 0,1 0 0 0 0,-1 0 0 0 0,1-1 0 0 0,-1 1 0 0 0,1 0-1 0 0,0 0 1 0 0,0 0 0 0 0,-1 0 0 0 0,1 0 0 0 0,0 0 0 0 0,0 0 0 0 0,0 1 0 0 0,-1 5-6167 0 0,0 1 4777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3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83 11975 0 0,'0'0'267'0'0,"0"0"42"0"0,0-1 17 0 0,36-49 2814 0 0,-20 19 5278 0 0,-16 30-7902 0 0,0 1-72 0 0,0 0-217 0 0,0 0 161 0 0,0 0 100 0 0,0 0 21 0 0,-2 1-457 0 0,1 0 0 0 0,-1 0 0 0 0,1 0 0 0 0,0 0 0 0 0,-1 1 1 0 0,1-1-1 0 0,0 0 0 0 0,-1 1 0 0 0,1-1 0 0 0,-1 3 0 0 0,-2 0-17 0 0,-8 12 76 0 0,-1 0-1 0 0,2 1 1 0 0,-15 31-1 0 0,-23 59 671 0 0,32-66-564 0 0,-1 3-1 0 0,-13 49 0 0 0,24-68-172 0 0,1 1 0 0 0,1 0 0 0 0,-1 40 0 0 0,6-56-44 0 0,0 1 0 0 0,1-1 0 0 0,0 1 0 0 0,1-1 0 0 0,0 0 0 0 0,0 1 0 0 0,1-1 0 0 0,1 0 0 0 0,-1-1 0 0 0,8 13 0 0 0,-3-11 0 0 0,1-5 0 0 0,-6-5 145 0 0,1 1 0 0 0,-1-1 0 0 0,1 0 1 0 0,0-1-1 0 0,0 1 0 0 0,0-1 0 0 0,-1 1 0 0 0,1-1 0 0 0,0 0 0 0 0,0 0 1 0 0,0-1-1 0 0,0 1 0 0 0,4-2 0 0 0,-7-1-153 0 0,-5-1-24 0 0,-10-6-410 0 0,10 8 64 0 0,-2-2-1316 0 0,0 0-5534 0 0,-2-1-2206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51 475 2759 0 0,'0'0'107'0'0,"0"0"-19"0"0,0 0 60 0 0,0 0 233 0 0,0 0 106 0 0,0 0 22 0 0,0 0 3 0 0,0 0 0 0 0,0 0 0 0 0,0 0 0 0 0,0 0 0 0 0,-2 0 0 0 0,-26 10 1192 0 0,26-9-1333 0 0,2-1 117 0 0,0 0 21 0 0,0 0-66 0 0,0 0-222 0 0,0 0 166 0 0,0 0 101 0 0,0 0 21 0 0,0 0-66 0 0,-1 1-294 0 0,-3 4-133 0 0,-8 12 2968 0 0,11-15 70 0 0,1-3 26 0 0,2-12 90 0 0,-2 12-3170 0 0,0 1 0 0 0,0-1 0 0 0,0 0 0 0 0,0 0 0 0 0,0 0 0 0 0,1 0 0 0 0,-1 0 0 0 0,0 0 0 0 0,0 0 0 0 0,1 0 0 0 0,-1 1 0 0 0,0-1 0 0 0,1 0 0 0 0,-1 0 0 0 0,1 0 0 0 0,-1 1 0 0 0,1-1 0 0 0,0-1 0 0 0,2-2 0 0 0,0 0 0 0 0,0-1 0 0 0,0 1 0 0 0,0 0 0 0 0,1 0 0 0 0,0 0 0 0 0,-1 1 0 0 0,1-1 0 0 0,5-3 0 0 0,16-15 0 0 0,-4-2 167 0 0,8-9 774 0 0,36-52-1 0 0,48-72 906 0 0,-108 150-1809 0 0,17-27 128 0 0,-8 15-165 0 0,-3-3 0 0 0,-20 47 0 0 0,-2 6 0 0 0,-11 38 0 0 0,18-41 0 0 0,0-13 0 0 0,4-8 0 0 0,7 10 0 0 0,-3-4 0 0 0,4-3 0 0 0,5 3 0 0 0,-8-11 0 0 0,-2-2 0 0 0,2 1 0 0 0,-1-1 0 0 0,1 1 0 0 0,-1-1 0 0 0,0 0 0 0 0,1 0 0 0 0,-1 0 0 0 0,1 0 0 0 0,-1-1 0 0 0,0 0 0 0 0,1 0 0 0 0,-1 0 0 0 0,0 0 0 0 0,0-1 0 0 0,0 0 0 0 0,0 0 0 0 0,4-2 0 0 0,9-6 0 0 0,-1 0 0 0 0,18-16 0 0 0,28-31 0 0 0,-23 18 0 0 0,-29 29 0 0 0,-2 1 0 0 0,1-1 0 0 0,-1-1 0 0 0,6-11 0 0 0,-13 21 0 0 0,0-1 0 0 0,0 1 0 0 0,-1-1 0 0 0,1 1 0 0 0,-1-1 0 0 0,1 1 0 0 0,-1-1 0 0 0,0 0 0 0 0,1 1 0 0 0,-1-1 0 0 0,0 0 0 0 0,0-2 0 0 0,1-10 0 0 0,2 6 72 0 0,-2 6 299 0 0,-1 2 117 0 0,0 0 21 0 0,0 0-66 0 0,-1 2-294 0 0,-14 34-694 0 0,-31 50-1 0 0,40-77 731 0 0,3-3-83 0 0,0-1 1 0 0,0 1-1 0 0,1-1 1 0 0,0 1-1 0 0,0 0 1 0 0,0 0-1 0 0,1 0 1 0 0,-2 9-1 0 0,3-2-102 0 0,1-11-29 0 0,-1-1 1 0 0,1 0-1 0 0,-1 1 0 0 0,1-1 1 0 0,-1 1-1 0 0,1-1 0 0 0,0 0 1 0 0,0 0-1 0 0,0 1 0 0 0,0-1 1 0 0,0 0-1 0 0,0 0 0 0 0,1 2 1 0 0,0-2-447 0 0,11 6-476 0 0,-10-4 881 0 0,1-1 18 0 0,14 0 9 0 0,-8-2 43 0 0,-9 0-13 0 0,-1 0-1 0 0,1 0 0 0 0,0 0 1 0 0,0 0-1 0 0,0 0 1 0 0,-1 0-1 0 0,1 0 1 0 0,0 0-1 0 0,0 0 1 0 0,0 0-1 0 0,-1 0 1 0 0,1-1-1 0 0,0 1 1 0 0,0 0-1 0 0,-1-1 1 0 0,1 1-1 0 0,0-1 1 0 0,0 1-1 0 0,-1-1 1 0 0,1 1-1 0 0,-1-1 1 0 0,1 1-1 0 0,0-2 1 0 0,1 0-106 0 0,40-35-5638 0 0,-42 36 5523 0 0,1 1-1 0 0,0-1 1 0 0,-1 1-1 0 0,1-1 1 0 0,-1 1-1 0 0,1-1 1 0 0,-1 1-1 0 0,1-1 1 0 0,-1 1-1 0 0,0-1 1 0 0,1 0-1 0 0,-1 1 1 0 0,0-1-1 0 0,1 0 0 0 0,-1 1 1 0 0,0-1-1 0 0,1-1 1 0 0,-1 1-515 0 0,1-2-1809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4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41 2759 0 0,'0'0'126'0'0,"0"0"136"0"0,0 0 494 0 0,2-2 216 0 0,60-24 7208 0 0,-61 25-7156 0 0,-1 1 0 0 0,2-1 0 0 0,13-6 265 0 0,-11 4 6690 0 0,-3 5-7824 0 0,4 15-135 0 0,-7-11-20 0 0,1-1-3 0 0,-2 11 259 0 0,-1 0 0 0 0,0 0 0 0 0,-1 0 0 0 0,-1 0 0 0 0,-1-1 0 0 0,0 0 0 0 0,-10 15 0 0 0,7-16-256 0 0,0 0 0 0 0,-1 0 0 0 0,0-1 0 0 0,-1-1 0 0 0,-16 13 0 0 0,23-21-252 0 0,0 0 0 0 0,0-1 0 0 0,0 1-1 0 0,0-1 1 0 0,-1 0 0 0 0,1-1 0 0 0,-1 1 0 0 0,-8 1 0 0 0,12-3-1186 0 0,2-1-489 0 0,0 0-1121 0 0,0 0-4118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244 175 6447 0 0,'0'0'298'0'0,"0"0"-10"0"0,0 0-50 0 0,2-1 493 0 0,30-26 5978 0 0,-31 26-6127 0 0,-1 1 288 0 0,0 0 122 0 0,6-5 579 0 0,-5 5 5254 0 0,-8 25-6809 0 0,5-18-16 0 0,-10 27 0 0 0,-1 3 0 0 0,4-11 72 0 0,5-13 257 0 0,0 0 1 0 0,-1 0-1 0 0,-1-1 0 0 0,0 0 1 0 0,-9 15-1 0 0,7-13-329 0 0,8-12 0 0 0,-1-1 0 0 0,0 1 0 0 0,0-1 0 0 0,0 1 0 0 0,0-1 0 0 0,-1 0 0 0 0,1 0 0 0 0,0 1 0 0 0,0-1 0 0 0,-3 1 0 0 0,0 2 0 0 0,-14 8 0 0 0,12-5 0 0 0,1 2 0 0 0,-4-3 0 0 0,1-3 0 0 0,-1 2 0 0 0,-2-3 0 0 0,-5-1 0 0 0,2-5 0 0 0,11 3 0 0 0,-13-2 0 0 0,-6-5 0 0 0,14 3 0 0 0,6 3 0 0 0,-1 0 0 0 0,1-1 0 0 0,0 1 0 0 0,0-1 0 0 0,0 1 0 0 0,0-1 0 0 0,0 0 0 0 0,0 1 0 0 0,1-1 0 0 0,-1 0 0 0 0,1 0 0 0 0,0-1 0 0 0,-1-5 0 0 0,1 7 0 0 0,0 0 0 0 0,0-1 0 0 0,0 0 0 0 0,1 0 0 0 0,-1 0 0 0 0,1 0 0 0 0,0 0 0 0 0,-1 0 0 0 0,1 0 0 0 0,1 0 0 0 0,-1 0 0 0 0,0-1 0 0 0,1 1 0 0 0,0 1 0 0 0,-1-1 0 0 0,1 0 0 0 0,3-5 0 0 0,1-8 0 0 0,-4 14 0 0 0,34-111 0 0 0,-33 109 0 0 0,-1 0 0 0 0,1 1 0 0 0,-1-1 0 0 0,0 0 0 0 0,0-6 0 0 0,5-24 0 0 0,-4 24 0 0 0,-3 1 0 0 0,1 1 0 0 0,1-2 0 0 0,2-1 0 0 0,6 4 0 0 0,-7 4 0 0 0,1-1 0 0 0,11-2 0 0 0,-5 3 0 0 0,-1 1 0 0 0,1 1 0 0 0,0 0 0 0 0,16-1 0 0 0,1 0 0 0 0,-3-1 0 0 0,19-2 0 0 0,-30 6 0 0 0,9 3 0 0 0,-3-2 0 0 0,5 1 0 0 0,-19-2 0 0 0,0-1 0 0 0,0 1 0 0 0,0-1 0 0 0,0 0 0 0 0,0 0 0 0 0,0-1 0 0 0,0 1 0 0 0,5-2 0 0 0,0-1 0 0 0,-1-1 0 0 0,16-8 0 0 0,11-6 0 0 0,-27 13 0 0 0,-8 5 0 0 0,0 0 0 0 0,0 0 0 0 0,1-1 0 0 0,-1 1 0 0 0,0 0 0 0 0,0 0 0 0 0,0 0 0 0 0,0 0 0 0 0,0 0 0 0 0,1-1 0 0 0,-1 1 0 0 0,0 0 0 0 0,0 0 0 0 0,0 0 0 0 0,1 0 0 0 0,-1 0 0 0 0,0 0 0 0 0,0 0 0 0 0,0 0 0 0 0,0 0 0 0 0,1 0 0 0 0,-1 0 0 0 0,0 0 0 0 0,0 0 0 0 0,0 0 0 0 0,1 0 0 0 0,-1 0 0 0 0,0 0 0 0 0,0 0 0 0 0,0 0 0 0 0,1 0 0 0 0,-1 0 0 0 0,0 0 0 0 0,0 0 0 0 0,0 0 0 0 0,-9 12 0 0 0,-16 6-5021 0 0,23-17-770 0 0,2-1-1477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106 303 6447 0 0,'0'0'298'0'0,"0"0"-10"0"0,0-8-39 0 0,0-1 1260 0 0,1 0 1 0 0,0 0-1 0 0,0 0 0 0 0,4-14 1 0 0,-4 21-1305 0 0,35-122 4592 0 0,-35 121-4285 0 0,-1-2-164 0 0,1-1 0 0 0,0 1 0 0 0,0 0-1 0 0,2-7 1 0 0,2-8 473 0 0,-1 3 83 0 0,-2 11-556 0 0,-1 0 1 0 0,1 0-1 0 0,-2 0 1 0 0,1-6 0 0 0,-1 12-349 0 0,0 0 0 0 0,0 0 1 0 0,0 0-1 0 0,0 0 0 0 0,0 0 1 0 0,0 0-1 0 0,0 0 0 0 0,0 0 1 0 0,0 0-1 0 0,0 0 0 0 0,0 0 0 0 0,0 0 1 0 0,0 0-1 0 0,0 0 0 0 0,0 0 1 0 0,0 0-1 0 0,0 0 0 0 0,0 0 1 0 0,0 0-1 0 0,-1 0 0 0 0,1 0 1 0 0,0 0-1 0 0,0 0 0 0 0,0 0 0 0 0,0 0 1 0 0,0 0-1 0 0,0 0 0 0 0,0 0 1 0 0,0 0-1 0 0,0 0 0 0 0,0 0 1 0 0,0 0-1 0 0,0 0 0 0 0,0 0 1 0 0,0 0-1 0 0,0 0 0 0 0,0 0 1 0 0,0 0-1 0 0,0 0 0 0 0,0 0 0 0 0,0 0 1 0 0,0 0-1 0 0,0 0 0 0 0,0 0 1 0 0,0 0-1 0 0,0-1 0 0 0,0 1 1 0 0,0 0-1 0 0,0 0 0 0 0,0 0 1 0 0,0 0-1 0 0,0 0 0 0 0,0 0 0 0 0,0 0 1 0 0,0 0-1 0 0,-4 6 4 0 0,-3 11-8 0 0,-23 97 4 0 0,0-2 0 0 0,-45 113 0 0 0,49-158 0 0 0,26-67 0 0 0,0 0 0 0 0,0 0 0 0 0,0 0 0 0 0,1 0 0 0 0,-1 0 0 0 0,0 0 0 0 0,0 0 0 0 0,0 0 0 0 0,0 0 0 0 0,0 0 0 0 0,0 0 0 0 0,0 0 0 0 0,0 0 0 0 0,0 1 0 0 0,0-1 0 0 0,0 0 0 0 0,1 0 0 0 0,-1 0 0 0 0,0 0 0 0 0,0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0,-1 0 0 0 0,1 0 0 0 0,0 0 0 0 0,0 0 0 0 0,7-6 0 0 0,7-12 0 0 0,18-35 0 0 0,43-66 0 0 0,-61 99 0 0 0,1 1 0 0 0,1 0 0 0 0,30-27 0 0 0,-42 43 0 0 0,-1 1 0 0 0,0 0 0 0 0,0-1 0 0 0,1 1 0 0 0,-1 1 0 0 0,1-1 0 0 0,0 0 0 0 0,6-1 0 0 0,-10 3 0 0 0,1 0 0 0 0,0-1 0 0 0,-1 1 0 0 0,1 0 0 0 0,-1 0 0 0 0,1 0 0 0 0,-1 0 0 0 0,1 0 0 0 0,0 0 0 0 0,-1 0 0 0 0,1 0 0 0 0,-1 0 0 0 0,1 0 0 0 0,0 1 0 0 0,-1-1 0 0 0,2 0 0 0 0,-1 2 0 0 0,0-1 0 0 0,0 0 0 0 0,0 1 0 0 0,0-1 0 0 0,-1 0 0 0 0,1 1 0 0 0,0-1 0 0 0,-1 1 0 0 0,1 0 0 0 0,-1-1 0 0 0,1 1 0 0 0,-1-1 0 0 0,0 1 0 0 0,0 0 0 0 0,1-1 0 0 0,-1 1 0 0 0,0 0 0 0 0,-1 2 0 0 0,1 3 0 0 0,-1-1 0 0 0,0 1 0 0 0,-2 10 0 0 0,-1-7 0 0 0,0 1 0 0 0,-1-1 0 0 0,-1 0 0 0 0,1 0 0 0 0,-1 0 0 0 0,-1-1 0 0 0,0 0 0 0 0,0 0 0 0 0,-1-1 0 0 0,-17 15 0 0 0,19-19 0 0 0,0 0 0 0 0,0 0 0 0 0,0 0 0 0 0,0-1 0 0 0,0 0 0 0 0,-12 3 0 0 0,-7 4 0 0 0,15-7 0 0 0,10-3 0 0 0,0 0 0 0 0,-1 0 0 0 0,1 0 0 0 0,0 0 0 0 0,-1 1 0 0 0,1-1 0 0 0,0 0 0 0 0,-1 0 0 0 0,1 0 0 0 0,0 0 0 0 0,0 0 0 0 0,-1 1 0 0 0,1-1 0 0 0,0 0 0 0 0,-1 0 0 0 0,1 1 0 0 0,0-1 0 0 0,0 0 0 0 0,-1 0 0 0 0,1 1 0 0 0,0-1 0 0 0,0 0 0 0 0,0 1 0 0 0,0-1 0 0 0,-1 0 0 0 0,1 1 0 0 0,0-1 0 0 0,0 0 0 0 0,0 1 0 0 0,0-1 0 0 0,0 0 0 0 0,0 1 0 0 0,0-1 0 0 0,0 0 0 0 0,0 1 0 0 0,0 0 0 0 0,4 11 0 0 0,-2-9 0 0 0,-1 3 0 0 0,1 1 0 0 0,1-1 0 0 0,-1 1 0 0 0,1-1 0 0 0,1 1 0 0 0,4 7 0 0 0,3 5 0 0 0,-4-11 0 0 0,1-3 0 0 0,3-3 0 0 0,-6-4-299 0 0,-1 1 0 0 0,1-1 0 0 0,-1 0 0 0 0,1-1 0 0 0,-1 1 0 0 0,0-1 0 0 0,0 0 0 0 0,0 0 0 0 0,0 0 0 0 0,-1 0 0 0 0,6-7 0 0 0,1-4-1723 0 0,-2-1-24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33 10135 0 0,'0'0'231'0'0,"0"0"29"0"0,0 0 19 0 0,2 0-41 0 0,7-4-1091 0 0,2 1 11015 0 0,-15 5-5144 0 0,-4 1-5093 0 0,-7 4 244 0 0,-15 4 765 0 0,28-11-425 0 0,1 1-66 0 0,41-12-281 0 0,18-3-159 0 0,49-8-3 0 0,-105 21 0 0 0,0 1 0 0 0,0 0 0 0 0,0-1 0 0 0,0 1 0 0 0,0 0 0 0 0,0 0 0 0 0,0 0 0 0 0,0 0 0 0 0,0 0 0 0 0,0 1 0 0 0,4 0 0 0 0,-1 1 0 0 0,4 2 0 0 0,-4 3 0 0 0,-4-3 45 0 0,-1-1-1 0 0,1 1 1 0 0,-1 0-1 0 0,0 0 1 0 0,-1-1-1 0 0,1 1 1 0 0,0 0-1 0 0,-1-1 1 0 0,0 1-1 0 0,0 0 1 0 0,0-1-1 0 0,0 1 1 0 0,-1-1-1 0 0,1 1 1 0 0,-1-1-1 0 0,0 0 1 0 0,0 0-1 0 0,0 0 1 0 0,0 0-1 0 0,-1 0 1 0 0,1 0 0 0 0,-4 3-1 0 0,-6 5 212 0 0,-1 0 0 0 0,0-1 0 0 0,-21 13 0 0 0,28-19-256 0 0,0 0 0 0 0,1 1 0 0 0,-10 9 0 0 0,12-9 0 0 0,-1-1 0 0 0,0-1 0 0 0,0 1 0 0 0,0 0 0 0 0,-1-1 0 0 0,0 0 0 0 0,-7 4 0 0 0,5-3 0 0 0,-1 0 0 0 0,-11 9 0 0 0,7-5 0 0 0,6-3 0 0 0,6-5 0 0 0,0 1 0 0 0,0-1 0 0 0,0 0 0 0 0,-1 1 0 0 0,1-1 0 0 0,0 0 0 0 0,0 0 0 0 0,0 1 0 0 0,0-1 0 0 0,0 0 0 0 0,0 1 0 0 0,-1-1 0 0 0,1 0 0 0 0,0 1 0 0 0,0-1 0 0 0,0 0 0 0 0,0 1 0 0 0,0-1 0 0 0,0 0 0 0 0,1 1 0 0 0,-1 0 0 0 0,1 0 0 0 0,0 0 0 0 0,0 1 0 0 0,0-1 0 0 0,0 0 0 0 0,0 0 0 0 0,1 0 0 0 0,-1 0 0 0 0,0 0 0 0 0,1 0 0 0 0,-1 0 0 0 0,1 0 0 0 0,-1-1 0 0 0,1 1 0 0 0,-1-1 0 0 0,1 1 0 0 0,-1-1 0 0 0,3 1 0 0 0,30 5 0 0 0,-29-7 0 0 0,1 1 0 0 0,-1-1 0 0 0,0 1 0 0 0,1-2 0 0 0,5-1 0 0 0,8-1 0 0 0,133-23 0 0 0,-144 27 0 0 0,-6 0 0 0 0,1 0 0 0 0,-1 0 0 0 0,0-1 0 0 0,1 1 0 0 0,-1 0 0 0 0,0-1 0 0 0,0 0 0 0 0,1 1 0 0 0,1-2 0 0 0,2-1 0 0 0,-15 3 0 0 0,-20 1 0 0 0,26 0 23 0 0,2-1-32 0 0,0 0-1 0 0,0 1 0 0 0,0-1 0 0 0,0 0 0 0 0,0 0 1 0 0,-1 0-1 0 0,1 0 0 0 0,0 0 0 0 0,0 0 0 0 0,0 0 1 0 0,0 0-1 0 0,0 0 0 0 0,-1 0 0 0 0,1-1 1 0 0,-1 1-1 0 0,0-1-686 0 0,-4 2-2102 0 0,6-1 2609 0 0,0 0-1 0 0,-1 0 1 0 0,1 0 0 0 0,0 0 0 0 0,-1 0 0 0 0,1 0 0 0 0,0 0 0 0 0,-1 1-1 0 0,1-1 1 0 0,0 0 0 0 0,-1 0 0 0 0,1 0 0 0 0,0 0 0 0 0,-1 0 0 0 0,1 0 0 0 0,0-1-1 0 0,-1 1 1 0 0,1 0 0 0 0,0 0 0 0 0,-1 0 0 0 0,1 0 0 0 0,0 0 0 0 0,-1 0-1 0 0,1-1 1 0 0,0 1 0 0 0,-1 0 0 0 0,1 0 0 0 0,0 0 0 0 0,0-1 0 0 0,-1 1 0 0 0,1 0-7321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5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8287 0 0,'0'0'382'0'0,"0"0"-8"0"0,0 0-32 0 0,0 0 750 0 0,0 0 352 0 0,0 0 76 0 0,0 0-123 0 0,0 0-574 0 0,4-7-23 0 0,-2 5 6666 0 0,3 2-7000 0 0,-1-1 0 0 0,0 1 1 0 0,1 0-1 0 0,-1 0 0 0 0,1 0 0 0 0,-1 0 0 0 0,1 1 1 0 0,-1 0-1 0 0,1 0 0 0 0,5 2 0 0 0,-9-3-23 0 0,12 20-278 0 0,3 1 45 0 0,-12-16-73 0 0,0 0-1 0 0,0 0 1 0 0,-1 1 0 0 0,1-1-1 0 0,-1 1 1 0 0,0 0 0 0 0,-1 0-1 0 0,4 12 1 0 0,10 39 280 0 0,-11-39-322 0 0,6 27 1 0 0,-8-27-96 0 0,3 20 0 0 0,-1 1 0 0 0,0 72 0 0 0,-23 13 0 0 0,-3-45 0 0 0,7-35 0 0 0,1-6 0 0 0,9-30 0 0 0,1-1 0 0 0,0 1 0 0 0,1 0 0 0 0,0 0 0 0 0,0 0 0 0 0,0 8 0 0 0,-6 65 0 0 0,6-64 0 0 0,2-16 0 0 0,0 10 0 0 0,1-8 0 0 0,-4 10 0 0 0,0-5 0 0 0,0 2 0 0 0,2-9 0 0 0,-13 11 0 0 0,11-9 0 0 0,1 0 0 0 0,0-1 0 0 0,0 0 0 0 0,0 0 0 0 0,0 0 0 0 0,0 0 0 0 0,-1 0 0 0 0,1-1 0 0 0,-1 1 0 0 0,1-1 0 0 0,-4 2 0 0 0,-3 0 0 0 0,7-4 0 0 0,-1 0 0 0 0,-10 4 0 0 0,4 1 0 0 0,-2 1-309 0 0,10-4 88 0 0,0-1 0 0 0,0 1 0 0 0,-1 0 0 0 0,1-1 0 0 0,0 1 0 0 0,-1 0 1 0 0,1-1-1 0 0,0 1 0 0 0,-1-1 0 0 0,1 0 0 0 0,-1 0 0 0 0,1 1 0 0 0,0-1 0 0 0,-1 0 0 0 0,1 0 1 0 0,-1 0-1 0 0,1 0 0 0 0,-1-1 0 0 0,1 1 0 0 0,-1 0 0 0 0,1-1 0 0 0,0 1 0 0 0,-3-2 0 0 0,-8-3-1824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6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130 212 17503 0 0,'-1'-3'123'0'0,"0"0"0"0"0,0-1 0 0 0,1 1-1 0 0,-1 0 1 0 0,1 0 0 0 0,0-1 0 0 0,0 1 0 0 0,0 0-1 0 0,0-1 1 0 0,1 1 0 0 0,0 0 0 0 0,-1 0 0 0 0,2-4 0 0 0,3-7 309 0 0,12-23 1 0 0,-5 11 1751 0 0,-4 8-411 0 0,1 0 0 0 0,13-20 0 0 0,-10 27-820 0 0,-11 10-442 0 0,-1 1-68 0 0,0 2-294 0 0,1 10-1 0 0,-1-1 0 0 0,0 1-1 0 0,-1-1 1 0 0,0 1 0 0 0,-5 19 0 0 0,-19 58 969 0 0,18-70-1057 0 0,-77 206-60 0 0,11-39 0 0 0,54-115-401 0 0,19-69-74 0 0,0-2-33 0 0,0 0-72 0 0,0 0-285 0 0,0 0-126 0 0,10-21-2498 0 0,4-10 454 0 0,-5 12 1499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6:5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38 192 19351 0 0,'-12'-5'1043'0'0,"-11"-8"174"0"0,22 12-492 0 0,1 1 246 0 0,-2-16 1661 0 0,3 14-2505 0 0,-1 0 0 0 0,1-1 1 0 0,0 1-1 0 0,0 0 0 0 0,0 0 0 0 0,0 0 0 0 0,1-1 0 0 0,-1 1 0 0 0,0 0 0 0 0,1 1 1 0 0,-1-1-1 0 0,3-2 0 0 0,25-22-11 0 0,-21 19 234 0 0,10-7-44 0 0,0 0 0 0 0,28-17 0 0 0,-35 25-208 0 0,0 1 1 0 0,0 0-1 0 0,1 0 0 0 0,0 1 0 0 0,-1 1 0 0 0,16-3 0 0 0,-22 5-98 0 0,0 0 0 0 0,0 1 0 0 0,-1 0 0 0 0,1 0 0 0 0,0 0 0 0 0,0 1 0 0 0,0 0 0 0 0,-1 0 0 0 0,1 0 0 0 0,0 0 0 0 0,-1 1 0 0 0,1 0 0 0 0,5 2 0 0 0,-4 0 0 0 0,-1 0 0 0 0,1 0 0 0 0,-1 0 0 0 0,1 1 0 0 0,-1-1 0 0 0,-1 1 0 0 0,1 1 0 0 0,6 8 0 0 0,-4-2 0 0 0,0 0 0 0 0,0 1 0 0 0,-1 0 0 0 0,-1 1 0 0 0,0-1 0 0 0,0 1 0 0 0,-2 0 0 0 0,3 18 0 0 0,-3-10 171 0 0,-1-1-1 0 0,-1 0 1 0 0,-1 1 0 0 0,-1-1-1 0 0,-5 30 1 0 0,2-35-43 0 0,1-1 0 0 0,-2 1 0 0 0,0-1 0 0 0,-1 0 0 0 0,-1-1 0 0 0,0 0 0 0 0,-17 26 0 0 0,4-13-316 0 0,-1-1 0 0 0,-35 33 0 0 0,-57 39-632 0 0,107-94 488 0 0,0 1 0 0 0,0-1 1 0 0,-1-1-1 0 0,0 1 0 0 0,-7 2 0 0 0,10-4-302 0 0,0-1 0 0 0,-1 1-1 0 0,1-1 1 0 0,0 0 0 0 0,-1-1 0 0 0,1 1 0 0 0,0-1-1 0 0,-1 0 1 0 0,-7 0 0 0 0,9-3-1402 0 0,-7-7-11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6:5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19351 0 0,'0'0'439'0'0,"2"-1"62"0"0,15-7 236 0 0,0 0 0 0 0,0-2 1 0 0,-1 0-1 0 0,0-1 0 0 0,16-15 0 0 0,-23 18-365 0 0,1-1-1 0 0,-1 0 1 0 0,-1-1-1 0 0,0 0 1 0 0,0 0-1 0 0,-1-1 1 0 0,-1 0-1 0 0,11-21 1 0 0,-17 31-259 0 0,1 0-1 0 0,-1 0 1 0 0,1 0 0 0 0,-1 0 0 0 0,0 0-1 0 0,1-1 1 0 0,-1 1 0 0 0,0 0 0 0 0,0 0 0 0 0,0 0-1 0 0,1 0 1 0 0,-1 0 0 0 0,0-1 0 0 0,-1 1 0 0 0,1 0-1 0 0,0 0 1 0 0,0 0 0 0 0,0 0 0 0 0,-1 0 0 0 0,1-1-1 0 0,-1 1 1 0 0,1 0 0 0 0,-1 0 0 0 0,1 0-1 0 0,-1 0 1 0 0,-1-1 0 0 0,2 1-96 0 0,-1 1 1 0 0,1 0-1 0 0,0 0 0 0 0,-1 0 0 0 0,0-1 1 0 0,1 1-1 0 0,-1 0 0 0 0,1 0 1 0 0,-1 0-1 0 0,1 0 0 0 0,-1 0 0 0 0,1 0 1 0 0,-1 0-1 0 0,1 0 0 0 0,-1 0 0 0 0,1 0 1 0 0,-1 0-1 0 0,0 0 0 0 0,1 0 1 0 0,-1 0-1 0 0,1 0 0 0 0,-1 1 0 0 0,1-1 1 0 0,-1 1-1 0 0,-12 5 159 0 0,7-1-176 0 0,-1 1 0 0 0,1 0 0 0 0,0 0 0 0 0,0 1 0 0 0,1 0 0 0 0,0 0 0 0 0,-8 14 0 0 0,7-9 0 0 0,0 0 0 0 0,1 0 0 0 0,1 1 0 0 0,-5 17 0 0 0,7-20 0 0 0,1-1 0 0 0,0 1 0 0 0,0 0 0 0 0,1 0 0 0 0,1 18 0 0 0,0-24 0 0 0,0 1 0 0 0,-1 0 0 0 0,1 0 0 0 0,1-1 0 0 0,-1 1 0 0 0,1-1 0 0 0,0 1 0 0 0,0-1 0 0 0,0 0 0 0 0,1 0 0 0 0,-1 1 0 0 0,1-2 0 0 0,6 8 0 0 0,3 1 17 0 0,-10-10-28 0 0,0 0 0 0 0,0 1 1 0 0,1-1-1 0 0,-1 0 0 0 0,0 0 0 0 0,1-1 1 0 0,0 1-1 0 0,-1 0 0 0 0,1-1 1 0 0,0 0-1 0 0,0 1 0 0 0,0-1 0 0 0,3 1 1 0 0,-1-2-351 0 0,-1 1 0 0 0,1 0 0 0 0,-1-1 0 0 0,1 0 0 0 0,0 0 0 0 0,4 0 0 0 0,16-6-7847 0 0,-4-2-780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6:5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134 214 17503 0 0,'1'-10'367'0'0,"1"-1"0"0"0,0 1 0 0 0,1 0 0 0 0,6-16 0 0 0,-4 16 6270 0 0,-36 90-6190 0 0,-54 137 746 0 0,45-109-1193 0 0,40-107 0 0 0,2-3 0 0 0,4-5 0 0 0,9-13 0 0 0,2-12-277 0 0,0-1 0 0 0,-2-1 1 0 0,-2 0-1 0 0,10-38 0 0 0,-14 44 32 0 0,31-111-190 0 0,-34 113 554 0 0,-2 0-1 0 0,0-1 0 0 0,0-34 0 0 0,-4 59 357 0 0,0 2 33 0 0,-1 1-486 0 0,1-1-1 0 0,-1 0 1 0 0,0 1-1 0 0,0-1 1 0 0,1 0 0 0 0,-1 1-1 0 0,0-1 1 0 0,1 1-1 0 0,-1-1 1 0 0,0 1 0 0 0,1-1-1 0 0,-1 1 1 0 0,1-1-1 0 0,-1 1 1 0 0,1 0 0 0 0,-1-1-1 0 0,1 1 1 0 0,-1 0-1 0 0,0 1 1 0 0,-6 14 154 0 0,0 4-176 0 0,1 0 0 0 0,1 0 0 0 0,1 0 0 0 0,1 1 0 0 0,1-1 0 0 0,0 1 0 0 0,2 0 0 0 0,3 33 0 0 0,-2-47 0 0 0,0 0 0 0 0,0-1 0 0 0,1 1 0 0 0,0 0 0 0 0,0-1 0 0 0,5 10 0 0 0,-6-14 0 0 0,0 0 0 0 0,0-1 0 0 0,0 1 0 0 0,1 0 0 0 0,-1-1 0 0 0,0 1 0 0 0,1-1 0 0 0,-1 0 0 0 0,1 1 0 0 0,-1-1 0 0 0,1 0 0 0 0,0 0 0 0 0,0 0 0 0 0,-1 0 0 0 0,1 0 0 0 0,0 0 0 0 0,0-1 0 0 0,0 1 0 0 0,0 0 0 0 0,0-1 0 0 0,0 0 0 0 0,0 1 0 0 0,0-1 0 0 0,0 0 0 0 0,3 0 0 0 0,4-1 42 0 0,-1-1 1 0 0,0 1-1 0 0,0-1 0 0 0,0-1 0 0 0,0 1 1 0 0,0-1-1 0 0,-1-1 0 0 0,1 1 1 0 0,-1-1-1 0 0,0-1 0 0 0,0 1 0 0 0,0-1 1 0 0,-1 0-1 0 0,0-1 0 0 0,7-6 1 0 0,7-11 322 0 0,-1-1 0 0 0,29-48 0 0 0,-1 2-89 0 0,-31 52-288 0 0,-11 11 26 0 0,1 1 0 0 0,-1-1 0 0 0,-1 0 0 0 0,1 0 0 0 0,3-9 0 0 0,-7 15 357 0 0,-3 14 626 0 0,-11 72-693 0 0,-31 102 0 0 0,-6-42-673 0 0,8-28-138 0 0,39-107 289 0 0,1-1 1 0 0,0 1-1 0 0,1 0 1 0 0,0 10-1 0 0,0 6-2659 0 0,11-25-435 0 0,-8-2 3020 0 0,0 1-1 0 0,0-1 1 0 0,0 1 0 0 0,0-1 0 0 0,-1 0 0 0 0,1 1-1 0 0,0-1 1 0 0,0 0 0 0 0,-1 0 0 0 0,1-1 0 0 0,0 1-1 0 0,-1 0 1 0 0,3-2 0 0 0,3-4-625 0 0,22-14-1642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6:5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69 19351 0 0,'0'0'439'0'0,"0"0"62"0"0,0 0 33 0 0,0 0-65 0 0,0 0-169 0 0,0 0 442 0 0,0 0 229 0 0,0 0 42 0 0,0 0 10 0 0,0 0 1 0 0,0 0 0 0 0,0 0 0 0 0,-1 1-137 0 0,-4 4-855 0 0,0 0 0 0 0,1 0 0 0 0,-1 1 0 0 0,1-1 1 0 0,0 1-1 0 0,1 0 0 0 0,0 0 0 0 0,0 1 0 0 0,-3 8 0 0 0,-1 2-26 0 0,2 1-1 0 0,-5 25 0 0 0,6-25-5 0 0,1-2 0 0 0,0 1 0 0 0,0 27 0 0 0,3-39 0 0 0,0 0 0 0 0,0 0 0 0 0,1 0 0 0 0,0 0 0 0 0,0 0 0 0 0,0 0 0 0 0,1-1 0 0 0,-1 1 0 0 0,1 0 0 0 0,0-1 0 0 0,1 1 0 0 0,-1-1 0 0 0,5 6 0 0 0,-7-9 0 0 0,1-1 0 0 0,0 1 0 0 0,0 0 0 0 0,-1 0 0 0 0,1-1 0 0 0,0 1 0 0 0,0 0 0 0 0,0-1 0 0 0,0 1 0 0 0,0-1 0 0 0,0 1 0 0 0,0-1 0 0 0,0 1 0 0 0,0-1 0 0 0,0 0 0 0 0,0 1 0 0 0,0-1 0 0 0,0 0 0 0 0,0 0 0 0 0,0 0 0 0 0,0 0 0 0 0,2 0 0 0 0,0-1 0 0 0,-1 1 0 0 0,1-1 0 0 0,0 0 0 0 0,-1 0 0 0 0,1 0 0 0 0,-1 0 0 0 0,1 0 0 0 0,3-4 0 0 0,2 0 0 0 0,-1-1 0 0 0,-1 0 0 0 0,1-1 0 0 0,8-10 0 0 0,-4 1 0 0 0,0-1 0 0 0,-1 0 0 0 0,-1 0 0 0 0,-1-1 0 0 0,12-35 0 0 0,-10 15 0 0 0,11-76 0 0 0,-19 106 0 0 0,-2 0 0 0 0,0-18 0 0 0,0 26 0 0 0,0 0 0 0 0,0-1 0 0 0,0 1 0 0 0,0 0 0 0 0,0 0 0 0 0,0 0 0 0 0,0-1 0 0 0,0 1 0 0 0,0 0 0 0 0,0 0 0 0 0,0 0 0 0 0,-1-1 0 0 0,1 1 0 0 0,0 0 0 0 0,0 0 0 0 0,0 0 0 0 0,0 0 0 0 0,0-1 0 0 0,-1 1 0 0 0,1 0 0 0 0,0 0 0 0 0,0 0 0 0 0,0 0 0 0 0,0 0 0 0 0,-1-1 0 0 0,1 1 0 0 0,0 0 0 0 0,0 0 0 0 0,0 0 0 0 0,-1 0 0 0 0,1 0 0 0 0,0 0 0 0 0,0 0 0 0 0,0 0 0 0 0,-1 0 0 0 0,1 0 0 0 0,0 0 0 0 0,0 0 0 0 0,0 0 0 0 0,-1 0 0 0 0,1 0 0 0 0,0 0 0 0 0,0 0 0 0 0,0 0 0 0 0,-1 0 0 0 0,1 0 0 0 0,0 0 0 0 0,0 1 0 0 0,0-1 0 0 0,-1 0 0 0 0,1 0 0 0 0,0 0 0 0 0,0 0 0 0 0,0 0 0 0 0,0 0 0 0 0,0 1 0 0 0,-1-1 0 0 0,1 0 0 0 0,0 0 0 0 0,0 0 0 0 0,0 1 0 0 0,-3 1 0 0 0,0 1 0 0 0,0 0 0 0 0,1 0 0 0 0,0 0 0 0 0,-1 0 0 0 0,1 0 0 0 0,0 1 0 0 0,0-1 0 0 0,1 0 0 0 0,-3 6 0 0 0,2-2 0 0 0,-1-1 0 0 0,1 1 0 0 0,1 0 0 0 0,-2 12 0 0 0,2-18 0 0 0,1 0 0 0 0,0 0 0 0 0,0 0 0 0 0,0 0 0 0 0,0 1 0 0 0,0-1 0 0 0,0 0 0 0 0,0 0 0 0 0,0 0 0 0 0,0 0 0 0 0,0 0 0 0 0,0 0 0 0 0,1 0 0 0 0,-1 0 0 0 0,1 0 0 0 0,-1 0 0 0 0,0 0 0 0 0,1 0 0 0 0,0 0 0 0 0,-1 0 0 0 0,2 2 0 0 0,0-1 0 0 0,-1 0 0 0 0,0-1 0 0 0,0 0 0 0 0,0 0 0 0 0,-1 0 0 0 0,1 0 0 0 0,0 0 0 0 0,0 0 0 0 0,0 0 0 0 0,0 0 0 0 0,1 0 0 0 0,-1-1 0 0 0,0 1 0 0 0,0 0 0 0 0,0-1 0 0 0,1 1 0 0 0,-1-1 0 0 0,0 1 0 0 0,1-1 0 0 0,-1 0 0 0 0,2 1 0 0 0,1 0 0 0 0,0 0 0 0 0,0 0 0 0 0,0-1 0 0 0,1 1 0 0 0,-1-1 0 0 0,0 0 0 0 0,0 0 0 0 0,0-1 0 0 0,0 1 0 0 0,0-1 0 0 0,6-1 0 0 0,41-16 0 0 0,-30 10 0 0 0,77-30 0 0 0,-97 38 0 0 0,0-1 0 0 0,0 1 0 0 0,0 0 0 0 0,0-1 0 0 0,-1 1 0 0 0,1 0 0 0 0,0 0 0 0 0,0 0 0 0 0,0 0 0 0 0,0 0 0 0 0,0 0 0 0 0,0 0 0 0 0,0 0 0 0 0,0 0 0 0 0,0 0 0 0 0,-1 0 0 0 0,1 1 0 0 0,0-1 0 0 0,0 0 0 0 0,0 1 0 0 0,0-1 0 0 0,0 0 0 0 0,-1 1 0 0 0,1-1 0 0 0,0 1 0 0 0,0 0 0 0 0,-1-1 0 0 0,1 1 0 0 0,-1-1 0 0 0,2 2 0 0 0,0 0 0 0 0,-1 0 19 0 0,1 0 0 0 0,0 0 0 0 0,-1 0 0 0 0,1 1 0 0 0,-1-1 0 0 0,1 0 0 0 0,-1 1 0 0 0,0-1 0 0 0,0 0 0 0 0,0 1 0 0 0,-1 0 0 0 0,1-1 0 0 0,-1 1 1 0 0,1-1-1 0 0,-1 1 0 0 0,0 0 0 0 0,0-1 0 0 0,0 4 0 0 0,-1 6 111 0 0,-1 0 1 0 0,-4 21 0 0 0,1-13-198 0 0,-2 12 507 0 0,-2-1 1 0 0,-22 52-1 0 0,31-81-777 0 0,0-2-138 0 0,0 0-33 0 0,0 0 65 0 0,1-8 70 0 0,4-23-4076 0 0,2 10-2324 0 0,0 1-1133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6:5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17503 0 0,'-51'31'2783'0'0,"50"-30"-1810"0"0,1-1 40 0 0,0 0 10 0 0,0 0 1 0 0,0 0 0 0 0,0 0 0 0 0,0 0-137 0 0,0 0-509 0 0,0 0 38 0 0,0 0 80 0 0,0 0 15 0 0,5 3-697 0 0,-1 0 0 0 0,1 0-1 0 0,-1 0 1 0 0,0 1 0 0 0,1 0 0 0 0,3 5-1 0 0,20 27-5558 0 0,-20-23 3698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6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15663 0 0,'0'0'356'0'0,"0"0"50"0"0,0 0 20 0 0,1 0-42 0 0,4-2-211 0 0,-1 0 0 0 0,0 0-1 0 0,0 0 1 0 0,0-1 0 0 0,0 1-1 0 0,-1-1 1 0 0,1 0 0 0 0,-1 0-1 0 0,0-1 1 0 0,1 1 0 0 0,2-6 0 0 0,6-7 2156 0 0,13-25 1 0 0,-1 1-358 0 0,-4 5-1092 0 0,-14 24-482 0 0,13-19 0 0 0,-10 21 342 0 0,-10 18 380 0 0,0 0-932 0 0,-9 46-188 0 0,4-30 0 0 0,2 1 0 0 0,-2 42 0 0 0,6-57 0 0 0,1 26 0 0 0,0-35 0 0 0,-1 0 0 0 0,1 1 0 0 0,0-1 0 0 0,-1 1 0 0 0,1-1 0 0 0,0 0 0 0 0,1 0 0 0 0,-1 0 0 0 0,0 1 0 0 0,0-1 0 0 0,1 0 0 0 0,2 2 0 0 0,-4-3 0 0 0,1 0 0 0 0,0 0 0 0 0,-1-1 0 0 0,1 1 0 0 0,-1 0 0 0 0,1 0 0 0 0,0-1 0 0 0,0 1 0 0 0,0-1 0 0 0,-1 1 0 0 0,1-1 0 0 0,0 1 0 0 0,0-1 0 0 0,0 1 0 0 0,0-1 0 0 0,0 0 0 0 0,0 1 0 0 0,0-1 0 0 0,0 0 0 0 0,0 0 0 0 0,0 0 0 0 0,1 0 0 0 0,1 0 0 0 0,-2 1 0 0 0,0-1 0 0 0,0 0 0 0 0,-1 0 0 0 0,1 0 0 0 0,0 0 0 0 0,-1 0 0 0 0,1 0 0 0 0,0 0 0 0 0,0 0 0 0 0,-1 0 0 0 0,1 0 0 0 0,0 0 0 0 0,0 0 0 0 0,-1 0 0 0 0,1-1 0 0 0,0 1 0 0 0,-1 0 0 0 0,1 0 0 0 0,0-1 0 0 0,-1 1 0 0 0,1-1 0 0 0,1 0 0 0 0,0-1 0 0 0,6-2 0 0 0,0-1 0 0 0,-1 0 0 0 0,1 0 0 0 0,-1-1 0 0 0,0 1 0 0 0,0-2 0 0 0,-1 1 0 0 0,0-1 0 0 0,0 0 0 0 0,0 0 0 0 0,-1-1 0 0 0,0 1 0 0 0,-1-1 0 0 0,0-1 0 0 0,0 1 0 0 0,0 0 0 0 0,2-12 0 0 0,7-30 305 0 0,-6 27-3 0 0,-1-1 0 0 0,-1 1 0 0 0,-1-1 0 0 0,1-24 0 0 0,-5 46-504 0 0,-1 2 92 0 0,0 0 0 0 0,0 0 0 0 0,0 0 0 0 0,0 0 0 0 0,0 0 0 0 0,1 0 0 0 0,-1 0 0 0 0,0 0 0 0 0,0 0-1 0 0,0 1 1 0 0,0-1 0 0 0,0 0 0 0 0,-1 1 0 0 0,0 6 108 0 0,-1 0 0 0 0,1 0 0 0 0,0 1 0 0 0,1-1 0 0 0,0 0 0 0 0,0 1 0 0 0,1 14 0 0 0,0-20 2 0 0,0 0 0 0 0,0 1 0 0 0,-1-1 0 0 0,1 0 0 0 0,0 0 0 0 0,-1 0 0 0 0,1 0 0 0 0,-2 3 0 0 0,-1 8 0 0 0,4-3 0 0 0,0-9 0 0 0,1 1 0 0 0,-1 0 0 0 0,1 0 0 0 0,0-1 0 0 0,0 1 0 0 0,0-1 0 0 0,0 0 0 0 0,0 1 0 0 0,0-1 0 0 0,0 0 0 0 0,0 0 0 0 0,0 0 0 0 0,0-1 0 0 0,1 1 0 0 0,-1 0 0 0 0,0-1 0 0 0,1 0 0 0 0,-1 1 0 0 0,5-1 0 0 0,1 0 0 0 0,0 0 0 0 0,1 0 0 0 0,-1-1 0 0 0,13-2 0 0 0,-10 0 95 0 0,1-1 1 0 0,0 0-1 0 0,-1-1 1 0 0,0 0-1 0 0,13-8 1 0 0,50-38 913 0 0,-15 9-599 0 0,-51 38-410 0 0,0 3 0 0 0,-4 8 0 0 0,-1 2 0 0 0,3 3 0 0 0,-1-11 0 0 0,-4-1 0 0 0,1 1 0 0 0,-2 0 0 0 0,1-1 0 0 0,-1 0 0 0 0,1 1 0 0 0,0-1 0 0 0,-1 0 0 0 0,1 1 0 0 0,-1-1 0 0 0,1 0 0 0 0,-1 0 0 0 0,1 1 0 0 0,0-1 0 0 0,-1 0 0 0 0,1 0 0 0 0,0 0 0 0 0,-1 0 0 0 0,1 0 0 0 0,-1 0 0 0 0,1 0 0 0 0,0 0 0 0 0,-1 0 0 0 0,1 0 0 0 0,0 0 0 0 0,-1-1 0 0 0,2 1 0 0 0,6-3 0 0 0,-2 0 0 0 0,1-1 0 0 0,-3 0 0 0 0,1-5 0 0 0,-1 4 0 0 0,3 6 0 0 0,-6 0 0 0 0,0-1 0 0 0,0 1 0 0 0,0 0 0 0 0,0-1 0 0 0,0 1 0 0 0,-1 0 0 0 0,1 0 0 0 0,0 0 0 0 0,-1 0 0 0 0,1 0 0 0 0,0-1 0 0 0,-1 1 0 0 0,1 0 0 0 0,-1 0 0 0 0,1 1 0 0 0,-1-1 0 0 0,0 0 0 0 0,0 0 0 0 0,1 0 0 0 0,-1 0 0 0 0,0 0 0 0 0,0 0 0 0 0,0 0 0 0 0,0 2 0 0 0,0 17 0 0 0,-1 1 0 0 0,0-1 0 0 0,-2 0 0 0 0,-7 32 0 0 0,-3 19 0 0 0,10-60 0 0 0,2-7 0 0 0,0-1 0 0 0,0 1 0 0 0,0 0 0 0 0,1 0 0 0 0,0-1 0 0 0,0 1 0 0 0,0 8 0 0 0,0-12 0 0 0,0-1 0 0 0,0 1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1 0 0 0,0-1 0 0 0,0 0 0 0 0,0 0 0 0 0,0 0 0 0 0,0 0 0 0 0,0 0 0 0 0,0 0 0 0 0,0 0 0 0 0,0 0 0 0 0,0 0 0 0 0,0 0 0 0 0,0 0 0 0 0,0 0 0 0 0,0 0 0 0 0,0 0 0 0 0,0 0 0 0 0,5-7 0 0 0,4-11 0 0 0,21-55 0 0 0,-14 32 0 0 0,37-65 0 0 0,-48 97 0 0 0,0 0 0 0 0,1 0 0 0 0,1 1 0 0 0,-1 0 0 0 0,15-13 0 0 0,-21 21 0 0 0,1 0 0 0 0,-1-1 0 0 0,0 1 0 0 0,1 0 0 0 0,-1-1 0 0 0,0 1 0 0 0,1 0 0 0 0,-1 0 0 0 0,0 0 0 0 0,1-1 0 0 0,-1 1 0 0 0,1 0 0 0 0,-1 0 0 0 0,0 0 0 0 0,1 0 0 0 0,-1 0 0 0 0,1 0 0 0 0,-1 0 0 0 0,0 0 0 0 0,1 0 0 0 0,-1 0 0 0 0,1 0 0 0 0,-1 0 0 0 0,0 0 0 0 0,1 0 0 0 0,-1 0 0 0 0,1 0 0 0 0,-1 0 0 0 0,0 1 0 0 0,1-1 0 0 0,-1 0 0 0 0,0 0 0 0 0,1 0 0 0 0,-1 1 0 0 0,0-1 0 0 0,1 0 0 0 0,-1 0 0 0 0,0 1 0 0 0,1-1 0 0 0,-1 0 0 0 0,0 1 0 0 0,0-1 0 0 0,1 0 0 0 0,-1 1 0 0 0,0-1 0 0 0,0 1 0 0 0,0-1 0 0 0,6 7 0 0 0,-1 0 0 0 0,0 1 0 0 0,0-1 0 0 0,-1 1 0 0 0,0 0 0 0 0,0 0 0 0 0,3 13 0 0 0,9 18 0 0 0,-14-35 0 0 0,1 0 0 0 0,-1 0 0 0 0,1 0 0 0 0,-1 0 0 0 0,1 0 0 0 0,0 0 0 0 0,1-1 0 0 0,5 5 0 0 0,5 2 0 0 0,-8-10 0 0 0,-2 0 0 0 0,6 0 0 0 0,-1 0 0 0 0,1-1 0 0 0,-1 0 0 0 0,1 0 0 0 0,-1-1 0 0 0,0 0 0 0 0,0-1 0 0 0,0 0 0 0 0,12-5 0 0 0,-6 1 0 0 0,-1 0 0 0 0,1-2 0 0 0,-1 1 0 0 0,20-18 0 0 0,-16 11 0 0 0,16-19 0 0 0,-29 29 0 0 0,0-1 0 0 0,-1 0 0 0 0,1 0 0 0 0,-1-1 0 0 0,-1 1 0 0 0,1-1 0 0 0,3-9 0 0 0,-7 16 0 0 0,0 0 0 0 0,0 0 0 0 0,0 0 0 0 0,0-1 0 0 0,1 1 0 0 0,-1 0 0 0 0,0-1 0 0 0,0 1 0 0 0,0 0 0 0 0,0 0 0 0 0,0-1 0 0 0,0 1 0 0 0,0 0 0 0 0,0-1 0 0 0,0 1 0 0 0,0 0 0 0 0,0 0 0 0 0,0-1 0 0 0,0 1 0 0 0,0 0 0 0 0,0-1 0 0 0,0 1 0 0 0,0 0 0 0 0,0 0 0 0 0,-1-1 0 0 0,1 1 0 0 0,0 0 0 0 0,0 0 0 0 0,0-1 0 0 0,0 1 0 0 0,-1 0 0 0 0,1 0 0 0 0,0-1 0 0 0,0 1 0 0 0,0 0 0 0 0,-1 0 0 0 0,-3 0 0 0 0,0 0 0 0 0,1 0 0 0 0,-1 0 0 0 0,1 0 0 0 0,-1 1 0 0 0,1 0 0 0 0,-1 0 0 0 0,1 0 0 0 0,0 0 0 0 0,0 0 0 0 0,-1 1 0 0 0,1-1 0 0 0,0 1 0 0 0,0 0 0 0 0,0 0 0 0 0,1 0 0 0 0,-1 0 0 0 0,0 0 0 0 0,1 1 0 0 0,-5 5 0 0 0,-1 2 0 0 0,1 0 0 0 0,0 0 0 0 0,1 1 0 0 0,-7 14 0 0 0,11-20 0 0 0,0 0 0 0 0,0 1 0 0 0,0-1 0 0 0,1 1 0 0 0,0-1 0 0 0,0 1 0 0 0,0-1 0 0 0,1 1 0 0 0,0 0 0 0 0,0-1 0 0 0,0 1 0 0 0,1 0 0 0 0,0-1 0 0 0,0 1 0 0 0,0-1 0 0 0,1 1 0 0 0,0-1 0 0 0,0 0 0 0 0,0 0 0 0 0,1 0 0 0 0,-1 0 0 0 0,1 0 0 0 0,0 0 0 0 0,1 0 0 0 0,-1-1 0 0 0,1 0 0 0 0,0 0 0 0 0,0 0 0 0 0,0 0 0 0 0,1-1 0 0 0,-1 1 0 0 0,6 2 0 0 0,6 3 0 0 0,0 0 0 0 0,0-2 0 0 0,1 0 0 0 0,0-1 0 0 0,27 7 0 0 0,-38-12 0 0 0,-1-1 0 0 0,1 1 0 0 0,0-1 0 0 0,0 0 0 0 0,0-1 0 0 0,0 0 0 0 0,0 0 0 0 0,11-3 0 0 0,-9 1 0 0 0,-2-3 0 0 0,-5 6-16 0 0,-1-1 0 0 0,1 1 0 0 0,-1-1 0 0 0,1 1 0 0 0,-1 0 0 0 0,1-1-1 0 0,-1 1 1 0 0,0-1 0 0 0,1 1 0 0 0,-1-1 0 0 0,0 0 0 0 0,0 1 0 0 0,1-1 0 0 0,-1 1 0 0 0,0-1 0 0 0,0 1 0 0 0,0-1 0 0 0,0 0-1 0 0,0 1 1 0 0,0-1 0 0 0,0 1 0 0 0,0-1 0 0 0,0 0 0 0 0,0 1 0 0 0,0-1 0 0 0,0 1 0 0 0,0-1 0 0 0,0 0 0 0 0,0 1 0 0 0,-1-1-1 0 0,1 1 1 0 0,0-1 0 0 0,0 1 0 0 0,-1-1 0 0 0,1 1 0 0 0,0-1 0 0 0,-1 0 0 0 0,0 0-202 0 0,1-1-78 0 0,-5-4-1372 0 0,-4-2 645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1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111 366 11975 0 0,'1'-8'1083'0'0,"2"-5"-743"0"0,0 0 0 0 0,6-14 0 0 0,-5 19 392 0 0,-1-1 0 0 0,-1 0-1 0 0,1 0 1 0 0,-1 0-1 0 0,-1 0 1 0 0,1-10-1 0 0,-1-5 828 0 0,2 1-1 0 0,5-28 0 0 0,-3 21 31 0 0,12-38 563 0 0,-17 66-2047 0 0,0-1 1 0 0,1 1-1 0 0,0 0 0 0 0,-1-1 1 0 0,1 1-1 0 0,0 0 0 0 0,0 0 1 0 0,0-1-1 0 0,2-1 0 0 0,2-8 725 0 0,-17 39-665 0 0,-14 51-165 0 0,10-24 0 0 0,-2 0 0 0 0,-36 72 0 0 0,-8 31 0 0 0,59-147 0 0 0,3-10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0,0 0 0 0 0,0 0 0 0 0,-1 1 0 0 0,1-1 0 0 0,0 0 0 0 0,0 0 0 0 0,0 0 0 0 0,0 0 0 0 0,0 0 0 0 0,0 0 0 0 0,6-5 0 0 0,4-8 0 0 0,23-41-4431 0 0,-26 41-4778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19351 0 0,'0'0'439'0'0,"0"0"62"0"0,0 0 33 0 0,0 0-65 0 0,0 0-237 0 0,12-3 1153 0 0,-3 1-966 0 0,5 0 372 0 0,0 1 1 0 0,1 0-1 0 0,13 0 0 0 0,-5 2-353 0 0,-17-1-301 0 0,1 0-1 0 0,-1 0 0 0 0,0 1 1 0 0,12 2-1 0 0,12 4-136 0 0,-19-4 0 0 0,-1-1 0 0 0,1 2 0 0 0,0-1 0 0 0,18 10 0 0 0,-19-8 0 0 0,-3 0-337 0 0,-5-4-1422 0 0,-2-1-638 0 0,1-2-130 0 0,3-12-29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0,2 0-61 0 0,26 3 1124 0 0,44-1 1 0 0,11 1-1844 0 0,-63 0-234 0 0,30 5-133 0 0,-48-8-72 0 0,-1 0 1 0 0,1 0 0 0 0,-1 0-1 0 0,1 0 1 0 0,-1 0 0 0 0,1 0-1 0 0,-1-1 1 0 0,0 1-1 0 0,1 0 1 0 0,-1-1 0 0 0,0 1-1 0 0,2-2 1 0 0,-1 1-1027 0 0,0 1-5932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2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65 15663 0 0,'0'0'356'0'0,"0"0"50"0"0,3-8 404 0 0,0-18 1166 0 0,-3 25-962 0 0,0 1-61 0 0,0 0-288 0 0,0 0-121 0 0,0 0-28 0 0,0 0-4 0 0,0 0 0 0 0,0 0 0 0 0,0 0 0 0 0,0 0-68 0 0,1-1-289 0 0,5-3-138 0 0,43-11 2031 0 0,-33 8-2048 0 0,-2 5 0 0 0,-12 3 0 0 0,6 0 0 0 0,-8 7 0 0 0,2 3 0 0 0,3-3 0 0 0,3-2 0 0 0,-5-4 0 0 0,23 2 0 0 0,-20 0 0 0 0,-5 0 0 0 0,0 0 0 0 0,0 0 0 0 0,0 1 0 0 0,-1-1 0 0 0,0 0 0 0 0,0 1 0 0 0,0-1 0 0 0,0 0 0 0 0,-2 7 0 0 0,1 4 0 0 0,-2 8 151 0 0,0-1 0 0 0,-8 27 0 0 0,-2 14 327 0 0,-13 95 32 0 0,23-124 97 0 0,1-17-607 0 0,1-9 0 0 0,-5-7 0 0 0,5-2 0 0 0,0 1 0 0 0,0-1 0 0 0,0 0 0 0 0,0 0 0 0 0,0 1 0 0 0,0-1 0 0 0,0 0 0 0 0,0 0 0 0 0,0 0 0 0 0,1 0 0 0 0,-1 0 0 0 0,0 0 0 0 0,1 0 0 0 0,-1 0 0 0 0,1 0 0 0 0,-1 0 0 0 0,1 0 0 0 0,0-1 0 0 0,-1 1 0 0 0,1 0 0 0 0,0 0 0 0 0,0 0 0 0 0,0 0 0 0 0,0-1 0 0 0,0-1 0 0 0,2-34 0 0 0,-1 31 0 0 0,4-77-1827 0 0,-9 76 1660 0 0,3 7 169 0 0,1-1-2 0 0,0 1 0 0 0,0 0 0 0 0,-1 0 0 0 0,1-1 0 0 0,0 1 0 0 0,0 0 0 0 0,-1 0 0 0 0,1-1 0 0 0,0 1 0 0 0,-1 0 0 0 0,1 0 0 0 0,0 0 0 0 0,-1-1 0 0 0,1 1 0 0 0,0 0 0 0 0,-1 0 0 0 0,1 0 0 0 0,-1 0 0 0 0,1 0 0 0 0,0 0 0 0 0,-1 0 0 0 0,1 0 0 0 0,0 0 0 0 0,-1 0 0 0 0,1 0 0 0 0,-1 0 0 0 0,1 0 0 0 0,0 0 0 0 0,-1 0 0 0 0,1 0 0 0 0,0 0 0 0 0,-1 1 0 0 0,1-1 0 0 0,0 0 0 0 0,-1 0 0 0 0,1 1 0 0 0,-13 1 0 0 0,0 2 0 0 0,1 0 0 0 0,-1 0 0 0 0,1 1 0 0 0,0 0 0 0 0,-17 12 0 0 0,27-13 0 0 0,7-2 0 0 0,8-2 0 0 0,10-6 0 0 0,0 0 0 0 0,23-11 0 0 0,4 0 0 0 0,-27 11-866 0 0,-15 4 188 0 0,-1 0-1 0 0,0 0 1 0 0,1-1 0 0 0,7-3 0 0 0,-13 5-857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2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13823 0 0,'0'0'315'0'0,"0"0"45"0"0,1-1 21 0 0,4-2-298 0 0,0-1 0 0 0,-1 1 0 0 0,0-1 0 0 0,1 0 0 0 0,-2 0 0 0 0,1 0 0 0 0,5-9 0 0 0,-8 12 995 0 0,0-6 2226 0 0,-1 0 2095 0 0,-7 3-4748 0 0,4 4-532 0 0,-1 0-1 0 0,0 0 1 0 0,1 1-1 0 0,-1-1 1 0 0,1 0-1 0 0,-1 1 1 0 0,-3 1-1 0 0,0 0 366 0 0,22-5-276 0 0,-3 0-206 0 0,71-15 117 0 0,-71 17-54 0 0,0-1-1 0 0,0 2 0 0 0,0 0 0 0 0,23 2 1 0 0,-34-2-21 0 0,1 0 1 0 0,-1 0 0 0 0,0 0-1 0 0,0 1 1 0 0,1-1-1 0 0,-1 0 1 0 0,0 1-1 0 0,0-1 1 0 0,1 1 0 0 0,-1-1-1 0 0,0 1 1 0 0,0-1-1 0 0,0 1 1 0 0,0 0 0 0 0,0 0-1 0 0,0 0 1 0 0,0-1-1 0 0,0 1 1 0 0,0 0 0 0 0,0 0-1 0 0,0 0 1 0 0,-1 0-1 0 0,1 1 1 0 0,0-1 0 0 0,-1 0-1 0 0,1 0 1 0 0,-1 0-1 0 0,1 0 1 0 0,-1 1 0 0 0,0-1-1 0 0,1 0 1 0 0,-1 0-1 0 0,0 1 1 0 0,0-1-1 0 0,0 2 1 0 0,1 2-45 0 0,-1 1 0 0 0,1-1 0 0 0,-1 1 0 0 0,-1-1 0 0 0,1 1 0 0 0,-1-1 0 0 0,0 1 0 0 0,0-1 0 0 0,-1 0 0 0 0,1 1 0 0 0,-1-1 0 0 0,0 0 0 0 0,-1 0 0 0 0,1 0 0 0 0,-1 0 0 0 0,0-1 0 0 0,0 1 0 0 0,-5 4 0 0 0,-7 9 0 0 0,-1-2 0 0 0,-1 0 0 0 0,-18 14 0 0 0,27-24 0 0 0,4-3 0 0 0,1 0 0 0 0,-1-1 0 0 0,1 1 0 0 0,0-1 0 0 0,-1 0 0 0 0,1-1 0 0 0,-1 1 0 0 0,-6 2 0 0 0,3-3 72 0 0,6 0 299 0 0,1-1 117 0 0,0 0 21 0 0,-2-6-474 0 0,2 6-92 0 0,0-1 0 0 0,-1 1 0 0 0,1 0 0 0 0,0-1 0 0 0,0 1 0 0 0,0-1 0 0 0,0 1 0 0 0,0-1 0 0 0,0 1 0 0 0,0-1 0 0 0,0 1 0 0 0,0-1 0 0 0,0 1 0 0 0,0-1 0 0 0,0 1 0 0 0,0 0 0 0 0,0-1 0 0 0,1 1 0 0 0,-1-1 0 0 0,0 1 0 0 0,0-1 0 0 0,3-4 48 0 0,0 1 0 0 0,-1 0 0 0 0,1-1 0 0 0,1 1-1 0 0,-1 0 1 0 0,1 1 0 0 0,-1-1 0 0 0,1 1 0 0 0,0-1 0 0 0,0 1-1 0 0,1 0 1 0 0,-1 1 0 0 0,1-1 0 0 0,-1 1 0 0 0,1 0-1 0 0,0 0 1 0 0,5-1 0 0 0,-7 2 9 0 0,10 0 0 0 0,11 10 0 0 0,-21-7 0 0 0,1 0 0 0 0,-1 0 0 0 0,1 1 0 0 0,-1-1 0 0 0,0 1 0 0 0,0-1 0 0 0,0 1 0 0 0,-1 0 0 0 0,1 0 0 0 0,0 0 0 0 0,-1 1 0 0 0,0-1 0 0 0,0 0 0 0 0,0 1 0 0 0,0 0 0 0 0,-1-1 0 0 0,1 1 0 0 0,1 8 0 0 0,-2-5 0 0 0,0 1 0 0 0,0 0 0 0 0,-1-1 0 0 0,0 1 0 0 0,0 0 0 0 0,-1-1 0 0 0,0 1 0 0 0,-4 14 0 0 0,4-17-3 0 0,-1 0 0 0 0,1 0-1 0 0,-1 0 1 0 0,0 0 0 0 0,0-1-1 0 0,-1 1 1 0 0,1-1 0 0 0,-1 1 0 0 0,0-1-1 0 0,0 0 1 0 0,-1 0 0 0 0,1 0-1 0 0,-1-1 1 0 0,0 1 0 0 0,0-1 0 0 0,0 0-1 0 0,0 0 1 0 0,-1 0 0 0 0,1-1 0 0 0,-1 1-1 0 0,-8 2 1 0 0,9-4-245 0 0,1 1-32 0 0,-1-1 0 0 0,1 1 0 0 0,-1-1 0 0 0,0 0 0 0 0,0 0 0 0 0,-4 0 0 0 0,6-1-94 0 0,0 0-1 0 0,0 0 1 0 0,1-1 0 0 0,-1 1-1 0 0,0 0 1 0 0,1-1 0 0 0,-1 1 0 0 0,0-1-1 0 0,1 0 1 0 0,-3-1 0 0 0,-3-2-8157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21191 0 0,'0'0'480'0'0,"0"0"67"0"0,1-1 31 0 0,4-1-473 0 0,-2-1-1 0 0,1 0 0 0 0,0 0 0 0 0,-1 0 0 0 0,6-7 0 0 0,16-13 1830 0 0,-21 21-1557 0 0,-5 2 202 0 0,-9 7 870 0 0,-14 14 454 0 0,20-14-1903 0 0,4 0 0 0 0,1-5 0 0 0,0-1 0 0 0,0 0 0 0 0,0 0 0 0 0,0 0 0 0 0,0 1 0 0 0,0-1 0 0 0,1 0 0 0 0,-1 0 0 0 0,0-1 0 0 0,1 1 0 0 0,-1 0 0 0 0,1 0 0 0 0,-1-1 0 0 0,1 1 0 0 0,-1-1 0 0 0,1 1 0 0 0,-1-1 0 0 0,1 1 0 0 0,-1-1 0 0 0,1 0 0 0 0,2 0 0 0 0,37 1 0 0 0,-39-2 0 0 0,133-4 0 0 0,-123 5 366 0 0,1 0 0 0 0,18 3-1 0 0,9 1 421 0 0,-40-2-637 0 0,1 0-148 0 0,0 1 0 0 0,0-1 0 0 0,0 1 0 0 0,-1 0 0 0 0,1-1-1 0 0,-1 1 1 0 0,0 0 0 0 0,0-1 0 0 0,0 1 0 0 0,0 0 0 0 0,0-1 0 0 0,0 1 0 0 0,-1 0 0 0 0,0-1 0 0 0,1 1-1 0 0,-1-1 1 0 0,0 1 0 0 0,0-1 0 0 0,0 1 0 0 0,0-1 0 0 0,-4 5 0 0 0,0-1-2 0 0,0 1 1 0 0,-1-1-1 0 0,0 0 1 0 0,-1-1-1 0 0,-7 6 0 0 0,5-3 1 0 0,-72 50 0 0 0,76-56 0 0 0,18-9 0 0 0,-6 4 0 0 0,0 1 0 0 0,0-1 0 0 0,1 2 0 0 0,-1-1 0 0 0,1 1 0 0 0,-1 0 0 0 0,1 1 0 0 0,-1 0 0 0 0,1 0 0 0 0,-1 1 0 0 0,1-1 0 0 0,-1 2 0 0 0,15 3 0 0 0,-18-4 0 0 0,0 1 0 0 0,1 0 0 0 0,-1 0 0 0 0,0 0 0 0 0,0 0 0 0 0,0 1 0 0 0,0 0 0 0 0,0-1 0 0 0,0 1 0 0 0,-1 1 0 0 0,0-1 0 0 0,1 0 0 0 0,-1 1 0 0 0,-1 0 0 0 0,1 0 0 0 0,0 0 0 0 0,-1 0 0 0 0,0 0 0 0 0,0 0 0 0 0,0 1 0 0 0,0-1 0 0 0,-1 0 0 0 0,2 7 0 0 0,-2-7 0 0 0,-1 0 0 0 0,1 0 0 0 0,-1 0 0 0 0,1 0 0 0 0,-1 0 0 0 0,0 0 0 0 0,0 1 0 0 0,-1-1 0 0 0,0 0 0 0 0,1 0 0 0 0,-1 0 0 0 0,0 0 0 0 0,-1 0 0 0 0,1-1 0 0 0,-1 1 0 0 0,0 0 0 0 0,0 0 0 0 0,0-1 0 0 0,0 0 0 0 0,0 1 0 0 0,-1-1 0 0 0,0 0 0 0 0,1 0 0 0 0,-1 0 0 0 0,-5 4 0 0 0,-1-1 6 0 0,0 0 1 0 0,0-1-1 0 0,0 1 0 0 0,0-2 0 0 0,-1 1 1 0 0,0-1-1 0 0,-13 3 0 0 0,17-6-22 0 0,0 0-1 0 0,0 0 0 0 0,0-1 0 0 0,0 1 0 0 0,0-1 1 0 0,0-1-1 0 0,0 1 0 0 0,0-1 0 0 0,0 0 1 0 0,0-1-1 0 0,0 1 0 0 0,0-1 0 0 0,0 0 0 0 0,-6-4 1 0 0,7 4-484 0 0,0-1-1 0 0,1 1 1 0 0,-1-1 0 0 0,1 0 0 0 0,0 0 0 0 0,0 0 0 0 0,-6-7-1 0 0,-2-4-1032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2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26 164 11975 0 0,'-7'-18'882'0'0,"-2"-4"-452"0"0,3 1 2412 0 0,6 20-1889 0 0,0 1-288 0 0,0 0-121 0 0,0 0-28 0 0,0 0-395 0 0,-1 0-1 0 0,1-1 0 0 0,0 1 0 0 0,0 0 1 0 0,-1 0-1 0 0,1-1 0 0 0,0 1 1 0 0,0 0-1 0 0,0 0 0 0 0,-1-1 1 0 0,1 1-1 0 0,0 0 0 0 0,0-1 0 0 0,0 1 1 0 0,0 0-1 0 0,0-1 0 0 0,0 1 1 0 0,-1 0-1 0 0,1 0 0 0 0,0-1 1 0 0,0 0-1 0 0,9 0 392 0 0,0 0 0 0 0,0 0 1 0 0,17 2-1 0 0,-21-1-509 0 0,0 1 0 0 0,0-1-1 0 0,0 1 1 0 0,0 1 0 0 0,9 2-1 0 0,3 1-2 0 0,160 34 0 0 0,-145-29 0 0 0,-22-6 0 0 0,0 0 0 0 0,1-1 0 0 0,0-1 0 0 0,0 0 0 0 0,-1 0 0 0 0,13 0 0 0 0,90-1 0 0 0,-39-1 0 0 0,25-2 0 0 0,-19 0 1544 0 0,-44 3-1056 0 0,-27-1-484 0 0,191-6 8 0 0,-103 0-12 0 0,-7-5 0 0 0,-57 6 0 0 0,44 0 0 0 0,42 9 0 0 0,-85-1 0 0 0,1-2 0 0 0,0-2 0 0 0,36-5 0 0 0,8 1 0 0 0,-25 2 0 0 0,-26 1 0 0 0,101-4 0 0 0,31 1 0 0 0,-60 5 0 0 0,12-4 0 0 0,-49 1 0 0 0,17 1 0 0 0,8 1 0 0 0,-70 0 0 0 0,225-13 0 0 0,27-3 0 0 0,-127 11 0 0 0,-25 2 0 0 0,16-3 0 0 0,31-2 0 0 0,-9 5 0 0 0,-121 1 0 0 0,53-7 0 0 0,63 1 0 0 0,-70 6 0 0 0,69-5 0 0 0,-48 5 0 0 0,90-6 0 0 0,-15 17 0 0 0,-2 0 0 0 0,-70-1 0 0 0,-1 0 0 0 0,-10-4 0 0 0,-38-2 0 0 0,60 7 0 0 0,-3 1 0 0 0,-16-3 0 0 0,-37-2 0 0 0,103-5 0 0 0,-24-5 0 0 0,0-7 0 0 0,-60 5 0 0 0,96-8 0 0 0,-26 10 0 0 0,-57 0 0 0 0,-61 3 0 0 0,-28 3 0 0 0,10-1 0 0 0,-7-1-108 0 0,-11 1-536 0 0,-11 1-4156 0 0,2 2-3792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11975 0 0,'0'0'267'0'0,"0"0"42"0"0,0 0 17 0 0,0 0-28 0 0,0 0-58 0 0,0 0 491 0 0,0 0 238 0 0,0 0 45 0 0,0 0-61 0 0,0 0-288 0 0,0 0-542 0 0,-1 0-1 0 0,1 0 1 0 0,-1 0 0 0 0,1 0-1 0 0,-1 0 1 0 0,1 0-1 0 0,-1 0 1 0 0,1 0 0 0 0,0 0-1 0 0,-1 0 1 0 0,1 0-1 0 0,-1 0 1 0 0,1 0-1 0 0,-1 0 1 0 0,1 1 0 0 0,-1-1-1 0 0,-3 6 354 0 0,-2 4-243 0 0,1-1 0 0 0,0 1 0 0 0,0 0-1 0 0,-3 11 1 0 0,0 1-246 0 0,-10 21-1 0 0,-1 0 484 0 0,-60 148 1135 0 0,70-176-1605 0 0,7-11-7 0 0,0 0 0 0 0,0 0 0 0 0,0 0 0 0 0,0 0-1 0 0,0 0 1 0 0,1 1 0 0 0,0-1 0 0 0,-1 9 0 0 0,1-12-330 0 0,1-1-138 0 0,2-1 247 0 0,-1 0 0 0 0,0-1 0 0 0,0 1-1 0 0,0-1 1 0 0,0 1 0 0 0,0-1 0 0 0,0 1 0 0 0,0-1-1 0 0,0-2 1 0 0,-1 3 134 0 0,12-27-2903 0 0,-6 9 1462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30 147 13823 0 0,'0'0'315'0'0,"-16"-6"882"0"0,9 3-1058 0 0,6 3 581 0 0,-1-2 574 0 0,-1 1-548 0 0,2-1 4482 0 0,1 1-5227 0 0,1 0 0 0 0,-1 1 1 0 0,1-1-1 0 0,-1 0 0 0 0,0 0 1 0 0,1 0-1 0 0,-1 0 0 0 0,1 1 0 0 0,0-1 1 0 0,-1 0-1 0 0,1 1 0 0 0,0-1 1 0 0,-1 0-1 0 0,1 1 0 0 0,0-1 0 0 0,0 1 1 0 0,-1-1-1 0 0,1 1 0 0 0,0 0 1 0 0,0-1-1 0 0,0 1 0 0 0,0 0 1 0 0,1-1-1 0 0,2 0 1 0 0,17-8 459 0 0,0 1 0 0 0,35-9 0 0 0,6-2 228 0 0,-17 4-689 0 0,0 2 0 0 0,75-11 0 0 0,-105 19-188 0 0,-12 4 119 0 0,0 0 0 0 0,0 0 1 0 0,0 0-1 0 0,0 0 0 0 0,0 1 0 0 0,1-1 0 0 0,-1 1 1 0 0,0 0-1 0 0,4 0 0 0 0,-8 10-1155 0 0,-13 26-3535 0 0,9-26 3961 0 0,-6 13-1249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13823 0 0,'0'0'315'0'0,"0"0"45"0"0,0 0 21 0 0,0 0-49 0 0,-1 2-220 0 0,-49 127 2868 0 0,-17 19-1860 0 0,59-125-1120 0 0,7-18-1607 0 0,2-5 425 0 0,2-7-1373 0 0,3-9-3493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0,'0'0'304'0'0,"0"0"64"0"0,0 0 16 0 0,0 0 0 0 0,0 0-312 0 0,0 0-72 0 0,0 0 0 0 0,0 0 0 0 0,15 5 0 0 0,-15-5 0 0 0,8 5 0 0 0,1-2 0 0 0,-1 0-392 0 0,0 1-96 0 0,2 2-24 0 0,-2-3 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17503 0 0,'2'-1'399'0'0,"15"-12"604"0"0,31-28-485 0 0,-7 3 1124 0 0,-20 18-346 0 0,-1 0-1 0 0,26-33 0 0 0,-29 30-999 0 0,-6 10 0 0 0,-1 0 0 0 0,-1-1 0 0 0,0 0 0 0 0,-1 0 0 0 0,-1-1 0 0 0,0 0 0 0 0,5-17 0 0 0,-8 19-191 0 0,-1 1 449 0 0,4-22 0 0 0,-6 31-495 0 0,-1 0-1 0 0,0 1 1 0 0,0-1-1 0 0,0 0 1 0 0,0 0-1 0 0,0 0 1 0 0,-1 1-1 0 0,1-1 1 0 0,-1 0-1 0 0,0 0 1 0 0,0 1-1 0 0,0-1 1 0 0,-2-4-1 0 0,2 6-50 0 0,1 0 0 0 0,-1 0-1 0 0,1 0 1 0 0,-1 0 0 0 0,0 0 0 0 0,0 0 0 0 0,1 0-1 0 0,-1 0 1 0 0,0 1 0 0 0,0-1 0 0 0,0 0-1 0 0,0 0 1 0 0,0 1 0 0 0,0-1 0 0 0,0 1 0 0 0,0-1-1 0 0,0 1 1 0 0,-1-1 0 0 0,1 1 0 0 0,0-1-1 0 0,0 1 1 0 0,0 0 0 0 0,-1 0 0 0 0,1 0 0 0 0,0 0-1 0 0,0 0 1 0 0,0 0 0 0 0,-1 0 0 0 0,1 0 0 0 0,0 0-1 0 0,0 0 1 0 0,-2 1 0 0 0,-1 1 178 0 0,0 0 0 0 0,1 0 1 0 0,0 0-1 0 0,-1 0 0 0 0,1 1 0 0 0,0-1 1 0 0,-3 4-1 0 0,4-4-34 0 0,-11 11-125 0 0,2 1-1 0 0,-1-1 1 0 0,2 2 0 0 0,0-1 0 0 0,0 2 0 0 0,2-1 0 0 0,-11 26 0 0 0,2 3-253 0 0,-18 74 1 0 0,27-86 271 0 0,-3 35-1 0 0,9-55 0 0 0,1 0-1 0 0,1 0 0 0 0,0 0 0 0 0,1 0 1 0 0,1 0-1 0 0,3 17 0 0 0,-4-26-139 0 0,0 0 0 0 0,0 0 0 0 0,0 0-1 0 0,1 0 1 0 0,-1 0 0 0 0,1 0 0 0 0,0-1 0 0 0,0 1 0 0 0,0-1 0 0 0,0 1-1 0 0,0-1 1 0 0,0 0 0 0 0,5 4 0 0 0,-5-5 23 0 0,0 0 0 0 0,0 0-1 0 0,0 1 1 0 0,0-2 0 0 0,0 1 0 0 0,0 0 0 0 0,0 0 0 0 0,0-1-1 0 0,0 1 1 0 0,0-1 0 0 0,1 0 0 0 0,-1 1 0 0 0,0-1-1 0 0,0 0 1 0 0,0 0 0 0 0,1-1 0 0 0,-1 1 0 0 0,0 0 0 0 0,0-1-1 0 0,0 1 1 0 0,3-2 0 0 0,1 0-46 0 0,0 0-462 0 0,0-1 1 0 0,0 1-1 0 0,0-1 1 0 0,0 0 0 0 0,-1 0-1 0 0,1-1 1 0 0,7-7 0 0 0,13-16-1453 0 0,2-1-15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20 296 15663 0 0,'0'0'719'0'0,"0"0"-20"0"0,-5-6-278 0 0,4 4-163 0 0,-1 0 0 0 0,1 0 0 0 0,-1 0 1 0 0,1 0-1 0 0,0 0 0 0 0,-1-1 0 0 0,1 1 0 0 0,1 0 1 0 0,-1-1-1 0 0,0 1 0 0 0,0-1 0 0 0,1 1 0 0 0,0-1 0 0 0,-1 0 1 0 0,1 1-1 0 0,0-1 0 0 0,0 1 0 0 0,0-1 0 0 0,2-4 0 0 0,-1 0 450 0 0,1 0-1 0 0,1 0 0 0 0,0 1 0 0 0,0-1 0 0 0,0 1 0 0 0,6-9 0 0 0,-3 5-707 0 0,1 1 0 0 0,0-1 0 0 0,0 1 0 0 0,1 0 0 0 0,0 1 0 0 0,1 0 0 0 0,0 0 0 0 0,0 1 0 0 0,1 0 0 0 0,0 0 0 0 0,0 1 0 0 0,12-5 0 0 0,8-1 0 0 0,-29 11 0 0 0,0 1 0 0 0,0 0 0 0 0,0-1 0 0 0,1 1 0 0 0,-1 0 0 0 0,0 0 0 0 0,0 0 0 0 0,0 0 0 0 0,1 0 0 0 0,-1 0 0 0 0,0 0 0 0 0,0 0 0 0 0,0 0 0 0 0,1 1 0 0 0,-1-1 0 0 0,0 0 0 0 0,0 1 0 0 0,0-1 0 0 0,0 1 0 0 0,0-1 0 0 0,0 1 0 0 0,0 0 0 0 0,0 0 0 0 0,0-1 0 0 0,0 1 0 0 0,0 0 0 0 0,0 0 0 0 0,1 1 0 0 0,-1 0 0 0 0,0 0 0 0 0,0 1 0 0 0,0-1 0 0 0,0 0 0 0 0,0 1 0 0 0,0-1 0 0 0,-1 1 0 0 0,1-1 0 0 0,-1 3 0 0 0,2 14 256 0 0,-2 0 0 0 0,0-1 0 0 0,-2 1 0 0 0,0-1 0 0 0,-1 1 0 0 0,0-1 0 0 0,-12 33 0 0 0,5-18-256 0 0,11-29 0 0 0,3-7 0 0 0,4-5 0 0 0,94-107 0 0 0,-78 92 0 0 0,0 1 0 0 0,45-31 0 0 0,-61 48 0 0 0,1 6 0 0 0,0 4 0 0 0,-8-5 0 0 0,-1 0 0 0 0,1 1 0 0 0,0-1 0 0 0,0 1 0 0 0,0-1 0 0 0,0 1 0 0 0,-1 0 0 0 0,1-1 0 0 0,0 1 0 0 0,-1 0 0 0 0,1 0 0 0 0,0-1 0 0 0,-1 1 0 0 0,1 0 0 0 0,-1 0 0 0 0,1 0 0 0 0,-1 0 0 0 0,0 0 0 0 0,1-1 0 0 0,-1 1 0 0 0,0 0 0 0 0,0 0 0 0 0,1 0 0 0 0,-1 2 0 0 0,0 1 0 0 0,4 7 0 0 0,-2-7 0 0 0,-1 0 0 0 0,0-1 0 0 0,0 1 0 0 0,0 0 0 0 0,0 0 0 0 0,0-1 0 0 0,-1 1 0 0 0,0 0 0 0 0,0 0 0 0 0,0 0 0 0 0,0 0 0 0 0,0 0 0 0 0,-1 0 0 0 0,0 0 0 0 0,0-1 0 0 0,0 1 0 0 0,0 0 0 0 0,0 0 0 0 0,-4 5 0 0 0,4-7 0 0 0,0-1 0 0 0,0 1 0 0 0,0 0 0 0 0,0 1 0 0 0,1-1 0 0 0,-1 0 0 0 0,0 0 0 0 0,1 0 0 0 0,0 0 0 0 0,-1 3 0 0 0,0 2 0 0 0,-4 11 0 0 0,2-7 0 0 0,2-1 0 0 0,1-10 0 0 0,0 0 0 0 0,-1 0 0 0 0,1 0 0 0 0,0 1 0 0 0,0-1 0 0 0,0 0 0 0 0,0 0 0 0 0,0 0 0 0 0,0 0 0 0 0,0 1 0 0 0,0-1 0 0 0,0 0 0 0 0,0 0 0 0 0,0 0 0 0 0,0 1 0 0 0,0-1 0 0 0,0 0 0 0 0,0 0 0 0 0,0 0 0 0 0,0 1 0 0 0,0-1 0 0 0,0 0 0 0 0,0 0 0 0 0,0 0 0 0 0,0 1 0 0 0,0-1 0 0 0,0 0 0 0 0,1 0 0 0 0,-1 0 0 0 0,0 0 0 0 0,0 1 0 0 0,0-1 0 0 0,0 0 0 0 0,0 0 0 0 0,0 0 0 0 0,1 0 0 0 0,-1 0 0 0 0,0 0 0 0 0,0 0 0 0 0,0 1 0 0 0,0-1 0 0 0,1 0 0 0 0,-1 0 0 0 0,0 0 0 0 0,0 0 0 0 0,0 0 0 0 0,1 0 0 0 0,-1 0 0 0 0,0 0 0 0 0,0 0 0 0 0,0 0 0 0 0,1 0 0 0 0,-1 0 0 0 0,0 0 0 0 0,0 0 0 0 0,0 0 0 0 0,1 0 0 0 0,8-5 0 0 0,-9 5 0 0 0,11-4 0 0 0,-9 4 0 0 0,0-1 0 0 0,-1 1 0 0 0,1-1 0 0 0,0 0 0 0 0,-1 1 0 0 0,1-1 0 0 0,0 0 0 0 0,-1 0 0 0 0,1 0 0 0 0,1-1 0 0 0,76-70 0 0 0,-54 47 0 0 0,-18 18 0 0 0,1-1 0 0 0,0 1 0 0 0,14-10 0 0 0,-5 5 0 0 0,-11 7 0 0 0,1 0 0 0 0,-1 0 0 0 0,15-6 0 0 0,-15 10 0 0 0,-6 7 0 0 0,-24 81 0 0 0,17-65 0 0 0,-1-4 0 0 0,3-7 0 0 0,0 0 0 0 0,1 0 0 0 0,1 0 0 0 0,0 0 0 0 0,0 1 0 0 0,1-1 0 0 0,0 13 0 0 0,4-8 0 0 0,2-13 0 0 0,-2-2 0 0 0,0 1 0 0 0,1 0 0 0 0,-1-1 0 0 0,1 0 0 0 0,-1 1 0 0 0,1-1 0 0 0,-1 0 0 0 0,1 0 0 0 0,0 0 0 0 0,0-1 0 0 0,-1 1 0 0 0,1-1 0 0 0,0 1 0 0 0,0-1 0 0 0,0 0 0 0 0,4 0 0 0 0,1-1 0 0 0,1 0 0 0 0,-1 0 0 0 0,0-1 0 0 0,9-3 0 0 0,-6 1 0 0 0,0-1 0 0 0,-1 0 0 0 0,0 0 0 0 0,0-1 0 0 0,0 0 0 0 0,11-11 0 0 0,49-50 0 0 0,-60 56 0 0 0,0 0 0 0 0,0-2 0 0 0,9-15 0 0 0,-16 23 0 0 0,0 0 0 0 0,-1 0 0 0 0,0 0 0 0 0,1 0 0 0 0,-2-1 0 0 0,1 1 0 0 0,-1-1 0 0 0,1 0 0 0 0,-1 1 0 0 0,-1-1 0 0 0,1-10 0 0 0,-1 15 0 0 0,0 0 0 0 0,0 0 0 0 0,0 0 0 0 0,0 0 0 0 0,0 0 0 0 0,0 0 0 0 0,-1 0 0 0 0,1 0 0 0 0,0 0 0 0 0,0 0 0 0 0,-1 0 0 0 0,1 0 0 0 0,-1 0 0 0 0,1 0 0 0 0,-1 0 0 0 0,1 0 0 0 0,-1 0 0 0 0,0 0 0 0 0,1 0 0 0 0,-1 0 0 0 0,0 1 0 0 0,-1-2 0 0 0,-1 0 0 0 0,2 0 0 0 0,0 1 0 0 0,-1 0 0 0 0,1 0 0 0 0,0 0 0 0 0,-1 0 0 0 0,1 0 0 0 0,-1 0 0 0 0,1 0 0 0 0,-1 1 0 0 0,1-1 0 0 0,-1 0 0 0 0,0 1 0 0 0,1-1 0 0 0,-1 1 0 0 0,0 0 0 0 0,1-1 0 0 0,-1 1 0 0 0,0 0 0 0 0,0 0 0 0 0,1 0 0 0 0,-1 0 0 0 0,0 1 0 0 0,1-1 0 0 0,-1 0 0 0 0,0 1 0 0 0,1-1 0 0 0,-1 1 0 0 0,0 0 0 0 0,1-1 0 0 0,-1 1 0 0 0,1 0 0 0 0,-3 1 0 0 0,0 1 0 0 0,0 0 0 0 0,0 0 0 0 0,0 1 0 0 0,0-1 0 0 0,0 1 0 0 0,1 0 0 0 0,-1 0 0 0 0,1 0 0 0 0,-4 8 0 0 0,0 0 0 0 0,1 1 0 0 0,0 0 0 0 0,-7 24 0 0 0,12-31 0 0 0,0 0 0 0 0,0 1 0 0 0,0-1 0 0 0,1 0 0 0 0,0 1 0 0 0,0-1 0 0 0,1 1 0 0 0,0-1 0 0 0,0 0 0 0 0,3 12 0 0 0,-3-15 0 0 0,0 0 0 0 0,1 0 0 0 0,-1 0 0 0 0,0 0 0 0 0,1 0 0 0 0,0 0 0 0 0,0 0 0 0 0,0 0 0 0 0,0-1 0 0 0,0 1 0 0 0,0-1 0 0 0,1 1 0 0 0,-1-1 0 0 0,4 2 0 0 0,-4-3 0 0 0,0 1 0 0 0,1-1 0 0 0,-1 0 0 0 0,0 0 0 0 0,1-1 0 0 0,-1 1 0 0 0,1 0 0 0 0,-1-1 0 0 0,1 0 0 0 0,-1 1 0 0 0,1-1 0 0 0,-1 0 0 0 0,1 0 0 0 0,-1-1 0 0 0,1 1 0 0 0,-1 0 0 0 0,1-1 0 0 0,-1 0 0 0 0,4-1 0 0 0,9-4 0 0 0,0-1 0 0 0,-1 0 0 0 0,24-18 0 0 0,-9 6 0 0 0,-21 14 0 0 0,-1 0 0 0 0,0-1 0 0 0,0 0 0 0 0,-1 0 0 0 0,1-1 0 0 0,-1 0 0 0 0,-1 0 0 0 0,1 0 0 0 0,-1-1 0 0 0,-1 0 0 0 0,1 0 0 0 0,4-12 0 0 0,1-7 0 0 0,-1-2 0 0 0,7-41 0 0 0,-14 60 0 0 0,0 0 0 0 0,-2 5 0 0 0,-3 10 0 0 0,2-1 0 0 0,0 0 0 0 0,1 0 0 0 0,-1 0 0 0 0,1 0 0 0 0,0 0 0 0 0,0 0 0 0 0,0 0 0 0 0,0 0 0 0 0,1 0 0 0 0,-1 0 0 0 0,1 0 0 0 0,0 0 0 0 0,1 0 0 0 0,-1 0 0 0 0,0-1 0 0 0,1 1 0 0 0,0 0 0 0 0,0-1 0 0 0,0 0 0 0 0,1 1 0 0 0,-1-1 0 0 0,1 0 0 0 0,-1 0 0 0 0,1 0 0 0 0,6 4 0 0 0,-4-3 0 0 0,1-1 0 0 0,0 1 0 0 0,0-2 0 0 0,1 1 0 0 0,-1-1 0 0 0,0 1 0 0 0,8 0 0 0 0,1 0 0 0 0,-12 0 0 0 0,-1-1 0 0 0,8 9 0 0 0,-9-6 0 0 0,-1-3 0 0 0,1 1 0 0 0,-1 0 0 0 0,1 0 0 0 0,-1 0 0 0 0,0 1 0 0 0,0-1 0 0 0,0 0 0 0 0,-1 1 0 0 0,1-1 0 0 0,-1 0 0 0 0,1 0 0 0 0,-1 0 0 0 0,0 0 0 0 0,0 1 0 0 0,-3 3 0 0 0,-1 3 0 0 0,-1-1 0 0 0,0 0 0 0 0,-8 9 0 0 0,7-10 0 0 0,1 0 0 0 0,0 0 0 0 0,-7 14 0 0 0,11-13 0 0 0,2-2-269 0 0,0-5-1135 0 0,0-2-511 0 0,5-2-108 0 0,16-7-22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15663 0 0,'0'0'356'0'0,"0"0"50"0"0,0 0 20 0 0,0 0-42 0 0,0 0-180 0 0,0 0 176 0 0,0 0 107 0 0,0 0 22 0 0,2 1 3 0 0,0 0-445 0 0,-1 0 0 0 0,0-1 0 0 0,0 1 0 0 0,0 0 0 0 0,0 0 0 0 0,0 0-1 0 0,0 0 1 0 0,0 0 0 0 0,0 0 0 0 0,0 0 0 0 0,0 0 0 0 0,-1 0 0 0 0,1 1 0 0 0,0-1 0 0 0,-1 0-1 0 0,1 2 1 0 0,1 1 161 0 0,-1 0-1 0 0,0 1 0 0 0,0-1 0 0 0,-1 0 0 0 0,1 6 0 0 0,-1-1 109 0 0,0 1-1 0 0,-1 0 0 0 0,0-1 0 0 0,-3 15 0 0 0,2-15-272 0 0,-35 117 821 0 0,31-106 100 0 0,6-18-1680 0 0,-3-10-2633 0 0,0-2-4521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36 267 11975 0 0,'0'0'267'0'0,"0"0"42"0"0,0 0 17 0 0,0 0-28 0 0,0 3-196 0 0,0-2-50 0 0,-1 1-1 0 0,1-1 1 0 0,0 1 0 0 0,0-1 0 0 0,0 1 0 0 0,-1-1 0 0 0,1 0 0 0 0,-1 1 0 0 0,1-1-1 0 0,-2 3 1 0 0,-4-2 398 0 0,5-2-395 0 0,1 0 0 0 0,0 0-1 0 0,0 0 1 0 0,0 0 0 0 0,0 0 0 0 0,0 0 0 0 0,0 0 0 0 0,0 0 0 0 0,0 0 0 0 0,0 0 0 0 0,-1 0 0 0 0,1 0-1 0 0,0 0 1 0 0,0 0 0 0 0,0 0 0 0 0,0 0 0 0 0,0 0 0 0 0,0 0 0 0 0,0 0 0 0 0,0 0 0 0 0,0 0-1 0 0,0 0 1 0 0,-1 0 0 0 0,1 0 0 0 0,0 0 0 0 0,0 0 0 0 0,0 0 0 0 0,0 0 0 0 0,0 0 0 0 0,0 0-1 0 0,0 0 1 0 0,0 0 0 0 0,0 1 0 0 0,0-1 0 0 0,0 0 0 0 0,0 0 0 0 0,0 0 0 0 0,0 0 0 0 0,0 0 0 0 0,0 0-1 0 0,-1 0 1 0 0,1 0 0 0 0,0 0 0 0 0,0 1 0 0 0,0-1 0 0 0,0 0 0 0 0,0 0 0 0 0,0 0 0 0 0,0 0-1 0 0,0 0 1 0 0,1 0 0 0 0,-3 0 1379 0 0,1 0-1262 0 0,0 0-1 0 0,0 0 1 0 0,0 0-1 0 0,0 0 1 0 0,0 0-1 0 0,0 0 1 0 0,0 0-1 0 0,1 0 1 0 0,-1-1-1 0 0,0 1 0 0 0,0 0 1 0 0,0-1-1 0 0,0 1 1 0 0,0-1-1 0 0,0 1 1 0 0,1-1-1 0 0,-1 1 1 0 0,-1-2-1 0 0,1-2 181 0 0,1-1-1 0 0,0 1 1 0 0,0-1-1 0 0,0 1 1 0 0,0-1-1 0 0,1 1 1 0 0,-1-1-1 0 0,1 1 1 0 0,1-1-1 0 0,-1 1 1 0 0,0 0-1 0 0,1-1 1 0 0,3-5-1 0 0,5-8 657 0 0,19-28 0 0 0,-25 41-741 0 0,8-14-190 0 0,1 2 0 0 0,1-1 0 0 0,0 2 0 0 0,2 0 0 0 0,-1 0 0 0 0,2 2 0 0 0,20-15 0 0 0,-27 26-77 0 0,-10 3 0 0 0,1 0 0 0 0,-1 0 0 0 0,1 0 0 0 0,-1 0 0 0 0,1 0 0 0 0,-1 1 0 0 0,1-1 0 0 0,-1 0 0 0 0,0 0 0 0 0,1 0 0 0 0,-1 1 0 0 0,1-1 0 0 0,-1 0 0 0 0,1 0 0 0 0,-1 1 0 0 0,0-1 0 0 0,1 0 0 0 0,-1 1 0 0 0,2 2 0 0 0,-1-1 0 0 0,1 1 0 0 0,-1 0 0 0 0,0-1 0 0 0,0 1 0 0 0,-1 0 0 0 0,1 0 0 0 0,0-1 0 0 0,-1 1 0 0 0,0 0 0 0 0,1 0 0 0 0,-1 0 0 0 0,0 0 0 0 0,-1 3 0 0 0,0 6 0 0 0,-5 22 0 0 0,-5 3 0 0 0,-2-1 0 0 0,-1-1 0 0 0,-1 0 0 0 0,-31 49 0 0 0,32-61 0 0 0,94-136 0 0 0,-1 2 0 0 0,-70 99 0 0 0,1 0 0 0 0,0 1 0 0 0,20-17 0 0 0,-24 23 0 0 0,2-1 0 0 0,-7 6 0 0 0,-1 0 0 0 0,1 0 0 0 0,-1 0 0 0 0,0 0 0 0 0,1 0 0 0 0,-1 0 0 0 0,0 0 0 0 0,1 0 0 0 0,-1 0 0 0 0,1 0 0 0 0,-1 0 0 0 0,0 0 0 0 0,1 1 0 0 0,-1-1 0 0 0,0 0 0 0 0,1 0 0 0 0,-1 0 0 0 0,0 1 0 0 0,0-1 0 0 0,1 0 0 0 0,-1 1 0 0 0,0-1 0 0 0,1 1 0 0 0,0 1 0 0 0,0 1 0 0 0,-1 0 0 0 0,1-1 0 0 0,0 1 0 0 0,-1 0 0 0 0,0 0 0 0 0,0 0 0 0 0,0 0 0 0 0,0 0 0 0 0,0-1 0 0 0,-1 4 0 0 0,1 10 0 0 0,0-7 0 0 0,-1 0 0 0 0,0 0 0 0 0,0 0 0 0 0,-1 0 0 0 0,1 0 0 0 0,-7 15 0 0 0,-7 35 0 0 0,15-59 0 0 0,0 0 0 0 0,-1 0 0 0 0,1 1 0 0 0,0-1 0 0 0,0 0 0 0 0,0 0 0 0 0,0 0 0 0 0,0 0 0 0 0,0 0 0 0 0,0 0 0 0 0,0 1 0 0 0,0-1 0 0 0,0 0 0 0 0,0 0 0 0 0,0 0 0 0 0,0 0 0 0 0,0 0 0 0 0,0 0 0 0 0,0 1 0 0 0,0-1 0 0 0,0 0 0 0 0,0 0 0 0 0,0 0 0 0 0,0 0 0 0 0,0 0 0 0 0,0 1 0 0 0,0-1 0 0 0,1 0 0 0 0,-1 0 0 0 0,0 0 0 0 0,0 0 0 0 0,0 0 0 0 0,0 0 0 0 0,0 0 0 0 0,0 0 0 0 0,0 1 0 0 0,0-1 0 0 0,1 0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0,0-1 0 0 0,0 1 0 0 0,9-6 0 0 0,-7 5 0 0 0,19-15 0 0 0,-1-1 0 0 0,0-1 0 0 0,25-32 0 0 0,-28 32 0 0 0,72-71 0 0 0,-80 83 0 0 0,-9 5 0 0 0,0 1 0 0 0,0 0 0 0 0,0 0 0 0 0,1 0 0 0 0,-1-1 0 0 0,0 1 0 0 0,0 0 0 0 0,1 0 0 0 0,-1 0 0 0 0,0 0 0 0 0,0 0 0 0 0,1-1 0 0 0,-1 1 0 0 0,0 0 0 0 0,1 0 0 0 0,-1 0 0 0 0,0 0 0 0 0,0 0 0 0 0,1 0 0 0 0,-1 0 0 0 0,0 0 0 0 0,1 0 0 0 0,-1 0 0 0 0,0 0 0 0 0,0 0 0 0 0,1 0 0 0 0,-1 0 0 0 0,0 1 0 0 0,1-1 0 0 0,-1 0 0 0 0,0 0 0 0 0,0 0 0 0 0,1 0 0 0 0,-1 0 0 0 0,0 1 0 0 0,0-1 0 0 0,1 0 0 0 0,-1 0 0 0 0,0 1 0 0 0,1 3 0 0 0,-1 0 0 0 0,0 0 0 0 0,0 0 0 0 0,0 0 0 0 0,0 0 0 0 0,0 0 0 0 0,-1 0 0 0 0,0-1 0 0 0,-2 8 0 0 0,-14 31 0 0 0,0-4 0 0 0,15-30 0 0 0,-1 0 0 0 0,1 1 0 0 0,0-1 0 0 0,1 0 0 0 0,0 1 0 0 0,0-1 0 0 0,1 1 0 0 0,1 11 0 0 0,2-12 0 0 0,3-2 0 0 0,-4-5 0 0 0,1-1 0 0 0,-1 1 0 0 0,1 0 0 0 0,-1-1 0 0 0,1 1 0 0 0,0-1 0 0 0,-1 0 0 0 0,1 0 0 0 0,0 0 0 0 0,-1 0 0 0 0,1-1 0 0 0,0 1 0 0 0,-1-1 0 0 0,1 1 0 0 0,-1-1 0 0 0,1 0 0 0 0,-1 0 0 0 0,1 0 0 0 0,-1 0 0 0 0,1-1 0 0 0,1-1 0 0 0,6-3 0 0 0,0-1 0 0 0,0-1 0 0 0,9-9 0 0 0,-7 4 0 0 0,0-1 0 0 0,-1 1 0 0 0,16-29 0 0 0,2 0 0 0 0,-21 31 0 0 0,-20 34 0 0 0,1 2 0 0 0,1 0 0 0 0,1 0 0 0 0,1 0 0 0 0,-4 28 0 0 0,10-31 0 0 0,5-14 0 0 0,-1-3 0 0 0,-2-5 0 0 0,0 0 0 0 0,0 1 0 0 0,0-1 0 0 0,0 0 0 0 0,0 0 0 0 0,1 1 0 0 0,-1-1 0 0 0,0 0 0 0 0,0 1 0 0 0,0-1 0 0 0,0 0 0 0 0,0 0 0 0 0,1 1 0 0 0,-1-1 0 0 0,0 0 0 0 0,0 0 0 0 0,0 1 0 0 0,1-1 0 0 0,-1 0 0 0 0,0 0 0 0 0,0 0 0 0 0,1 0 0 0 0,-1 1 0 0 0,0-1 0 0 0,0 0 0 0 0,1 0 0 0 0,-1 0 0 0 0,0 0 0 0 0,1 0 0 0 0,-1 0 0 0 0,0 0 0 0 0,1 0 0 0 0,-1 0 0 0 0,0 0 0 0 0,1 0 0 0 0,-1 0 0 0 0,0 0 0 0 0,0 0 0 0 0,1 0 0 0 0,-1 0 0 0 0,0 0 0 0 0,1 0 0 0 0,-1 0 0 0 0,0 0 0 0 0,0 0 0 0 0,1 0 0 0 0,-1-1 0 0 0,0 1 0 0 0,1 0 0 0 0,-1 0 0 0 0,0 0 0 0 0,0-1 0 0 0,0 1 0 0 0,1 0 0 0 0,-1-1 0 0 0,0 1 0 0 0,30-11 0 0 0,-25 10 0 0 0,1-1 0 0 0,-1 0 0 0 0,0 0 0 0 0,0 0 0 0 0,0-1 0 0 0,0 1 0 0 0,-1-1 0 0 0,9-7 0 0 0,57-44 0 0 0,-37 25 0 0 0,-23 22 0 0 0,0-1 0 0 0,-1 0 0 0 0,-1-1 0 0 0,1 0 0 0 0,8-13 0 0 0,-9 11 0 0 0,-3 6 0 0 0,-3 7 0 0 0,-2 3 0 0 0,-2 7 0 0 0,0 0 0 0 0,-5 17 0 0 0,4-19 0 0 0,0 1 0 0 0,1-1 0 0 0,0 1 0 0 0,0 12 0 0 0,2-23 0 0 0,0 1 0 0 0,0 0 0 0 0,0-1 0 0 0,0 1 0 0 0,0-1 0 0 0,0 1 0 0 0,0-1 0 0 0,0 1 0 0 0,0-1 0 0 0,0 1 0 0 0,1-1 0 0 0,-1 1 0 0 0,0-1 0 0 0,0 1 0 0 0,1-1 0 0 0,-1 1 0 0 0,1-1 0 0 0,0 1 0 0 0,0-1 0 0 0,1 0 0 0 0,-1 0 0 0 0,1 0 0 0 0,-1 0 0 0 0,1 0 0 0 0,-1 0 0 0 0,1 0 0 0 0,-1 0 0 0 0,1-1 0 0 0,-1 1 0 0 0,0 0 0 0 0,3-2 0 0 0,20-7 0 0 0,4-7 0 0 0,0-1 0 0 0,-1-1 0 0 0,-1-1 0 0 0,25-24 0 0 0,0 0 0 0 0,-40 35 0 0 0,-11 8 0 0 0,1-1 0 0 0,-1 1 0 0 0,0 0 0 0 0,0 0 0 0 0,0-1 0 0 0,1 1 0 0 0,-1 0 0 0 0,0 0 0 0 0,1 0 0 0 0,-1 0 0 0 0,0-1 0 0 0,0 1 0 0 0,1 0 0 0 0,-1 0 0 0 0,0 0 0 0 0,1 0 0 0 0,-1 0 0 0 0,0 0 0 0 0,1 0 0 0 0,-1 0 0 0 0,0 0 0 0 0,1 0 0 0 0,-1 0 0 0 0,0 0 0 0 0,1 0 0 0 0,-1 0 0 0 0,0 0 0 0 0,1 0 0 0 0,-1 0 0 0 0,0 0 0 0 0,0 0 0 0 0,1 1 0 0 0,-1-1 0 0 0,0 0 0 0 0,1 0 0 0 0,-1 0 0 0 0,0 1 0 0 0,0-1 0 0 0,1 0 0 0 0,-1 0 0 0 0,0 0 0 0 0,0 1 0 0 0,0-1 0 0 0,1 0 0 0 0,-1 1 0 0 0,0-1 0 0 0,0 0 0 0 0,2 11 0 0 0,-2-11 0 0 0,0 12 13 0 0,0 0-1 0 0,0 0 1 0 0,-3 16-1 0 0,-1-4-137 0 0,1 36-1 0 0,3-58-925 0 0,0-2-385 0 0,0 0-1545 0 0,0 0-5886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21191 0 0,'0'0'480'0'0,"0"0"67"0"0,0 0 31 0 0,0 0-56 0 0,2-1-341 0 0,15-7-224 0 0,-12 5 257 0 0,1 0 1 0 0,1 0 0 0 0,-1 1 0 0 0,0 0 0 0 0,1 0-1 0 0,8-1 1 0 0,3 1-71 0 0,-1 2-1 0 0,0 0 0 0 0,18 2 1 0 0,-23 0-1106 0 0,0 0 0 0 0,21 7 0 0 0,-13-1-7230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65 19351 0 0,'9'-6'1474'0'0,"-6"3"-1268"0"0,-1 0 1 0 0,0 0 0 0 0,0-1 0 0 0,0 1 0 0 0,0-1 0 0 0,0 1 0 0 0,-1-1 0 0 0,0 0-1 0 0,0 0 1 0 0,0 1 0 0 0,1-7 0 0 0,-2 9-127 0 0,0 1-1 0 0,0-1 0 0 0,0 1 1 0 0,0 0-1 0 0,0-1 0 0 0,0 1 1 0 0,0 0-1 0 0,0-1 0 0 0,0 1 1 0 0,-1-1-1 0 0,1 1 1 0 0,0 0-1 0 0,0-1 0 0 0,0 1 1 0 0,0 0-1 0 0,-1-1 0 0 0,1 1 1 0 0,0 0-1 0 0,0-1 1 0 0,-1 1-1 0 0,1 0 0 0 0,0 0 1 0 0,-1-1-1 0 0,1 1 0 0 0,0 0 1 0 0,-1 0-1 0 0,1 0 1 0 0,0-1-1 0 0,-1 1 0 0 0,1 0 1 0 0,0 0-1 0 0,-1 0 0 0 0,1 0 1 0 0,0 0-1 0 0,-1 0 1 0 0,1 0-1 0 0,-1 0 0 0 0,1 0 1 0 0,0 0-1 0 0,-1 0 0 0 0,1 0 1 0 0,-1 0-1 0 0,0 0 1 0 0,-15 2 563 0 0,14-1-627 0 0,0 0-1 0 0,0 0 1 0 0,0 0 0 0 0,0 0-1 0 0,0 0 1 0 0,0 1-1 0 0,0-1 1 0 0,0 1 0 0 0,1-1-1 0 0,-3 4 1 0 0,-9 7-16 0 0,-9 5 0 0 0,2 0 0 0 0,-30 34 0 0 0,33-32 0 0 0,6-6 0 0 0,1 1 0 0 0,0 1 0 0 0,1-1 0 0 0,1 2 0 0 0,-11 26 0 0 0,17-39 0 0 0,-3 14 0 0 0,5-17 0 0 0,0 1 0 0 0,0-1 0 0 0,0 0 0 0 0,0 0 0 0 0,0 1 0 0 0,0-1 0 0 0,0 0 0 0 0,0 0 0 0 0,0 1 0 0 0,0-1 0 0 0,0 0 0 0 0,0 0 0 0 0,0 1 0 0 0,1-1 0 0 0,-1 0 0 0 0,0 0 0 0 0,0 1 0 0 0,0-1 0 0 0,0 0 0 0 0,0 0 0 0 0,1 0 0 0 0,-1 1 0 0 0,0-1 0 0 0,0 0 0 0 0,0 0 0 0 0,0 0 0 0 0,1 1 0 0 0,-1-1 0 0 0,0 0 0 0 0,0 0 0 0 0,1 0 0 0 0,-1 0 0 0 0,0 0 0 0 0,0 0 0 0 0,0 0 0 0 0,1 0 0 0 0,-1 1 0 0 0,0-1 0 0 0,1 0 0 0 0,-1 0 0 0 0,0 0 0 0 0,0 0 0 0 0,1 0 0 0 0,-1 0 0 0 0,0-1 0 0 0,13 0 0 0 0,-12 0 0 0 0,5 0 0 0 0,-1-1 0 0 0,0 0 0 0 0,0 0 0 0 0,0 0 0 0 0,0-1 0 0 0,0 0 0 0 0,0 0 0 0 0,-1 0 0 0 0,7-6 0 0 0,7-4 0 0 0,-2 1 0 0 0,-1-1 0 0 0,25-27 0 0 0,-30 29 0 0 0,1-1 0 0 0,0 2 0 0 0,1 0 0 0 0,0 0 0 0 0,25-15 0 0 0,-29 22 72 0 0,-7 3 299 0 0,0 0-300 0 0,-1 1-1 0 0,1-1 1 0 0,-1 1 0 0 0,1 0 0 0 0,-1-1 0 0 0,1 1-1 0 0,-1-1 1 0 0,1 1 0 0 0,-1 0 0 0 0,0 0-1 0 0,1-1 1 0 0,-1 1 0 0 0,0 0 0 0 0,0 0 0 0 0,1-1-1 0 0,-1 1 1 0 0,0 0 0 0 0,0 1 0 0 0,1 17 135 0 0,-1-17-168 0 0,-2 28-34 0 0,-2-1 0 0 0,0 1 0 0 0,-2-1-1 0 0,-13 36 1 0 0,-7 37-7 0 0,15-45 3 0 0,-3 0 0 0 0,-2 0 0 0 0,-37 81 0 0 0,39-109 0 0 0,-2-1 0 0 0,-35 46 0 0 0,48-69 99 0 0,0-1-1 0 0,-1 0 1 0 0,1-1 0 0 0,-1 1-1 0 0,-7 5 1 0 0,10-8-75 0 0,0-1 1 0 0,1 1-1 0 0,-1-1 0 0 0,0 1 0 0 0,0-1 0 0 0,0 1 1 0 0,0-1-1 0 0,0 0 0 0 0,0 1 0 0 0,0-1 1 0 0,0 0-1 0 0,0 0 0 0 0,0 0 0 0 0,0 0 0 0 0,0 0 1 0 0,0 0-1 0 0,0 0 0 0 0,0 0 0 0 0,0 0 1 0 0,0 0-1 0 0,0 0 0 0 0,0-1 0 0 0,0 1 1 0 0,0 0-1 0 0,0-1 0 0 0,0 1 0 0 0,0-1 0 0 0,0 1 1 0 0,0-1-1 0 0,0 1 0 0 0,0-1 0 0 0,1 0 1 0 0,-1 1-1 0 0,-1-2 0 0 0,-3-5 59 0 0,0 0 1 0 0,0 0-1 0 0,1 0 0 0 0,0-1 1 0 0,0 0-1 0 0,1 0 1 0 0,-4-15-1 0 0,-11-59-206 0 0,8 38-775 0 0,5 26-337 0 0,-3-25 0 0 0,9 39 445 0 0,-1 0 0 0 0,1 0 0 0 0,0 1 0 0 0,0-1 0 0 0,0 0 0 0 0,1 1 0 0 0,-1-1 0 0 0,4-5 0 0 0,-1 2 218 0 0,6-11-1986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190 127 19351 0 0,'0'-2'886'0'0,"4"-4"-411"0"0,-1-1 0 0 0,-1 0 0 0 0,1 0 0 0 0,-1 0 1 0 0,-1 0-1 0 0,1 0 0 0 0,-1 0 0 0 0,0 0 0 0 0,-1 0 1 0 0,1-1-1 0 0,-3-13 0 0 0,2 19-414 0 0,0 1 0 0 0,0 0-1 0 0,0 0 1 0 0,0 0 0 0 0,0 0 0 0 0,0 0-1 0 0,-1 0 1 0 0,1 0 0 0 0,0 0 0 0 0,-1 0-1 0 0,1 0 1 0 0,-1 0 0 0 0,1 0 0 0 0,-1 0-1 0 0,0 1 1 0 0,1-1 0 0 0,-1 0 0 0 0,0 0-1 0 0,1 0 1 0 0,-1 1 0 0 0,0-1 0 0 0,0 0-1 0 0,0 1 1 0 0,0-1 0 0 0,0 1 0 0 0,0-1 0 0 0,1 1-1 0 0,-1-1 1 0 0,0 1 0 0 0,-1 0 0 0 0,1-1-1 0 0,-1 1 1 0 0,0 0 62 0 0,-1 0 0 0 0,1 0-1 0 0,-1 0 1 0 0,1 1 0 0 0,0-1 0 0 0,-1 1 0 0 0,1-1-1 0 0,0 1 1 0 0,0 0 0 0 0,0 0 0 0 0,-1 0-1 0 0,1 0 1 0 0,-2 2 0 0 0,-6 4-123 0 0,1 0 0 0 0,0 1 0 0 0,1 0 0 0 0,0 0 0 0 0,0 1 0 0 0,-10 15 0 0 0,-33 64 0 0 0,40-68 0 0 0,8-13 0 0 0,0 0 0 0 0,0 0 0 0 0,0 1 0 0 0,1-1 0 0 0,0 1 0 0 0,1-1 0 0 0,-2 16 0 0 0,3-20 0 0 0,0-1 0 0 0,0 1 0 0 0,0 0 0 0 0,0-1 0 0 0,0 1 0 0 0,0-1 0 0 0,1 1 0 0 0,-1-1 0 0 0,1 1 0 0 0,0-1 0 0 0,0 1 0 0 0,0-1 0 0 0,0 1 0 0 0,0-1 0 0 0,0 0 0 0 0,1 0 0 0 0,-1 1 0 0 0,1-1 0 0 0,0 0 0 0 0,-1 0 0 0 0,1-1 0 0 0,0 1 0 0 0,0 0 0 0 0,0-1 0 0 0,0 1 0 0 0,4 1 0 0 0,-3-2 0 0 0,-1-1 0 0 0,0 1 0 0 0,1-1 0 0 0,-1 0 0 0 0,0 0 0 0 0,1 0 0 0 0,-1 0 0 0 0,1-1 0 0 0,-1 1 0 0 0,0 0 0 0 0,4-2 0 0 0,0 0 0 0 0,-1 0 0 0 0,1 0 0 0 0,8-5 0 0 0,2-4 0 0 0,21-19 0 0 0,-9 8 0 0 0,67-57 0 0 0,-97 84 0 0 0,0 1 0 0 0,0-1 0 0 0,0 1 0 0 0,1-1 0 0 0,-1 1 0 0 0,1 10 0 0 0,-6 16 0 0 0,5-21 0 0 0,1-1 0 0 0,-1 1 0 0 0,1-1 0 0 0,1 1 0 0 0,2 20 0 0 0,-2-30 0 0 0,0-1 0 0 0,0 1 0 0 0,0 0 0 0 0,0-1 0 0 0,0 1 0 0 0,0 0 0 0 0,0-1 0 0 0,0 1 0 0 0,1-1 0 0 0,-1 1 0 0 0,0-1 0 0 0,0 1 0 0 0,1 0 0 0 0,-1-1 0 0 0,0 1 0 0 0,1-1 0 0 0,-1 1 0 0 0,1-1 0 0 0,-1 0 0 0 0,0 1 0 0 0,1-1 0 0 0,-1 1 0 0 0,1-1 0 0 0,-1 0 0 0 0,1 1 0 0 0,0-1 0 0 0,-1 0 0 0 0,1 0 0 0 0,-1 1 0 0 0,1-1 0 0 0,-1 0 0 0 0,1 0 0 0 0,0 0 0 0 0,-1 0 0 0 0,1 0 0 0 0,0 0 0 0 0,1 1 0 0 0,0-1-9 0 0,1 0-1 0 0,0 0 1 0 0,-1 0 0 0 0,1-1-1 0 0,-1 1 1 0 0,1 0 0 0 0,0-1-1 0 0,-1 0 1 0 0,1 1 0 0 0,-1-1-1 0 0,5-3 1 0 0,24-15-3071 0 0,-13 5-6472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202 151 17503 0 0,'2'-8'858'0'0,"1"-2"-279"0"0,1 0 1 0 0,0 0 0 0 0,1 0-1 0 0,10-15 1 0 0,-15 24-565 0 0,0 1 1 0 0,0 0-1 0 0,0 0 0 0 0,0 0 0 0 0,0 0 0 0 0,0 0 0 0 0,0 0 1 0 0,0 0-1 0 0,0 0 0 0 0,0-1 0 0 0,0 1 0 0 0,0 0 0 0 0,0 0 0 0 0,0 0 1 0 0,0 0-1 0 0,0 0 0 0 0,0 0 0 0 0,0 0 0 0 0,0 0 0 0 0,0 0 1 0 0,1-1-1 0 0,-1 1 0 0 0,0 0 0 0 0,0 0 0 0 0,0 0 0 0 0,0 0 1 0 0,0 0-1 0 0,0 0 0 0 0,0 0 0 0 0,0 0 0 0 0,0 0 0 0 0,1 0 1 0 0,-1 0-1 0 0,0 0 0 0 0,0 0 0 0 0,0 0 0 0 0,0 0 0 0 0,0 0 1 0 0,0 0-1 0 0,0 0 0 0 0,1 0 0 0 0,-1 0 0 0 0,0 0 0 0 0,0 0 1 0 0,0 0-1 0 0,0 0 0 0 0,0 0 0 0 0,0 0 0 0 0,0 0 0 0 0,1 0 1 0 0,-1 0-1 0 0,0 0 0 0 0,0 0 0 0 0,0 0 0 0 0,0 0 0 0 0,0 1 1 0 0,0-1-1 0 0,0 0 0 0 0,0 0 0 0 0,0 0 0 0 0,0 0 0 0 0,1 0 1 0 0,-1 11 1433 0 0,-5 17 454 0 0,-18 48-1395 0 0,-2-1 0 0 0,-4-1 0 0 0,-40 72 0 0 0,-6 11-492 0 0,61-131-16 0 0,40-94 0 0 0,-7 25-8 0 0,29-47 1 0 0,5-7 94 0 0,-53 96 284 0 0,-12 17 1069 0 0,2 2-1387 0 0,2 0-1 0 0,-10 30 1 0 0,15-39-52 0 0,1 1 0 0 0,0-1 0 0 0,0 1 0 0 0,1-1 0 0 0,0 1-1 0 0,1 0 1 0 0,0 14 0 0 0,1-22-1 0 0,-1 1 0 0 0,1-1 0 0 0,-1 1 0 0 0,1-1 0 0 0,0 1 0 0 0,-1-1 0 0 0,1 0 0 0 0,0 1 0 0 0,1-1 0 0 0,-1 0 0 0 0,0 0 0 0 0,2 3 0 0 0,6 1 0 0 0,-6-6 0 0 0,1 1 0 0 0,-1 0 0 0 0,1-1 0 0 0,-1 0 0 0 0,1 0 0 0 0,-1 0 0 0 0,1 0 0 0 0,-1-1 0 0 0,1 1 0 0 0,-1-1 0 0 0,1 0 0 0 0,4-2 0 0 0,5-1 0 0 0,22-12 0 0 0,8-5-9 0 0,59-40 0 0 0,-88 51 20 0 0,-1-1 1 0 0,1 0-1 0 0,-2-1 0 0 0,0 0 0 0 0,0-1 1 0 0,-1 0-1 0 0,15-23 0 0 0,-26 34 360 0 0,0 2 117 0 0,0 0 21 0 0,0 0-66 0 0,-1 22-378 0 0,-6 32 1 0 0,4-34-48 0 0,-1 38 0 0 0,4-52-18 0 0,0 1 0 0 0,1 0-1 0 0,0-1 1 0 0,0 1 0 0 0,0-1 0 0 0,1 1 0 0 0,0-1-1 0 0,1 0 1 0 0,5 11 0 0 0,1-4 0 0 0,-5-11 0 0 0,-1-2 0 0 0,-1 1 0 0 0,0 0 0 0 0,1 0 0 0 0,-1 0 0 0 0,1-1 0 0 0,-1 1 0 0 0,1-1 0 0 0,-1 0 0 0 0,1 1 0 0 0,-1-1 0 0 0,1 0 0 0 0,0 0 0 0 0,-1-1 0 0 0,1 1 0 0 0,-1-1 0 0 0,1 1 0 0 0,-1-1 0 0 0,1 0 0 0 0,3-2 0 0 0,4-1 0 0 0,-1-2 0 0 0,0 1 0 0 0,12-11 0 0 0,1 0 0 0 0,-5 4 0 0 0,0-1 0 0 0,-1 0 0 0 0,-1-1 0 0 0,15-18 0 0 0,48-69 0 0 0,-61 75 0 0 0,-2-1 0 0 0,21-51 0 0 0,-18 36 0 0 0,17-42 0 0 0,-31 71 0 0 0,0-1 0 0 0,-1 0 0 0 0,0 0 0 0 0,1-18 0 0 0,-4 29 0 0 0,0 1 0 0 0,0 0 0 0 0,0 0 0 0 0,0-1 0 0 0,0 1 0 0 0,-1 0 0 0 0,1 0 0 0 0,-1 0 0 0 0,0-1 0 0 0,-1-2 0 0 0,1 4 0 0 0,1 0 0 0 0,-1 0 0 0 0,0 0 0 0 0,1 0 0 0 0,-1 1 0 0 0,0-1 0 0 0,0 0 0 0 0,1 1 0 0 0,-1-1 0 0 0,0 0 0 0 0,0 1 0 0 0,0-1 0 0 0,0 1 0 0 0,0-1 0 0 0,0 1 0 0 0,0 0 0 0 0,0-1 0 0 0,0 1 0 0 0,0 0 0 0 0,0 0 0 0 0,0 0 0 0 0,0 0 0 0 0,-2 0 0 0 0,-5 2 0 0 0,1 4 0 0 0,1 1 0 0 0,-1-1 0 0 0,2 1 0 0 0,-1 0 0 0 0,1 0 0 0 0,-5 8 0 0 0,-24 52 0 0 0,24-47 0 0 0,-67 154 0 0 0,67-148 0 0 0,2 0 0 0 0,1 1 0 0 0,1 0 0 0 0,-5 51 0 0 0,10-68 0 0 0,1 41 0 0 0,0-47 0 0 0,1 1 0 0 0,-1 0 0 0 0,1 0 0 0 0,1-1 0 0 0,-1 1 0 0 0,1-1 0 0 0,-1 1 0 0 0,5 5 0 0 0,-6-9-100 0 0,1 1-1 0 0,-1-1 1 0 0,1 0-1 0 0,0 0 1 0 0,0 1-1 0 0,0-1 0 0 0,0 0 1 0 0,0 0-1 0 0,0 0 1 0 0,0 0-1 0 0,0 0 1 0 0,0 0-1 0 0,0-1 1 0 0,0 1-1 0 0,0 0 1 0 0,1-1-1 0 0,-1 1 1 0 0,0 0-1 0 0,1-1 1 0 0,-1 1-1 0 0,1-1 1 0 0,-1 0-1 0 0,0 0 1 0 0,1 1-1 0 0,1-1 1 0 0,0-1-594 0 0,-1 1 0 0 0,1-1 0 0 0,0 0 0 0 0,-1 0 1 0 0,1 0-1 0 0,-1 0 0 0 0,1 0 0 0 0,4-4 0 0 0,-2 2-1316 0 0,8-4-6978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21191 0 0,'0'0'969'0'0,"0"0"-18"0"0,0 0-468 0 0,0 0 295 0 0,0 0 198 0 0,0 0 43 0 0,0 0-64 0 0,6-7 254 0 0,1-6-296 0 0,-2 10-2644 0 0,0 1-522 0 0,2-2 720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200 213 17503 0 0,'0'0'399'0'0,"3"-8"540"0"0,4-10 248 0 0,-10 20 1110 0 0,-9 23 945 0 0,-64 169-2999 0 0,40-95-197 0 0,14-48 1548 0 0,22-49-1584 0 0,-1 0 0 0 0,0 0 0 0 0,1-1 0 0 0,-1 1 1 0 0,0 0-1 0 0,0-1 0 0 0,0 1 0 0 0,-1-1 0 0 0,1 0 0 0 0,-1 2 1 0 0,-3 5-787 0 0,5-8 543 0 0,0 0-1 0 0,0 1 1 0 0,0-1 0 0 0,0 0 0 0 0,0 0-1 0 0,0 1 1 0 0,0-1 0 0 0,0 0 0 0 0,0 0 0 0 0,0 1-1 0 0,0-1 1 0 0,0 0 0 0 0,0 0 0 0 0,-1 1 0 0 0,1-1-1 0 0,0 0 1 0 0,0 0 0 0 0,0 1 0 0 0,-1-1-1 0 0,1 0 1 0 0,0 0 0 0 0,0 0 0 0 0,0 1 0 0 0,-1-1-1 0 0,1 0 1 0 0,0 0 0 0 0,0 0 0 0 0,-1 0 0 0 0,1 0-1 0 0,0 0 1 0 0,-1 0 0 0 0,-7-4-2628 0 0,-4-11-695 0 0,3-7-804 0 0,5 0 3372 0 0,2 12 1181 0 0,0-15 538 0 0,0-1-1 0 0,2 1 0 0 0,0 0 0 0 0,6-35 0 0 0,-1 1 4766 0 0,-4 52-4822 0 0,0 0 0 0 0,0 1-1 0 0,1-1 1 0 0,0 1 0 0 0,0 0 0 0 0,1-1 0 0 0,0 1-1 0 0,0 0 1 0 0,0 1 0 0 0,1-1 0 0 0,-1 0 0 0 0,8-6-1 0 0,6-8 450 0 0,39-31 0 0 0,-21 20-978 0 0,-14 13 386 0 0,0 1-1 0 0,40-22 1 0 0,-51 33-508 0 0,-3 2 62 0 0,1 0-1 0 0,0 0 1 0 0,0 0-1 0 0,1 1 1 0 0,-1 1 0 0 0,1 0-1 0 0,-1 0 1 0 0,1 0 0 0 0,0 1-1 0 0,12 0 1 0 0,-19 1 424 0 0,1 3-485 0 0,-1 0 0 0 0,1 1-1 0 0,-1-1 1 0 0,1 1 0 0 0,-1 0-1 0 0,0-1 1 0 0,-1 1 0 0 0,1 0 0 0 0,-1 0-1 0 0,0 0 1 0 0,0 0 0 0 0,0 0 0 0 0,0 1-1 0 0,-1-1 1 0 0,1 6 0 0 0,-1 7 46 0 0,-1 0 0 0 0,-6 26 1 0 0,3-18-54 0 0,2-13-17 0 0,0-1 0 0 0,-1 0 0 0 0,-1 1 0 0 0,0-1 0 0 0,0-1 0 0 0,-1 1 0 0 0,-1 0 0 0 0,-10 15 0 0 0,3-9 0 0 0,1-2 0 0 0,-2 1 0 0 0,0-2 0 0 0,-19 16 0 0 0,21-20-698 0 0,-1 0-1 0 0,0-1 1 0 0,-20 10 0 0 0,32-18 412 0 0,0-1 0 0 0,0 0 0 0 0,0 0 1 0 0,0 0-1 0 0,0 1 0 0 0,0-1 0 0 0,1 0 1 0 0,-1 0-1 0 0,0 0 0 0 0,0 0 0 0 0,0-1 0 0 0,0 1 1 0 0,0 0-1 0 0,0 0 0 0 0,0 0 0 0 0,1-1 1 0 0,-1 1-1 0 0,0-1 0 0 0,0 1 0 0 0,-1-1 1 0 0,-11-10-1885 0 0,12 11 2021 0 0,-10-14-2410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21191 0 0,'-7'3'1027'0'0,"-6"1"-51"0"0,11-4-949 0 0,0 0 0 0 0,0 1 0 0 0,0-1 1 0 0,0 1-1 0 0,0-1 0 0 0,0 1 0 0 0,0 0 0 0 0,0 0 0 0 0,0 0 0 0 0,1 0 0 0 0,-4 2 0 0 0,-12 13 322 0 0,2 1 1 0 0,0 0-1 0 0,-22 34 0 0 0,-32 64 1863 0 0,34-52-1725 0 0,-53 98-487 0 0,69-121 0 0 0,2 0 0 0 0,-14 51 0 0 0,30-84-56 0 0,-1-1-1 0 0,1 1 1 0 0,0 0-1 0 0,1 0 1 0 0,-1-1 0 0 0,1 1-1 0 0,0 0 1 0 0,1 0-1 0 0,2 12 1 0 0,-2-16 22 0 0,0 0 0 0 0,0 0 0 0 0,0 0-1 0 0,1 0 1 0 0,-1 0 0 0 0,0-1 0 0 0,1 1 0 0 0,0 0 0 0 0,0-1-1 0 0,0 1 1 0 0,0-1 0 0 0,0 0 0 0 0,0 0 0 0 0,1 0 0 0 0,-1 0-1 0 0,1 0 1 0 0,-1 0 0 0 0,1 0 0 0 0,0-1 0 0 0,-1 0 0 0 0,1 1-1 0 0,0-1 1 0 0,5 1 0 0 0,-2-1-371 0 0,0 0-1 0 0,-1 0 1 0 0,1 0-1 0 0,0-1 1 0 0,0 0-1 0 0,0 0 1 0 0,0 0 0 0 0,0-1-1 0 0,0 0 1 0 0,0 0-1 0 0,8-3 1 0 0,8-6-1130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21191 0 0,'0'0'480'0'0,"0"0"67"0"0,0 0 31 0 0,0 0-56 0 0,6-3-181 0 0,-4 2-212 0 0,0 1 1 0 0,0-1-1 0 0,0 1 0 0 0,1 0 0 0 0,-1-1 1 0 0,0 1-1 0 0,0 0 0 0 0,1 0 0 0 0,-1 1 1 0 0,0-1-1 0 0,0 0 0 0 0,0 1 0 0 0,0-1 1 0 0,1 1-1 0 0,-1 0 0 0 0,0 0 0 0 0,0 0 1 0 0,0 0-1 0 0,0 0 0 0 0,-1 0 0 0 0,1 0 1 0 0,0 1-1 0 0,0-1 0 0 0,-1 1 0 0 0,1-1 1 0 0,-1 1-1 0 0,1-1 0 0 0,-1 1 0 0 0,0 0 1 0 0,2 2-1 0 0,5 11 270 0 0,-1 0 1 0 0,-1 0-1 0 0,0 1 1 0 0,5 22-1 0 0,-6-12-399 0 0,0 2 0 0 0,-2-1 0 0 0,0 52 0 0 0,3 33 0 0 0,-5-107 0 0 0,5 15 0 0 0,5-3 0 0 0,-11-16 0 0 0,0-1 0 0 0,0 1 0 0 0,1-1 0 0 0,-1 0 0 0 0,0 1 0 0 0,0-1 0 0 0,1 1 0 0 0,-1-1 0 0 0,0 0 0 0 0,1 1 0 0 0,-1-1 0 0 0,1 0 0 0 0,-1 1 0 0 0,0-1 0 0 0,1 0 0 0 0,-1 0 0 0 0,1 0 0 0 0,-1 1 0 0 0,1-1 0 0 0,-1 0 0 0 0,1 0 0 0 0,-1 0 0 0 0,1 0 0 0 0,-1 0 0 0 0,1 0 0 0 0,-1 0 0 0 0,1 0 0 0 0,-1 0 0 0 0,1 0 0 0 0,-1 0 0 0 0,1 0 0 0 0,-1 0 0 0 0,1 0 0 0 0,-1 0 0 0 0,1 0 0 0 0,-1-1 0 0 0,0 1 0 0 0,1 0 0 0 0,0-1 0 0 0,2 0-59 0 0,-1 0 0 0 0,0 0 0 0 0,1 0 0 0 0,-1 0 0 0 0,0 0 1 0 0,0-1-1 0 0,1 1 0 0 0,-1-1 0 0 0,0 0 0 0 0,-1 1 0 0 0,3-3 0 0 0,18-24-3502 0 0,-21 27 3398 0 0,7-12-9046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21191 0 0,'0'0'480'0'0,"0"0"67"0"0,0 0 31 0 0,0 0-56 0 0,0 0-201 0 0,0 0 424 0 0,0 0 226 0 0,0 0 42 0 0,0 0-127 0 0,0 2-582 0 0,-1 3-270 0 0,1-1 0 0 0,-1 0 1 0 0,0 0-1 0 0,0 0 0 0 0,-1 0 1 0 0,1 0-1 0 0,-1 0 0 0 0,1 0 0 0 0,-1 0 1 0 0,-1-1-1 0 0,-2 6 0 0 0,-7 7 568 0 0,-17 16 0 0 0,15-15-277 0 0,-68 66-170 0 0,-11 14-145 0 0,54-49-10 0 0,-31 39 0 0 0,67-84-29 0 0,0 0 1 0 0,1 1-1 0 0,-1-1 0 0 0,1 1 0 0 0,0-1 0 0 0,-3 9 1 0 0,5-11-1023 0 0,0-1-385 0 0,0 0-79 0 0,0 0-18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11975 0 0,'0'0'267'0'0,"0"0"42"0"0,0 0 17 0 0,0 0-28 0 0,0 0-58 0 0,0 0 491 0 0,0 0 238 0 0,0 2 45 0 0,1 6-567 0 0,0-1 1 0 0,-1 1 0 0 0,0 0 0 0 0,-1-1 0 0 0,1 1 0 0 0,-4 11 0 0 0,-15 47 1213 0 0,4-15-707 0 0,-6 28 200 0 0,2-9-911 0 0,-15 105 0 0 0,28-128-243 0 0,2-26 0 0 0,2-1 0 0 0,0 1 0 0 0,1 29 0 0 0,2-36 0 0 0,1 1 0 0 0,0-1 0 0 0,1 0 0 0 0,0-1 0 0 0,7 18 0 0 0,-8-26 0 0 0,0 0 0 0 0,1-1 0 0 0,-1 0 0 0 0,1 1 0 0 0,0-1 0 0 0,0 0 0 0 0,0 0 0 0 0,0 0 0 0 0,1-1 0 0 0,-1 1 0 0 0,1-1 0 0 0,0 0 0 0 0,0 0 0 0 0,0 0 0 0 0,1-1 0 0 0,-1 1 0 0 0,1-1 0 0 0,6 2 0 0 0,3 0-69 0 0,1 0 0 0 0,-1-2 0 0 0,1 0 0 0 0,19 1-1 0 0,-14-3-2991 0 0,21-3 0 0 0,4-4-4255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 21191 0 0,'0'0'480'0'0,"0"0"67"0"0,0 0 31 0 0,0 0-56 0 0,2 0-341 0 0,37 4 1052 0 0,0-2 0 0 0,1-2-1 0 0,-1-2 1 0 0,54-8 0 0 0,-92 10-1232 0 0,15 0-3 0 0,-2 2-130 0 0,-12-1-564 0 0,-14 4-1268 0 0,-195 82-17549 0 0,116-44 21130 0 0,69-30 527 0 0,11 0 2225 0 0,10-12-2902 0 0,1-1-290 0 0,7 5 907 0 0,-4-4-1861 0 0,-1 0-1 0 0,1 0 1 0 0,0 0-1 0 0,0 0 1 0 0,0-1-1 0 0,0 1 1 0 0,0-1-1 0 0,0 1 0 0 0,0-1 1 0 0,5-1-1 0 0,33-5 827 0 0,-14 1-321 0 0,57-7 114 0 0,-64 8-2148 0 0,0-1 1 0 0,22-9 0 0 0,-11 0-229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20 23039 0 0,'-9'-15'2528'0'0,"7"11"-2456"0"0,2 4 299 0 0,0 0 117 0 0,-1 1 21 0 0,-12 21 36 0 0,2 1-1 0 0,0 0 1 0 0,-9 29 0 0 0,1-1-68 0 0,-8 21-477 0 0,-33 135 0 0 0,57-193 0 0 0,2-13 0 0 0,1-1 0 0 0,0 0 0 0 0,0 0 0 0 0,0 1 0 0 0,0-1 0 0 0,0 0 0 0 0,0 1 0 0 0,-1-1 0 0 0,1 0 0 0 0,0 1 0 0 0,0-1 0 0 0,0 0 0 0 0,0 0 0 0 0,0 1 0 0 0,0-1 0 0 0,0 0 0 0 0,0 1 0 0 0,0-1 0 0 0,0 0 0 0 0,1 1 0 0 0,-1-1 0 0 0,0 0 0 0 0,0 1 0 0 0,0-1 0 0 0,0 0 0 0 0,0 0 0 0 0,0 1 0 0 0,1-1 0 0 0,-1 0 0 0 0,0 0 0 0 0,0 1 0 0 0,0-1 0 0 0,1 0 0 0 0,-1 0 0 0 0,0 1 0 0 0,0-1 0 0 0,1 0 0 0 0,-1 0 0 0 0,5-1 0 0 0,1-2 0 0 0,0 0 0 0 0,-1 0 0 0 0,0-1 0 0 0,1 1 0 0 0,-1-1 0 0 0,-1-1 0 0 0,1 1 0 0 0,-1-1 0 0 0,5-5 0 0 0,2-2 0 0 0,19-18 0 0 0,-10 8 0 0 0,1 1 0 0 0,1 2 0 0 0,34-25 0 0 0,-20 20-11 0 0,-20 13 32 0 0,0 0 0 0 0,1 1-1 0 0,32-15 1 0 0,-47 25 350 0 0,-2 0 117 0 0,0 0 21 0 0,-1 2-478 0 0,1 0 0 0 0,-1 0 0 0 0,1 0-1 0 0,-1 0 1 0 0,0 0 0 0 0,1 0 0 0 0,-1-1 0 0 0,0 1 0 0 0,0 0 0 0 0,-1 0-1 0 0,1-1 1 0 0,0 1 0 0 0,-2 1 0 0 0,-20 19 145 0 0,6-7-176 0 0,1 0 0 0 0,-1-1 0 0 0,0 0 0 0 0,-38 20 0 0 0,39-23 0 0 0,14-9 0 0 0,0 0 0 0 0,0-1 0 0 0,1 1 0 0 0,-1 0 0 0 0,0 0 0 0 0,1 0 0 0 0,0 0 0 0 0,-1 0 0 0 0,1 0 0 0 0,0 0 0 0 0,0 0 0 0 0,0 1 0 0 0,-1 3 0 0 0,2-4 0 0 0,-1-1 0 0 0,1 1 0 0 0,-1 0 0 0 0,1-1 0 0 0,0 1 0 0 0,0 0 0 0 0,0-1 0 0 0,0 1 0 0 0,0 0 0 0 0,0-1 0 0 0,0 1 0 0 0,1 0 0 0 0,-1-1 0 0 0,0 1 0 0 0,1 0 0 0 0,0-1 0 0 0,0 2 0 0 0,2 3 0 0 0,-2-1 0 0 0,0 0 0 0 0,1 0 0 0 0,0 0 0 0 0,0-1 0 0 0,1 1 0 0 0,-1-1 0 0 0,1 1 0 0 0,0-1 0 0 0,4 5 0 0 0,-4-6 0 0 0,0-1 0 0 0,0 0 0 0 0,1 0 0 0 0,-1 0 0 0 0,0 0 0 0 0,1 0 0 0 0,-1-1 0 0 0,1 0 0 0 0,-1 1 0 0 0,1-1 0 0 0,0-1 0 0 0,-1 1 0 0 0,1 0 0 0 0,0-1 0 0 0,0 0 0 0 0,5 0 0 0 0,30 0-1384 0 0,-37 0 804 0 0,7-5-1276 0 0,-1-1-801 0 0,0-2-6554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23039 0 0,'2'-1'528'0'0,"7"-4"-278"0"0,0 1 0 0 0,1 0 0 0 0,0 1 0 0 0,-1 0 0 0 0,1 1 0 0 0,0 0 0 0 0,14-1 0 0 0,-17 2-61 0 0,-1 1 0 0 0,1 0 0 0 0,0 0 0 0 0,0 1 0 0 0,0 0 0 0 0,0 0 0 0 0,-1 1 0 0 0,1 0-1 0 0,8 3 1 0 0,-12-4-69 0 0,1 1 1 0 0,0 0-1 0 0,-1 0 0 0 0,1 0 0 0 0,-1 1 0 0 0,0-1 0 0 0,0 1 0 0 0,0 0 0 0 0,0 0 0 0 0,0 0 0 0 0,-1 0 0 0 0,1 0 0 0 0,-1 0 0 0 0,0 1 1 0 0,0-1-1 0 0,3 8 0 0 0,2 12-105 0 0,0 0 0 0 0,-2 0 0 0 0,-1 1 0 0 0,-1-1 0 0 0,-1 1 0 0 0,-1 0 0 0 0,-1 0 0 0 0,-1 0 0 0 0,-1 0 0 0 0,-10 42 0 0 0,0-19 155 0 0,-2-1 1 0 0,-2-1-1 0 0,-3 0 0 0 0,-1-2 0 0 0,-2 0 1 0 0,-52 76-1 0 0,45-86-3882 0 0,15-18-6184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57 150 13823 0 0,'0'0'630'0'0,"0"0"-13"0"0,0-1-393 0 0,3-14 1510 0 0,1 0 0 0 0,0 0 1 0 0,1 1-1 0 0,14-26 0 0 0,2-7 1744 0 0,-21 47-3476 0 0,0 0 0 0 0,0 0-1 0 0,0 0 1 0 0,0 0 0 0 0,0 0 0 0 0,-1 0-1 0 0,1 0 1 0 0,0 0 0 0 0,0 0 0 0 0,0 0-1 0 0,0 0 1 0 0,0 0 0 0 0,0 0 0 0 0,0 0-1 0 0,0 0 1 0 0,0 0 0 0 0,0 0 0 0 0,0 0-1 0 0,0 0 1 0 0,0 0 0 0 0,0 0-1 0 0,0 0 1 0 0,0 0 0 0 0,0-1 0 0 0,0 1-1 0 0,0 0 1 0 0,0 0 0 0 0,0 0 0 0 0,0 0-1 0 0,-1 0 1 0 0,1 0 0 0 0,0 0 0 0 0,0 0-1 0 0,0 0 1 0 0,0 0 0 0 0,0 0 0 0 0,0 0-1 0 0,0 0 1 0 0,0 0 0 0 0,0 0 0 0 0,0 0-1 0 0,0 0 1 0 0,0 0 0 0 0,0 0 0 0 0,0 0-1 0 0,0 0 1 0 0,0 0 0 0 0,0-1 0 0 0,0 1-1 0 0,0 0 1 0 0,0 0 0 0 0,0 0 0 0 0,0 0-1 0 0,0 0 1 0 0,0 0 0 0 0,0 0 0 0 0,0 0-1 0 0,0 0 1 0 0,0 0 0 0 0,1 0 0 0 0,-1 0-1 0 0,0 0 1 0 0,0 0 0 0 0,0 0 0 0 0,-6 4 47 0 0,-5 7-40 0 0,-5 11 35 0 0,1 2 1 0 0,1 0-1 0 0,2 1 0 0 0,-17 45 0 0 0,26-66-177 0 0,3-3 131 0 0,-1 0-1 0 0,0 1 1 0 0,1-1-1 0 0,-1 0 1 0 0,1 1-1 0 0,-1-1 1 0 0,1 0-1 0 0,0 1 1 0 0,0-1-1 0 0,-1 1 1 0 0,1-1 0 0 0,0 3-1 0 0,0 5-69 0 0,0-7-299 0 0,1-2-117 0 0,3-1 130 0 0,0 0 0 0 0,-1 0 0 0 0,0 0-1 0 0,1 0 1 0 0,-1-1 0 0 0,0 0-1 0 0,1 1 1 0 0,-1-1 0 0 0,0 0-1 0 0,0 0 1 0 0,0-1 0 0 0,-1 1-1 0 0,1-1 1 0 0,4-4 0 0 0,7-8-1177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23039 0 0,'0'0'528'0'0,"0"0"69"0"0,0 0 38 0 0,2-2-80 0 0,9-16-69 0 0,-11 11-206 0 0,1-1 98 0 0,19-22 739 0 0,-19 28-1387 0 0,0 1 1 0 0,0-1-1 0 0,0 1 0 0 0,0-1 1 0 0,0 1-1 0 0,1 0 0 0 0,-1-1 1 0 0,0 1-1 0 0,1 0 0 0 0,-1 0 1 0 0,1 0-1 0 0,-1 0 0 0 0,1 0 1 0 0,2-1-1 0 0,3-1-3285 0 0,1-1-5037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1 672 11975 0 0,'0'0'267'0'0,"0"-1"42"0"0,2-9-176 0 0,0 2 0 0 0,1-1-1 0 0,0 0 1 0 0,0 0 0 0 0,1 1-1 0 0,5-9 1 0 0,33-49 2112 0 0,-38 61-1841 0 0,47-73 4134 0 0,71-141 1 0 0,-103 180-3978 0 0,-2-1 0 0 0,-2 0 0 0 0,12-48 0 0 0,-21 66-396 0 0,-7 18-165 0 0,-4 7 0 0 0,-5 7 0 0 0,-1 5 0 0 0,0 0 0 0 0,2 1 0 0 0,-12 24 0 0 0,-19 55 0 0 0,27-62 0 0 0,-3 7 0 0 0,-15 36 0 0 0,-22 84 0 0 0,50-148 0 0 0,1-1 0 0 0,-1 1 0 0 0,2 0 0 0 0,-1 0 0 0 0,2 0 0 0 0,0 0 0 0 0,2 19 0 0 0,-2-29 0 0 0,1 1 0 0 0,-1-1 0 0 0,1 1 0 0 0,0-1 0 0 0,0 0 0 0 0,0 1 0 0 0,0-1 0 0 0,0 0 0 0 0,1 0 0 0 0,-1 0 0 0 0,1 0 0 0 0,-1 0 0 0 0,1 0 0 0 0,0 0 0 0 0,0 0 0 0 0,2 2 0 0 0,-2-3 0 0 0,0 0 0 0 0,0-1 0 0 0,1 1 0 0 0,-1 0 0 0 0,0-1 0 0 0,0 1 0 0 0,1-1 0 0 0,-1 1 0 0 0,0-1 0 0 0,0 0 0 0 0,1 0 0 0 0,-1 0 0 0 0,0 0 0 0 0,1-1 0 0 0,-1 1 0 0 0,0-1 0 0 0,0 1 0 0 0,3-2 0 0 0,6-2 87 0 0,-1 0-1 0 0,0 0 1 0 0,0-1-1 0 0,-1-1 1 0 0,1 0-1 0 0,-1 0 1 0 0,0-1-1 0 0,-1 0 1 0 0,11-10-1 0 0,-9 7 42 0 0,-2-1-1 0 0,1 0 0 0 0,-1 0 0 0 0,-1 0 0 0 0,0-1 0 0 0,0 0 1 0 0,5-16-1 0 0,-9 19 22 0 0,-1 2-197 0 0,-2 6-289 0 0,0 4 292 0 0,0 0-1 0 0,0-1 1 0 0,0 1 0 0 0,1 0 0 0 0,-1 0-1 0 0,1 0 1 0 0,0 0 0 0 0,0 0 0 0 0,0 0 0 0 0,0-1-1 0 0,0 1 1 0 0,1 0 0 0 0,-1-1 0 0 0,1 1-1 0 0,0-1 1 0 0,-1 1 0 0 0,1-1 0 0 0,0 0 0 0 0,4 3-1 0 0,-3-2 1 0 0,1-1-1 0 0,-1 0 0 0 0,1-1 0 0 0,0 1 1 0 0,-1-1-1 0 0,1 1 0 0 0,0-1 0 0 0,0 0 1 0 0,0 0-1 0 0,0-1 0 0 0,0 1 0 0 0,0-1 1 0 0,0 0-1 0 0,4 0 0 0 0,6-2 46 0 0,0 0 0 0 0,0 0 0 0 0,0-2 0 0 0,0 1 0 0 0,22-11 0 0 0,63-34 0 0 0,-85 40 0 0 0,-8 6-7 0 0,-4 1 15 0 0,0-1 0 0 0,0 1 0 0 0,0 0 0 0 0,0-1 0 0 0,0 1-1 0 0,0-1 1 0 0,-1 0 0 0 0,3-2 0 0 0,-3 3 329 0 0,-1 1 138 0 0,0 0 33 0 0,0 0-65 0 0,0 1-294 0 0,-1 8-147 0 0,0 0 0 0 0,-1 0 0 0 0,-1 0 0 0 0,1 0 0 0 0,-1 0 0 0 0,-1-1 0 0 0,0 1 0 0 0,0-1 0 0 0,-6 9 0 0 0,2-3-4 0 0,1 0 1 0 0,-7 20 0 0 0,11-27 3 0 0,1 0-1 0 0,1 0 0 0 0,-2 9 1 0 0,-2 19-72 0 0,4-34-267 0 0,1-1-138 0 0,0 0-33 0 0,0 0-72 0 0,0 0-285 0 0,0 0-126 0 0,2-1-1530 0 0,4-7-6010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17503 0 0,'-9'0'1904'0'0,"4"0"-1816"0"0,5 0-36 0 0,-1 0 0 0 0,1 0 0 0 0,-1 1 0 0 0,0-1 0 0 0,1 0 0 0 0,-1 0 0 0 0,0 0 0 0 0,1 1 0 0 0,-1-1 0 0 0,1 0 0 0 0,-1 1 0 0 0,1-1 0 0 0,-1 0 0 0 0,1 1 0 0 0,-1-1 0 0 0,1 1 1 0 0,-1-1-1 0 0,1 1 0 0 0,0-1 0 0 0,-1 1 0 0 0,1-1 0 0 0,0 1 0 0 0,-1-1 0 0 0,1 1 0 0 0,0 0 0 0 0,-1-1 0 0 0,1 2 0 0 0,-2 15 451 0 0,6 3-1898 0 0,1 0-1 0 0,9 24 1 0 0,-5-25-139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21191 0 0,'0'0'480'0'0,"0"0"67"0"0,0 0 31 0 0,-1 1-56 0 0,-6 7-347 0 0,0 1 0 0 0,0-1-1 0 0,1 1 1 0 0,1 1 0 0 0,-1-1 0 0 0,-5 15 0 0 0,-22 67 1240 0 0,21-54-1362 0 0,-2 0 601 0 0,-7 24 297 0 0,19-53-951 0 0,2-8 0 0 0,0 0 0 0 0,0 0 0 0 0,0 1 0 0 0,0-1 0 0 0,0 0 0 0 0,0 0 0 0 0,0 0 0 0 0,0 0 0 0 0,0 1 0 0 0,0-1 0 0 0,0 0 0 0 0,0 0 0 0 0,0 0 0 0 0,0 0 0 0 0,0 1 0 0 0,0-1 0 0 0,0 0 0 0 0,0 0 0 0 0,0 0 0 0 0,0 0 0 0 0,0 1 0 0 0,0-1 0 0 0,0 0 0 0 0,1 0 0 0 0,-1 0 0 0 0,0 0 0 0 0,0 1 0 0 0,0-1 0 0 0,0 0 0 0 0,0 0 0 0 0,0 0 0 0 0,1 0 0 0 0,-1 0 0 0 0,0 0 0 0 0,0 0 0 0 0,0 0 0 0 0,0 0 0 0 0,0 1 0 0 0,1-1 0 0 0,-1 0 0 0 0,0 0 0 0 0,0 0 0 0 0,0 0 0 0 0,1 0 0 0 0,-1 0 0 0 0,0 0 0 0 0,0 0 0 0 0,0 0 0 0 0,0 0 0 0 0,1 0 0 0 0,-1 0 0 0 0,0 0 0 0 0,0 0 0 0 0,0 0 0 0 0,1-1 0 0 0,8-2 0 0 0,-8 2 0 0 0,6-3 159 0 0,0 0 0 0 0,-1-1 0 0 0,1 0-1 0 0,-1 0 1 0 0,0-1 0 0 0,-1 0 0 0 0,1 0 0 0 0,-1 0 0 0 0,4-7-1 0 0,5-5 137 0 0,3-1-242 0 0,136-154 59 0 0,-153 173-112 0 0,0 0 0 0 0,0 0 0 0 0,0 0 0 0 0,0 0 0 0 0,0 0 0 0 0,0 0 0 0 0,0-1 0 0 0,0 1 0 0 0,0 0 0 0 0,1 0 0 0 0,-1 0 0 0 0,0 0 0 0 0,0 0 0 0 0,0 0 0 0 0,0 0 0 0 0,0 0 0 0 0,0 0 0 0 0,0 0 0 0 0,0 0 0 0 0,0 0 0 0 0,1 0 0 0 0,-1-1 0 0 0,0 1 0 0 0,0 0 0 0 0,0 0 0 0 0,0 0 0 0 0,0 0 0 0 0,0 0 0 0 0,0 0 0 0 0,1 0 0 0 0,-1 0 0 0 0,0 0 0 0 0,0 0 0 0 0,0 0 0 0 0,0 0 0 0 0,0 0 0 0 0,0 1 0 0 0,0-1 0 0 0,1 0 0 0 0,-1 0 0 0 0,0 0 0 0 0,0 0 0 0 0,0 0 0 0 0,0 0 0 0 0,1 6 0 0 0,-4 8 0 0 0,-19 43 0 0 0,15-41 0 0 0,1 0 0 0 0,1 1 0 0 0,0 0 0 0 0,-5 33 0 0 0,9-47 0 0 0,0-3 0 0 0,1 1 0 0 0,0 0 0 0 0,0 0 0 0 0,0 0 0 0 0,0-1 0 0 0,0 1 0 0 0,0 0 0 0 0,0 0 0 0 0,0-1 0 0 0,0 1 0 0 0,0 0 0 0 0,0 0 0 0 0,1-1 0 0 0,-1 1 0 0 0,0 0 0 0 0,0 0 0 0 0,1-1 0 0 0,-1 1 0 0 0,0 0 0 0 0,1 0 0 0 0,5 7 0 0 0,-4-7 0 0 0,0 1 0 0 0,1-1 0 0 0,0 0 0 0 0,-1 0 0 0 0,1 0 0 0 0,0 0 0 0 0,0 0 0 0 0,-1 0 0 0 0,1-1 0 0 0,0 0 0 0 0,0 1 0 0 0,0-1 0 0 0,0 0 0 0 0,0 0 0 0 0,-1-1 0 0 0,4 0 0 0 0,6-1 0 0 0,0-1 0 0 0,16-5 0 0 0,-26 7 0 0 0,14-5 0 0 0,0-1 0 0 0,1 0 0 0 0,-2-2 0 0 0,1 0 0 0 0,14-12 0 0 0,66-61 0 0 0,-89 74 0 0 0,0 1 0 0 0,0-1 0 0 0,-1-1 0 0 0,8-13 0 0 0,-12 17 0 0 0,-7 6 0 0 0,-4 6 0 0 0,-5 9 0 0 0,0 0 0 0 0,1 1 0 0 0,2 0 0 0 0,-1 1 0 0 0,2 0 0 0 0,-15 35 0 0 0,24-51 0 0 0,1 1 0 0 0,-1-1 0 0 0,0 1 0 0 0,0 0 0 0 0,1-1 0 0 0,0 1 0 0 0,-1 0 0 0 0,1 0 0 0 0,0-1 0 0 0,1 1 0 0 0,-1 0 0 0 0,0 0 0 0 0,1-1 0 0 0,-1 1 0 0 0,1 0 0 0 0,0-1 0 0 0,2 6 0 0 0,-2-6 0 0 0,0-1 0 0 0,1 1 0 0 0,-1-1 0 0 0,0 1 0 0 0,1-1 0 0 0,-1 1 0 0 0,1-1 0 0 0,-1 0 0 0 0,1 1 0 0 0,-1-1 0 0 0,1 0 0 0 0,0 0 0 0 0,0 0 0 0 0,0-1 0 0 0,-1 1 0 0 0,1 0 0 0 0,0-1 0 0 0,0 1 0 0 0,0-1 0 0 0,0 1 0 0 0,0-1 0 0 0,0 0 0 0 0,0 0 0 0 0,4 0 0 0 0,4-2 0 0 0,-1 1 0 0 0,1-1 0 0 0,-1-1 0 0 0,0 0 0 0 0,0 0 0 0 0,0-1 0 0 0,0 0 0 0 0,-1 0 0 0 0,1-1 0 0 0,-1 0 0 0 0,0 0 0 0 0,0-1 0 0 0,-1 0 0 0 0,0-1 0 0 0,0 0 0 0 0,8-10 0 0 0,-10 10 0 0 0,1 0 0 0 0,-1 0 0 0 0,0 0 0 0 0,-1-1 0 0 0,0 0 0 0 0,0 1 0 0 0,-1-2 0 0 0,0 1 0 0 0,0 0 0 0 0,-1-1 0 0 0,0 1 0 0 0,0-1 0 0 0,-1 0 0 0 0,-1 1 0 0 0,1-1 0 0 0,-1 0 0 0 0,-1 0 0 0 0,-1-9 0 0 0,2 16 0 0 0,0-1 0 0 0,-1 1 0 0 0,0 0 0 0 0,1 0 0 0 0,-1 0 0 0 0,0-1 0 0 0,0 1 0 0 0,0 0 0 0 0,0 0 0 0 0,-1 0 0 0 0,1 0 0 0 0,-1 1 0 0 0,1-1 0 0 0,-1 0 0 0 0,1 0 0 0 0,-1 1 0 0 0,0-1 0 0 0,0 1 0 0 0,-4-2 0 0 0,4 2 0 0 0,0 0 0 0 0,-1 0 0 0 0,1 1 0 0 0,-1-1 0 0 0,1 1 0 0 0,-1-1 0 0 0,1 1 0 0 0,-1 0 0 0 0,0 0 0 0 0,1 0 0 0 0,-1 1 0 0 0,1-1 0 0 0,-1 1 0 0 0,1-1 0 0 0,-1 1 0 0 0,1 0 0 0 0,-5 2 0 0 0,2-1 0 0 0,1 0 0 0 0,-1 0 0 0 0,1 0 0 0 0,-1 1 0 0 0,1 0 0 0 0,0 0 0 0 0,0 0 0 0 0,1 0 0 0 0,-1 1 0 0 0,0 0 0 0 0,1-1 0 0 0,0 1 0 0 0,0 0 0 0 0,0 1 0 0 0,1-1 0 0 0,-1 0 0 0 0,-2 8 0 0 0,3-2 0 0 0,5 4 0 0 0,1-11 0 0 0,-3-2 0 0 0,2 1 0 0 0,0 0 0 0 0,0 0 0 0 0,-1 0 0 0 0,1-1 0 0 0,1 1 0 0 0,-1-1 0 0 0,0 0 0 0 0,0 0 0 0 0,1 0 0 0 0,-1 0 0 0 0,0 0 0 0 0,1-1 0 0 0,-1 1 0 0 0,1-1 0 0 0,-1 0 0 0 0,7-1 0 0 0,6 0 0 0 0,0-1 0 0 0,20-6 0 0 0,-31 7 0 0 0,24-8 0 0 0,30-12 0 0 0,26-8 0 0 0,-72 28 0 0 0,-10 4 0 0 0,-3-2 0 0 0,0 0 0 0 0,1-1 0 0 0,0 0 0 0 0,-1 1 0 0 0,1-1 0 0 0,-1 1 0 0 0,1-1 0 0 0,-1 1 0 0 0,1 0 0 0 0,-1-1 0 0 0,0 1 0 0 0,1-1 0 0 0,-1 1 0 0 0,0 0 0 0 0,1-1 0 0 0,-1 1 0 0 0,0 0 0 0 0,0 0 0 0 0,1-1 0 0 0,-1 1 0 0 0,0 0 0 0 0,0-1 0 0 0,0 1 0 0 0,0 0 0 0 0,0 1 0 0 0,0 0 0 0 0,0 10 0 0 0,-1 1 0 0 0,0-1 0 0 0,0 0 0 0 0,-1 0 0 0 0,-1 0 0 0 0,0 0 0 0 0,-5 13 0 0 0,-6 27 0 0 0,12-49 0 0 0,2-2 0 0 0,0 0 0 0 0,-1 0 0 0 0,1 0 0 0 0,0 0 0 0 0,-1 0 0 0 0,1 0 0 0 0,0 0 0 0 0,0 0 0 0 0,0 0 0 0 0,0 0 0 0 0,0 0 0 0 0,0 0 0 0 0,0 0 0 0 0,0 0 0 0 0,1 0 0 0 0,-1 1 0 0 0,3 5 0 0 0,5-5 0 0 0,-4-3 0 0 0,1 0 0 0 0,-1 0 0 0 0,0-1 0 0 0,0 1 0 0 0,0-1 0 0 0,0 0 0 0 0,0 0 0 0 0,4-3 0 0 0,30-23 0 0 0,-38 28 0 0 0,73-68 0 0 0,-19 16 0 0 0,-39 39 0 0 0,-9 7 0 0 0,0 0 0 0 0,0 1 0 0 0,0 0 0 0 0,1 0 0 0 0,-1 0 0 0 0,1 1 0 0 0,0 0 0 0 0,1 0 0 0 0,12-4 0 0 0,-19 8 0 0 0,0 0 0 0 0,-1-1 0 0 0,1 1 0 0 0,0 0 0 0 0,0 0 0 0 0,0 0 0 0 0,-1 0 0 0 0,1 0 0 0 0,0 0 0 0 0,0 0 0 0 0,-1 0 0 0 0,1 0 0 0 0,0 1 0 0 0,0-1 0 0 0,-1 0 0 0 0,2 1 0 0 0,1 4 0 0 0,-2-5 0 0 0,0 3 0 0 0,1 0 0 0 0,-1 0 0 0 0,0 0 0 0 0,1 0 0 0 0,-1 0 0 0 0,0 0 0 0 0,-1 0 0 0 0,1 0 0 0 0,-1 0 0 0 0,1 0 0 0 0,-1 7 0 0 0,-4 37 0 0 0,2-32 0 0 0,0-6 0 0 0,0 0 0 0 0,-1-1 0 0 0,1 1 0 0 0,-6 9 0 0 0,2-4 0 0 0,-5 7 0 0 0,22-39 0 0 0,1 1 0 0 0,0 1 0 0 0,16-17 0 0 0,53-50 0 0 0,-64 66 0 0 0,-12 12 0 0 0,-1 1 0 0 0,1 0 0 0 0,0 0 0 0 0,0 1 0 0 0,7-4 0 0 0,-11 6 0 0 0,-1 1 0 0 0,0 0 0 0 0,0 0 0 0 0,1-1 0 0 0,-1 1 0 0 0,0 0 0 0 0,1 0 0 0 0,-1 0 0 0 0,0 0 0 0 0,1 0 0 0 0,-1-1 0 0 0,0 1 0 0 0,1 0 0 0 0,-1 0 0 0 0,1 0 0 0 0,-1 0 0 0 0,0 0 0 0 0,1 0 0 0 0,-1 0 0 0 0,0 0 0 0 0,1 0 0 0 0,-1 0 0 0 0,0 0 0 0 0,1 1 0 0 0,-1-1 0 0 0,1 0 0 0 0,-1 0 0 0 0,0 0 0 0 0,0 0 0 0 0,1 1 0 0 0,-1-1 0 0 0,0 0 0 0 0,1 0 0 0 0,-1 0 0 0 0,0 1 0 0 0,0-1 0 0 0,1 0 0 0 0,-1 1 0 0 0,0-1 0 0 0,0 0 0 0 0,1 0 0 0 0,-1 1 0 0 0,0-1 0 0 0,0 0 0 0 0,0 1 0 0 0,0-1 0 0 0,0 0 0 0 0,0 1 0 0 0,1-1 0 0 0,-1 1 0 0 0,0-1 0 0 0,1 4 0 0 0,1 0 0 0 0,-1 0 0 0 0,0 0 0 0 0,0 0 0 0 0,0 0 0 0 0,-1-1 0 0 0,1 2 0 0 0,-1-1 0 0 0,0 0 0 0 0,-1 7 0 0 0,-1 4 0 0 0,-7 24 0 0 0,6-26 0 0 0,0-1 0 0 0,-1 16 0 0 0,4-6 0 0 0,2-12 0 0 0,4-3 0 0 0,-4-6 0 0 0,0 1 0 0 0,1-1 0 0 0,-1 0 0 0 0,0 0 0 0 0,0-1 0 0 0,0 1 0 0 0,1 0 0 0 0,-1-1 0 0 0,0 1 0 0 0,1-1 0 0 0,-1 0 0 0 0,0 0 0 0 0,1 0 0 0 0,-1 0 0 0 0,1 0 0 0 0,-1 0 0 0 0,0-1 0 0 0,1 1 0 0 0,-1-1 0 0 0,0 0 0 0 0,0 1 0 0 0,5-3 0 0 0,3-3 0 0 0,-1 1 0 0 0,0-1 0 0 0,16-13 0 0 0,-9 6 0 0 0,8-7 0 0 0,-2 0 0 0 0,31-36 0 0 0,-21 21 0 0 0,-26 29 0 0 0,-1 0 0 0 0,-1 0 0 0 0,1 0 0 0 0,4-9 0 0 0,-5 10 0 0 0,-1 7 0 0 0,-2 3 0 0 0,0 1 0 0 0,-1-1 0 0 0,1 0 0 0 0,-1 1 0 0 0,-1-1 0 0 0,1 1 0 0 0,-1-1 0 0 0,0 0 0 0 0,0 1 0 0 0,-3 7 0 0 0,-20 46 0 0 0,-14 41 0 0 0,37-92 27 0 0,1-6-43 0 0,0 1 0 0 0,-1-1 0 0 0,1 1 0 0 0,-1-1 0 0 0,0 1 0 0 0,1-1 0 0 0,-1 1 0 0 0,0-1 0 0 0,-2 4 0 0 0,2-5-680 0 0,1-1-258 0 0,1-1-56 0 0,2-4 178 0 0,0 0 0 0 0,0 1 0 0 0,-1-1 0 0 0,0 0 0 0 0,0 0 0 0 0,0 0 0 0 0,-1 0 0 0 0,1-1 0 0 0,0-7 0 0 0,2-14-1727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66 19351 0 0,'1'-2'439'0'0,"67"-61"4091"0"0,-67 63-3507 0 0,-1 0 1 0 0,0 0 0 0 0,0 0 0 0 0,0 0-69 0 0,0 0-290 0 0,0 0-121 0 0,-2 0-28 0 0,-6 5-454 0 0,1 0 1 0 0,0 0-1 0 0,0 0 0 0 0,1 1 0 0 0,-1 0 1 0 0,-10 13-1 0 0,-30 46 118 0 0,43-60-180 0 0,1 0 0 0 0,0 1 0 0 0,1-1 0 0 0,-1 1 0 0 0,1 0 0 0 0,0-1 0 0 0,0 1 0 0 0,1 0 0 0 0,0 0 0 0 0,0 1 0 0 0,0-1 0 0 0,1 8 0 0 0,0-10 0 0 0,0-1 0 0 0,1 1 0 0 0,0 0 0 0 0,0 0 0 0 0,0 0 0 0 0,0 0 0 0 0,0 0 0 0 0,1-1 0 0 0,-1 1 0 0 0,1-1 0 0 0,0 1 0 0 0,0-1 0 0 0,1 0 0 0 0,-1 0 0 0 0,1 0 0 0 0,-1 0 0 0 0,1 0 0 0 0,0 0 0 0 0,6 4 0 0 0,40 21 0 0 0,-34-20 0 0 0,28 20 0 0 0,-42-27 0 0 0,1 0 0 0 0,-1 0 0 0 0,0 0 0 0 0,0 1 0 0 0,0-1 0 0 0,0 0 0 0 0,0 1 0 0 0,0-1 0 0 0,-1 1 0 0 0,1-1 0 0 0,0 1 0 0 0,-1-1 0 0 0,1 1 0 0 0,-1-1 0 0 0,1 1 0 0 0,-1 0 0 0 0,0-1 0 0 0,0 1 0 0 0,0 0 0 0 0,0-1 0 0 0,0 1 0 0 0,0 0 0 0 0,-1 2 0 0 0,1-2-10 0 0,-1 0-1 0 0,0 0 0 0 0,1 0 1 0 0,-1-1-1 0 0,0 1 1 0 0,0 0-1 0 0,-1 0 1 0 0,1-1-1 0 0,0 1 1 0 0,0-1-1 0 0,-1 1 1 0 0,1-1-1 0 0,-1 0 1 0 0,1 1-1 0 0,-4 1 1 0 0,2-2-40 0 0,-1 1 1 0 0,0 0-1 0 0,1-1 1 0 0,-1 1-1 0 0,0-1 1 0 0,0 0-1 0 0,-6 1 1 0 0,3-2-33 0 0,0 1 0 0 0,0-1 0 0 0,0 0 0 0 0,0-1 0 0 0,1 1 0 0 0,-1-1 0 0 0,0-1 0 0 0,0 1 0 0 0,-7-4 0 0 0,13 5-148 0 0,-1-1 0 0 0,0 0 0 0 0,0 0 0 0 0,1 0 0 0 0,-1 0 0 0 0,0 0-1 0 0,1 0 1 0 0,-1 0 0 0 0,1-1 0 0 0,-1 1 0 0 0,1-1 0 0 0,0 1 0 0 0,0-1 0 0 0,0 1 0 0 0,-1-1 0 0 0,1 1 0 0 0,1-1-1 0 0,-1 0 1 0 0,0 0 0 0 0,0 0 0 0 0,1 1 0 0 0,-1-1 0 0 0,1 0 0 0 0,-1 0 0 0 0,1 0 0 0 0,0-2 0 0 0,0-2-767 0 0,1 0 1 0 0,-1 0 0 0 0,1-1-1 0 0,1 1 1 0 0,-1 1 0 0 0,5-13 0 0 0,10-15-2074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21191 0 0,'0'0'480'0'0,"0"0"67"0"0,0 0 31 0 0,0 0-56 0 0,0 0-201 0 0,0 2 424 0 0,-4 17 328 0 0,-1 1-1 0 0,-11 29 0 0 0,1-4-1007 0 0,-2 9 434 0 0,-2-2 0 0 0,-3 0 1 0 0,-47 81-1 0 0,-11-14-427 0 0,79-118 299 0 0,1-1 117 0 0,0 0 21 0 0,0 0-66 0 0,10-10-275 0 0,-7 6-171 0 0,11-9-166 0 0,1 2-1 0 0,0 0 1 0 0,32-16-1 0 0,-27 15-28 0 0,37-19 332 0 0,101-41 0 0 0,-150 70 69 0 0,-1-1-1 0 0,17-2 1 0 0,-23 5-203 0 0,-1 0 0 0 0,1 0 0 0 0,-1 0 0 0 0,1 0 0 0 0,-1 0 0 0 0,1 0 0 0 0,-1 0 0 0 0,0 0 0 0 0,1 0 0 0 0,-1 0 0 0 0,1 1 0 0 0,-1-1 0 0 0,1 0 0 0 0,-1 0 0 0 0,0 0 0 0 0,1 1 0 0 0,-1-1 0 0 0,1 0 0 0 0,-1 0 0 0 0,0 1 0 0 0,1-1 0 0 0,-1 0 0 0 0,0 1 0 0 0,1-1 0 0 0,-1 0 0 0 0,0 1 0 0 0,0-1 0 0 0,1 0 0 0 0,-1 1 0 0 0,0-1 0 0 0,0 1 0 0 0,0-1 0 0 0,0 1 0 0 0,1-1 0 0 0,-1 0 0 0 0,0 1 0 0 0,0-1 0 0 0,0 1 0 0 0,0-1 0 0 0,0 1 0 0 0,0-1 0 0 0,0 1 0 0 0,0-1 0 0 0,0 0 0 0 0,0 1 0 0 0,-1-1 0 0 0,1 1 0 0 0,0-1 0 0 0,0 1 0 0 0,0-1 0 0 0,0 0 0 0 0,-1 1 0 0 0,1-1 0 0 0,0 1 0 0 0,-1-1 0 0 0,1 1 0 0 0,-4 11 0 0 0,-2 1 0 0 0,1-1 0 0 0,-1 0 0 0 0,-1 0 0 0 0,-14 19 0 0 0,-2 3 0 0 0,16-23 0 0 0,1 1 0 0 0,0 0 0 0 0,-6 17 0 0 0,11-24 0 0 0,-1 0 0 0 0,1 0 0 0 0,0 0 0 0 0,0 0 0 0 0,0 0 0 0 0,1 0 0 0 0,0 0 0 0 0,0 1 0 0 0,0-1 0 0 0,1 0 0 0 0,2 10 0 0 0,0-6 0 0 0,4 2 0 0 0,-3-11 0 0 0,-2 0 0 0 0,-1 1-34 0 0,0-1-1 0 0,1 0 1 0 0,-1 0 0 0 0,1 0-1 0 0,-1 0 1 0 0,1 0 0 0 0,-1 0 0 0 0,1 0-1 0 0,-1 0 1 0 0,1 0 0 0 0,-1-1-1 0 0,1 1 1 0 0,-1-1 0 0 0,0 1-1 0 0,1-1 1 0 0,-1 1 0 0 0,0-1 0 0 0,1 0-1 0 0,-1 0 1 0 0,0 0 0 0 0,0 1-1 0 0,0-1 1 0 0,0 0 0 0 0,0-1-1 0 0,0 1 1 0 0,0 0 0 0 0,0 0-1 0 0,0 0 1 0 0,0-1 0 0 0,0-1 0 0 0,1 2-155 0 0,0-2-303 0 0,-1 0 0 0 0,1 0 1 0 0,-1 0-1 0 0,1 0 0 0 0,1-7 0 0 0,0-5-1041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10 10135 0 0,'0'0'231'0'0,"2"0"29"0"0,0 0-169 0 0,1 0-36 0 0,10-9 442 0 0,-12 8-104 0 0,-1 1 106 0 0,0 0 11 0 0,0 0 70 0 0,4 2-192 0 0,0 0 0 0 0,-1 0 0 0 0,0 1 0 0 0,1-1 0 0 0,-1 1 0 0 0,0 0 0 0 0,0 0 0 0 0,0 0 0 0 0,-1 0 0 0 0,1 1 0 0 0,-1-1-1 0 0,0 0 1 0 0,0 1 0 0 0,0 0 0 0 0,2 6 0 0 0,1 4-14 0 0,-2-1-1 0 0,0 1 0 0 0,2 18 1 0 0,-1-1 553 0 0,0-1-363 0 0,-2 1 0 0 0,-3 54 0 0 0,0-61-616 0 0,0-3 52 0 0,-1 0 0 0 0,-1 0 0 0 0,0 0 0 0 0,-2 0 0 0 0,0-1 0 0 0,-1 1 0 0 0,-2-2 0 0 0,0 1 0 0 0,-1-1 0 0 0,-15 25 0 0 0,12-20 0 0 0,10-20 0 0 0,0 1 0 0 0,-1-1 0 0 0,1 0 0 0 0,-1 0 0 0 0,0 1 0 0 0,0-2 0 0 0,-5 7 0 0 0,-5 1 144 0 0,1-1 0 0 0,-2-1 0 0 0,-27 15 1 0 0,32-19-638 0 0,0-2 1 0 0,-17 6 0 0 0,17-7-1435 0 0,1-1-1 0 0,-1 1 0 0 0,-14-1 1 0 0,11-1-4511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4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23039 0 0,'-16'-9'512'0'0,"16"9"96"0"0,0 0 32 0 0,0 0 0 0 0,8-8-512 0 0,0 1-128 0 0,-8 7 0 0 0,10-6 0 0 0,-1 0 432 0 0,4-1 64 0 0,1 1 16 0 0,-1 0 0 0 0,-2-2-416 0 0,0 1-96 0 0,0 1 0 0 0,4-2-7352 0 0,1 0-1488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14 23039 0 0,'0'0'528'0'0,"-10"-9"1259"0"0,9 9-1782 0 0,1-1 1 0 0,0 1 0 0 0,0 0 0 0 0,0 0-1 0 0,0-1 1 0 0,-1 1 0 0 0,1 0-1 0 0,0 0 1 0 0,0-1 0 0 0,-1 1 0 0 0,1 0-1 0 0,0 0 1 0 0,0 0 0 0 0,-1 0-1 0 0,1-1 1 0 0,0 1 0 0 0,-1 0 0 0 0,1 0-1 0 0,0 0 1 0 0,0 0 0 0 0,-1 0-1 0 0,1 0 1 0 0,0 0 0 0 0,-1 0-1 0 0,1 0 1 0 0,0 0 0 0 0,-1 0 0 0 0,1 0-1 0 0,0 0 1 0 0,0 0 0 0 0,-1 0-1 0 0,1 0 1 0 0,0 0 0 0 0,-1 0 0 0 0,1 1-1 0 0,0-1 1 0 0,0 0 0 0 0,-1 0-1 0 0,1 0 1 0 0,0 0 0 0 0,0 1-1 0 0,-1-1 1 0 0,1 0 0 0 0,0 0 0 0 0,0 1-1 0 0,-1-1 1 0 0,1 0 0 0 0,0 0-1 0 0,0 1 1 0 0,-5 3 80 0 0,0 0 0 0 0,0 0 0 0 0,1 0 0 0 0,0 1 0 0 0,0-1-1 0 0,0 1 1 0 0,0 1 0 0 0,-3 6 0 0 0,-2 6 429 0 0,-9 24 0 0 0,7-14-342 0 0,-81 210-173 0 0,11-28 0 0 0,33-91 0 0 0,-73 167 0 0 0,109-259 0 0 0,-104 203 0 0 0,131-255 0 0 0,32-56 0 0 0,17-71 1178 0 0,-49 117-916 0 0,-4 3-113 0 0,-2 0 0 0 0,-1-1 0 0 0,4-39-1 0 0,-8 48-135 0 0,2-12-13 0 0,-1 0 0 0 0,0-48 0 0 0,-5 82 0 0 0,0-1 0 0 0,0 0 0 0 0,-1 1 0 0 0,1-1 0 0 0,0 1 0 0 0,-1-1 0 0 0,0 0 0 0 0,0 1 0 0 0,0 0 0 0 0,0-1 0 0 0,0 1 0 0 0,0-1 0 0 0,0 1 0 0 0,-1 0 0 0 0,1 0 0 0 0,-1 0 0 0 0,0 0 0 0 0,1 0 0 0 0,-1 0 0 0 0,-3-1 0 0 0,3 1 0 0 0,-1 1 0 0 0,0-1 0 0 0,0 1 0 0 0,0 0 0 0 0,0 0 0 0 0,0 0 0 0 0,0 1 0 0 0,0-1 0 0 0,0 1 0 0 0,0 0 0 0 0,0 0 0 0 0,0 0 0 0 0,0 0 0 0 0,0 0 0 0 0,0 0 0 0 0,-5 2 0 0 0,-4 2 0 0 0,0 0 0 0 0,0 1 0 0 0,1 0 0 0 0,0 1 0 0 0,0 0 0 0 0,0 1 0 0 0,1 0 0 0 0,0 0 0 0 0,0 1 0 0 0,1 1 0 0 0,0-1 0 0 0,1 2 0 0 0,-1-1 0 0 0,2 1 0 0 0,-1 0 0 0 0,-6 14 0 0 0,11-19 0 0 0,1-1 0 0 0,1 1 0 0 0,-1 0 0 0 0,1 0 0 0 0,-1 0 0 0 0,1 0 0 0 0,1 0 0 0 0,-1 0 0 0 0,1 8 0 0 0,0-10 0 0 0,0-1 0 0 0,0 0 0 0 0,1 0 0 0 0,-1 0 0 0 0,1 0 0 0 0,-1 0 0 0 0,1 0 0 0 0,0 0 0 0 0,0 0 0 0 0,0 0 0 0 0,0 0 0 0 0,0 0 0 0 0,0 0 0 0 0,0 0 0 0 0,1-1 0 0 0,-1 1 0 0 0,1-1 0 0 0,-1 1 0 0 0,1-1 0 0 0,0 1 0 0 0,0-1 0 0 0,-1 0 0 0 0,1 0 0 0 0,3 2 0 0 0,0-2 0 0 0,1 1 0 0 0,0 0 0 0 0,0-1 0 0 0,0 0 0 0 0,-1-1 0 0 0,1 1 0 0 0,0-1 0 0 0,0 0 0 0 0,0 0 0 0 0,0-1 0 0 0,0 0 0 0 0,6-2 0 0 0,11-2 0 0 0,36-16 0 0 0,-56 20 0 0 0,26-11 1 0 0,53-19 58 0 0,84-46-1 0 0,-144 65-22 0 0,1-1 0 0 0,-2-1 0 0 0,0-1 0 0 0,0-2 0 0 0,-2 1 0 0 0,0-2 1 0 0,-1-1-1 0 0,21-26 0 0 0,-31 32 882 0 0,-7 9-438 0 0,-7 8-273 0 0,-4 7-207 0 0,-1 1 0 0 0,2 0 0 0 0,-1 1 0 0 0,2 0 0 0 0,0 0 0 0 0,0 1 0 0 0,1 0 0 0 0,1 1 0 0 0,-8 28 0 0 0,10-31 0 0 0,1 1 0 0 0,1-1 0 0 0,-2 23 0 0 0,4-30 0 0 0,-1 1 0 0 0,2 0 0 0 0,-1-1 0 0 0,1 1 0 0 0,0-1 0 0 0,0 1 0 0 0,0-1 0 0 0,1 1 0 0 0,0-1 0 0 0,4 9 0 0 0,-5-12 0 0 0,0 0 0 0 0,1 0 0 0 0,-1-1 0 0 0,0 1 0 0 0,1-1 0 0 0,-1 1 0 0 0,1-1 0 0 0,-1 0 0 0 0,1 1 0 0 0,0-1 0 0 0,0 0 0 0 0,0 0 0 0 0,-1 0 0 0 0,1 0 0 0 0,0-1 0 0 0,0 1 0 0 0,0 0 0 0 0,0-1 0 0 0,0 0 0 0 0,0 1 0 0 0,0-1 0 0 0,1 0 0 0 0,-1 0 0 0 0,0 0 0 0 0,0 0 0 0 0,0 0 0 0 0,0-1 0 0 0,0 1 0 0 0,0 0 0 0 0,0-1 0 0 0,3-1 0 0 0,5-2 0 0 0,-1 0 0 0 0,1 0 0 0 0,-1-1 0 0 0,-1-1 0 0 0,11-6 0 0 0,-9 4 0 0 0,0-1 0 0 0,-1 1 0 0 0,0-1 0 0 0,0-1 0 0 0,-1 0 0 0 0,-1 0 0 0 0,1-1 0 0 0,-2 0 0 0 0,1 0 0 0 0,4-13 0 0 0,-5 10 0 0 0,-1 0 0 0 0,0 0 0 0 0,-1 0 0 0 0,-1-1 0 0 0,0 0 0 0 0,-1 0 0 0 0,-1 0 0 0 0,0-20 0 0 0,-2 31 0 0 0,1-1 0 0 0,-1 1 0 0 0,0-1 0 0 0,-3-8 0 0 0,4 11 0 0 0,0 1 0 0 0,-1 0 0 0 0,1-1 0 0 0,-1 1 0 0 0,0 0 0 0 0,1-1 0 0 0,-1 1 0 0 0,0 0 0 0 0,0 0 0 0 0,0 0 0 0 0,0 0 0 0 0,0 0 0 0 0,0 0 0 0 0,0 0 0 0 0,0 0 0 0 0,0 1 0 0 0,-1-1 0 0 0,1 0 0 0 0,0 0 0 0 0,-2 0 0 0 0,2 1 0 0 0,1 0 0 0 0,-1-1 0 0 0,1 1 0 0 0,-1 0 0 0 0,1 0 0 0 0,-1 0 0 0 0,1 0 0 0 0,-1 0 0 0 0,1 0 0 0 0,-1 0 0 0 0,1 0 0 0 0,-1 0 0 0 0,1 0 0 0 0,-1 0 0 0 0,1 0 0 0 0,-1 0 0 0 0,1 0 0 0 0,-1 0 0 0 0,1 0 0 0 0,-1 1 0 0 0,1-1 0 0 0,-1 0 0 0 0,1 0 0 0 0,-1 1 0 0 0,1-1 0 0 0,0 0 0 0 0,-1 1 0 0 0,1-1 0 0 0,0 0 0 0 0,-1 1 0 0 0,1-1 0 0 0,-1 1 0 0 0,-4 2 0 0 0,3-2 0 0 0,0 0 0 0 0,1 0 0 0 0,-1 0 0 0 0,1 0 0 0 0,0 0 0 0 0,-1 0 0 0 0,1 0 0 0 0,0 0 0 0 0,-1 1 0 0 0,1-1 0 0 0,0 0 0 0 0,0 1 0 0 0,0-1 0 0 0,0 1 0 0 0,0-1 0 0 0,1 1 0 0 0,-1 0 0 0 0,0-1 0 0 0,1 1 0 0 0,-1 0 0 0 0,1 0 0 0 0,0-1 0 0 0,-1 1 0 0 0,1 2 0 0 0,0-1 0 0 0,0-1 0 0 0,0 1 0 0 0,0-1 0 0 0,0 0 0 0 0,1 1 0 0 0,-1-1 0 0 0,1 0 0 0 0,0 1 0 0 0,-1-1 0 0 0,1 0 0 0 0,0 0 0 0 0,0 0 0 0 0,0 0 0 0 0,1 0 0 0 0,2 4 0 0 0,-4-5 0 0 0,1 0 0 0 0,0 0 0 0 0,0 1 0 0 0,0-1 0 0 0,0 0 0 0 0,0 0 0 0 0,1 0 0 0 0,-1 0 0 0 0,0 0 0 0 0,0-1 0 0 0,1 1 0 0 0,-1 0 0 0 0,0 0 0 0 0,1-1 0 0 0,-1 1 0 0 0,1-1 0 0 0,-1 0 0 0 0,1 1 0 0 0,1-1 0 0 0,2 1 0 0 0,9 2 0 0 0,-1-1 0 0 0,0 0 0 0 0,1-1 0 0 0,18-1 0 0 0,56-7 0 0 0,-26 2 0 0 0,-47 4 0 0 0,0 0 0 0 0,25 4 0 0 0,-36-3 0 0 0,0 1 0 0 0,0-1 0 0 0,0 1 0 0 0,0 1 0 0 0,0-1 0 0 0,0 0 0 0 0,-1 1 0 0 0,1 0 0 0 0,0 0 0 0 0,-1 0 0 0 0,0 0 0 0 0,1 0 0 0 0,-1 1 0 0 0,0 0 0 0 0,4 4 0 0 0,-6-6 0 0 0,-1 0 0 0 0,1 0 0 0 0,0 1 0 0 0,0-1 0 0 0,0 0 0 0 0,-1 1 0 0 0,1-1 0 0 0,-1 1 0 0 0,1-1 0 0 0,-1 1 0 0 0,1-1 0 0 0,-1 1 0 0 0,0-1 0 0 0,0 1 0 0 0,0-1 0 0 0,0 1 0 0 0,0-1 0 0 0,0 1 0 0 0,0 1 0 0 0,-1 0 0 0 0,0-1 0 0 0,0 1 0 0 0,0 0 0 0 0,0-1 0 0 0,0 0 0 0 0,-1 1 0 0 0,1-1 0 0 0,-1 0 0 0 0,-3 5 0 0 0,-2-1 0 0 0,1 0 0 0 0,-1 0 0 0 0,0-1 0 0 0,-1 0 0 0 0,-11 6 0 0 0,-5 3 0 0 0,20-11 0 0 0,4-2 0 0 0,-1-1 0 0 0,1 0 0 0 0,0 1 0 0 0,-1-1 0 0 0,1 0 0 0 0,0 0 0 0 0,-1 1 0 0 0,1-1 0 0 0,-1 0 0 0 0,1 0 0 0 0,0 0 0 0 0,-1 1 0 0 0,1-1 0 0 0,-1 0 0 0 0,1 0 0 0 0,-1 0 0 0 0,1 0 0 0 0,-1 0 0 0 0,1 0 0 0 0,-1 0 0 0 0,1 0 0 0 0,0 0 0 0 0,-1 0 0 0 0,1 0 0 0 0,-1 0 0 0 0,1 0 0 0 0,-1 0 0 0 0,0-1 0 0 0,-4 0 0 0 0,-2-2 0 0 0,7 3 0 0 0,0 0 0 0 0,-1 0 0 0 0,1-1 0 0 0,0 1 0 0 0,-1 0 0 0 0,1 0 0 0 0,0 0 0 0 0,-1-1 0 0 0,1 1 0 0 0,0 0 0 0 0,-1 0 0 0 0,1-1 0 0 0,0 1 0 0 0,0 0 0 0 0,-1-1 0 0 0,1 1 0 0 0,0 0 0 0 0,0 0 0 0 0,0-1 0 0 0,0 1 0 0 0,-1-1 0 0 0,1 1 0 0 0,0 0 0 0 0,0-1 0 0 0,0 1 0 0 0,0 0 0 0 0,0-1 0 0 0,0 1 0 0 0,0-1 0 0 0,0 1 0 0 0,0 0 0 0 0,0-1 0 0 0,0 1 0 0 0,0 0 0 0 0,0-1 0 0 0,0 1 0 0 0,0-1 0 0 0,1 1 0 0 0,-1 0 0 0 0,0-1 0 0 0,0 1 0 0 0,1-1 0 0 0,-1 1 0 0 0,2-5 0 0 0,0 0 0 0 0,1 0 0 0 0,-1 1 0 0 0,1-1 0 0 0,0 1 0 0 0,0 0 0 0 0,1 0 0 0 0,6-7 0 0 0,1-1 0 0 0,16-19-488 0 0,33-30 0 0 0,-44 47 288 0 0,0 1 0 0 0,0 1 0 0 0,1 0 0 0 0,22-10 0 0 0,-34 19 84 0 0,1 1 0 0 0,0-1 0 0 0,0 1 0 0 0,0 0 0 0 0,0 1 0 0 0,0 0 0 0 0,1 0 0 0 0,9 0 0 0 0,-6 1-88 0 0,1 1 0 0 0,0 0 0 0 0,0 1 0 0 0,11 3 0 0 0,-11-3 204 0 0,1 0 0 0 0,0-1 0 0 0,0 0 0 0 0,0-1 0 0 0,0-1 0 0 0,0 0 0 0 0,16-3 0 0 0,-23 3 64 0 0,-1-1 0 0 0,1 0 0 0 0,-1 0 0 0 0,1 0 0 0 0,-1 0 0 0 0,0-1 0 0 0,0 1 0 0 0,0-1 0 0 0,7-6 0 0 0,0 0 172 0 0,-10 8 272 0 0,-1 1-65 0 0,-8 2-278 0 0,3-1-133 0 0,1 1 0 0 0,0-1 0 0 0,0 1-1 0 0,0 0 1 0 0,0 1 0 0 0,0-1 0 0 0,-6 6 0 0 0,-24 25 474 0 0,23-22-336 0 0,-11 10-272 0 0,1 2 1 0 0,1 0 0 0 0,1 1-1 0 0,1 1 1 0 0,1 0 0 0 0,-25 53-1 0 0,40-73 72 0 0,0 1 0 0 0,1-1 0 0 0,-1 0-1 0 0,1 1 1 0 0,0-1 0 0 0,0 11 0 0 0,1-14 105 0 0,0 0 0 0 0,0 1 1 0 0,1-1-1 0 0,-1 0 0 0 0,0 0 0 0 0,1 1 1 0 0,-1-1-1 0 0,1 0 0 0 0,0 0 1 0 0,0 0-1 0 0,0 1 0 0 0,0-1 0 0 0,0 0 1 0 0,0 0-1 0 0,1-1 0 0 0,-1 1 0 0 0,1 0 1 0 0,2 3-1 0 0,-3-5-57 0 0,0 1 0 0 0,1 0 1 0 0,-1-1-1 0 0,0 1 0 0 0,0-1 0 0 0,1 1 0 0 0,-1-1 0 0 0,0 1 1 0 0,1-1-1 0 0,-1 0 0 0 0,1 0 0 0 0,-1 0 0 0 0,0 1 1 0 0,1-2-1 0 0,-1 1 0 0 0,1 0 0 0 0,-1 0 0 0 0,3-1 0 0 0,26-10 201 0 0,-13 4-175 0 0,8-1-44 0 0,-1-2 0 0 0,0 0 0 0 0,0-2 0 0 0,-1 0 0 0 0,40-29 0 0 0,-39 21 0 0 0,0-1 0 0 0,-1-1 0 0 0,-1-1 0 0 0,-2-1 0 0 0,33-48 0 0 0,-25 27 0 0 0,-2-1 0 0 0,33-83 0 0 0,-57 126 0 0 0,24-71 0 0 0,-23 65 0 0 0,-1 0 0 0 0,0 0 0 0 0,0 0 0 0 0,-1-1 0 0 0,0 1 0 0 0,-1-11 0 0 0,0 19 0 0 0,0 1 0 0 0,0-1 0 0 0,0 0 0 0 0,0 1 0 0 0,0-1 0 0 0,0 1 0 0 0,-1-1 0 0 0,1 0 0 0 0,0 1 0 0 0,0-1 0 0 0,0 1 0 0 0,-1-1 0 0 0,1 1 0 0 0,0-1 0 0 0,0 1 0 0 0,-1-1 0 0 0,1 1 0 0 0,-1-1 0 0 0,1 1 0 0 0,0-1 0 0 0,-1 1 0 0 0,1-1 0 0 0,-1 1 0 0 0,1 0 0 0 0,-1-1 0 0 0,1 1 0 0 0,-2-1 0 0 0,1 1 0 0 0,0 0 0 0 0,0 0 0 0 0,0 0 0 0 0,0 0 0 0 0,0 0 0 0 0,0 1 0 0 0,0-1 0 0 0,0 0 0 0 0,1 0 0 0 0,-1 1 0 0 0,0-1 0 0 0,0 0 0 0 0,0 1 0 0 0,-1 0 0 0 0,-4 3 0 0 0,1-1 0 0 0,0 1 0 0 0,-8 8 0 0 0,-6 9 0 0 0,1 0 0 0 0,1 1 0 0 0,1 1 0 0 0,-24 44 0 0 0,17-21 0 0 0,-28 84 0 0 0,44-110 0 0 0,0 1 0 0 0,2-1 0 0 0,0 1 0 0 0,1 0 0 0 0,-1 34 0 0 0,5-50 0 0 0,1 0 0 0 0,-1 0 0 0 0,1 1 0 0 0,0-1 0 0 0,0 0 0 0 0,0 0 0 0 0,1 0 0 0 0,0 0 0 0 0,0-1 0 0 0,0 1 0 0 0,1 0 0 0 0,-1-1 0 0 0,1 1 0 0 0,6 6 0 0 0,-5-7 0 0 0,0-1 0 0 0,-1 0 0 0 0,1 0 0 0 0,0-1 0 0 0,1 1 0 0 0,-1-1 0 0 0,0 1 0 0 0,1-2 0 0 0,-1 1 0 0 0,1 0 0 0 0,-1-1 0 0 0,1 0 0 0 0,0 0 0 0 0,0 0 0 0 0,0 0 0 0 0,4-1 0 0 0,0 0 0 0 0,0-1 0 0 0,0 0 0 0 0,-1 0 0 0 0,1-1 0 0 0,-1 0 0 0 0,1 0 0 0 0,-1-1 0 0 0,0 0 0 0 0,13-8 0 0 0,-1 0 0 0 0,0-2 0 0 0,25-20 0 0 0,-32 23 0 0 0,-1-1 0 0 0,0 0 0 0 0,-1-1 0 0 0,0-1 0 0 0,-1 1 0 0 0,-1-2 0 0 0,16-28 0 0 0,-23 39 0 0 0,-1-1 0 0 0,1 0 0 0 0,-1 0 0 0 0,0 0 0 0 0,-1 0 0 0 0,1 0 0 0 0,-1-4 0 0 0,1 7 0 0 0,-1 1 0 0 0,0 0 0 0 0,0 0 0 0 0,0-1 0 0 0,0 1 0 0 0,0 0 0 0 0,0 0 0 0 0,0 0 0 0 0,0 0 0 0 0,0 0 0 0 0,0-1 0 0 0,0 1 0 0 0,0 0 0 0 0,0 0 0 0 0,0 0 0 0 0,0 0 0 0 0,0 0 0 0 0,0-1 0 0 0,0 1 0 0 0,0 0 0 0 0,0 0 0 0 0,0 0 0 0 0,0 0 0 0 0,0 0 0 0 0,0-1 0 0 0,0 1 0 0 0,-1 0 0 0 0,1 0 0 0 0,0 0 0 0 0,0 0 0 0 0,0 0 0 0 0,0 0 0 0 0,0 0 0 0 0,0-1 0 0 0,0 1 0 0 0,-1 0 0 0 0,1 0 0 0 0,0 0 0 0 0,0 0 0 0 0,0 0 0 0 0,0 0 0 0 0,0 0 0 0 0,0 0 0 0 0,-1 0 0 0 0,1 0 0 0 0,0 0 0 0 0,0 0 0 0 0,0 0 0 0 0,0 0 0 0 0,0 0 0 0 0,-1 0 0 0 0,1 0 0 0 0,0 0 0 0 0,0 0 0 0 0,0 0 0 0 0,-1 0 0 0 0,-4 3 0 0 0,5-3 0 0 0,-6 4 0 0 0,0 1 0 0 0,0 0 0 0 0,1 0 0 0 0,0 1 0 0 0,0-1 0 0 0,0 1 0 0 0,0 0 0 0 0,1 0 0 0 0,0 1 0 0 0,1-1 0 0 0,-1 1 0 0 0,1 0 0 0 0,0 0 0 0 0,1 0 0 0 0,0 0 0 0 0,0 0 0 0 0,0 1 0 0 0,0 10 0 0 0,2-16 0 0 0,0 0 0 0 0,0 0 0 0 0,1 0 0 0 0,-1 1 0 0 0,1-1 0 0 0,-1 0 0 0 0,2 3 0 0 0,6 6-58 0 0,-3-9-132 0 0,-3-2 37 0 0,3 1 30 0 0,1 1 1 0 0,-1-1-1 0 0,1 0 1 0 0,0-1-1 0 0,-1 1 0 0 0,1-1 1 0 0,0 0-1 0 0,-1-1 1 0 0,1 1-1 0 0,0-1 1 0 0,-1 0-1 0 0,1-1 1 0 0,5-1-1 0 0,11-5 247 0 0,38-19-1 0 0,-38 16-245 0 0,-9 5 122 0 0,-2-1 0 0 0,1-1 0 0 0,-1 0 0 0 0,0 0 0 0 0,16-17 0 0 0,42-53 0 0 0,-47 50 13 0 0,-1 0 0 0 0,-2-1-1 0 0,0-2 1 0 0,24-55 0 0 0,-38 74-21 0 0,9-21 358 0 0,-1 0 0 0 0,13-58 1 0 0,-25 90-391 0 0,-1-1 1 0 0,1 0-1 0 0,-1 0 1 0 0,0 0-1 0 0,0 1 1 0 0,0-1-1 0 0,0 0 0 0 0,0 0 1 0 0,0 0-1 0 0,0 0 1 0 0,-1 1-1 0 0,1-1 1 0 0,-1 0-1 0 0,1 0 1 0 0,-1 1-1 0 0,-1-3 1 0 0,1 3 101 0 0,0 1 0 0 0,0 0 1 0 0,0 0-1 0 0,1 0 0 0 0,-1 0 1 0 0,0 0-1 0 0,0 0 0 0 0,0 0 0 0 0,0 0 1 0 0,0 0-1 0 0,0 0 0 0 0,0 0 1 0 0,1 1-1 0 0,-1-1 0 0 0,0 0 0 0 0,0 1 1 0 0,0-1-1 0 0,0 0 0 0 0,1 1 1 0 0,-2 0-1 0 0,1 0 22 0 0,-4 2-63 0 0,0 0 0 0 0,0 0 0 0 0,1 0 0 0 0,0 1 0 0 0,0 0 1 0 0,-7 7-1 0 0,-20 31-2 0 0,19-26-21 0 0,-8 14 2 0 0,2 0 0 0 0,1 0 0 0 0,-21 52 0 0 0,19-32 0 0 0,-20 87 0 0 0,35-117 0 0 0,0 0 0 0 0,1 0 0 0 0,1 0 0 0 0,1 0 0 0 0,4 39 0 0 0,-3-56 0 0 0,1 1 0 0 0,0-1 0 0 0,-1 0 0 0 0,1 1 0 0 0,1-1 0 0 0,1 4 0 0 0,5 2 0 0 0,-5-7 0 0 0,-1-1 0 0 0,1 0 0 0 0,0 0 0 0 0,0 0 0 0 0,0 0 0 0 0,0 0 0 0 0,-1-1 0 0 0,1 1 0 0 0,0-1 0 0 0,0 0 0 0 0,0 0 0 0 0,0 0 0 0 0,0 0 0 0 0,0 0 0 0 0,0-1 0 0 0,4 0 0 0 0,2-2 0 0 0,1 1 0 0 0,-1-2 0 0 0,15-6 0 0 0,-3 1 0 0 0,-1-2 0 0 0,0-1 0 0 0,-1 0 0 0 0,0-1 0 0 0,-1-1 0 0 0,0-1 0 0 0,28-31 0 0 0,-16 7 0 0 0,-1-1 0 0 0,42-83 0 0 0,-66 114 0 0 0,-5 7 0 0 0,-4 7 0 0 0,-3 7 0 0 0,-4 13 0 0 0,1 1 0 0 0,1 1 0 0 0,1 0 0 0 0,2 0 0 0 0,-5 43 0 0 0,11-63 0 0 0,0 0 0 0 0,0 0 0 0 0,3 14 0 0 0,2-8 0 0 0,-1-10 0 0 0,-2-3 0 0 0,1 1 0 0 0,0 1 0 0 0,-1-1 0 0 0,1 0 0 0 0,0 0 0 0 0,0-1 0 0 0,0 1 0 0 0,0-1 0 0 0,0 1 0 0 0,0-1 0 0 0,0 0 0 0 0,0 0 0 0 0,0 0 0 0 0,0 0 0 0 0,0-1 0 0 0,0 1 0 0 0,0-1 0 0 0,2-1 0 0 0,10-2 0 0 0,-1-1 0 0 0,14-6 0 0 0,-1-4 0 0 0,1 0 0 0 0,37-29 0 0 0,-43 27 0 0 0,1 2 0 0 0,0 1 0 0 0,47-21 0 0 0,-69 34 0 0 0,-1 1 0 0 0,0 0 0 0 0,1 0 0 0 0,-1-1 0 0 0,0 1 0 0 0,1 0 0 0 0,-1 0 0 0 0,1 0 0 0 0,-1 0 0 0 0,1-1 0 0 0,-1 1 0 0 0,0 0 0 0 0,1 0 0 0 0,-1 0 0 0 0,1 0 0 0 0,-1 0 0 0 0,1 0 0 0 0,-1 0 0 0 0,0 0 0 0 0,1 0 0 0 0,-1 0 0 0 0,1 1 0 0 0,-1-1 0 0 0,1 0 0 0 0,-1 0 0 0 0,0 0 0 0 0,1 0 0 0 0,-1 1 0 0 0,1-1 0 0 0,-1 0 0 0 0,0 0 0 0 0,1 1 0 0 0,-1-1 0 0 0,0 6 0 0 0,0 0 0 0 0,-1 1 0 0 0,-1-1 0 0 0,1 0 0 0 0,-1 1 0 0 0,0-1 0 0 0,-1 0 0 0 0,1 0 0 0 0,-6 8 0 0 0,-2 6 0 0 0,-2 4 0 0 0,8-16 0 0 0,0-1 0 0 0,1 1 0 0 0,0 0 0 0 0,0 0 0 0 0,0 0 0 0 0,1 0 0 0 0,-2 16 0 0 0,4-24 0 0 0,0 1 0 0 0,0-1 0 0 0,0 0 0 0 0,0 1 0 0 0,0-1 0 0 0,0 0 0 0 0,0 1 0 0 0,0-1 0 0 0,0 0 0 0 0,0 1 0 0 0,0-1 0 0 0,0 0 0 0 0,0 0 0 0 0,0 1 0 0 0,0-1 0 0 0,0 0 0 0 0,0 1 0 0 0,0-1 0 0 0,0 0 0 0 0,1 0 0 0 0,-1 1 0 0 0,0-1 0 0 0,0 0 0 0 0,0 1 0 0 0,0-1 0 0 0,1 0 0 0 0,-1 0 0 0 0,0 0 0 0 0,0 1 0 0 0,1-1 0 0 0,-1 0 0 0 0,0 0 0 0 0,0 0 0 0 0,1 0 0 0 0,-1 1 0 0 0,0-1 0 0 0,1 0 0 0 0,-1 0 0 0 0,0 0 0 0 0,1 0 0 0 0,-1 0 0 0 0,0 0 0 0 0,1 0 0 0 0,-1 0 0 0 0,0 0 0 0 0,0 0 0 0 0,1 0 0 0 0,-1 0 0 0 0,0 0 0 0 0,1 0 0 0 0,-1 0 0 0 0,1 0 0 0 0,-1-1 0 0 0,6 0 0 0 0,1 0 0 0 0,-1-1 0 0 0,0 0 0 0 0,0 0 0 0 0,0 0 0 0 0,0-1 0 0 0,-1 0 0 0 0,1 0 0 0 0,6-6 0 0 0,5-1 0 0 0,6-4 0 0 0,-1-2 0 0 0,-1-1 0 0 0,32-32 0 0 0,26-20 0 0 0,-79 69 0 0 0,1 0 0 0 0,-1 0 0 0 0,1-1 0 0 0,-1 1 0 0 0,0 0 0 0 0,1 0 0 0 0,-1 0 0 0 0,1-1 0 0 0,-1 1 0 0 0,1 0 0 0 0,-1 0 0 0 0,1 0 0 0 0,-1 0 0 0 0,1 0 0 0 0,-1 0 0 0 0,1 0 0 0 0,-1 0 0 0 0,0 0 0 0 0,1 0 0 0 0,-1 0 0 0 0,1 1 0 0 0,-1-1 0 0 0,1 0 0 0 0,-1 0 0 0 0,1 0 0 0 0,-1 1 0 0 0,0-1 0 0 0,1 0 0 0 0,-1 0 0 0 0,1 1 0 0 0,-1-1 0 0 0,0 0 0 0 0,1 1 0 0 0,-1-1 0 0 0,0 0 0 0 0,1 1 0 0 0,-1-1 0 0 0,0 1 0 0 0,0-1 0 0 0,1 0 0 0 0,-1 1 0 0 0,0-1 0 0 0,0 1 0 0 0,0-1 0 0 0,0 1 0 0 0,0-1 0 0 0,0 1 0 0 0,1-1 0 0 0,-1 1 0 0 0,0-1 0 0 0,0 1 0 0 0,0-1 0 0 0,-1 1 0 0 0,1 0 0 0 0,2 4 0 0 0,-1 1 0 0 0,-1 0 0 0 0,1 0 0 0 0,-1 0 0 0 0,-1 10 0 0 0,0 8 0 0 0,6 43 0 0 0,-5-67 0 0 0,0 1 0 0 0,0 0 0 0 0,0 0 0 0 0,0 0 0 0 0,0 0 0 0 0,1-1 0 0 0,-1 1 0 0 0,0 0 0 0 0,0 0 0 0 0,0-1 0 0 0,1 1 0 0 0,-1 0 0 0 0,0 0 0 0 0,1-1 0 0 0,-1 1 0 0 0,1 0 0 0 0,0 0 0 0 0,1 1 0 0 0,-2-1 0 0 0,0-1 0 0 0,1 1 0 0 0,-1-1 0 0 0,0 1 0 0 0,1-1 0 0 0,-1 1 0 0 0,1-1 0 0 0,-1 1 0 0 0,0-1 0 0 0,1 1 0 0 0,-1-1 0 0 0,1 0 0 0 0,-1 1 0 0 0,1-1 0 0 0,0 0 0 0 0,-1 1 0 0 0,1-1 0 0 0,5-1 0 0 0,-5 0 0 0 0,2 0-273 0 0,0 0-1 0 0,0 0 1 0 0,1 0-1 0 0,-1 0 1 0 0,0-1 0 0 0,0 0-1 0 0,5-3 1 0 0,-4 1-967 0 0,1 0 0 0 0,-1 0-1 0 0,0-1 1 0 0,0 1 0 0 0,0-1 0 0 0,5-9 0 0 0,-1-2-7748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5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0,'0'0'936'0'0,"0"0"200"0"0,0 0-912 0 0,0 0-224 0 0,0 0 0 0 0,0 0 0 0 0,0 0 456 0 0,0 0 48 0 0,0 0 8 0 0,0 0 0 0 0,0 0 0 0 0,12 0 0 0 0,-3 2 0 0 0,1 0 0 0 0,1 1-824 0 0,-2 2-160 0 0,1 1-32 0 0,-1 0-10040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5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400 283 21191 0 0,'2'-2'480'0'0,"5"-6"-210"0"0,-1 0 0 0 0,1-1 0 0 0,-2 0-1 0 0,1 0 1 0 0,-1 0 0 0 0,6-16 0 0 0,-9 19-311 0 0,3-9 668 0 0,0 1-1 0 0,-1-1 1 0 0,-1 1-1 0 0,-1-1 1 0 0,0 0-1 0 0,0-1 1 0 0,-3-28-1 0 0,1 42-534 0 0,0 0 0 0 0,0 0-1 0 0,0-1 1 0 0,0 1 0 0 0,-1 0 0 0 0,1 0-1 0 0,-1 0 1 0 0,0 0 0 0 0,1 0 0 0 0,-1-1-1 0 0,0 1 1 0 0,0 1 0 0 0,0-1 0 0 0,-1 0 0 0 0,1 0-1 0 0,0 0 1 0 0,-1 0 0 0 0,1 1 0 0 0,-3-3-1 0 0,1 3-17 0 0,1 0 0 0 0,0 0 0 0 0,-1 0-1 0 0,1 0 1 0 0,-1 0 0 0 0,1 1 0 0 0,-1-1-1 0 0,1 1 1 0 0,-1-1 0 0 0,1 1-1 0 0,-1 0 1 0 0,1 0 0 0 0,-1 0 0 0 0,1 1-1 0 0,-1-1 1 0 0,1 0 0 0 0,-3 2 0 0 0,-3-1-73 0 0,0 1 1 0 0,0 0-1 0 0,0 1 1 0 0,1-1 0 0 0,0 2-1 0 0,-1-1 1 0 0,1 1-1 0 0,0 0 1 0 0,1 0-1 0 0,-8 6 1 0 0,-33 25-2 0 0,-8 8 0 0 0,36-26 0 0 0,-28 34 0 0 0,41-44 0 0 0,0 1 0 0 0,0 1 0 0 0,1-1 0 0 0,0 1 0 0 0,1 0 0 0 0,0 0 0 0 0,-4 14 0 0 0,7-21 0 0 0,1 1 0 0 0,-1-1 0 0 0,1 1 0 0 0,0 0 0 0 0,0-1 0 0 0,0 6 0 0 0,4 0 0 0 0,-3-7 0 0 0,1 1 0 0 0,-1-1 0 0 0,1 0 0 0 0,0 0 0 0 0,-1 0 0 0 0,1-1 0 0 0,0 1 0 0 0,0 0 0 0 0,-1-1 0 0 0,1 1 0 0 0,0-1 0 0 0,0 0 0 0 0,0 1 0 0 0,0-1 0 0 0,0 0 0 0 0,0 0 0 0 0,0 0 0 0 0,0 0 0 0 0,-1-1 0 0 0,1 1 0 0 0,0 0 0 0 0,3-2 0 0 0,6-1 0 0 0,0-1 0 0 0,16-7 0 0 0,-19 7 0 0 0,62-28 0 0 0,-43 22 0 0 0,-17 6 0 0 0,1 0 0 0 0,0 0 0 0 0,0 1 0 0 0,22-3 0 0 0,-20 8 0 0 0,-10 2 0 0 0,-3-3 0 0 0,2 1 0 0 0,-1 1 0 0 0,1 0 0 0 0,-1 0 0 0 0,0 0 0 0 0,0 0 0 0 0,0 0 0 0 0,-1 1 0 0 0,1-1 0 0 0,-1 0 0 0 0,1 0 0 0 0,-1 7 0 0 0,-6 36 0 0 0,6-41 0 0 0,-34 147 0 0 0,12-44 0 0 0,-12 65 0 0 0,31-153 0 0 0,-14 38 0 0 0,-1 6 0 0 0,17-55 0 0 0,-1 0 0 0 0,-1 0 0 0 0,0 0 0 0 0,0 0 0 0 0,0 0 0 0 0,-1-1 0 0 0,-6 10 0 0 0,0 3 0 0 0,10-21 0 0 0,0 0 0 0 0,0 0 0 0 0,0 1 0 0 0,0-1 0 0 0,0 0 0 0 0,0 1 0 0 0,0-1 0 0 0,0 0 0 0 0,0 0 0 0 0,0 1 0 0 0,0-1 0 0 0,0 0 0 0 0,-1 0 0 0 0,1 1 0 0 0,0-1 0 0 0,0 0 0 0 0,0 0 0 0 0,0 1 0 0 0,-1-1 0 0 0,1 0 0 0 0,0 0 0 0 0,0 0 0 0 0,-1 0 0 0 0,1 1 0 0 0,0-1 0 0 0,0 0 0 0 0,-1 0 0 0 0,1 0 0 0 0,0 0 0 0 0,0 0 0 0 0,-1 0 0 0 0,1 1 0 0 0,0-1 0 0 0,0 0 0 0 0,-1 0 0 0 0,1 0 0 0 0,0 0 0 0 0,-1 0 0 0 0,1 0 0 0 0,0 0 0 0 0,0 0 0 0 0,-1 0 0 0 0,1-1 0 0 0,0 1 0 0 0,-1 0 0 0 0,1 0 0 0 0,0 0 0 0 0,0 0 0 0 0,-1 0 0 0 0,1 0 0 0 0,0 0 0 0 0,0-1 0 0 0,-1 1 0 0 0,1 0 0 0 0,0 0 0 0 0,0 0 0 0 0,0-1 0 0 0,-1 1 0 0 0,-7-11 0 0 0,8 11 0 0 0,-4-6 0 0 0,1 0 0 0 0,-1 0 0 0 0,-3-12 0 0 0,-3-7 0 0 0,-6-11 0 0 0,13 27 0 0 0,0 0 0 0 0,-1 0 0 0 0,-1 1 0 0 0,1-1 0 0 0,-1 1 0 0 0,-1 1 0 0 0,1-1 0 0 0,-1 1 0 0 0,-1 0 0 0 0,-8-9 0 0 0,9 13-454 0 0,0 0 0 0 0,0 0 0 0 0,0 0 0 0 0,0 1 0 0 0,0 0 0 0 0,0 0 0 0 0,0 1 0 0 0,-1 0 0 0 0,-10-1 0 0 0,2-1-617 0 0,-8-4-974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5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214 108 11975 0 0,'0'0'267'0'0,"0"0"42"0"0,0 0 17 0 0,0 0-28 0 0,1-7-186 0 0,0 2 457 0 0,1 0-1 0 0,0 0 0 0 0,0 0 0 0 0,4-5 1 0 0,-6 9 384 0 0,4-7 256 0 0,14-53 5963 0 0,-17 60-6660 0 0,-1 1 0 0 0,0 0 0 0 0,0 0-68 0 0,-1 2-289 0 0,-143 249 1910 0 0,138-244-2065 0 0,1 0 0 0 0,-1 0 0 0 0,-1 0 0 0 0,-9 7 0 0 0,-8 9 0 0 0,22-21 2 0 0,0 0 0 0 0,0 0 1 0 0,0 0-1 0 0,-1 0 0 0 0,1-1 0 0 0,-3 2 0 0 0,-17 11-81 0 0,21-13-258 0 0,1-1-138 0 0,0 0-33 0 0,0 0-208 0 0,8-9-2809 0 0,12-11 1493 0 0,6 1-15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5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70 15663 0 0,'-4'-7'1418'0'0,"3"6"-1238"0"0,0 1-176 0 0,1-1 0 0 0,-1 1 0 0 0,1-1-1 0 0,0 1 1 0 0,-1-1 0 0 0,1 1 0 0 0,0-1-1 0 0,-1 1 1 0 0,1-1 0 0 0,0 1 0 0 0,0-1-1 0 0,0 1 1 0 0,-1-1 0 0 0,1 1 0 0 0,0-1 0 0 0,0 1-1 0 0,0-1 1 0 0,0 0 0 0 0,0 1 0 0 0,0-1-1 0 0,0 1 1 0 0,0-1 0 0 0,0 1 0 0 0,0-1-1 0 0,1-1 1 0 0,-2-4 1065 0 0,1 1-1 0 0,-1-1 0 0 0,-2-10 1 0 0,2 14 328 0 0,1 2-575 0 0,0 0-248 0 0,-28-9 1999 0 0,22 8-2313 0 0,0 0 0 0 0,0 1 0 0 0,0 0 0 0 0,1 0 0 0 0,-1 0 1 0 0,0 1-1 0 0,0 0 0 0 0,-9 2 0 0 0,-5 1 63 0 0,15-3-323 0 0,1 1 0 0 0,-1 0 0 0 0,0 0 0 0 0,1 0 0 0 0,-1 0 0 0 0,1 1 0 0 0,-8 5 0 0 0,-9 6 0 0 0,-8 6 0 0 0,19-11 0 0 0,8-6 0 0 0,2 0 0 0 0,-1-3 0 0 0,1 1 0 0 0,0 0 0 0 0,-1 0 0 0 0,1-1 0 0 0,0 1 0 0 0,-1 0 0 0 0,1 0 0 0 0,0 0 0 0 0,0 0 0 0 0,-1-1 0 0 0,1 1 0 0 0,0 0 0 0 0,0 0 0 0 0,0 0 0 0 0,0 0 0 0 0,0 0 0 0 0,0-1 0 0 0,1 1 0 0 0,-1 0 0 0 0,0 0 0 0 0,0 0 0 0 0,1 0 0 0 0,-1-1 0 0 0,0 1 0 0 0,1 0 0 0 0,-1 0 0 0 0,1-1 0 0 0,-1 1 0 0 0,1 1 0 0 0,1 0 0 0 0,1 2 0 0 0,1 1 0 0 0,-1-1 0 0 0,1 0 0 0 0,0-1 0 0 0,0 1 0 0 0,0-1 0 0 0,1 1 0 0 0,4 2 0 0 0,-2-2 0 0 0,-1 1 0 0 0,0 0 0 0 0,7 6 0 0 0,-5-2 0 0 0,0 0 0 0 0,-1 0 0 0 0,0 0 0 0 0,-1 1 0 0 0,7 13 0 0 0,-11-18 0 0 0,0-1 0 0 0,0 1 0 0 0,-1-1 0 0 0,0 1 0 0 0,0-1 0 0 0,0 1 0 0 0,-1 0 0 0 0,1 0 0 0 0,-1-1 0 0 0,0 1 0 0 0,-1 0 0 0 0,1 0 0 0 0,-1-1 0 0 0,0 1 0 0 0,-2 8 0 0 0,0-3 0 0 0,2-6 0 0 0,-1 1 0 0 0,1-1 0 0 0,-1 0 0 0 0,0 0 0 0 0,0 1 0 0 0,0-1 0 0 0,-1-1 0 0 0,1 1 0 0 0,-1 0 0 0 0,-4 5 0 0 0,1-5 0 0 0,1 1 0 0 0,-1 0 0 0 0,1-1 0 0 0,-1 0 0 0 0,-1-1 0 0 0,1 1 0 0 0,0-1 0 0 0,-1-1 0 0 0,0 1 0 0 0,-10 2 0 0 0,6-3 0 0 0,1 0 0 0 0,-1-1 0 0 0,1 0 0 0 0,-1-1 0 0 0,1 0 0 0 0,-16-2 0 0 0,22 2-83 0 0,1-1 0 0 0,-1 0-1 0 0,1 1 1 0 0,0-1 0 0 0,0-1 0 0 0,-1 1-1 0 0,1 0 1 0 0,0-1 0 0 0,0 1 0 0 0,0-1-1 0 0,1 0 1 0 0,-1 0 0 0 0,0 0 0 0 0,1-1-1 0 0,-4-2 1 0 0,5 3 32 0 0,0 1 0 0 0,0-1-1 0 0,0 1 1 0 0,1-1 0 0 0,-1 0 0 0 0,0 1-1 0 0,1-1 1 0 0,-1 0 0 0 0,1 1 0 0 0,0-1 0 0 0,-1 0-1 0 0,1 0 1 0 0,0 1 0 0 0,0-1 0 0 0,0 0-1 0 0,0 0 1 0 0,1 0 0 0 0,-1 1 0 0 0,0-1 0 0 0,1 0-1 0 0,-1 0 1 0 0,1 1 0 0 0,0-1 0 0 0,-1 1-1 0 0,1-1 1 0 0,0 0 0 0 0,0 1 0 0 0,0-1 0 0 0,0 1-1 0 0,2-2 1 0 0,3-3-702 0 0,0 0-1 0 0,0 1 1 0 0,0 0-1 0 0,1 1 1 0 0,0-1-1 0 0,0 1 1 0 0,13-5-1 0 0,-12 5-3 0 0,12-6-1290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7:5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56 13823 0 0,'8'-5'675'0'0,"0"-1"-56"0"0,43-31 2329 0 0,-49 36-1428 0 0,3-3 723 0 0,-3 2 466 0 0,0 9-1271 0 0,-2 0-1328 0 0,0 1 0 0 0,-1-1 1 0 0,0 0-1 0 0,0 1 0 0 0,0-1 0 0 0,-4 10 0 0 0,-17 43 670 0 0,13-39-691 0 0,-126 296 1512 0 0,76-181-1154 0 0,-14 19-447 0 0,58-130 0 0 0,38-98 0 0 0,133-322 0 0 0,-143 363 0 0 0,2 0 0 0 0,1 1 0 0 0,39-56 0 0 0,-46 77 0 0 0,0 0 0 0 0,0 1 0 0 0,1 0 0 0 0,1 0 0 0 0,-1 1 0 0 0,1 0 0 0 0,1 1 0 0 0,-1 1 0 0 0,1 0 0 0 0,0 0 0 0 0,1 1 0 0 0,16-4 0 0 0,-27 8 0 0 0,0 0 0 0 0,0 1 0 0 0,0 0 0 0 0,0-1 0 0 0,0 1 0 0 0,1 0 0 0 0,-1 0 0 0 0,0 0 0 0 0,0 0 0 0 0,0 1 0 0 0,0-1 0 0 0,0 0 0 0 0,0 1 0 0 0,0 0 0 0 0,0-1 0 0 0,0 1 0 0 0,0 0 0 0 0,0 0 0 0 0,-1 0 0 0 0,1 0 0 0 0,0 0 0 0 0,0 0 0 0 0,-1 1 0 0 0,1-1 0 0 0,-1 1 0 0 0,1-1 0 0 0,-1 1 0 0 0,0-1 0 0 0,2 4 0 0 0,-1-2 0 0 0,-1 0 0 0 0,0 0 0 0 0,1 1 0 0 0,-1-1 0 0 0,-1 0 0 0 0,1 1 0 0 0,0-1 0 0 0,-1 0 0 0 0,0 1 0 0 0,0-1 0 0 0,0 1 0 0 0,0-1 0 0 0,0 0 0 0 0,-1 1 0 0 0,1-1 0 0 0,-1 0 0 0 0,-2 6 0 0 0,-2 3 102 0 0,-1 0 1 0 0,0 0-1 0 0,-1-1 1 0 0,0 0-1 0 0,-1 0 0 0 0,0-1 1 0 0,0 1-1 0 0,-1-2 1 0 0,-20 17-1 0 0,8-10 154 0 0,-1 0 0 0 0,0-2 0 0 0,-47 23 0 0 0,66-36-410 0 0,0 1 0 0 0,0-1 1 0 0,-1 0-1 0 0,1 0 0 0 0,0 0 0 0 0,0-1 1 0 0,-1 1-1 0 0,-4-1 0 0 0,7 0-426 0 0,1 0-285 0 0,0 0-126 0 0,0-2 538 0 0,1 0 0 0 0,1 0 0 0 0,-1 1-1 0 0,0-1 1 0 0,0 0 0 0 0,1 0 0 0 0,-1 1 0 0 0,1-1 0 0 0,-1 1 0 0 0,1-1-1 0 0,0 1 1 0 0,-1 0 0 0 0,1-1 0 0 0,3 0 0 0 0,8-5-2091 0 0,2 1-15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17503 0 0,'0'0'399'0'0,"2"0"60"0"0,43-14 311 0 0,-21 7 291 0 0,1-1 0 0 0,-2-1-1 0 0,1-1 1 0 0,25-15 0 0 0,-34 15-405 0 0,0 0 0 0 0,-1-1 1 0 0,26-25-1 0 0,-35 31-482 0 0,-1-1 0 0 0,1 1 0 0 0,-1-1 0 0 0,0 0 1 0 0,-1 0-1 0 0,1 0 0 0 0,-1 0 0 0 0,0-1 0 0 0,-1 0 0 0 0,0 1 0 0 0,0-1 0 0 0,0 0 1 0 0,1-8-1 0 0,-3 14-156 0 0,0 1 1 0 0,0-1 0 0 0,0 1-1 0 0,0-1 1 0 0,0 1-1 0 0,0-1 1 0 0,0 0 0 0 0,0 1-1 0 0,0-1 1 0 0,0 1 0 0 0,-1-1-1 0 0,1 1 1 0 0,0-1-1 0 0,0 1 1 0 0,0-1 0 0 0,-1 1-1 0 0,1-1 1 0 0,0 1-1 0 0,-1-1 1 0 0,1 1 0 0 0,0-1-1 0 0,-1 1 1 0 0,1 0 0 0 0,0-1-1 0 0,-1 1 1 0 0,1-1-1 0 0,-1 1 1 0 0,1 0 0 0 0,-1 0-1 0 0,1-1 1 0 0,-1 1 0 0 0,1 0-1 0 0,-1 0 1 0 0,1-1-1 0 0,-1 1 1 0 0,1 0 0 0 0,-1 0-1 0 0,1 0 1 0 0,-1 0-1 0 0,0 0 1 0 0,1 0 0 0 0,-1 0-1 0 0,1 0 1 0 0,-1 0 0 0 0,1 0-1 0 0,-1 0 1 0 0,1 0-1 0 0,-2 1 1 0 0,0-1 165 0 0,-3 1-130 0 0,1-1 0 0 0,-1 1 0 0 0,0 0 0 0 0,1 0 0 0 0,-1 0 0 0 0,1 1 0 0 0,-1 0 0 0 0,1 0 0 0 0,0 0 0 0 0,-7 4 0 0 0,-5 6 191 0 0,-18 15-1 0 0,21-16-210 0 0,-3 2-34 0 0,1 1 0 0 0,0 1 0 0 0,1 0 0 0 0,1 1 0 0 0,1 0 0 0 0,0 1 0 0 0,1 0 0 0 0,-14 28 0 0 0,23-40-22 0 0,0 1-1 0 0,0-1 1 0 0,1 0 0 0 0,0 0-1 0 0,0 1 1 0 0,0-1 0 0 0,1 0-1 0 0,-1 1 1 0 0,1-1-1 0 0,0 1 1 0 0,1-1 0 0 0,0 0-1 0 0,1 8 1 0 0,-1-10 1 0 0,0-1 0 0 0,0 1 0 0 0,0-1 1 0 0,1 1-1 0 0,-1-1 0 0 0,1 1 0 0 0,-1-1 0 0 0,1 1 0 0 0,0-1 0 0 0,0 0 1 0 0,0 0-1 0 0,0 0 0 0 0,0 0 0 0 0,0-1 0 0 0,1 1 0 0 0,-1 0 1 0 0,1-1-1 0 0,-1 0 0 0 0,1 0 0 0 0,-1 1 0 0 0,1-1 0 0 0,0-1 0 0 0,0 1 1 0 0,0 0-1 0 0,-1-1 0 0 0,6 1 0 0 0,3-1 56 0 0,-1 0 0 0 0,1 0-1 0 0,-1-1 1 0 0,0-1 0 0 0,1 1 0 0 0,-1-2-1 0 0,0 1 1 0 0,12-6 0 0 0,-5 1 78 0 0,-1 0-1 0 0,0-1 1 0 0,-1-1-1 0 0,16-11 1 0 0,-13 4-113 0 0,0 0 0 0 0,-1-1 0 0 0,0 0 0 0 0,-2-2 0 0 0,0 0 0 0 0,-1-1 0 0 0,-1 0 0 0 0,12-25 0 0 0,19-28 0 0 0,-44 72-2 0 0,0 1 1 0 0,0 0-1 0 0,0 0 0 0 0,1-1 1 0 0,-1 1-1 0 0,0 0 0 0 0,0 0 1 0 0,0 0-1 0 0,1-1 0 0 0,-1 1 1 0 0,0 0-1 0 0,0 0 0 0 0,1 0 1 0 0,-1 0-1 0 0,0 0 0 0 0,0-1 1 0 0,1 1-1 0 0,-1 0 0 0 0,0 0 1 0 0,0 0-1 0 0,1 0 0 0 0,-1 0 1 0 0,0 0-1 0 0,0 0 0 0 0,1 0 1 0 0,-1 0-1 0 0,0 0 0 0 0,0 0 1 0 0,1 0-1 0 0,-1 0 0 0 0,0 0 1 0 0,1 0-1 0 0,-1 0 0 0 0,0 0 1 0 0,0 1-1 0 0,1-1 0 0 0,-1 0 1 0 0,0 0-1 0 0,0 0 0 0 0,0 0 1 0 0,1 0-1 0 0,-1 1 0 0 0,0-1 1 0 0,9 8-245 0 0,-9-7 164 0 0,61 60 467 0 0,-53-53-367 0 0,1 0 0 0 0,13 19 0 0 0,-20-24-107 0 0,0-1 0 0 0,0 1 0 0 0,0 0 0 0 0,-1 0 0 0 0,1 0 1 0 0,-1 0-1 0 0,0 0 0 0 0,0 0 0 0 0,0 1 0 0 0,-1-1 0 0 0,1 0 0 0 0,-1 1 1 0 0,1-1-1 0 0,-1 0 0 0 0,0 5 0 0 0,-1-3 106 0 0,0 1 0 0 0,1-1-1 0 0,-2 0 1 0 0,1 1 0 0 0,-1-1 0 0 0,1 0-1 0 0,-1 0 1 0 0,-1 0 0 0 0,1 0 0 0 0,-1-1-1 0 0,0 1 1 0 0,0 0 0 0 0,0-1 0 0 0,-1 0-1 0 0,-4 5 1 0 0,-3 2 142 0 0,0-1 1 0 0,-1 1-1 0 0,0-2 1 0 0,-1 0-1 0 0,0 0 1 0 0,-25 11-1 0 0,31-19-159 0 0,1-7 0 0 0,6 5 0 0 0,-1 0 0 0 0,1-1 0 0 0,0 1 0 0 0,-1-1 0 0 0,1 1 0 0 0,0 0 0 0 0,0-1 0 0 0,0 1 0 0 0,0-1 0 0 0,0 1 0 0 0,0-1 0 0 0,1 1 0 0 0,-1-1 0 0 0,0 1 0 0 0,1 0 0 0 0,-1-1 0 0 0,1 1 0 0 0,-1 0 0 0 0,1-1 0 0 0,0 1 0 0 0,1-2 0 0 0,3-4 0 0 0,0 1 0 0 0,9-10 0 0 0,-10 12 0 0 0,30-29 0 0 0,1 1 0 0 0,61-41 0 0 0,-67 53 0 0 0,1 1 0 0 0,0 1 0 0 0,40-15 0 0 0,-66 31 0 0 0,15-2 0 0 0,-10 6 0 0 0,-8-1 0 0 0,1 0 0 0 0,-1 1 0 0 0,1-1 0 0 0,-1 0 0 0 0,0 1 0 0 0,0 0 0 0 0,0-1 0 0 0,0 1 0 0 0,0 0 0 0 0,0-1 0 0 0,0 1 0 0 0,0 0 0 0 0,-1 0 0 0 0,1 0 0 0 0,-1 0 0 0 0,1-1 0 0 0,-1 1 0 0 0,0 0 0 0 0,0 0 0 0 0,0 0 0 0 0,0 0 0 0 0,0 0 0 0 0,-1 3 0 0 0,0 6 0 0 0,0-1 0 0 0,-6 20 0 0 0,1-12 5 0 0,0-1 0 0 0,-15 28 0 0 0,-16 36-84 0 0,37-79-258 0 0,0-2-138 0 0,0 0-33 0 0,4-15-1928 0 0,17-31-2968 0 0,-11 26 2875 0 0,-1 0 482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6447 0 0,'0'0'288'0'0,"0"0"56"0"0,2 16-280 0 0,-4-3-64 0 0,-1 11 0 0 0,3-5 0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19351 0 0,'0'0'439'0'0,"0"0"62"0"0,0 0 33 0 0,0 0-65 0 0,13-10-292 0 0,8-9 1599 0 0,0-2-1 0 0,-1 0 1 0 0,34-46-1 0 0,9-12 1363 0 0,-54 66-3138 0 0,-6 8 0 0 0,-6 11 0 0 0,-46 73 0 0 0,-1 3 0 0 0,43-70 0 0 0,1 1 0 0 0,1 0 0 0 0,0 0 0 0 0,-6 24 0 0 0,10-26 0 0 0,1-11 0 0 0,0 1 0 0 0,-1-1 0 0 0,1 1 0 0 0,0-1 0 0 0,0 0 0 0 0,0 1 0 0 0,0-1 0 0 0,0 1 0 0 0,0-1 0 0 0,0 1 0 0 0,0-1 0 0 0,0 0 0 0 0,0 1 0 0 0,1-1 0 0 0,-1 1 0 0 0,0-1 0 0 0,0 0 0 0 0,0 1 0 0 0,0-1 0 0 0,1 1 0 0 0,-1-1 0 0 0,0 0 0 0 0,0 1 0 0 0,1-1 0 0 0,-1 0 0 0 0,0 1 0 0 0,1-1 0 0 0,-1 0 0 0 0,0 0 0 0 0,1 1 0 0 0,-1-1 0 0 0,0 0 0 0 0,1 0 0 0 0,-1 0 0 0 0,0 1 0 0 0,1-1 0 0 0,-1 0 0 0 0,1 0 0 0 0,-1 0 0 0 0,0 0 0 0 0,1 0 0 0 0,0 0 0 0 0,-1 0 0 0 0,6 2 0 0 0,-1 0 0 0 0,0-1 0 0 0,0 0 0 0 0,1 0 0 0 0,-1 0 0 0 0,1-1 0 0 0,-1 0 0 0 0,0 0 0 0 0,1 0 0 0 0,-1-1 0 0 0,1 1 0 0 0,10-4 0 0 0,-2 0 0 0 0,1-1 0 0 0,0-1 0 0 0,18-9 0 0 0,8-6 0 0 0,-1-2 0 0 0,39-30 0 0 0,-65 42 0 0 0,0-1 0 0 0,0 0 0 0 0,-1-1 0 0 0,-1-1 0 0 0,0 0 0 0 0,-1 0 0 0 0,-1-1 0 0 0,11-20 0 0 0,-17 28 0 0 0,10-21 0 0 0,16-42 0 0 0,-27 61 0 0 0,0 1 0 0 0,-1-1 0 0 0,0 1 0 0 0,0-1 0 0 0,-1 0 0 0 0,0 0 0 0 0,-1 1 0 0 0,0-1 0 0 0,-1 0 0 0 0,0-9 0 0 0,-2 12 0 0 0,3 6 0 0 0,0-1 0 0 0,0 1 0 0 0,-1 0 0 0 0,1-1 0 0 0,0 1 0 0 0,-1 0 0 0 0,1-1 0 0 0,0 1 0 0 0,-1 0 0 0 0,1 0 0 0 0,0-1 0 0 0,-1 1 0 0 0,1 0 0 0 0,0 0 0 0 0,-1 0 0 0 0,1 0 0 0 0,-1 0 0 0 0,1 0 0 0 0,0-1 0 0 0,-1 1 0 0 0,1 0 0 0 0,-1 0 0 0 0,1 0 0 0 0,-1 0 0 0 0,1 0 0 0 0,0 0 0 0 0,-1 1 0 0 0,1-1 0 0 0,-1 0 0 0 0,1 0 0 0 0,0 0 0 0 0,-1 0 0 0 0,1 0 0 0 0,-1 1 0 0 0,-1 0 0 0 0,0 0 0 0 0,0 0 0 0 0,0 0 0 0 0,0 0 0 0 0,1 0 0 0 0,-1 0 0 0 0,0 1 0 0 0,1-1 0 0 0,-1 1 0 0 0,1-1 0 0 0,-2 3 0 0 0,-16 23 0 0 0,13-17 0 0 0,0 0 0 0 0,1 0 0 0 0,0 0 0 0 0,0 1 0 0 0,-5 17 0 0 0,-9 49 0 0 0,6-20 0 0 0,11-50 0 0 0,-5 17 0 0 0,-4 35 0 0 0,10-52 0 0 0,0-1 0 0 0,1 1 0 0 0,0 0 0 0 0,0 0 0 0 0,1-1 0 0 0,-1 1 0 0 0,1 0 0 0 0,1-1 0 0 0,0 1 0 0 0,3 8 0 0 0,-4-13 0 0 0,0 1 0 0 0,1-1 0 0 0,-1 1 0 0 0,1-1 0 0 0,-1 0 0 0 0,1 1 0 0 0,0-1 0 0 0,0 0 0 0 0,0 0 0 0 0,0 0 0 0 0,0-1 0 0 0,0 1 0 0 0,1 0 0 0 0,-1-1 0 0 0,1 0 0 0 0,3 2 0 0 0,-2-2 0 0 0,0 1 0 0 0,0-1 0 0 0,0-1 0 0 0,1 1 0 0 0,-1-1 0 0 0,0 1 0 0 0,0-1 0 0 0,1-1 0 0 0,6 0 0 0 0,4-2 0 0 0,-1-1 0 0 0,0 0 0 0 0,0-1 0 0 0,27-14 0 0 0,-21 8 0 0 0,0-1 0 0 0,-1-1 0 0 0,0-1 0 0 0,30-29 0 0 0,58-74 0 0 0,-58 57 0 0 0,-2-3 0 0 0,62-112 0 0 0,-100 158 0 0 0,0 0 0 0 0,-1 0 0 0 0,-1-1 0 0 0,-1 0 0 0 0,6-26 0 0 0,-11 36 0 0 0,-1 8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0,-4 5 0 0 0,-3 6 0 0 0,-34 71 0 0 0,10-24 0 0 0,16-30 0 0 0,-20 28 0 0 0,20-33 0 0 0,1-1 0 0 0,-16 38 0 0 0,-4 17 0 0 0,16-39 0 0 0,-23 73 0 0 0,40-107 0 0 0,-7 33 0 0 0,8-35 0 0 0,0 1 0 0 0,0 0 0 0 0,0-1 0 0 0,0 1 0 0 0,0-1 0 0 0,1 1 0 0 0,-1-1 0 0 0,1 1 0 0 0,0-1 0 0 0,0 1 0 0 0,0-1 0 0 0,1 3 0 0 0,-1-2 0 0 0,1-1 0 0 0,-1 0 0 0 0,0 1 0 0 0,1-1 0 0 0,-1 0 0 0 0,1 0 0 0 0,0 0 0 0 0,0 0 0 0 0,-1 0 0 0 0,1-1 0 0 0,1 1 0 0 0,-1-1 0 0 0,0 1 0 0 0,0-1 0 0 0,1 1 0 0 0,-1-1 0 0 0,0 0 0 0 0,1 0 0 0 0,-1-1 0 0 0,1 1 0 0 0,-1 0 0 0 0,1-1 0 0 0,0 1 0 0 0,-1-1 0 0 0,1 0 0 0 0,0 0 0 0 0,3 0 0 0 0,8-1-219 0 0,0-1-1 0 0,-1 0 1 0 0,1 0 0 0 0,-1-2-1 0 0,0 0 1 0 0,1 0 0 0 0,19-10-1 0 0,-24 9-209 0 0,0-1 0 0 0,1 0-1 0 0,-2 0 1 0 0,1 0 0 0 0,-1-1-1 0 0,0-1 1 0 0,-1 1 0 0 0,1-1-1 0 0,-2 0 1 0 0,9-13 0 0 0,-2-1-8782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17503 0 0,'0'0'399'0'0,"0"0"60"0"0,0 0 21 0 0,0 0-59 0 0,2 2-276 0 0,-1-1-116 0 0,1 0-1 0 0,-1 0 1 0 0,0 0-1 0 0,0 1 1 0 0,0-1-1 0 0,0 0 1 0 0,0 0-1 0 0,-1 1 1 0 0,1-1-1 0 0,0 1 0 0 0,0-1 1 0 0,-1 1-1 0 0,1-1 1 0 0,-1 2-1 0 0,4 27 1001 0 0,-4-2-492 0 0,-2-1-1 0 0,-1 0 1 0 0,-1 1-1 0 0,-12 44 1 0 0,4-20-564 0 0,10-44-436 0 0,-8 37 1274 0 0,2-16-7627 0 0,4-16-500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 15663 0 0,'-31'-7'1418'0'0,"30"7"-1409"0"0,0 0 0 0 0,0 1 1 0 0,1-1-1 0 0,-1 0 0 0 0,0 0 1 0 0,0 0-1 0 0,0 1 0 0 0,0-1 1 0 0,1 0-1 0 0,-1 1 0 0 0,0-1 1 0 0,0 1-1 0 0,1-1 0 0 0,-1 1 1 0 0,0-1-1 0 0,1 1 0 0 0,-2 0 1 0 0,-8 5 1400 0 0,9-5-1079 0 0,1 0-1 0 0,0 0 0 0 0,-1-1 1 0 0,1 1-1 0 0,0 0 0 0 0,-1 0 1 0 0,1 0-1 0 0,0 0 0 0 0,0 0 1 0 0,0 0-1 0 0,0 0 0 0 0,0 0 1 0 0,0 0-1 0 0,0 0 0 0 0,0 0 1 0 0,0 1-1 0 0,3 2-169 0 0,0-1-1 0 0,0 0 0 0 0,0 1 1 0 0,0-1-1 0 0,0-1 1 0 0,1 1-1 0 0,0 0 1 0 0,-1-1-1 0 0,1 0 1 0 0,0 1-1 0 0,0-2 1 0 0,0 1-1 0 0,0 0 0 0 0,0-1 1 0 0,1 0-1 0 0,5 1 1 0 0,10 2 708 0 0,0-1 0 0 0,25 0 0 0 0,-35-3-816 0 0,62 3-3245 0 0,-61-2-6360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396 270 11975 0 0,'22'-36'873'0'0,"26"-35"-1"0"0,-14 28 2945 0 0,29-44 3081 0 0,-39 56-4846 0 0,-24 30-1540 0 0,0 1 0 0 0,0 0 0 0 0,0 0 0 0 0,0 0 0 0 0,0 1-68 0 0,-147 311-270 0 0,109-229-176 0 0,-33 60 2 0 0,-103 156 0 0 0,119-206 0 0 0,-18 26 0 0 0,72-118 0 0 0,-6 9 0 0 0,1 0 0 0 0,-9 17 0 0 0,15-27 0 0 0,0 0 0 0 0,0 0 0 0 0,0 0 0 0 0,0 0 0 0 0,0 0 0 0 0,0 0 0 0 0,0 0 0 0 0,1 0 0 0 0,-1 0 0 0 0,0 0 0 0 0,0 0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0,8-8 0 0 0,8-13 0 0 0,46-99 0 0 0,26-53 0 0 0,-69 130 0 0 0,-1 0 0 0 0,12-54 0 0 0,-29 94 0 0 0,3-12 0 0 0,0 1 0 0 0,-1-1 0 0 0,-1 0 0 0 0,0 0 0 0 0,-1 0 0 0 0,-1-25 0 0 0,0 39 0 0 0,0 0 0 0 0,0-1 0 0 0,-1 1 0 0 0,1-1 0 0 0,0 1 0 0 0,-1 0 0 0 0,1-1 0 0 0,-1 1 0 0 0,0 0 0 0 0,1 0 0 0 0,-1 0 0 0 0,0-1 0 0 0,0 1 0 0 0,0 0 0 0 0,0 0 0 0 0,0 0 0 0 0,0 0 0 0 0,0 0 0 0 0,0 0 0 0 0,0 1 0 0 0,0-1 0 0 0,0 0 0 0 0,-1 0 0 0 0,1 1 0 0 0,0-1 0 0 0,-1 1 0 0 0,1-1 0 0 0,0 1 0 0 0,-1 0 0 0 0,1-1 0 0 0,0 1 0 0 0,-1 0 0 0 0,1 0 0 0 0,-3 0 0 0 0,0 0 0 0 0,0 1 0 0 0,0-1 0 0 0,0 1 0 0 0,0 0 0 0 0,1 0 0 0 0,-1 1 0 0 0,0-1 0 0 0,0 1 0 0 0,1 0 0 0 0,-1-1 0 0 0,-2 4 0 0 0,-5 3 0 0 0,0 1 0 0 0,1 0 0 0 0,1 0 0 0 0,-1 1 0 0 0,1 1 0 0 0,1 0 0 0 0,0 0 0 0 0,1 0 0 0 0,-10 21 0 0 0,16-30 0 0 0,0 0 0 0 0,0 0 0 0 0,0 1 0 0 0,0-1 0 0 0,1 0 0 0 0,-1 1 0 0 0,1-1 0 0 0,0 1 0 0 0,0-1 0 0 0,0 0 0 0 0,0 1 0 0 0,0-1 0 0 0,0 1 0 0 0,1-1 0 0 0,-1 1 0 0 0,1-1 0 0 0,-1 0 0 0 0,1 1 0 0 0,0-1 0 0 0,0 0 0 0 0,0 0 0 0 0,0 0 0 0 0,3 4 0 0 0,-2-4 0 0 0,0 0 0 0 0,0 1 0 0 0,1-1 0 0 0,-1 0 0 0 0,1 0 0 0 0,0-1 0 0 0,-1 1 0 0 0,1 0 0 0 0,0-1 0 0 0,0 0 0 0 0,0 0 0 0 0,0 0 0 0 0,0 0 0 0 0,0 0 0 0 0,0 0 0 0 0,0-1 0 0 0,6 1 0 0 0,16-1 0 0 0,-1-1 0 0 0,0-1 0 0 0,1-1 0 0 0,-1-1 0 0 0,38-13 0 0 0,-31 7 0 0 0,-1-1 0 0 0,0-2 0 0 0,50-29 0 0 0,8-18 0 0 0,-76 51 0 0 0,-1-1 0 0 0,-1 0 0 0 0,1 0 0 0 0,-2-1 0 0 0,12-15 0 0 0,-19 19 0 0 0,-7 7 0 0 0,-5 4 0 0 0,-4 6 171 0 0,-1 1-1 0 0,2 0 1 0 0,0 2 0 0 0,0-1-1 0 0,1 1 1 0 0,1 1 0 0 0,0 0-1 0 0,1 1 1 0 0,1 0 0 0 0,0 0-1 0 0,-13 32 1 0 0,20-42-222 0 0,1 1-1 0 0,-1 0 1 0 0,1 0 0 0 0,0-1 0 0 0,0 1-1 0 0,1 0 1 0 0,0 0 0 0 0,0 0 0 0 0,0 0-1 0 0,1 6 1 0 0,0-10 28 0 0,-1 0-1 0 0,0 0 1 0 0,1-1-1 0 0,0 1 1 0 0,-1 0-1 0 0,1 0 1 0 0,0 0 0 0 0,0-1-1 0 0,0 1 1 0 0,0 0-1 0 0,0-1 1 0 0,0 1-1 0 0,0-1 1 0 0,1 0 0 0 0,-1 1-1 0 0,1-1 1 0 0,-1 0-1 0 0,1 0 1 0 0,-1 0-1 0 0,1 1 1 0 0,0-2 0 0 0,-1 1-1 0 0,1 0 1 0 0,0 0-1 0 0,0-1 1 0 0,0 1-1 0 0,-1-1 1 0 0,1 1 0 0 0,0-1-1 0 0,0 0 1 0 0,0 0-1 0 0,0 1 1 0 0,0-2-1 0 0,2 1 1 0 0,8-1-15 0 0,0 0 0 0 0,-1 0 0 0 0,1-2 0 0 0,0 1 0 0 0,-1-1 0 0 0,0-1 0 0 0,0 0 0 0 0,0-1 0 0 0,0 0 0 0 0,-1-1 0 0 0,0 0 0 0 0,0 0 0 0 0,0-1 0 0 0,-1 0 0 0 0,13-13 0 0 0,-12 9 38 0 0,-1 1 0 0 0,0 1 0 0 0,-1-1 0 0 0,0 0 0 0 0,-1-1 0 0 0,0 0 0 0 0,9-19 0 0 0,-8 11 226 0 0,9-37-1 0 0,-16 51-146 0 0,0 0 0 0 0,0 0 0 0 0,0 0 0 0 0,-1 0 0 0 0,1 0 0 0 0,-1 0 0 0 0,-1 0 0 0 0,1 0 0 0 0,-1 1 0 0 0,1-1 0 0 0,-2 0 0 0 0,1 0 0 0 0,-3-8 0 0 0,3 12-115 0 0,0-1 0 0 0,-1 1 0 0 0,1-1 0 0 0,0 1-1 0 0,-1-1 1 0 0,1 1 0 0 0,0 0 0 0 0,-1 0-1 0 0,1 0 1 0 0,-1 0 0 0 0,0 0 0 0 0,1 0 0 0 0,-1 0-1 0 0,0 1 1 0 0,0-1 0 0 0,1 0 0 0 0,-1 1-1 0 0,0 0 1 0 0,0-1 0 0 0,0 1 0 0 0,0 0 0 0 0,0 0-1 0 0,0 0 1 0 0,1 0 0 0 0,-1 0 0 0 0,0 0 0 0 0,0 1-1 0 0,0-1 1 0 0,0 1 0 0 0,1-1 0 0 0,-1 1-1 0 0,0 0 1 0 0,0 0 0 0 0,1-1 0 0 0,-1 1 0 0 0,0 0-1 0 0,1 1 1 0 0,-1-1 0 0 0,1 0 0 0 0,0 0 0 0 0,-1 1-1 0 0,-1 1 1 0 0,2 0 36 0 0,-1-1 0 0 0,1 0 0 0 0,-1 1 0 0 0,1-1 0 0 0,0 1 0 0 0,0 0 0 0 0,0-1 0 0 0,1 1 0 0 0,-1 0 0 0 0,1-1 0 0 0,-1 1 0 0 0,1 0 0 0 0,0 0 0 0 0,0 0 0 0 0,0-1 0 0 0,0 1 0 0 0,1 0 0 0 0,-1 0 0 0 0,2 4 0 0 0,-1-5 0 0 0,0 0 0 0 0,0-1 0 0 0,0 1 0 0 0,0 0 0 0 0,0-1 0 0 0,0 1 0 0 0,0 0 0 0 0,1-1 0 0 0,-1 1 0 0 0,1-1 0 0 0,-1 0 0 0 0,1 0 0 0 0,0 1 0 0 0,-1-1 0 0 0,1 0 0 0 0,0 0 0 0 0,0 0 0 0 0,0-1 0 0 0,-1 1 0 0 0,1 0 0 0 0,0-1 0 0 0,0 1 0 0 0,0-1 0 0 0,0 0 0 0 0,4 0 0 0 0,-1 1 0 0 0,9 0 0 0 0,1-1 0 0 0,-1 0 0 0 0,0-1 0 0 0,21-3 0 0 0,21-3 0 0 0,-43 7 0 0 0,9-1 0 0 0,35 3 0 0 0,-54-2 0 0 0,-1 0 0 0 0,1 1 0 0 0,-1-1 0 0 0,0 1 0 0 0,1 0 0 0 0,-1-1 0 0 0,0 1 0 0 0,1 0 0 0 0,-1 1 0 0 0,0-1 0 0 0,0 0 0 0 0,0 1 0 0 0,0-1 0 0 0,0 1 0 0 0,0-1 0 0 0,0 1 0 0 0,-1 0 0 0 0,3 3 0 0 0,-2-2 0 0 0,0 0 0 0 0,-1 1 0 0 0,1-1 0 0 0,-1 1 0 0 0,0-1 0 0 0,0 1 0 0 0,0 0 0 0 0,0 0 0 0 0,-1-1 0 0 0,1 8 0 0 0,-2 3 0 0 0,0-1 0 0 0,-1 0 0 0 0,0 0 0 0 0,-1 0 0 0 0,-7 22 0 0 0,7-29 1 0 0,1 0-1 0 0,-1-1 1 0 0,-6 11 0 0 0,-2 1 60 0 0,11-16 276 0 0,0-1 138 0 0,0 0 33 0 0,0 0-65 0 0,-5-18-278 0 0,5 13-165 0 0,0 0 0 0 0,1 1 0 0 0,-1-1 0 0 0,1 0 0 0 0,0 0 0 0 0,1 0 0 0 0,-1 0 0 0 0,1 1 0 0 0,0-1 0 0 0,2-4 0 0 0,6-8 0 0 0,13-19 0 0 0,-17 27 0 0 0,11-18 0 0 0,2 1 0 0 0,38-39 0 0 0,-48 56 0 0 0,1 0 0 0 0,0 1 0 0 0,0 0 0 0 0,0 1 0 0 0,1 0 0 0 0,0 1 0 0 0,1 0 0 0 0,0 0 0 0 0,20-5 0 0 0,7 1 0 0 0,-19 8 0 0 0,-16 4 0 0 0,-1 0 0 0 0,2-1 0 0 0,-3 0 0 0 0,1 0 0 0 0,-1 0 0 0 0,0 0 0 0 0,0 0 0 0 0,0 0 0 0 0,0 1 0 0 0,0-1 0 0 0,0 1 0 0 0,3 2 0 0 0,9 10-64 0 0,-13-13-273 0 0,-1-1-138 0 0,0 0-1308 0 0,-1 0-5356 0 0,-4-1-2295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160 273 15663 0 0,'0'0'356'0'0,"3"-16"860"0"0,2-4-1282 0 0,-3 11 1624 0 0,0-1 0 0 0,2-16 0 0 0,-4 26-1547 0 0,0 0 0 0 0,-1 0 0 0 0,1 0 1 0 0,0 0-1 0 0,0 0 0 0 0,0 0 0 0 0,0 0 0 0 0,0 0 0 0 0,0 0 0 0 0,0 0 0 0 0,0 0 0 0 0,0 0 0 0 0,0 0 0 0 0,0 0 0 0 0,-1 0 1 0 0,1 0-1 0 0,0 0 0 0 0,0 0 0 0 0,0 0 0 0 0,0 0 0 0 0,0 0 0 0 0,0 0 0 0 0,0-1 0 0 0,0 1 0 0 0,0 0 0 0 0,0 0 0 0 0,0 0 1 0 0,0 0-1 0 0,0 0 0 0 0,-1 0 0 0 0,1 0 0 0 0,0 0 0 0 0,0 0 0 0 0,0 0 0 0 0,0 0 0 0 0,0 0 0 0 0,0 0 0 0 0,0 0 1 0 0,0 0-1 0 0,0-1 0 0 0,0 1 0 0 0,0 0 0 0 0,0 0 0 0 0,0 0 0 0 0,0 0 0 0 0,0 0 0 0 0,0 0 0 0 0,0 0 0 0 0,0 0 0 0 0,0 0 1 0 0,0 0-1 0 0,0 0 0 0 0,0-1 0 0 0,0 1 0 0 0,0 0 0 0 0,0 0 0 0 0,0 0 0 0 0,0 0 0 0 0,0 0 0 0 0,0 0 0 0 0,0 0 0 0 0,0 0 1 0 0,1 0-1 0 0,-1 0 0 0 0,0 0 0 0 0,0 0 0 0 0,-5 8 1251 0 0,-2 13 457 0 0,-67 305 317 0 0,71-311-2024 0 0,-8 45-12 0 0,-26 104 0 0 0,35-155 0 0 0,-3-3 0 0 0,-1-2 0 0 0,0 0 0 0 0,-1-4 0 0 0,6-1 4 0 0,0 0 0 0 0,0 1 0 0 0,0-1 1 0 0,1 0-1 0 0,-1 0 0 0 0,0 0 0 0 0,1 1 0 0 0,-1-1 0 0 0,1 0 0 0 0,-1 0 1 0 0,1 0-1 0 0,-1 0 0 0 0,1 0 0 0 0,0 0 0 0 0,-1 0 0 0 0,1 0 0 0 0,0 0 1 0 0,0 0-1 0 0,0 0 0 0 0,-1-2 0 0 0,2-23 273 0 0,-1 22-198 0 0,2-17 305 0 0,1 0 1 0 0,7-24 0 0 0,2-9 66 0 0,-2 6-451 0 0,3 1 0 0 0,25-63 0 0 0,-32 95 0 0 0,12-32 341 0 0,2 1 1 0 0,1 1-1 0 0,3 1 0 0 0,2 1 1 0 0,56-71-1 0 0,-73 105-341 0 0,0 0 0 0 0,1 1 0 0 0,11-8 0 0 0,-4 7 0 0 0,-15 9 0 0 0,-1-1 0 0 0,0 0 0 0 0,1 1 0 0 0,-1 0 0 0 0,1-1 0 0 0,-1 1 0 0 0,0 0 0 0 0,1 0 0 0 0,-1-1 0 0 0,1 1 0 0 0,-1 0 0 0 0,1 1 0 0 0,-1-1 0 0 0,0 0 0 0 0,1 0 0 0 0,-1 1 0 0 0,1-1 0 0 0,-1 0 0 0 0,2 2 0 0 0,2 0 0 0 0,-1-1 0 0 0,-1 1 0 0 0,1-1 0 0 0,-1 1 0 0 0,1 0 0 0 0,-1 0 0 0 0,0 0 0 0 0,0 0 0 0 0,0 1 0 0 0,0-1 0 0 0,0 1 0 0 0,-1 0 0 0 0,1 0 0 0 0,-1 0 0 0 0,0 0 0 0 0,3 4 0 0 0,1 5 0 0 0,0-1 0 0 0,-1 1 0 0 0,5 13 0 0 0,-7-16 0 0 0,-1-1 0 0 0,1 1 0 0 0,-2 0 0 0 0,1 0 0 0 0,-1-1 0 0 0,0 1 0 0 0,-1 0 0 0 0,0 0 0 0 0,-1 0 0 0 0,0 0 0 0 0,0 0 0 0 0,-1 0 0 0 0,0-1 0 0 0,0 1 0 0 0,-1-1 0 0 0,0 1 0 0 0,-1-1 0 0 0,0 0 0 0 0,0 0 0 0 0,0 0 0 0 0,-1-1 0 0 0,-1 0 0 0 0,1 0 0 0 0,-1 0 0 0 0,0-1 0 0 0,0 1 0 0 0,-14 9 0 0 0,3-4-80 0 0,-1 0-1 0 0,0-1 1 0 0,-1 0 0 0 0,-20 7 0 0 0,37-17 19 0 0,-1 0-128 0 0,0 1 0 0 0,0-1 0 0 0,0 0 0 0 0,0 0 0 0 0,0 0-1 0 0,0-1 1 0 0,0 1 0 0 0,-1-1 0 0 0,1 1 0 0 0,0-1 0 0 0,0 0 0 0 0,-5-1 0 0 0,7 1-323 0 0,-4-2-657 0 0,-5-3-2619 0 0,6-1-4743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23039 0 0,'0'0'1057'0'0,"-1"0"-29"0"0,1-1-986 0 0,0 1-1 0 0,0-1 1 0 0,0 1-1 0 0,0-1 0 0 0,-1 1 1 0 0,1-1-1 0 0,0 1 0 0 0,0-1 1 0 0,0 1-1 0 0,0-1 1 0 0,0 1-1 0 0,0-1 0 0 0,0 1 1 0 0,0 0-1 0 0,0-1 0 0 0,0 1 1 0 0,0-1-1 0 0,1 1 1 0 0,-1-1-1 0 0,0 1 0 0 0,0-1 1 0 0,0 1-1 0 0,1-1 1 0 0,-1 1-1 0 0,0 0 0 0 0,1-1 1 0 0,-1 0-1 0 0,9-7 545 0 0,-8 7-448 0 0,21-13 1910 0 0,-22 13-1605 0 0,2 1-294 0 0,22 0-136 0 0,-8 0-12 0 0,0 0-1 0 0,0 1 1 0 0,1 1-1 0 0,-1 1 1 0 0,19 5-1 0 0,-29-6-467 0 0,23 0-1859 0 0,-36 5-986 0 0,4-4 2486 0 0,-1-1-1 0 0,0 1 1 0 0,1-1 0 0 0,-9 3 0 0 0,4-2-51 0 0,-15 7-1682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15663 0 0,'0'0'356'0'0,"0"0"50"0"0,-4 6 245 0 0,5-3 2498 0 0,4 0-2626 0 0,0 0 0 0 0,0-1 0 0 0,1 1 0 0 0,-1-1 0 0 0,1 0 0 0 0,-1-1 0 0 0,1 1 1 0 0,-1-1-1 0 0,8 1 0 0 0,6-1 650 0 0,29-2 1 0 0,-30 0-3369 0 0,35 2-1 0 0,-53-1 663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 21191 0 0,'0'0'480'0'0,"0"0"67"0"0,0 0 31 0 0,0 0-56 0 0,2-1-341 0 0,-1-1-162 0 0,0 2-10 0 0,0-1 0 0 0,-1 0-1 0 0,1 1 1 0 0,0-1 0 0 0,-1 0 0 0 0,1 1 0 0 0,-1-1 0 0 0,1 0-1 0 0,-1 0 1 0 0,0 0 0 0 0,1 1 0 0 0,-1-1 0 0 0,0 0-1 0 0,1 0 1 0 0,-1-1 0 0 0,0 1 716 0 0,0 1 246 0 0,9-10 3320 0 0,-26 48-4281 0 0,-12 44 0 0 0,9-25-13 0 0,-32 83 3 0 0,50-136 0 0 0,1-2 0 0 0,1 1 0 0 0,-1-1 0 0 0,1 1 0 0 0,-1-1 0 0 0,1 1 0 0 0,0-1 0 0 0,-1 1 0 0 0,1-1 0 0 0,1 1 0 0 0,-1 0 0 0 0,0-1 0 0 0,1 1 0 0 0,0 2 0 0 0,-1-2 29 0 0,7 13-259 0 0,-7-15-821 0 0,0-1-385 0 0,0 0-1545 0 0,0 0-5886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2-56 0 0,0-1-392 0 0,0 0-1 0 0,0 0 1 0 0,0 0 0 0 0,0 0 0 0 0,0 1 0 0 0,0-1 0 0 0,1 0-1 0 0,-1 0 1 0 0,0 0 0 0 0,1 0 0 0 0,-1 0 0 0 0,1 0-1 0 0,-1 0 1 0 0,1 0 0 0 0,-1 0 0 0 0,1 0 0 0 0,0 0 0 0 0,0 0-1 0 0,-1 0 1 0 0,1 0 0 0 0,0-1 0 0 0,0 1 0 0 0,0 0-1 0 0,0-1 1 0 0,0 1 0 0 0,2 0 0 0 0,0 1 175 0 0,0-2 0 0 0,0 1 0 0 0,0 0 1 0 0,1-1-1 0 0,-1 1 0 0 0,6-1 0 0 0,-3 0-217 0 0,103-2 469 0 0,-34 0 433 0 0,-9 2 280 0 0,1 1-3634 0 0,-38-4-8777 0 0,-17 2 4517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0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14 23039 0 0,'0'0'1057'0'0,"0"0"-29"0"0,0 0-582 0 0,0 0-17 0 0,2-1 68 0 0,24-3-135 0 0,-5 1 597 0 0,0 0 0 0 0,28 0 1 0 0,-43 3-829 0 0,-1 0 1 0 0,1 1 0 0 0,-1-1-1 0 0,1 1 1 0 0,-1 0 0 0 0,1 1 0 0 0,-1-1-1 0 0,0 1 1 0 0,0 0 0 0 0,0 1-1 0 0,0-1 1 0 0,0 1 0 0 0,-1 0-1 0 0,6 4 1 0 0,-9-7-132 0 0,0 1 0 0 0,-1-1 0 0 0,1 0 0 0 0,-1 1 0 0 0,1-1 0 0 0,0 1 0 0 0,-1-1 0 0 0,1 1 0 0 0,-1-1 0 0 0,1 1 0 0 0,-1-1 0 0 0,0 1 0 0 0,1-1 0 0 0,-1 1 0 0 0,0 0 0 0 0,1-1 0 0 0,-1 1 0 0 0,0 0 0 0 0,0-1 0 0 0,1 1 0 0 0,-1 0 0 0 0,0-1 0 0 0,0 1 0 0 0,0 0 0 0 0,0 0 0 0 0,0 2 0 0 0,1 3 0 0 0,-1-1 0 0 0,0 1 0 0 0,0-1 0 0 0,0 1 0 0 0,0 0 0 0 0,-1-1 0 0 0,0 1 0 0 0,0-1 0 0 0,-1 0 0 0 0,1 1 0 0 0,-1-1 0 0 0,-1 0 0 0 0,-3 7 0 0 0,-5 7 0 0 0,0-1 0 0 0,-18 20 0 0 0,5-7 0 0 0,15-21 0 0 0,0 1 0 0 0,0-2 0 0 0,-16 13 0 0 0,-2 2 0 0 0,5-4 0 0 0,0-1 0 0 0,-1-2 0 0 0,-1 0 0 0 0,-31 15 0 0 0,42-25 0 0 0,5-2 0 0 0,0-1 0 0 0,-15 5 0 0 0,16-8 0 0 0,6-2 0 0 0,0 1 0 0 0,1 0 0 0 0,-1 0 0 0 0,0-1 0 0 0,1 1 0 0 0,-1 0 0 0 0,0-1 0 0 0,1 1 0 0 0,-1-1 0 0 0,1 1 0 0 0,-1-1 0 0 0,1 1 0 0 0,-1-1 0 0 0,1 1 0 0 0,-1-1 0 0 0,1 1 0 0 0,-1-1 0 0 0,1 0 0 0 0,0 1 0 0 0,-1-1 0 0 0,1 0 0 0 0,0 1 0 0 0,0-1 0 0 0,0 0 0 0 0,-1 1 0 0 0,1-1 0 0 0,0 0 0 0 0,0 1 0 0 0,0-1 0 0 0,0 0 0 0 0,0 0 0 0 0,0 1 0 0 0,0-1 0 0 0,0 0 0 0 0,0 1 0 0 0,1-1 0 0 0,-1 0 0 0 0,0 0 0 0 0,0 1 0 0 0,1-1 0 0 0,0-1 0 0 0,-1 1 0 0 0,1-3 0 0 0,0 1 0 0 0,0-1 0 0 0,0 1 0 0 0,0-1 0 0 0,1 1 0 0 0,0 0 0 0 0,-1 0 0 0 0,1 0 0 0 0,0 0 0 0 0,1 0 0 0 0,-1 0 0 0 0,0 0 0 0 0,1 1 0 0 0,-1-1 0 0 0,1 1 0 0 0,0-1 0 0 0,0 1 0 0 0,0 0 0 0 0,0 1 0 0 0,0-1 0 0 0,1 0 0 0 0,-1 1 0 0 0,0 0 0 0 0,1-1 0 0 0,-1 1 0 0 0,1 1 0 0 0,0-1 0 0 0,-1 0 0 0 0,1 1 0 0 0,-1 0 0 0 0,1 0 0 0 0,0 0 0 0 0,-1 0 0 0 0,1 1 0 0 0,-1-1 0 0 0,1 1 0 0 0,0 0 0 0 0,-1 0 0 0 0,0 0 0 0 0,1 1 0 0 0,-1-1 0 0 0,0 1 0 0 0,0-1 0 0 0,1 1 0 0 0,-1 0 0 0 0,3 3 0 0 0,4 6 0 0 0,0 0 0 0 0,-1 1 0 0 0,0-1 0 0 0,10 21 0 0 0,-9-13 0 0 0,-3-7 0 0 0,-4-10 0 0 0,-1 0 0 0 0,7 3 0 0 0,0-3 0 0 0,1-3 0 0 0,-1-3 0 0 0,-2 1-133 0 0,-1-2-1151 0 0,-5 3-1867 0 0,-1 2-6745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1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32 139 13823 0 0,'2'-2'630'0'0,"1"-2"-680"0"0,42-52 2873 0 0,-34 41-143 0 0,-1 0 1 0 0,8-16-1 0 0,-17 30-2009 0 0,-1 0-596 0 0,0 1 0 0 0,0 0 1 0 0,0-1-1 0 0,0 1 0 0 0,0 0 1 0 0,-1-1-1 0 0,1 1 0 0 0,0 0 0 0 0,0 0 1 0 0,0-1-1 0 0,0 1 0 0 0,0 0 1 0 0,0-1-1 0 0,0 1 0 0 0,-1 0 1 0 0,1-1-1 0 0,0 1 0 0 0,0 0 1 0 0,0 0-1 0 0,-1-1 0 0 0,1 1 0 0 0,-1 0 1 0 0,-3 2 7 0 0,0 1-1 0 0,0 0 1 0 0,1 0 0 0 0,-1 0 0 0 0,1 0 0 0 0,-1 0-1 0 0,1 1 1 0 0,0 0 0 0 0,-3 6 0 0 0,-24 42 949 0 0,21-33-899 0 0,1-3-133 0 0,2 0 0 0 0,0 1 0 0 0,0 0 0 0 0,2 1 0 0 0,0-1 0 0 0,-2 28 0 0 0,6-43 0 0 0,0 0 0 0 0,-1 0 0 0 0,1 1 0 0 0,0-1 0 0 0,1 0 0 0 0,-1 0 0 0 0,0 0 0 0 0,1 1 0 0 0,-1-1 0 0 0,1 0 0 0 0,0 0 0 0 0,-1 0 0 0 0,1 0 0 0 0,0 0 0 0 0,0 0 0 0 0,0 0 0 0 0,1 0 0 0 0,-1-1 0 0 0,0 1 0 0 0,1 0 0 0 0,-1-1 0 0 0,1 1 0 0 0,0-1 0 0 0,-1 1 0 0 0,1-1 0 0 0,0 0 0 0 0,0 0 0 0 0,0 0 0 0 0,0 0 0 0 0,0 0 0 0 0,0 0 0 0 0,0 0 0 0 0,0-1 0 0 0,0 1 0 0 0,1-1 0 0 0,-1 1 0 0 0,0-1 0 0 0,0 0 0 0 0,1 0 0 0 0,-1 0 0 0 0,0 0 0 0 0,0 0 0 0 0,0-1 0 0 0,3 0 0 0 0,7-1 0 0 0,-1 0 0 0 0,1-1 0 0 0,-1-1 0 0 0,14-5 0 0 0,-19 6 0 0 0,-1 0 0 0 0,0 0 0 0 0,0 0 0 0 0,0 0 0 0 0,0-1 0 0 0,-1 0 0 0 0,0 0 0 0 0,1 0 0 0 0,-1-1 0 0 0,5-7 0 0 0,0-2 0 0 0,-1-1 0 0 0,-1 1 0 0 0,0-2 0 0 0,-1 1 0 0 0,-1-1 0 0 0,0 0 0 0 0,-1 0 0 0 0,-1 0 0 0 0,0 0 0 0 0,-2-1 0 0 0,0 1 0 0 0,-1-29 0 0 0,-1 35 0 0 0,-2 3 0 0 0,-3 4 0 0 0,4 4 0 0 0,1-1 0 0 0,-1 1 0 0 0,0 0 0 0 0,0 0 0 0 0,1-1 0 0 0,-1 1 0 0 0,0 0 0 0 0,1 1 0 0 0,-1-1 0 0 0,1 0 0 0 0,0 0 0 0 0,-1 1 0 0 0,1-1 0 0 0,0 0 0 0 0,0 1 0 0 0,0 0 0 0 0,0-1 0 0 0,-1 3 0 0 0,0-1 0 0 0,0 0 0 0 0,1 0 0 0 0,-1 0 0 0 0,1 1 0 0 0,0-1 0 0 0,0 0 0 0 0,0 1 0 0 0,1-1 0 0 0,-1 5 0 0 0,5 11 0 0 0,-4-17 0 0 0,1-1 0 0 0,-1 0 0 0 0,1 1 0 0 0,-1-1 0 0 0,1 1 0 0 0,0-1 0 0 0,-1 0 0 0 0,1 1 0 0 0,0-1 0 0 0,0 0 0 0 0,0 0 0 0 0,0 0 0 0 0,0 0 0 0 0,0 1 0 0 0,0-1 0 0 0,0-1 0 0 0,1 1 0 0 0,-1 0 0 0 0,0 0 0 0 0,1 0 0 0 0,1 0 0 0 0,2 1 0 0 0,2 2 0 0 0,-1-1 0 0 0,1-1 0 0 0,0 1 0 0 0,-1-1 0 0 0,1 0 0 0 0,0-1 0 0 0,0 0 0 0 0,0 0 0 0 0,1 0 0 0 0,-1-1 0 0 0,0 0 0 0 0,0 0 0 0 0,0-1 0 0 0,13-3 0 0 0,6-2 0 0 0,0-2 0 0 0,40-18 0 0 0,-19 7 0 0 0,-40 16 0 0 0,7-1 0 0 0,-1-1 0 0 0,0 0 0 0 0,0-1 0 0 0,-1-1 0 0 0,0 0 0 0 0,13-10 0 0 0,-24 16 0 0 0,-3 1 0 0 0,-5 5 0 0 0,-11 7 0 0 0,-11 17 0 0 0,1 2 0 0 0,1 0 0 0 0,2 2 0 0 0,-36 62 0 0 0,56-86 0 0 0,1-1 0 0 0,-5 17 0 0 0,9-25 0 0 0,-1 1 0 0 0,1-1 0 0 0,0 1 0 0 0,0-1 0 0 0,0 1 0 0 0,-1-1 0 0 0,1 1 0 0 0,0-1 0 0 0,0 1 0 0 0,0-1 0 0 0,0 1 0 0 0,0 0 0 0 0,0-1 0 0 0,0 1 0 0 0,0-1 0 0 0,1 1 0 0 0,-1-1 0 0 0,0 1 0 0 0,0-1 0 0 0,0 1 0 0 0,1-1 0 0 0,-1 1 0 0 0,0-1 0 0 0,0 1 0 0 0,1-1 0 0 0,-1 1 0 0 0,0-1 0 0 0,1 1 0 0 0,-1-1 0 0 0,1 0 0 0 0,-1 1 0 0 0,1-1 0 0 0,-1 0 0 0 0,0 1 0 0 0,1-1 0 0 0,-1 0 0 0 0,1 0 0 0 0,-1 1 0 0 0,1-1 0 0 0,0 0 0 0 0,-1 0 0 0 0,1 0 0 0 0,0 0 0 0 0,0 1 0 0 0,2 0 0 0 0,-1-1 0 0 0,0 1 0 0 0,1-1 0 0 0,-1 0 0 0 0,1 1 0 0 0,-1-1 0 0 0,0 0 0 0 0,1-1 0 0 0,-1 1 0 0 0,1 0 0 0 0,-1-1 0 0 0,0 1 0 0 0,1-1 0 0 0,-1 0 0 0 0,0 1 0 0 0,0-1 0 0 0,4-2 0 0 0,5-4 0 0 0,0 1 0 0 0,12-11 0 0 0,0 1 0 0 0,-12 9 0 0 0,4-2 0 0 0,0-1 0 0 0,0-1 0 0 0,25-23 0 0 0,12-15 0 0 0,-52 49 0 0 0,1 0 0 0 0,-1-1 0 0 0,0 1 0 0 0,0 0 0 0 0,1 0 0 0 0,-1 0 0 0 0,0-1 0 0 0,1 1 0 0 0,-1 0 0 0 0,0 0 0 0 0,1 0 0 0 0,-1 0 0 0 0,0-1 0 0 0,1 1 0 0 0,-1 0 0 0 0,0 0 0 0 0,1 0 0 0 0,-1 0 0 0 0,0 0 0 0 0,1 0 0 0 0,-1 0 0 0 0,1 0 0 0 0,0 1 0 0 0,-1-1 0 0 0,1 1 0 0 0,0 0 0 0 0,-1 0 0 0 0,1-1 0 0 0,-1 1 0 0 0,1 0 0 0 0,-1 0 0 0 0,0 0 0 0 0,1-1 0 0 0,-1 1 0 0 0,0 0 0 0 0,0 0 0 0 0,1 0 0 0 0,-1 0 0 0 0,0 0 0 0 0,0 0 0 0 0,0 0 0 0 0,0 0 0 0 0,0 0 0 0 0,-2 23 0 0 0,2-23 0 0 0,-19 99 0 0 0,0-10 0 0 0,10-30 0 0 0,-19 67 0 0 0,18-93 0 0 0,-1-1 0 0 0,-2-1 0 0 0,-24 45 0 0 0,32-69 14 0 0,-9 19 529 0 0,-27 35-1 0 0,36-55-455 0 0,0-1-1 0 0,-1 0 0 0 0,1 0 0 0 0,-1 0 1 0 0,-1-1-1 0 0,1 0 0 0 0,-1 0 0 0 0,1 0 1 0 0,-1-1-1 0 0,-11 5 0 0 0,16-9-86 0 0,0 1 0 0 0,1 0 0 0 0,-1-1 0 0 0,0 1 0 0 0,1-1 0 0 0,-1 0 0 0 0,0 0 0 0 0,0 0 0 0 0,1 1 0 0 0,-1-1 0 0 0,0-1 0 0 0,0 1 0 0 0,1 0 0 0 0,-1 0 0 0 0,0-1 0 0 0,1 1 0 0 0,-1-1 0 0 0,0 1 0 0 0,-2-3 0 0 0,1 2 0 0 0,1-1 0 0 0,0 0 0 0 0,0 0 0 0 0,1 1 0 0 0,-1-1 0 0 0,0-1 0 0 0,0 1 0 0 0,1 0 0 0 0,0 0 0 0 0,-1-1 0 0 0,-1-4 0 0 0,0-1 0 0 0,0-1 0 0 0,1 0 0 0 0,0 0 0 0 0,0 0 0 0 0,1 0 0 0 0,0-14 0 0 0,1 8-231 0 0,1-1 0 0 0,1 1 0 0 0,0 0-1 0 0,1-1 1 0 0,1 1 0 0 0,10-27 0 0 0,-10 31 19 0 0,1 1 0 0 0,0 0 0 0 0,1 0-1 0 0,0 1 1 0 0,1-1 0 0 0,0 1 0 0 0,0 1 0 0 0,1-1-1 0 0,0 1 1 0 0,10-7 0 0 0,40-26-3505 0 0,-7 4 1681 0 0,-1 2-11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1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19351 0 0,'0'0'439'0'0,"0"0"62"0"0,0 0 33 0 0,1-1-65 0 0,8-50 3511 0 0,-7 26-2468 0 0,-2 21-1306 0 0,0 0 0 0 0,1 0 0 0 0,-1 0 1 0 0,1 0-1 0 0,1-6 0 0 0,4-4-24 0 0,1-1 1 0 0,0 1-1 0 0,1 0 0 0 0,1 1 0 0 0,0 0 0 0 0,0 0 1 0 0,1 1-1 0 0,23-21 0 0 0,-29 30-182 0 0,1-1 0 0 0,0 1 0 0 0,0 0 0 0 0,0 0 0 0 0,0 1 0 0 0,1 0 0 0 0,-1-1 0 0 0,1 2 0 0 0,-1-1 0 0 0,1 1 0 0 0,0 0 0 0 0,-1 0 0 0 0,9 0 0 0 0,-12 1 0 0 0,0 0 0 0 0,0 0 0 0 0,0 0 0 0 0,0 0 0 0 0,0 1 0 0 0,0-1 0 0 0,0 1 0 0 0,0-1 0 0 0,0 1 0 0 0,0 0 0 0 0,0 0 0 0 0,-1 0 0 0 0,1 0 0 0 0,0 0 0 0 0,-1 0 0 0 0,1 0 0 0 0,2 3 0 0 0,-2-1 0 0 0,1 0 0 0 0,-1 1 0 0 0,1 0 0 0 0,-1-1 0 0 0,3 8 0 0 0,0-1 0 0 0,-3-4 0 0 0,1 1 0 0 0,-1-1 0 0 0,0 0 0 0 0,-1 0 0 0 0,1 1 0 0 0,-1-1 0 0 0,0 1 0 0 0,-1-1 0 0 0,0 1 0 0 0,0-1 0 0 0,0 1 0 0 0,-1-1 0 0 0,-2 12 0 0 0,1-11 0 0 0,0 0 0 0 0,0 0 0 0 0,0 0 0 0 0,-1 0 0 0 0,0 0 0 0 0,-1 0 0 0 0,1-1 0 0 0,-1 1 0 0 0,0-1 0 0 0,-1 0 0 0 0,-10 10 0 0 0,-7 0 0 0 0,22-16 0 0 0,0 1 0 0 0,0-1 0 0 0,0 0 0 0 0,0 0 0 0 0,-1 0 0 0 0,1 0 0 0 0,0 0 0 0 0,0 0 0 0 0,0 1 0 0 0,0-1 0 0 0,0 0 0 0 0,0 0 0 0 0,-1 0 0 0 0,1 0 0 0 0,0 0 0 0 0,0 0 0 0 0,0 0 0 0 0,0 0 0 0 0,0 0 0 0 0,-1 0 0 0 0,1 1 0 0 0,0-1 0 0 0,0 0 0 0 0,0 0 0 0 0,0 0 0 0 0,-1 0 0 0 0,1 0 0 0 0,0 0 0 0 0,0 0 0 0 0,0 0 0 0 0,-1-1 0 0 0,1 1 0 0 0,0 0 0 0 0,0 0 0 0 0,0 0 0 0 0,0 0 0 0 0,0 0 0 0 0,-1 0 0 0 0,1 0 0 0 0,0 0 0 0 0,0 0 0 0 0,0 0 0 0 0,0 0 0 0 0,0-1 0 0 0,-1 1 0 0 0,1 0 0 0 0,0 0 0 0 0,0 0 0 0 0,0 0 0 0 0,0 0 0 0 0,0-1 0 0 0,0 1 0 0 0,0 0 0 0 0,0 0 0 0 0,0 0 0 0 0,0 0 0 0 0,0-1 0 0 0,0 1 0 0 0,0 0 0 0 0,-1 0 0 0 0,1 0 0 0 0,0 0 0 0 0,0-1 0 0 0,1 1 0 0 0,-1 0 0 0 0,0 0 0 0 0,0 0 0 0 0,0 0 0 0 0,0-1 0 0 0,1-9 0 0 0,3 2 0 0 0,-1 0 0 0 0,1 1 0 0 0,0 0 0 0 0,1 0 0 0 0,0 0 0 0 0,6-7 0 0 0,38-37 0 0 0,-31 33 0 0 0,12-11 0 0 0,2 1 0 0 0,49-34 0 0 0,-75 59 0 0 0,0-1 0 0 0,0 1 0 0 0,0 0 0 0 0,0 0 0 0 0,1 1 0 0 0,-1 0 0 0 0,1 0 0 0 0,-1 1 0 0 0,13-2 0 0 0,-16 3 0 0 0,0 0 0 0 0,-1 0 0 0 0,1 0 0 0 0,0 0 0 0 0,0 0 0 0 0,0 1 0 0 0,-1 0 0 0 0,1-1 0 0 0,0 1 0 0 0,-1 0 0 0 0,1 0 0 0 0,0 0 0 0 0,-1 1 0 0 0,1-1 0 0 0,-1 0 0 0 0,0 1 0 0 0,1 0 0 0 0,-1 0 0 0 0,0-1 0 0 0,0 1 0 0 0,0 0 0 0 0,0 1 0 0 0,-1-1 0 0 0,1 0 0 0 0,-1 1 0 0 0,2 2 0 0 0,-1-1 75 0 0,0 1 1 0 0,-1 0-1 0 0,1 0 0 0 0,-1-1 0 0 0,0 1 0 0 0,-1 0 1 0 0,1 0-1 0 0,-1 0 0 0 0,0 0 0 0 0,-1 6 1 0 0,-1 8 487 0 0,-6 24 1 0 0,4-26-471 0 0,-4 8-79 0 0,5-15-33 0 0,-1 0-1 0 0,2 1 1 0 0,-4 17-1 0 0,6-26-317 0 0,0-2-138 0 0,0 0-33 0 0,0 0-276 0 0,0 0-1144 0 0,-3-12-2141 0 0,0 6 3167 0 0,-1-11-1655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3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77 21191 0 0,'0'0'480'0'0,"0"0"67"0"0,0 0 31 0 0,0 0-56 0 0,-1-1-341 0 0,-1-5-21 0 0,1 5 101 0 0,0-1 0 0 0,1 1 0 0 0,-1-1 0 0 0,1 0 0 0 0,-1 1 0 0 0,1-1 0 0 0,0 0 0 0 0,0 1 0 0 0,0-1 0 0 0,0 0 0 0 0,0 1 0 0 0,0-1 0 0 0,0 0 0 0 0,1-1 0 0 0,1-20 213 0 0,-2 23-535 0 0,0-1 0 0 0,0 0-1 0 0,0 0 1 0 0,0 1 0 0 0,-1-1-1 0 0,1 0 1 0 0,0 1 0 0 0,0-1-1 0 0,-1 0 1 0 0,1 0 0 0 0,0 1-1 0 0,-1-1 1 0 0,1 1 0 0 0,-1-1-1 0 0,1 0 1 0 0,-1 1 0 0 0,1-1-1 0 0,-1 1 1 0 0,1-1-1 0 0,-1 1 1 0 0,0-1 0 0 0,1 1-1 0 0,-1-1 1 0 0,0 1 0 0 0,1 0-1 0 0,-1 0 1 0 0,0-1 0 0 0,1 1-1 0 0,-1 0 1 0 0,-1-1 0 0 0,-24-1-3779 0 0,20 2 3539 0 0,-16-2-1746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1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24879 0 0,'0'0'564'0'0,"-1"-16"1369"0"0,2 10-1864 0 0,1-1-1 0 0,0 1 0 0 0,0 0 0 0 0,1 0 0 0 0,-1 0 1 0 0,1 0-1 0 0,0 1 0 0 0,7-9 0 0 0,2-6 488 0 0,3-5 322 0 0,24-28-1 0 0,-7 9-75 0 0,68-94-194 0 0,-47 61-608 0 0,13-18 0 0 0,-48 68 0 0 0,-23 33 0 0 0,0 0 0 0 0,1 0 0 0 0,0 0 0 0 0,-5 10 0 0 0,6-9 0 0 0,0 0 0 0 0,0 0 0 0 0,1 1 0 0 0,0-1 0 0 0,1 1 0 0 0,0-1 0 0 0,0 1 0 0 0,0 0 0 0 0,1-1 0 0 0,0 1 0 0 0,1 0 0 0 0,0-1 0 0 0,0 1 0 0 0,0-1 0 0 0,1 1 0 0 0,0-1 0 0 0,1 1 0 0 0,0-1 0 0 0,0 0 0 0 0,6 11 0 0 0,39 46 0 0 0,-21-28 0 0 0,-18-23 0 0 0,0 1 0 0 0,0 0 0 0 0,10 26 0 0 0,-14-21 0 0 0,-5-19 0 0 0,0 1 0 0 0,0-1 0 0 0,1 1 0 0 0,-1-1 0 0 0,0 0 0 0 0,0 1 0 0 0,0-1 0 0 0,0 1 0 0 0,0-1 0 0 0,0 1 0 0 0,0-1 0 0 0,0 1 0 0 0,0-1 0 0 0,0 1 0 0 0,0-1 0 0 0,0 0 0 0 0,-1 1 0 0 0,1-1 0 0 0,0 1 0 0 0,0-1 0 0 0,0 0 0 0 0,-1 1 0 0 0,1-1 0 0 0,0 1 0 0 0,0-1 0 0 0,-1 0 0 0 0,1 1 0 0 0,0-1 0 0 0,-1 0 0 0 0,1 1 0 0 0,0-1 0 0 0,-1 0 0 0 0,1 0 0 0 0,0 1 0 0 0,-1-1 0 0 0,-1 1 0 0 0,0 1 0 0 0,-1 0 0 0 0,0 0 0 0 0,0 0 0 0 0,0 0 0 0 0,0 0 0 0 0,0-1 0 0 0,0 1 0 0 0,0-1 0 0 0,-1 0 0 0 0,1 0 0 0 0,-1 0 0 0 0,1-1 0 0 0,0 1 0 0 0,-1-1 0 0 0,1 1 0 0 0,-1-1 0 0 0,1 0 0 0 0,-1-1 0 0 0,-4 0 0 0 0,0 0-126 0 0,3 0-398 0 0,-1 0 0 0 0,0 0 0 0 0,0 0 0 0 0,-7-4 0 0 0,12 5 402 0 0,0-1-1 0 0,-1 0 1 0 0,1 1-1 0 0,0-1 1 0 0,0 0 0 0 0,0 0-1 0 0,0 0 1 0 0,-1 0-1 0 0,1 0 1 0 0,0 0 0 0 0,1 0-1 0 0,-1 0 1 0 0,0 0-1 0 0,0 0 1 0 0,0 0-1 0 0,1-1 1 0 0,-1 1 0 0 0,0 0-1 0 0,1 0 1 0 0,0-1-1 0 0,-1 1 1 0 0,1-1 0 0 0,-1-2-1 0 0,1 2-213 0 0,0-1 0 0 0,0 0 0 0 0,1 0 0 0 0,-1 1 0 0 0,1-1 0 0 0,-1 0 0 0 0,1 0 0 0 0,0 1 0 0 0,2-5 0 0 0,-1 0-325 0 0,9-19-1386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1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24879 0 0,'0'0'564'0'0,"0"0"83"0"0,0 0 34 0 0,0 0-76 0 0,0 2-397 0 0,0 0-201 0 0,0 0 1 0 0,0 0-1 0 0,-1 0 0 0 0,1 0 0 0 0,-1 1 0 0 0,1-1 0 0 0,-1 0 0 0 0,1 0 0 0 0,-1 0 0 0 0,-2 3 0 0 0,-14 25 479 0 0,9-16-88 0 0,-98 218 1557 0 0,24-45-745 0 0,20-65-1210 0 0,80-154 0 0 0,-7 13 0 0 0,12-28 0 0 0,24-59 0 0 0,-41 94 0 0 0,-2 2 0 0 0,-4 10 0 0 0,0 0 0 0 0,0 0 0 0 0,0 0 0 0 0,0-1 0 0 0,0 1 0 0 0,0 0 0 0 0,0 0 0 0 0,0 0 0 0 0,0-1 0 0 0,0 1 0 0 0,0 0 0 0 0,0 0 0 0 0,0 0 0 0 0,0-1 0 0 0,0 1 0 0 0,0 0 0 0 0,0 0 0 0 0,0 0 0 0 0,0-1 0 0 0,0 1 0 0 0,0 0 0 0 0,0 0 0 0 0,-1 0 0 0 0,1-1 0 0 0,0 1 0 0 0,0 0 0 0 0,0 0 0 0 0,0 0 0 0 0,0 0 0 0 0,-1-1 0 0 0,1 1 0 0 0,0 0 0 0 0,0 0 0 0 0,0 0 0 0 0,0 0 0 0 0,-1 0 0 0 0,1 0 0 0 0,0 0 0 0 0,0 0 0 0 0,0-1 0 0 0,-1 1 0 0 0,1 0 0 0 0,0 0 0 0 0,-1 0 0 0 0,-3 1 0 0 0,1 0 0 0 0,1 0 0 0 0,-1 0 0 0 0,1 1 0 0 0,-1-1 0 0 0,1 1 0 0 0,-1-1 0 0 0,1 1 0 0 0,0 0 0 0 0,0 0 0 0 0,0 0 0 0 0,0 0 0 0 0,0 0 0 0 0,0 1 0 0 0,-2 3 0 0 0,1-2 0 0 0,1-1 0 0 0,0 1 0 0 0,0 0 0 0 0,0 0 0 0 0,1 0 0 0 0,-1 0 0 0 0,1 1 0 0 0,-2 7 0 0 0,3 12 0 0 0,3-10 0 0 0,0-10 0 0 0,-1-3 0 0 0,1 2 0 0 0,-1-1 0 0 0,0 0 0 0 0,1 0 0 0 0,-1 0 0 0 0,1 0 0 0 0,0 0 0 0 0,-1 0 0 0 0,1-1 0 0 0,0 1 0 0 0,0-1 0 0 0,0 0 0 0 0,0 0 0 0 0,1 0 0 0 0,-1 0 0 0 0,0-1 0 0 0,0 1 0 0 0,0-1 0 0 0,1 0 0 0 0,5 0 0 0 0,5-2 0 0 0,-1 0 0 0 0,0 0 0 0 0,21-8 0 0 0,-6 3 0 0 0,5-1 0 0 0,0-1 0 0 0,0-2 0 0 0,-1-1 0 0 0,-1-1 0 0 0,44-26 0 0 0,-71 38 0 0 0,-3 5 0 0 0,-6 6 0 0 0,5-10 0 0 0,-2 3 0 0 0,-8 18 0 0 0,-13 35 0 0 0,21-50 0 0 0,0 0 0 0 0,0-1 0 0 0,1 1 0 0 0,0 0 0 0 0,0-1 0 0 0,1 1 0 0 0,0 0 0 0 0,0 0 0 0 0,0 0 0 0 0,1 0 0 0 0,-1 0 0 0 0,3 6 0 0 0,-3-10 0 0 0,1-1 0 0 0,0 1 0 0 0,-1 0 0 0 0,1-1 0 0 0,0 1 0 0 0,0-1 0 0 0,0 1 0 0 0,0-1 0 0 0,0 1 0 0 0,0-1 0 0 0,1 0 0 0 0,-1 0 0 0 0,0 1 0 0 0,1-1 0 0 0,-1 0 0 0 0,1 0 0 0 0,-1 0 0 0 0,1 0 0 0 0,2 0 0 0 0,-2 0 0 0 0,1 0 0 0 0,0-1 0 0 0,0 1 0 0 0,0-1 0 0 0,0 0 0 0 0,0 0 0 0 0,-1 0 0 0 0,1 0 0 0 0,0 0 0 0 0,0-1 0 0 0,3 0 0 0 0,3-1 0 0 0,0-1 0 0 0,-1-1 0 0 0,1 1 0 0 0,-1-2 0 0 0,0 1 0 0 0,12-9 0 0 0,-13 7 0 0 0,0 0 0 0 0,-1 0 0 0 0,0 0 0 0 0,-1-1 0 0 0,1 0 0 0 0,-1 0 0 0 0,-1 0 0 0 0,1-1 0 0 0,-1 0 0 0 0,-1 0 0 0 0,4-11 0 0 0,-2 7 0 0 0,-2-1 0 0 0,0 0 0 0 0,0 1 0 0 0,-1-1 0 0 0,-1-1 0 0 0,0-22 0 0 0,-1 34 0 0 0,0 0 0 0 0,-1 0 0 0 0,1 0 0 0 0,-1-1 0 0 0,1 1 0 0 0,-1 0 0 0 0,0 0 0 0 0,0 0 0 0 0,0 0 0 0 0,0 0 0 0 0,0 1 0 0 0,0-1 0 0 0,0 0 0 0 0,-1 0 0 0 0,1 1 0 0 0,-1-1 0 0 0,1 1 0 0 0,-1-1 0 0 0,0 1 0 0 0,0 0 0 0 0,1 0 0 0 0,-1-1 0 0 0,0 1 0 0 0,0 0 0 0 0,-3 0 0 0 0,3 0 0 0 0,0 1 0 0 0,-1-1 0 0 0,1 1 0 0 0,0 0 0 0 0,-1 0 0 0 0,1 0 0 0 0,0 0 0 0 0,-1 0 0 0 0,1 0 0 0 0,-1 1 0 0 0,1-1 0 0 0,0 1 0 0 0,0 0 0 0 0,-1-1 0 0 0,1 1 0 0 0,0 0 0 0 0,0 0 0 0 0,0 1 0 0 0,0-1 0 0 0,0 0 0 0 0,0 1 0 0 0,0-1 0 0 0,1 1 0 0 0,-1-1 0 0 0,0 1 0 0 0,1 0 0 0 0,-3 3 0 0 0,0 3 0 0 0,5 1 0 0 0,0-8 0 0 0,0 1 0 0 0,1-1 0 0 0,-1 0 0 0 0,1 0 0 0 0,-1 0 0 0 0,1 1 0 0 0,-1-1 0 0 0,1 0 0 0 0,0-1 0 0 0,-1 1 0 0 0,1 0 0 0 0,0 0 0 0 0,0-1 0 0 0,0 1 0 0 0,0-1 0 0 0,-1 0 0 0 0,1 0 0 0 0,3 1 0 0 0,3-1 0 0 0,0 0 0 0 0,-1 0 0 0 0,11-2 0 0 0,31-6 0 0 0,-16 3 0 0 0,0 0 0 0 0,42 0 0 0 0,-65 5 0 0 0,-1 1 0 0 0,1 0 0 0 0,0 0 0 0 0,0 1 0 0 0,0 0 0 0 0,-1 1 0 0 0,1 0 0 0 0,-1 0 0 0 0,1 1 0 0 0,-1 1 0 0 0,16 9 0 0 0,-22-11 0 0 0,1 0 0 0 0,-1 0 0 0 0,0 0 0 0 0,0 0 0 0 0,-1 1 0 0 0,1-1 0 0 0,-1 1 0 0 0,1-1 0 0 0,-1 1 0 0 0,0 0 0 0 0,-1 0 0 0 0,1 0 0 0 0,-1 0 0 0 0,1 0 0 0 0,-1 0 0 0 0,0 1 0 0 0,-1-1 0 0 0,1 0 0 0 0,-1 8 0 0 0,0-5 0 0 0,0-1 0 0 0,-1 1 0 0 0,0-1 0 0 0,0 0 0 0 0,0 1 0 0 0,-1-1 0 0 0,0 0 0 0 0,0 0 0 0 0,0 0 0 0 0,-1 0 0 0 0,0 0 0 0 0,-6 8 0 0 0,6-11 0 0 0,0 2 0 0 0,0 0 0 0 0,-1-1 0 0 0,0 1 0 0 0,0-1 0 0 0,0 0 0 0 0,0 0 0 0 0,-1-1 0 0 0,-6 5 0 0 0,3-6 0 0 0,6-3 0 0 0,0 1 0 0 0,0-1 0 0 0,0 0 0 0 0,0 1 0 0 0,0-1 0 0 0,0 0 0 0 0,1 0 0 0 0,-1 0 0 0 0,0 0 0 0 0,0 0 0 0 0,1-1 0 0 0,-1 1 0 0 0,0-1 0 0 0,1 1 0 0 0,0-1 0 0 0,-2-1 0 0 0,2 1 0 0 0,0 0 0 0 0,0 1 0 0 0,1-1 0 0 0,-1 0 0 0 0,1 0 0 0 0,-1 0 0 0 0,1 1 0 0 0,0-1 0 0 0,0 0 0 0 0,0 0 0 0 0,0 0 0 0 0,0 0 0 0 0,0 1 0 0 0,1-4 0 0 0,1-3 0 0 0,0 1 0 0 0,1 0 0 0 0,0 0 0 0 0,0 0 0 0 0,1 0 0 0 0,6-10 0 0 0,17-20 0 0 0,2 0 0 0 0,53-53 0 0 0,-66 75 0 0 0,0 0 0 0 0,1 2 0 0 0,1 0 0 0 0,0 0 0 0 0,34-16 0 0 0,-51 29-187 0 0,-1-1 1 0 0,1 1-1 0 0,-1-1 0 0 0,1 1 0 0 0,0 0 1 0 0,-1-1-1 0 0,1 1 0 0 0,0 0 0 0 0,-1 0 1 0 0,1-1-1 0 0,0 1 0 0 0,0 0 1 0 0,-1 0-1 0 0,1 0 0 0 0,0 0 0 0 0,-1 0 1 0 0,1 0-1 0 0,0 0 0 0 0,1 0 1 0 0,1 1-1691 0 0,-3-1-168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89 13823 0 0,'0'0'630'0'0,"6"-5"211"0"0,11-22 474 0 0,-10 13 1661 0 0,-7 12-2459 0 0,1 1 1 0 0,-1-1 0 0 0,1 0 0 0 0,-1 1 0 0 0,0-1 0 0 0,1 0 0 0 0,-1 1 0 0 0,0-1 0 0 0,0 0 0 0 0,-1-2 0 0 0,1-6-182 0 0,0 10-311 0 0,0-1 0 0 0,0 1 0 0 0,0-1 0 0 0,0 1 0 0 0,0 0 0 0 0,0-1 1 0 0,0 1-1 0 0,-1-1 0 0 0,1 1 0 0 0,0-1 0 0 0,0 1 0 0 0,0-1 0 0 0,-1 1 0 0 0,1 0 0 0 0,0-1 1 0 0,0 1-1 0 0,-1-1 0 0 0,1 1 0 0 0,0 0 0 0 0,-1-1 0 0 0,1 1 0 0 0,-1 0 0 0 0,1 0 0 0 0,0-1 1 0 0,-1 1-1 0 0,1 0 0 0 0,-1 0 0 0 0,1 0 0 0 0,-1-1 0 0 0,1 1 0 0 0,-1 0 0 0 0,1 0 0 0 0,-1 0 1 0 0,1 0-1 0 0,0 0 0 0 0,-1 0 0 0 0,1 0 0 0 0,-1 0 0 0 0,1 0 0 0 0,-1 0 0 0 0,0 0 0 0 0,-19 6 918 0 0,10-1-850 0 0,0 1 1 0 0,1 0-1 0 0,-1 1 0 0 0,1 0 1 0 0,0 0-1 0 0,1 1 0 0 0,-11 12 1 0 0,-47 69 1027 0 0,39-50-941 0 0,19-27-180 0 0,0 0 0 0 0,1 0 0 0 0,-6 14 0 0 0,10-21 0 0 0,1 0 0 0 0,1-1 0 0 0,-1 1 0 0 0,1 0 0 0 0,0 0 0 0 0,0 0 0 0 0,1 0 0 0 0,-1 1 0 0 0,1-1 0 0 0,0 0 0 0 0,1 9 0 0 0,-1-12 0 0 0,0-1 0 0 0,1 0 0 0 0,-1 0 0 0 0,0 0 0 0 0,0 0 0 0 0,0 0 0 0 0,1 0 0 0 0,-1 0 0 0 0,1 0 0 0 0,-1 0 0 0 0,1 0 0 0 0,-1 0 0 0 0,1 0 0 0 0,-1-1 0 0 0,1 1 0 0 0,0 0 0 0 0,-1 0 0 0 0,1 0 0 0 0,0-1 0 0 0,0 1 0 0 0,0 0 0 0 0,-1-1 0 0 0,1 1 0 0 0,2 0 0 0 0,0 1 0 0 0,-2-1 0 0 0,1 0 0 0 0,0 0 0 0 0,0-1 0 0 0,0 1 0 0 0,0 0 0 0 0,0-1 0 0 0,0 1 0 0 0,0-1 0 0 0,0 1 0 0 0,0-1 0 0 0,0 0 0 0 0,0 0 0 0 0,1 0 0 0 0,-1 0 0 0 0,0-1 0 0 0,0 1 0 0 0,0 0 0 0 0,0-1 0 0 0,0 1 0 0 0,0-1 0 0 0,3-2 0 0 0,4-1 0 0 0,0-1 0 0 0,0 0 0 0 0,10-9 0 0 0,-8 6 0 0 0,-2 2 0 0 0,-1-1 0 0 0,0 0 0 0 0,0-1 0 0 0,-1 1 0 0 0,8-12 0 0 0,28-46 0 0 0,-27 40 0 0 0,-12 17 0 0 0,-9 20 0 0 0,0 0 0 0 0,0 0 0 0 0,1 1 0 0 0,-3 19 0 0 0,3-10 0 0 0,1-1 0 0 0,0 30 0 0 0,3-48 0 0 0,0 0 0 0 0,0 0 0 0 0,0-1 0 0 0,1 1 0 0 0,-1 0 0 0 0,1-1 0 0 0,0 1 0 0 0,0-1 0 0 0,0 1 0 0 0,2 4 0 0 0,-3-7 0 0 0,0 1 0 0 0,0-1 0 0 0,1 1 0 0 0,-1-1 0 0 0,0 1 0 0 0,0-1 0 0 0,1 1 0 0 0,-1-1 0 0 0,0 1 0 0 0,1-1 0 0 0,-1 0 0 0 0,0 1 0 0 0,1-1 0 0 0,-1 1 0 0 0,1-1 0 0 0,-1 0 0 0 0,1 1 0 0 0,-1-1 0 0 0,1 0 0 0 0,-1 0 0 0 0,1 1 0 0 0,-1-1 0 0 0,1 0 0 0 0,-1 0 0 0 0,1 0 0 0 0,-1 0 0 0 0,1 0 0 0 0,-1 0 0 0 0,1 0 0 0 0,0 0 0 0 0,-1 0 0 0 0,1 0 0 0 0,1 0 0 0 0,1 0 4 0 0,0 0 0 0 0,1 0 0 0 0,-1 0 0 0 0,0 0 0 0 0,1-1 0 0 0,-1 1 0 0 0,0-1 0 0 0,1 0 0 0 0,-1 0 0 0 0,0 0 0 0 0,0-1 1 0 0,0 1-1 0 0,0-1 0 0 0,0 1 0 0 0,3-3 0 0 0,5-5-62 0 0,0 0 0 0 0,12-13 1 0 0,-12 12-104 0 0,-6 4-419 0 0,0 0 0 0 0,0 0-1 0 0,0 0 1 0 0,-1-1 0 0 0,0 0 0 0 0,0 0 0 0 0,-1 0 0 0 0,3-10 0 0 0,-4 14 459 0 0,14-34-1924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499 157 11975 0 0,'5'-19'1200'0'0,"-2"12"-485"0"0,-1 0-1 0 0,0 0 0 0 0,0 0 0 0 0,-1-1 1 0 0,0 1-1 0 0,1-10 0 0 0,-2 16 310 0 0,0-3-596 0 0,0 1 0 0 0,1-1 0 0 0,-2 0 0 0 0,1 0 1 0 0,0 0-1 0 0,-1 1 0 0 0,1-1 0 0 0,-1 0 0 0 0,-2-5 0 0 0,0-1 531 0 0,3 9-447 0 0,-8-14 1980 0 0,8 15-2458 0 0,-4-2-6 0 0,0 1-1 0 0,0 0 1 0 0,0 0 0 0 0,-6-1-1 0 0,6 3-27 0 0,0 0 0 0 0,0 0 0 0 0,0 0 0 0 0,0 1 0 0 0,1 0 0 0 0,-1-1 0 0 0,1 1 0 0 0,-1 1 0 0 0,1-1 0 0 0,-1 0 0 0 0,1 1 0 0 0,-5 5 0 0 0,0-1 0 0 0,1 2 0 0 0,0-1 0 0 0,-9 15 0 0 0,-28 62 1167 0 0,8-14-286 0 0,26-52-881 0 0,1 1 0 0 0,1 0 0 0 0,1 0 0 0 0,0 0 0 0 0,-4 30 0 0 0,-8 109 0 0 0,15-108 0 0 0,3-16 0 0 0,-2 0 0 0 0,-15 65 0 0 0,16-90 0 0 0,0 1 0 0 0,-1 21 0 0 0,3-25 0 0 0,0 0 0 0 0,-1 0 0 0 0,1 0 0 0 0,-2 0 0 0 0,1 0 0 0 0,-1 0 0 0 0,0-1 0 0 0,0 1 0 0 0,-7 11 0 0 0,7-14 66 0 0,0-1 0 0 0,0 1 0 0 0,-1-1 0 0 0,1 0 0 0 0,-1 0 0 0 0,0 0 0 0 0,0 0 1 0 0,0 0-1 0 0,0-1 0 0 0,0 1 0 0 0,-1-1 0 0 0,1 0 0 0 0,-1 0 0 0 0,0 0 0 0 0,1-1 0 0 0,-1 1 0 0 0,0-1 0 0 0,0 0 0 0 0,0 0 0 0 0,0 0 0 0 0,0-1 0 0 0,0 1 1 0 0,0-1-1 0 0,0 0 0 0 0,0 0 0 0 0,-1 0 0 0 0,1-1 0 0 0,0 1 0 0 0,0-1 0 0 0,-5-2 0 0 0,5 1-66 0 0,0 1 0 0 0,0-2 0 0 0,0 1 0 0 0,0 0 0 0 0,1-1 0 0 0,-1 0 0 0 0,1 1 0 0 0,-5-6 0 0 0,-16-12 0 0 0,19 17-64 0 0,4 3-273 0 0,1 0-138 0 0,0 0-33 0 0,0 0-72 0 0,0 0-285 0 0,0 0-126 0 0,0 0-1666 0 0,0 0-6554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13 538 15663 0 0,'0'0'356'0'0,"0"0"50"0"0,0 0 20 0 0,-8-4 92 0 0,4 1-365 0 0,4 1 126 0 0,0 0-1 0 0,0 1 1 0 0,0-1 0 0 0,0 1 0 0 0,0-1 0 0 0,1 0-1 0 0,-1 1 1 0 0,1-4 0 0 0,0 5-85 0 0,2-9 636 0 0,1 1 0 0 0,0-1 0 0 0,0 1 0 0 0,1 0 0 0 0,0 0 0 0 0,8-9 0 0 0,6-9 134 0 0,-12 15-861 0 0,-1 0-1 0 0,0 0 1 0 0,0-1 0 0 0,-1 1-1 0 0,4-18 1 0 0,1 1 305 0 0,0 1 1 0 0,26-48-1 0 0,8-23 415 0 0,-33 71-823 0 0,-6 16 0 0 0,0 0 0 0 0,-1-1 0 0 0,-1 1 0 0 0,3-19 0 0 0,-6 25 0 0 0,-3 6 0 0 0,-2 4 0 0 0,5-5 0 0 0,-7 9 0 0 0,1 0 0 0 0,0 1 0 0 0,-6 14 0 0 0,0-2 0 0 0,5-7 0 0 0,-9 24 0 0 0,11-24 0 0 0,-1 0 0 0 0,-8 14 0 0 0,-9 16 0 0 0,1 2 0 0 0,-24 79 0 0 0,41-113 0 0 0,1 1 0 0 0,1 0 0 0 0,0-1 0 0 0,1 1 0 0 0,0 0 0 0 0,1 0 0 0 0,1 0 0 0 0,2 26 0 0 0,-2-37 0 0 0,1-1 0 0 0,-1 1 0 0 0,1-1 0 0 0,0 0 0 0 0,0 0 0 0 0,0 1 0 0 0,0-1 0 0 0,0 0 0 0 0,0 0 0 0 0,1 0 0 0 0,-1 0 0 0 0,1 0 0 0 0,-1 0 0 0 0,1-1 0 0 0,0 1 0 0 0,-1 0 0 0 0,1-1 0 0 0,0 1 0 0 0,0-1 0 0 0,0 0 0 0 0,1 0 0 0 0,-1 0 0 0 0,0 0 0 0 0,0 0 0 0 0,1 0 0 0 0,-1 0 0 0 0,0-1 0 0 0,1 1 0 0 0,2-1 0 0 0,1 1 0 0 0,0-1 0 0 0,1 0 0 0 0,-1 0 0 0 0,0 0 0 0 0,0-1 0 0 0,1 0 0 0 0,-1-1 0 0 0,0 1 0 0 0,0-1 0 0 0,7-3 0 0 0,5-3 57 0 0,0-1-1 0 0,0-1 1 0 0,-1-1-1 0 0,0-1 1 0 0,28-25-1 0 0,-35 27 4 0 0,-1 1-1 0 0,0-1 0 0 0,0-1 0 0 0,-1 0 0 0 0,-1 0 0 0 0,0 0 0 0 0,0-1 0 0 0,-2 0 1 0 0,10-24-1 0 0,-14 32 27 0 0,0 0 0 0 0,0-1 0 0 0,0 1-1 0 0,-1 0 1 0 0,0 0 0 0 0,1 0 0 0 0,-1-1 0 0 0,-1 1 0 0 0,1 0 0 0 0,-1 0 0 0 0,1-1 0 0 0,-3-5 0 0 0,3 9-86 0 0,-1 1 0 0 0,1-1 0 0 0,0 1 0 0 0,-1-1 0 0 0,1 1 0 0 0,0-1 0 0 0,-1 1 0 0 0,1-1 0 0 0,-1 1 0 0 0,1-1 0 0 0,-1 1 0 0 0,1-1 0 0 0,-1 1 0 0 0,1 0 0 0 0,-1-1 0 0 0,1 1 0 0 0,-1 0 0 0 0,1-1 0 0 0,-1 1 0 0 0,0 0 0 0 0,1 0 0 0 0,-1 0 0 0 0,0-1 0 0 0,1 1 0 0 0,-1 0 0 0 0,1 0 0 0 0,-1 0 0 0 0,0 0 0 0 0,1 0 0 0 0,-1 0 0 0 0,0 0 0 0 0,0 1 0 0 0,0-1 0 0 0,-1 0 0 0 0,-1 1 0 0 0,1-1 0 0 0,0 1 0 0 0,0 0 0 0 0,-1 0 0 0 0,1-1 0 0 0,0 2 0 0 0,0-1 0 0 0,0 0 0 0 0,0 0 0 0 0,0 1 0 0 0,0-1 0 0 0,0 1 0 0 0,1-1 0 0 0,-1 1 0 0 0,1 0 0 0 0,-1 0 0 0 0,-1 3 0 0 0,-2 2 0 0 0,0 0 0 0 0,1 1 0 0 0,-6 13 0 0 0,9-19 0 0 0,0 0 0 0 0,0 1 0 0 0,0-1 0 0 0,0 0 0 0 0,1 0 0 0 0,-1 1 0 0 0,1-1 0 0 0,-1 0 0 0 0,1 1 0 0 0,0-1 0 0 0,0 1 0 0 0,0-1 0 0 0,0 0 0 0 0,1 1 0 0 0,-1-1 0 0 0,1 1 0 0 0,-1-1 0 0 0,1 0 0 0 0,0 0 0 0 0,0 1 0 0 0,0-1 0 0 0,0 0 0 0 0,0 0 0 0 0,0 0 0 0 0,1 0 0 0 0,-1 0 0 0 0,1 0 0 0 0,-1 0 0 0 0,1-1 0 0 0,0 1 0 0 0,0-1 0 0 0,-1 1 0 0 0,1-1 0 0 0,0 1 0 0 0,0-1 0 0 0,1 0 0 0 0,-1 0 0 0 0,0 0 0 0 0,0 0 0 0 0,4 0 0 0 0,0 2 0 0 0,1-1 0 0 0,0 0 0 0 0,0-1 0 0 0,-1 0 0 0 0,1 0 0 0 0,0 0 0 0 0,0-1 0 0 0,0 0 0 0 0,0 0 0 0 0,0-1 0 0 0,0 1 0 0 0,0-2 0 0 0,0 1 0 0 0,7-3 0 0 0,-6 1 0 0 0,0 0 0 0 0,-2 0-64 0 0,-4 3-273 0 0,-2 0-138 0 0,0 0-33 0 0,0 0-72 0 0,0 0-285 0 0,0 0-126 0 0,0 0-1666 0 0,0 0-6554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106 351 13823 0 0,'0'0'630'0'0,"0"0"-13"0"0,0 0-252 0 0,1-1 391 0 0,9-17 888 0 0,-5 8-507 0 0,0 0 1 0 0,8-10-1 0 0,52-66 3011 0 0,-51 65-3780 0 0,-2-1-1 0 0,20-44 1 0 0,-32 66-362 0 0,13-38 936 0 0,-12 35-864 0 0,-1 1 1 0 0,1-1-1 0 0,-1 1 1 0 0,0-1-1 0 0,0 1 1 0 0,0-1 0 0 0,0 0-1 0 0,0 1 1 0 0,-1-1-1 0 0,1 1 1 0 0,-1-1 0 0 0,0 1-1 0 0,-1-4 1 0 0,2 5-58 0 0,-1-1 1 0 0,0 1-1 0 0,0 0 0 0 0,0-1 1 0 0,-1 1-1 0 0,1 0 1 0 0,0 0-1 0 0,0 0 0 0 0,-1 0 1 0 0,1 0-1 0 0,0 0 0 0 0,-1 0 1 0 0,1 1-1 0 0,-1-1 1 0 0,0 0-1 0 0,1 1 0 0 0,-1-1 1 0 0,1 1-1 0 0,-1 0 1 0 0,0-1-1 0 0,1 1 0 0 0,-1 0 1 0 0,0 0-1 0 0,1 0 1 0 0,-1 0-1 0 0,0 0 0 0 0,1 1 1 0 0,-1-1-1 0 0,0 0 1 0 0,1 1-1 0 0,-3 0 0 0 0,-2 1 41 0 0,0 0 0 0 0,0 1 0 0 0,0-1 0 0 0,0 1-1 0 0,1 0 1 0 0,-11 8 0 0 0,-3 5-62 0 0,-1 1 0 0 0,2 1 0 0 0,-28 35 0 0 0,36-40 0 0 0,1 0 0 0 0,1 1 0 0 0,0 0 0 0 0,1 0 0 0 0,1 0 0 0 0,0 1 0 0 0,-4 19 0 0 0,8-27 0 0 0,1-1 0 0 0,-1 0 0 0 0,2 1 0 0 0,-1-1 0 0 0,1 1 0 0 0,0-1 0 0 0,0 1 0 0 0,1-1 0 0 0,0 0 0 0 0,0 1 0 0 0,0-1 0 0 0,1 0 0 0 0,0 0 0 0 0,0 0 0 0 0,1 0 0 0 0,0 0 0 0 0,0 0 0 0 0,0-1 0 0 0,1 1 0 0 0,-1-1 0 0 0,1 0 0 0 0,1 0 0 0 0,-1 0 0 0 0,1-1 0 0 0,-1 1 0 0 0,1-1 0 0 0,0 0 0 0 0,1-1 0 0 0,-1 1 0 0 0,1-1 0 0 0,0 0 0 0 0,0 0 0 0 0,0-1 0 0 0,6 2 0 0 0,-1-1 0 0 0,-1-1 0 0 0,0 0 0 0 0,0 0 0 0 0,1-1 0 0 0,-1 0 0 0 0,0-1 0 0 0,1-1 0 0 0,-1 1 0 0 0,1-2 0 0 0,-1 1 0 0 0,0-1 0 0 0,0-1 0 0 0,17-6 0 0 0,-14 3 32 0 0,-1 1-1 0 0,1-2 1 0 0,-2 0 0 0 0,1 0-1 0 0,-1-1 1 0 0,18-17-1 0 0,-27 23-180 0 0,3-1-212 0 0,1-6-4099 0 0,-3-4 3055 0 0,-3 11 539 0 0,1-2-1690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11975 0 0,'0'0'267'0'0,"0"0"42"0"0,0 0 17 0 0,0 0-28 0 0,0 0 12 0 0,-5 2 1577 0 0,5-1 1405 0 0,0 0 3554 0 0,7 0-6628 0 0,-1 1 1 0 0,0-1 0 0 0,1-1-1 0 0,-1 1 1 0 0,11-1-1 0 0,2 0 411 0 0,-8 0-574 0 0,1 0 1 0 0,17-4-1 0 0,3 1-56 0 0,-14 3-17 0 0,-6 1 108 0 0,-10-1 281 0 0,-2 0 117 0 0,0 0 21 0 0,0 0-66 0 0,0 0-358 0 0,0 0-406 0 0,0 0-154 0 0,0 0-33 0 0,0 0-4 0 0,0 0 0 0 0,-3 0 44 0 0,1 0-533 0 0,0 0-3419 0 0,2 0 2885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36 10135 0 0,'0'0'231'0'0,"0"0"29"0"0,2 0 19 0 0,1 0-195 0 0,0 0 0 0 0,0-1 0 0 0,0 1 0 0 0,0-1 1 0 0,0 0-1 0 0,0 1 0 0 0,0-2 0 0 0,0 1 0 0 0,0 0 1 0 0,-1 0-1 0 0,1-1 0 0 0,0 1 0 0 0,3-4 0 0 0,11-7 3438 0 0,-9 7 458 0 0,-7 4-2710 0 0,0 0-758 0 0,-1 1 0 0 0,0 0 0 0 0,0 0 0 0 0,0 0 0 0 0,0 0 0 0 0,0 0 0 0 0,0 0 0 0 0,0 0-68 0 0,-14 11-200 0 0,5-3 250 0 0,-1-1 0 0 0,0-1 0 0 0,-20 11 0 0 0,-24 7-494 0 0,65-29 0 0 0,-3 1 0 0 0,1 0 0 0 0,0 1 0 0 0,1 0 0 0 0,-1 0 0 0 0,14-2 0 0 0,22 4 0 0 0,-30 2 0 0 0,-13 1 0 0 0,-1-2 0 0 0,-1 0 0 0 0,1 0 0 0 0,-1 0 0 0 0,1 0 0 0 0,-1 0 0 0 0,1 0 0 0 0,-1 1 0 0 0,1-1 0 0 0,-1 0 0 0 0,1 0 0 0 0,-1 1 0 0 0,1-1 0 0 0,-1 0 0 0 0,1 1 0 0 0,-1-1 0 0 0,1 0 0 0 0,-1 1 0 0 0,0-1 0 0 0,1 1 0 0 0,-1-1 0 0 0,0 0 0 0 0,1 1 0 0 0,-1-1 0 0 0,0 1 0 0 0,0-1 0 0 0,1 1 0 0 0,-1-1 0 0 0,0 1 0 0 0,0 0 0 0 0,0-1 0 0 0,0 1 0 0 0,0-1 0 0 0,1 2 0 0 0,-1-1 0 0 0,0 4 0 0 0,1 0 0 0 0,0 0 0 0 0,-1-1 0 0 0,0 1 0 0 0,0 0 0 0 0,-1 0 0 0 0,1 0 0 0 0,-1 0 0 0 0,0-1 0 0 0,-1 1 0 0 0,1 0 0 0 0,-1-1 0 0 0,1 1 0 0 0,-2-1 0 0 0,-3 8 0 0 0,1-3 0 0 0,-1 0 0 0 0,0-1 0 0 0,-1 1 0 0 0,0-2 0 0 0,0 1 0 0 0,-11 8 0 0 0,-1-2 148 0 0,0-1-1 0 0,-37 18 1 0 0,42-26 849 0 0,13-5-554 0 0,-1-8-278 0 0,2 7-165 0 0,0 1 0 0 0,0-1 0 0 0,0 0 0 0 0,0 1 0 0 0,0-1 0 0 0,0 0 0 0 0,0 1 0 0 0,0-1 0 0 0,0 0 0 0 0,0 1 0 0 0,1-1 0 0 0,-1 0 0 0 0,0 1 0 0 0,0-1 0 0 0,0 1 0 0 0,1-1 0 0 0,-1 0 0 0 0,0 1 0 0 0,1-1 0 0 0,-1 1 0 0 0,1-1 0 0 0,-1 1 0 0 0,1-1 0 0 0,-1 1 0 0 0,2-1 0 0 0,-1-1 0 0 0,2-1-5 0 0,0-1 1 0 0,0 1-1 0 0,1 0 1 0 0,-1 0-1 0 0,1 0 1 0 0,0 0-1 0 0,-1 0 0 0 0,1 1 1 0 0,0 0-1 0 0,1-1 1 0 0,-1 2-1 0 0,0-1 1 0 0,7-1-1 0 0,12-10-1315 0 0,-22 12 877 0 0,13 14 278 0 0,-12-9 234 0 0,0 0-1 0 0,0 0 1 0 0,-1 0-1 0 0,1 0 1 0 0,-1 0-1 0 0,0 0 1 0 0,0 1 0 0 0,-1-1-1 0 0,1 8 1 0 0,-3 42 901 0 0,1-39-867 0 0,-2 6-214 0 0,0 0 1 0 0,-1-1 0 0 0,-1 1-1 0 0,-1-1 1 0 0,-1 0 0 0 0,0 0-1 0 0,-19 34 1 0 0,21-47 224 0 0,0 1 0 0 0,0-1 0 0 0,0 0-1 0 0,-1 0 1 0 0,-11 10 0 0 0,14-14-81 0 0,-1 0 1 0 0,0 0-1 0 0,1-1 0 0 0,-1 0 1 0 0,0 1-1 0 0,-1-1 0 0 0,1-1 1 0 0,0 1-1 0 0,0 0 0 0 0,-1-1 0 0 0,1 0 1 0 0,-8 1-1 0 0,9-2-33 0 0,1 0 0 0 0,-1 0 0 0 0,0 0 0 0 0,1 0 0 0 0,-1-1 0 0 0,0 1 0 0 0,1-1 0 0 0,-1 1 0 0 0,0-1 0 0 0,1 0 0 0 0,-1 0 0 0 0,1 0 0 0 0,-1 0 0 0 0,1-1 0 0 0,0 1 0 0 0,0-1 0 0 0,-1 1 0 0 0,1-1 0 0 0,0 0 0 0 0,0 0 0 0 0,1 0 0 0 0,-1 0 0 0 0,0 0 0 0 0,1 0 0 0 0,-1-1 0 0 0,1 1 0 0 0,0 0 0 0 0,-2-4 0 0 0,1 0 0 0 0,-1-1 0 0 0,1 0 0 0 0,0 0 0 0 0,1 0 0 0 0,0 0 0 0 0,0 0 0 0 0,1-1 0 0 0,-1 1 0 0 0,2-10 0 0 0,0 3 0 0 0,1 0 0 0 0,1 1 0 0 0,0-1 0 0 0,6-17 0 0 0,-6 23 0 0 0,1 0 0 0 0,0 0 0 0 0,0 0 0 0 0,1 0 0 0 0,0 1 0 0 0,0 0 0 0 0,13-12 0 0 0,-10 12-413 0 0,0 1-1 0 0,0 0 0 0 0,1 1 1 0 0,0 0-1 0 0,0 0 1 0 0,1 1-1 0 0,16-6 1 0 0,15-6-2620 0 0,-29 10-5498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21191 0 0,'0'0'480'0'0,"0"0"67"0"0,-2-14 754 0 0,4 10-1161 0 0,-1 3 183 0 0,0 0-1 0 0,0 0 1 0 0,0 0-1 0 0,0 1 1 0 0,0-1-1 0 0,1 0 1 0 0,-1 1-1 0 0,0-1 1 0 0,1 1-1 0 0,1-1 1 0 0,0 0-276 0 0,18-7 220 0 0,1 1 1 0 0,1 1 0 0 0,0 1 0 0 0,-1 1-1 0 0,1 0 1 0 0,1 2 0 0 0,-1 1-1 0 0,37 3 1 0 0,-36 2-268 0 0,-24-3 0 0 0,1-1 0 0 0,0 0 0 0 0,-1 0 0 0 0,1 0 0 0 0,-1 0 0 0 0,1 0 0 0 0,-1 1 0 0 0,1-1 0 0 0,-1 0 0 0 0,1 0 0 0 0,-1 1 0 0 0,1-1 0 0 0,-1 0 0 0 0,1 1 0 0 0,-1-1 0 0 0,0 0 0 0 0,1 1 0 0 0,-1-1 0 0 0,0 1 0 0 0,1-1 0 0 0,-1 1 0 0 0,0-1 0 0 0,1 1 0 0 0,-1-1 0 0 0,0 1 0 0 0,0-1 0 0 0,0 1 0 0 0,1-1 0 0 0,-1 1 0 0 0,0-1 0 0 0,0 1 0 0 0,0-1 0 0 0,0 1 0 0 0,0 0 0 0 0,0-1 0 0 0,0 1 0 0 0,0-1 0 0 0,0 1 0 0 0,0-1 0 0 0,-1 1 0 0 0,1-1 0 0 0,0 1 0 0 0,0-1 0 0 0,0 1 0 0 0,-1-1 0 0 0,1 1 0 0 0,0-1 0 0 0,-1 1 0 0 0,1 0 0 0 0,-1 0 0 0 0,-2 6 0 0 0,0 0 0 0 0,0 0 0 0 0,0-1 0 0 0,-1 1 0 0 0,0-1 0 0 0,0 0 0 0 0,-1 0 0 0 0,0-1 0 0 0,0 1 0 0 0,0-1 0 0 0,-11 8 0 0 0,-16 11 0 0 0,2 2 0 0 0,-44 47 0 0 0,68-66 0 0 0,4 0 0 0 0,3-5 0 0 0,-1 0 0 0 0,1 0 0 0 0,-1-1 0 0 0,1 1 0 0 0,0 0 0 0 0,0-1 0 0 0,0 1 0 0 0,0-1 0 0 0,0 1 0 0 0,0-1 0 0 0,1 1 0 0 0,-1-1 0 0 0,0 0 0 0 0,1 0 0 0 0,-1 0 0 0 0,1 0 0 0 0,-1 0 0 0 0,1 0 0 0 0,0 0 0 0 0,-1 0 0 0 0,1 0 0 0 0,2 0 0 0 0,1 1 0 0 0,1 0 0 0 0,0 0 0 0 0,0-1 0 0 0,0 0 0 0 0,9 1 0 0 0,1-1-33 0 0,-1-1-1 0 0,1 0 1 0 0,18-3 0 0 0,-27 2-839 0 0,1 0-1 0 0,13 2 1 0 0,-3-1-6676 0 0,-7 0-802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58 13823 0 0,'0'0'315'0'0,"0"0"45"0"0,0 0 21 0 0,0 0-49 0 0,-5 8-208 0 0,0-3 15 0 0,4-4 581 0 0,1-1 249 0 0,0 0 45 0 0,0 1-722 0 0,0 0 0 0 0,1-1 0 0 0,-1 1 1 0 0,0 0-1 0 0,0-1 0 0 0,0 1 0 0 0,0 0 1 0 0,1 0-1 0 0,-1-1 0 0 0,0 1 1 0 0,1-1-1 0 0,-1 1 0 0 0,0 0 0 0 0,1-1 1 0 0,-1 1-1 0 0,1-1 0 0 0,-1 1 0 0 0,1-1 1 0 0,-1 1-1 0 0,1-1 0 0 0,0 1 1 0 0,0 0-1 0 0,1 0-18 0 0,0 0 0 0 0,1 0 1 0 0,-1 0-1 0 0,0-1 0 0 0,1 1 0 0 0,4 0 1 0 0,1 0 126 0 0,1 0 1 0 0,16-1-1 0 0,18-5 157 0 0,63-15 0 0 0,3 0-34 0 0,-87 16-524 0 0,40-13 0 0 0,-22 6 0 0 0,-5-6 0 0 0,-28 17-133 0 0,-6 0-563 0 0,-1 0-258 0 0,0 0-56 0 0,0 0-217 0 0,-8 5-3322 0 0,-2 2 2005 0 0,7-5-15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 4607 0 0,'0'0'208'0'0,"0"0"135"0"0,0 0 440 0 0,0 0 193 0 0,0 0 42 0 0,0 0-63 0 0,0 0-290 0 0,0 0-121 0 0,0 0-28 0 0,0 0-4 0 0,0 0 0 0 0,0 0 0 0 0,0 0 0 0 0,0 0 0 0 0,0 0 0 0 0,0 0 0 0 0,0 0 0 0 0,0 0 0 0 0,0 0 0 0 0,-5-9 956 0 0,-7 2 144 0 0,6-2 472 0 0,0-4-1456 0 0,6 12-241 0 0,0 1 101 0 0,0 0 21 0 0,0 0-66 0 0,0-2-294 0 0,3-5-133 0 0,5 0-16 0 0,-5 5 0 0 0,-2 2 0 0 0,0-1 0 0 0,1 0 0 0 0,-1 1 0 0 0,0-1 0 0 0,1 1 0 0 0,-1 0 0 0 0,1-1 0 0 0,-1 1 0 0 0,1 0 0 0 0,-1 0 0 0 0,1 0 0 0 0,-1 0 0 0 0,3 0 0 0 0,41-2-11 0 0,29-3 465 0 0,-65 4-271 0 0,1 0 0 0 0,-1 1 1 0 0,10 1-1 0 0,-6-1-9 0 0,-1 1 1 0 0,0-2-1 0 0,1 0 1 0 0,21-4-1 0 0,-22 2-174 0 0,0 1 0 0 0,1 0 0 0 0,-1 0 0 0 0,0 1 0 0 0,1 1 0 0 0,-1 0 0 0 0,15 3 0 0 0,-26-3 0 0 0,11 1-64 0 0,-9-1-273 0 0,-10 12-1294 0 0,6-11 1350 0 0,0 0 0 0 0,0 0 0 0 0,0 0 0 0 0,0 0-1 0 0,0 0 1 0 0,-1 0 0 0 0,1-1 0 0 0,0 1 0 0 0,0 0 0 0 0,-1 0-1 0 0,1-1 1 0 0,-1 1 0 0 0,1-1 0 0 0,-2 1 0 0 0,-6 1-1254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19351 0 0,'0'0'439'0'0,"0"0"62"0"0,0 0 33 0 0,0 0-65 0 0,0 0-169 0 0,0 0 442 0 0,16 4 2861 0 0,15-7-2672 0 0,-1 2 0 0 0,1 0 0 0 0,56 7 0 0 0,-83-5-859 0 0,0 0-1 0 0,-1 0 1 0 0,0 0-1 0 0,1 1 1 0 0,-1-1 0 0 0,0 1-1 0 0,0 0 1 0 0,0-1-1 0 0,0 2 1 0 0,0-1 0 0 0,0 0-1 0 0,3 3 1 0 0,-6-4-38 0 0,1 0 0 0 0,-1 0 0 0 0,1 0 1 0 0,-1-1-1 0 0,0 1 0 0 0,1 0 0 0 0,-1 0 1 0 0,0 0-1 0 0,0 0 0 0 0,0 0 0 0 0,1 0 1 0 0,-1 0-1 0 0,0 0 0 0 0,0 0 0 0 0,0 0 0 0 0,0 0 1 0 0,-1 0-1 0 0,1 0 0 0 0,-1 2 0 0 0,-5 15 399 0 0,-1-8-433 0 0,0 0 0 0 0,0-1 0 0 0,-1 0 0 0 0,0 0 0 0 0,-17 13 0 0 0,-50 33 0 0 0,74-54 0 0 0,-71 52 0 0 0,29-27 0 0 0,43-26 0 0 0,-1 0 0 0 0,1 0 0 0 0,0 1 0 0 0,-1-1 0 0 0,1 0 0 0 0,0 0 0 0 0,0 0 0 0 0,-1 0 0 0 0,1 0 0 0 0,0 1 0 0 0,0-1 0 0 0,-1 0 0 0 0,1 0 0 0 0,0 0 0 0 0,0 1 0 0 0,-1-1 0 0 0,1 0 0 0 0,0 0 0 0 0,0 1 0 0 0,0-1 0 0 0,0 0 0 0 0,0 1 0 0 0,-1-1 0 0 0,1 0 0 0 0,0 0 0 0 0,0 1 0 0 0,0-1 0 0 0,0 0 0 0 0,0 1 0 0 0,0-1 0 0 0,0 0 0 0 0,0 1 0 0 0,0-1 0 0 0,0 0 0 0 0,0 1 0 0 0,0-1 0 0 0,0 0 0 0 0,0 0 0 0 0,0 1 0 0 0,1-1 0 0 0,-1 0 0 0 0,0 1 0 0 0,0-1 0 0 0,0 0 0 0 0,0 0 0 0 0,1 1 0 0 0,-1-1 0 0 0,0 0 0 0 0,0 0 0 0 0,0 1 0 0 0,1-1 0 0 0,-1 0 0 0 0,0 0 0 0 0,0 0 0 0 0,1 1 0 0 0,-1-1 0 0 0,0 0 0 0 0,1 0 0 0 0,-1 0 0 0 0,1 0 0 0 0,0 2 0 0 0,0-1 0 0 0,0 0 0 0 0,0 0 0 0 0,0 0 0 0 0,1 0 0 0 0,-1 0 0 0 0,0 0 0 0 0,1 0 0 0 0,-1-1 0 0 0,0 1 0 0 0,1 0 0 0 0,-1-1 0 0 0,1 1 0 0 0,-1-1 0 0 0,1 0 0 0 0,0 1 0 0 0,-1-1 0 0 0,3 0 0 0 0,1 1 0 0 0,21 2 0 0 0,-1-1 0 0 0,1-2 0 0 0,47-4 0 0 0,5 0 0 0 0,-69 4 0 0 0,-2 1-201 0 0,-6-1-850 0 0,-1 0-385 0 0,-1 0-79 0 0,-6 0-18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213 547 15663 0 0,'1'-1'719'0'0,"11"-13"-12"0"0,-1-1 1 0 0,-1 0-1 0 0,13-25 0 0 0,-17 30-444 0 0,1-2 916 0 0,-1 0 0 0 0,10-25 0 0 0,-15 33-996 0 0,0 0-1 0 0,0 0 1 0 0,0-1-1 0 0,-1 1 1 0 0,1 0-1 0 0,-1 0 1 0 0,0-1 0 0 0,0 1-1 0 0,-1 0 1 0 0,1-1-1 0 0,-1 1 1 0 0,0 0 0 0 0,-2-7-1 0 0,2 11-150 0 0,0-1 1 0 0,1 0-1 0 0,-1 0 1 0 0,0 1-1 0 0,1-1 0 0 0,-1 0 1 0 0,0 1-1 0 0,0-1 1 0 0,1 1-1 0 0,-1-1 0 0 0,0 1 1 0 0,0-1-1 0 0,0 1 1 0 0,0 0-1 0 0,0 0 0 0 0,0-1 1 0 0,0 1-1 0 0,0 0 0 0 0,0 0 1 0 0,0 0-1 0 0,0 0 1 0 0,1 0-1 0 0,-1 0 0 0 0,0 0 1 0 0,0 0-1 0 0,0 0 1 0 0,0 0-1 0 0,0 1 0 0 0,0-1 1 0 0,-1 1-1 0 0,-4 0 225 0 0,1 1 0 0 0,-1 0 0 0 0,-10 4 0 0 0,-3 7-255 0 0,0 0 1 0 0,1 1-1 0 0,1 0 0 0 0,0 2 1 0 0,1 0-1 0 0,-19 24 0 0 0,22-24-2 0 0,0 1 0 0 0,2 0 0 0 0,0 0 0 0 0,0 2 0 0 0,2-1 0 0 0,0 1 0 0 0,2 0 0 0 0,-8 26 0 0 0,15-41 0 0 0,-1 0 0 0 0,0 0 0 0 0,1 0 0 0 0,-1 1 0 0 0,1-1 0 0 0,1 0 0 0 0,-1 0 0 0 0,0 0 0 0 0,1 1 0 0 0,0-1 0 0 0,0 0 0 0 0,2 5 0 0 0,-2-7 0 0 0,-1-1 0 0 0,1 1 0 0 0,0-1 0 0 0,0 1 0 0 0,0-1 0 0 0,0 0 0 0 0,0 1 0 0 0,0-1 0 0 0,0 0 0 0 0,0 0 0 0 0,1 0 0 0 0,-1 0 0 0 0,0 0 0 0 0,1 0 0 0 0,-1 0 0 0 0,1 0 0 0 0,-1-1 0 0 0,1 1 0 0 0,-1-1 0 0 0,1 1 0 0 0,-1-1 0 0 0,1 1 0 0 0,-1-1 0 0 0,1 0 0 0 0,0 0 0 0 0,-1 0 0 0 0,1 0 0 0 0,0 0 0 0 0,-1 0 0 0 0,1 0 0 0 0,0 0 0 0 0,-1-1 0 0 0,4 0 0 0 0,6-3 112 0 0,1 0-1 0 0,-1-1 1 0 0,0 0-1 0 0,0-1 1 0 0,-1 0-1 0 0,0-1 1 0 0,0 0 0 0 0,9-9-1 0 0,5-6 403 0 0,37-44 0 0 0,-19 17-499 0 0,-1 3-14 0 0,55-83-1 0 0,-17-6 0 0 0,-65 108 0 0 0,-1-1 0 0 0,-1 0 0 0 0,8-33 0 0 0,-17 49 0 0 0,0-1 0 0 0,1-18 0 0 0,-4 30 0 0 0,0 1 0 0 0,0-1 0 0 0,0 1 0 0 0,0-1 0 0 0,1 1 0 0 0,-1-1 0 0 0,0 1 0 0 0,0 0 0 0 0,0-1 0 0 0,0 1 0 0 0,0-1 0 0 0,-1 1 0 0 0,1-1 0 0 0,0 1 0 0 0,0-1 0 0 0,0 1 0 0 0,0-1 0 0 0,0 1 0 0 0,-1-1 0 0 0,1 1 0 0 0,0 0 0 0 0,0-1 0 0 0,-1 1 0 0 0,1-1 0 0 0,0 1 0 0 0,-1 0 0 0 0,1-1 0 0 0,0 1 0 0 0,-1 0 0 0 0,1-1 0 0 0,0 1 0 0 0,-1 0 0 0 0,1 0 0 0 0,-1-1 0 0 0,1 1 0 0 0,-1 0 0 0 0,-8 2 0 0 0,9-2 0 0 0,-4 3 0 0 0,1-1 0 0 0,-1 1 0 0 0,1 0 0 0 0,0 0 0 0 0,0 0 0 0 0,0 0 0 0 0,0 0 0 0 0,-2 5 0 0 0,-19 32 0 0 0,16-27 0 0 0,-28 49 538 0 0,3 1 0 0 0,-36 95-1 0 0,38-74-1730 0 0,-9 22 2232 0 0,35-87-1331 0 0,0 0-1 0 0,1 0 1 0 0,-3 34-1 0 0,7-50 360 0 0,0-1-1 0 0,0 1 0 0 0,-1-1 0 0 0,2 1 0 0 0,-1-1 1 0 0,0 1-1 0 0,0-1 0 0 0,1 1 0 0 0,-1-1 0 0 0,1 1 1 0 0,0-1-1 0 0,0 0 0 0 0,0 1 0 0 0,0-1 0 0 0,0 0 1 0 0,0 0-1 0 0,1 0 0 0 0,-1 0 0 0 0,3 3 0 0 0,-3-5-516 0 0,2 1 232 0 0,-1 0 1 0 0,1 0-1 0 0,0 0 1 0 0,-1-1-1 0 0,1 0 1 0 0,3 1-1 0 0,-1-1 20 0 0,0-1 0 0 0,0 1 0 0 0,0-1 0 0 0,0 0 0 0 0,0 0 0 0 0,-1 0 0 0 0,1-1 0 0 0,0 1 0 0 0,5-4 0 0 0,39-24-3387 0 0,-47 28 3169 0 0,21-15-8115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23039 0 0,'0'0'528'0'0,"0"0"69"0"0,0 0 38 0 0,0 0-80 0 0,-1 1-539 0 0,1-1-1 0 0,0 1 1 0 0,0-1 0 0 0,0 1 0 0 0,-1-1 0 0 0,1 1 0 0 0,0-1 0 0 0,0 0-1 0 0,-1 1 1 0 0,1-1 0 0 0,-1 1 0 0 0,1-1 0 0 0,0 0 0 0 0,-1 1 0 0 0,1-1-1 0 0,-1 0 1 0 0,0 1 0 0 0,-7 3 557 0 0,-1 1-1 0 0,1 0 1 0 0,0 0-1 0 0,0 1 1 0 0,0 0-1 0 0,-13 14 1 0 0,17-13-557 0 0,2 0-16 0 0,3-6 26 0 0,-1 0-1 0 0,1 0 1 0 0,0 0-1 0 0,-1 0 1 0 0,1 0-1 0 0,0 0 1 0 0,0 0-1 0 0,0 0 1 0 0,0 0-1 0 0,0-1 1 0 0,0 1-1 0 0,0 0 1 0 0,0-1-1 0 0,0 1 1 0 0,0-1-1 0 0,1 1 1 0 0,-1-1-1 0 0,0 1 1 0 0,0-1-1 0 0,0 0 1 0 0,1 0-1 0 0,0 1 1 0 0,31 1 822 0 0,-32-2-843 0 0,61-3 319 0 0,-37 2-230 0 0,0 0 1 0 0,40 4 0 0 0,-65-3-95 0 0,1 0 0 0 0,0 0 0 0 0,-1 0 0 0 0,1 0 0 0 0,-1 0 0 0 0,1 0 0 0 0,-1 1 0 0 0,1-1 0 0 0,-1 0 0 0 0,1 0 0 0 0,-1 0 0 0 0,1 1 0 0 0,-1-1 0 0 0,1 0 0 0 0,-1 0 0 0 0,1 1 0 0 0,-1-1 0 0 0,1 0 0 0 0,-1 1 0 0 0,0-1 0 0 0,1 1 0 0 0,-1-1 0 0 0,0 1 0 0 0,1-1 0 0 0,-1 0 0 0 0,0 1 0 0 0,1-1 0 0 0,-1 1 0 0 0,0-1 0 0 0,0 1 0 0 0,0-1 0 0 0,0 1 0 0 0,1 0 0 0 0,-1-1 0 0 0,0 1 0 0 0,0-1 0 0 0,0 1 0 0 0,0-1 0 0 0,0 1 0 0 0,0-1 0 0 0,0 1 0 0 0,-1 0 0 0 0,1-1 0 0 0,0 1 0 0 0,0-1 0 0 0,0 1 0 0 0,0-1 0 0 0,-1 1 0 0 0,1-1 0 0 0,-1 1 0 0 0,1 0 0 0 0,-2 4 0 0 0,0 0 0 0 0,0-1 0 0 0,0 1 0 0 0,-1-1 0 0 0,0 1 0 0 0,0-1 0 0 0,0 0 0 0 0,-5 4 0 0 0,-32 30 0 0 0,15-17 0 0 0,-5 6 0 0 0,18-17 0 0 0,0 0 0 0 0,1 1 0 0 0,-16 21 0 0 0,25-31 0 0 0,2-1 0 0 0,-1 0 0 0 0,1 1 0 0 0,-1-1 0 0 0,1 1 0 0 0,0-1 0 0 0,-1 1 0 0 0,1-1 0 0 0,0 1 0 0 0,-1-1 0 0 0,1 1 0 0 0,0-1 0 0 0,0 1 0 0 0,-1-1 0 0 0,1 1 0 0 0,0-1 0 0 0,0 1 0 0 0,0 0 0 0 0,0-1 0 0 0,0 1 0 0 0,0-1 0 0 0,0 1 0 0 0,0 0 0 0 0,0-1 0 0 0,0 1 0 0 0,0-1 0 0 0,0 1 0 0 0,0 1 0 0 0,0-1 0 0 0,0 0 0 0 0,0 0 0 0 0,0 0 0 0 0,0 0 0 0 0,0 0 0 0 0,1 0 0 0 0,-1 0 0 0 0,0 0 0 0 0,0 0 0 0 0,1 0 0 0 0,-1 0 0 0 0,1 0 0 0 0,-1 0 0 0 0,1-1 0 0 0,-1 1 0 0 0,1 0 0 0 0,-1 0 0 0 0,1 0 0 0 0,0 0 0 0 0,-1-1 0 0 0,1 1 0 0 0,0 0 0 0 0,0-1 0 0 0,0 1 0 0 0,0-1 0 0 0,-1 1 0 0 0,1-1 0 0 0,2 1 0 0 0,-2 0 0 0 0,47 20 0 0 0,-37-18 0 0 0,-1 2 0 0 0,0-1 0 0 0,19 12 0 0 0,-26-13 0 0 0,0-1 0 0 0,-1 1 0 0 0,1-1 0 0 0,0 1 0 0 0,-1 0 0 0 0,0 0 0 0 0,1 0 0 0 0,-1 0 0 0 0,0 1 0 0 0,-1-1 0 0 0,1 0 0 0 0,-1 1 0 0 0,1-1 0 0 0,-1 1 0 0 0,1 4 0 0 0,1 8 0 0 0,-1 0 0 0 0,-1-1 0 0 0,0 1 0 0 0,-1 0 0 0 0,-3 29 0 0 0,-21 78 0 0 0,23-118 0 0 0,-9 36 0 0 0,-30 79 0 0 0,31-99 0 0 0,-1-1 0 0 0,0 0 0 0 0,-2 0 0 0 0,0-2 0 0 0,-22 26 0 0 0,29-37 0 0 0,-1-1 0 0 0,0 0 0 0 0,0-1 0 0 0,0 1 0 0 0,-1-1 0 0 0,0-1 0 0 0,0 1 0 0 0,0-1 0 0 0,0 0 0 0 0,-1-1 0 0 0,0 0 0 0 0,1 0 0 0 0,-1 0 0 0 0,-9 1 0 0 0,10-4 0 0 0,1 1 0 0 0,0-1 0 0 0,-1 0 0 0 0,1-1 0 0 0,-1 1 0 0 0,1-1 0 0 0,0-1 0 0 0,0 1 0 0 0,-12-5 0 0 0,15 5 0 0 0,0-1 0 0 0,0 1 0 0 0,1-1 0 0 0,-1 1 0 0 0,0-1 0 0 0,1 0 0 0 0,0 0 0 0 0,-1 0 0 0 0,1 0 0 0 0,0 0 0 0 0,0 0 0 0 0,0-1 0 0 0,0 1 0 0 0,0-1 0 0 0,1 1 0 0 0,-1-1 0 0 0,1 0 0 0 0,0 0 0 0 0,-1 0 0 0 0,1 0 0 0 0,1 0 0 0 0,-2-4 0 0 0,2 3 0 0 0,0 0 0 0 0,0 1 0 0 0,1-1 0 0 0,-1 0 0 0 0,1 0 0 0 0,0 1 0 0 0,0-1 0 0 0,0 0 0 0 0,1 1 0 0 0,-1-1 0 0 0,1 1 0 0 0,0-1 0 0 0,3-4 0 0 0,5-6 0 0 0,18-20 0 0 0,-26 31 0 0 0,181-179 0 0 0,-36 40 0 0 0,-97 90-142 0 0,81-92-4284 0 0,-101 106-5470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29 327 10135 0 0,'0'0'231'0'0,"0"0"29"0"0,0 0 19 0 0,-11-11 85 0 0,10 8-65 0 0,-1 1 1 0 0,1-1 0 0 0,0 1 0 0 0,0-1-1 0 0,0 0 1 0 0,0 1 0 0 0,0-1-1 0 0,1 0 1 0 0,-1-4 0 0 0,0-27 2863 0 0,1 29-2845 0 0,5-115 5430 0 0,-4 113-5455 0 0,0-1 0 0 0,1 1 0 0 0,0-1-1 0 0,5-13 1 0 0,-6 20 150 0 0,-1 45-300 0 0,0 27-121 0 0,-3-37-22 0 0,-20 427 0 0 0,24-435 0 0 0,1 0 0 0 0,10 44 0 0 0,-12-70 0 0 0,0 1 0 0 0,0-1 0 0 0,0 1 0 0 0,0-1 0 0 0,0 1 0 0 0,0-1 0 0 0,0 1 0 0 0,0-1 0 0 0,0 1 0 0 0,1-1 0 0 0,-1 0 0 0 0,0 1 0 0 0,0-1 0 0 0,1 1 0 0 0,-1-1 0 0 0,0 0 0 0 0,0 1 0 0 0,1-1 0 0 0,-1 0 0 0 0,0 1 0 0 0,1-1 0 0 0,-1 0 0 0 0,1 1 0 0 0,-1-1 0 0 0,1 0 0 0 0,5-2 0 0 0,-5 2 0 0 0,2-1 24 0 0,1-1 1 0 0,0 0-1 0 0,-1 0 0 0 0,0 0 0 0 0,1 0 1 0 0,-1-1-1 0 0,0 1 0 0 0,0-1 0 0 0,0 0 0 0 0,-1 1 1 0 0,1-2-1 0 0,-1 1 0 0 0,3-4 0 0 0,4-6 174 0 0,-1-1-1 0 0,6-14 0 0 0,223-512 920 0 0,-164 360-1993 0 0,-83 211-167 0 0,5-15-360 0 0,-9 19 0 0 0,-4 3-121 0 0,5-3-11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265 200 17503 0 0,'0'-14'666'0'0,"2"0"-1"0"0,3-17 0 0 0,-3 20-437 0 0,0 1-1 0 0,-1-1 0 0 0,0 1 1 0 0,-1-1-1 0 0,-1-11 0 0 0,1 16 107 0 0,-1 0 0 0 0,0 1 0 0 0,-1-1 0 0 0,1 0 0 0 0,-1 0 0 0 0,-4-7 0 0 0,6 12-272 0 0,-1 0 0 0 0,0-1 0 0 0,1 1 0 0 0,-1 0-1 0 0,0 0 1 0 0,1 0 0 0 0,-1 0 0 0 0,0 1 0 0 0,0-1 0 0 0,0 0-1 0 0,0 0 1 0 0,0 0 0 0 0,0 1 0 0 0,0-1 0 0 0,0 1 0 0 0,0-1 0 0 0,-1 0-1 0 0,1 1 1 0 0,0 0 0 0 0,0-1 0 0 0,0 1 0 0 0,-1 0 0 0 0,1 0-1 0 0,0-1 1 0 0,0 1 0 0 0,-1 0 0 0 0,1 0 0 0 0,0 1 0 0 0,0-1-1 0 0,0 0 1 0 0,-1 0 0 0 0,1 0 0 0 0,0 1 0 0 0,0-1 0 0 0,0 1-1 0 0,-1-1 1 0 0,0 1 0 0 0,-3 2-59 0 0,0 0 0 0 0,0 0 0 0 0,1 1-1 0 0,-1-1 1 0 0,1 1 0 0 0,-7 7 0 0 0,-22 29-6 0 0,21-25 2 0 0,-12 16 1 0 0,2 0 0 0 0,-21 38 0 0 0,35-54 0 0 0,0 1 0 0 0,1 1 0 0 0,1-1 0 0 0,0 1 0 0 0,2 0 0 0 0,-6 33 0 0 0,10-48 0 0 0,-1 0 0 0 0,1 0 0 0 0,0 0 0 0 0,0 0 0 0 0,0 0 0 0 0,0 0 0 0 0,1 0 0 0 0,-1 0 0 0 0,1 0 0 0 0,-1 0 0 0 0,1 0 0 0 0,-1-1 0 0 0,1 1 0 0 0,0 0 0 0 0,0 0 0 0 0,1 1 0 0 0,-1-1 0 0 0,0-1 0 0 0,1 0 0 0 0,-1 0 0 0 0,0 0 0 0 0,0 0 0 0 0,1-1 0 0 0,-1 1 0 0 0,0 0 0 0 0,1 0 0 0 0,-1-1 0 0 0,1 1 0 0 0,-1-1 0 0 0,1 1 0 0 0,-1-1 0 0 0,1 0 0 0 0,1 1 0 0 0,2-1 0 0 0,-1 0 0 0 0,1-1 0 0 0,-1 1 0 0 0,1-1 0 0 0,-1 0 0 0 0,1 0 0 0 0,-1 0 0 0 0,0 0 0 0 0,1-1 0 0 0,-1 0 0 0 0,0 0 0 0 0,6-4 0 0 0,0-1 130 0 0,1-2 0 0 0,-1 1 1 0 0,0-1-1 0 0,12-15 0 0 0,29-45 946 0 0,-20 25-771 0 0,-17 24-301 0 0,-1-2 0 0 0,-1 0 0 0 0,10-26 0 0 0,-18 39-4 0 0,-11 17 0 0 0,-5 10 0 0 0,-2 11 0 0 0,-19 54 0 0 0,29-70 0 0 0,1-1 0 0 0,0 0 0 0 0,1 1 0 0 0,1-1 0 0 0,0 1 0 0 0,0 0 0 0 0,2 19 0 0 0,2-21 0 0 0,3-4 0 0 0,-5-6 0 0 0,1-1 0 0 0,-1 1 0 0 0,0-1 0 0 0,1 0 0 0 0,-1 1 0 0 0,0-1 0 0 0,1 0 0 0 0,-1 0 0 0 0,0 0 0 0 0,1 0 0 0 0,-1 0 0 0 0,0 0 0 0 0,1-1 0 0 0,-1 1 0 0 0,0 0 0 0 0,1-1 0 0 0,-1 1 0 0 0,0-1 0 0 0,1 1 0 0 0,1-2 0 0 0,25-17 0 0 0,-24 16 0 0 0,11-9 0 0 0,0 0 0 0 0,-1-1 0 0 0,0-1 0 0 0,-1 0 0 0 0,-1-1 0 0 0,0 0 0 0 0,-1-1 0 0 0,16-30 0 0 0,55-102 0 0 0,-59 108 0 0 0,-23 40 0 0 0,0 0 0 0 0,0 0 0 0 0,0 1 0 0 0,0-1 0 0 0,0 0 0 0 0,0 0 0 0 0,0 0 0 0 0,0 0 0 0 0,0 0 0 0 0,0 0 0 0 0,1 1 0 0 0,-1-1 0 0 0,0 0 0 0 0,0 0 0 0 0,0 0 0 0 0,0 0 0 0 0,0 0 0 0 0,0 0 0 0 0,0 0 0 0 0,1 1 0 0 0,-1-1 0 0 0,0 0 0 0 0,0 0 0 0 0,0 0 0 0 0,0 0 0 0 0,0 0 0 0 0,0 0 0 0 0,1 0 0 0 0,-1 0 0 0 0,0 0 0 0 0,0 0 0 0 0,0 0 0 0 0,0 0 0 0 0,0 0 0 0 0,1 0 0 0 0,-1 0 0 0 0,0 0 0 0 0,0 0 0 0 0,0 0 0 0 0,0 0 0 0 0,1 0 0 0 0,-1 0 0 0 0,0 0 0 0 0,0 0 0 0 0,0-1 0 0 0,0 1 0 0 0,0 0 0 0 0,0 0 0 0 0,1 0 0 0 0,-1 0 0 0 0,0 0 0 0 0,0 0 0 0 0,0 0 0 0 0,0 0 0 0 0,0-1 0 0 0,0 1 0 0 0,0 0 0 0 0,0 0 0 0 0,0 0 0 0 0,1 0 0 0 0,0 14 0 0 0,-1-13 0 0 0,0 18 0 0 0,0-14 0 0 0,0 0 0 0 0,0 0 0 0 0,1 1 0 0 0,-1-1 0 0 0,1 0 0 0 0,0 0 0 0 0,3 6 0 0 0,-1-4 0 0 0,1 1 0 0 0,-1-1 0 0 0,2 0 0 0 0,-1 0 0 0 0,1-1 0 0 0,0 1 0 0 0,0-1 0 0 0,1 0 0 0 0,0 0 0 0 0,0-1 0 0 0,8 6 0 0 0,-11-9 0 0 0,0 1 0 0 0,-1-1 0 0 0,0 1 0 0 0,1-1 0 0 0,-1 1 0 0 0,0 0 0 0 0,0-1 0 0 0,0 1 0 0 0,-1 0 0 0 0,1 1 0 0 0,-1-1 0 0 0,0 0 0 0 0,1 0 0 0 0,-2 0 0 0 0,1 1 0 0 0,0-1 0 0 0,0 1 0 0 0,-1-1 0 0 0,0 0 0 0 0,0 1 0 0 0,0-1 0 0 0,0 1 0 0 0,0-1 0 0 0,-2 7 0 0 0,-2 2 0 0 0,1 0 0 0 0,-1 0 0 0 0,-1-1 0 0 0,0 1 0 0 0,-10 15 0 0 0,10-19 0 0 0,0-1 0 0 0,-1 1 0 0 0,0-1 0 0 0,0 0 0 0 0,-10 8 0 0 0,7-5 0 0 0,3-6 0 0 0,0-1-64 0 0,5-2-273 0 0,1-1-138 0 0,0 0-33 0 0,0 0-140 0 0,12-17-4764 0 0,-3 5-2096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47 15663 0 0,'0'0'719'0'0,"0"0"-20"0"0,-3-8 2331 0 0,-9-7 711 0 0,11 14-3167 0 0,1 1-50 0 0,-5-7 1013 0 0,2 4-1408 0 0,2 1-87 0 0,-1 1-1 0 0,1 0 1 0 0,-1 0 0 0 0,0 0-1 0 0,1 0 1 0 0,-1 0-1 0 0,0 0 1 0 0,1 0 0 0 0,-1 1-1 0 0,0-1 1 0 0,0 1 0 0 0,0-1-1 0 0,0 1 1 0 0,1-1-1 0 0,-1 1 1 0 0,0 0 0 0 0,0 0-1 0 0,0 0 1 0 0,0 0 0 0 0,0 1-1 0 0,0-1 1 0 0,0 0-1 0 0,-2 1 1 0 0,2-1-42 0 0,-13 4 0 0 0,12-3 0 0 0,1 0 0 0 0,-1-1 0 0 0,1 2 0 0 0,-1-1 0 0 0,1 0 0 0 0,0 0 0 0 0,-4 3 0 0 0,2-1 0 0 0,3-2 0 0 0,0 0 0 0 0,0-1 0 0 0,-1 1 0 0 0,1 0 0 0 0,0 0 0 0 0,0 0 0 0 0,0 0 0 0 0,0 0 0 0 0,0 0 0 0 0,0 0 0 0 0,0 0 0 0 0,1 1 0 0 0,-1-1 0 0 0,0 2 0 0 0,-2 1 0 0 0,-1 5 0 0 0,3-6-44 0 0,0 0 0 0 0,0 0 0 0 0,0 0-1 0 0,0 1 1 0 0,1-1 0 0 0,0 0 0 0 0,-1 0 0 0 0,1 1-1 0 0,0-1 1 0 0,1 0 0 0 0,-1 0 0 0 0,0 1 0 0 0,1-1 0 0 0,2 6-1 0 0,-1-3-132 0 0,1 0 0 0 0,1-1 0 0 0,-1 1 0 0 0,1-1 0 0 0,5 7 0 0 0,6 9-74 0 0,-14-21 251 0 0,6 11-3 0 0,0 0 0 0 0,-1 1-1 0 0,0 0 1 0 0,7 18 0 0 0,-5-7 3 0 0,-5-18 0 0 0,-1 1 0 0 0,0-1 0 0 0,0 1 0 0 0,-1 0 0 0 0,0 0 0 0 0,0 0 0 0 0,0 0 0 0 0,-1 0 0 0 0,1 8 0 0 0,-5 17 0 0 0,0 0 0 0 0,-2 1 0 0 0,-1-2 0 0 0,-2 1 0 0 0,-1-1 0 0 0,-1 0 0 0 0,-16 27 0 0 0,4-16 219 0 0,8-17 183 0 0,2 1 0 0 0,0 1 0 0 0,-13 40 0 0 0,25-63-356 0 0,-1 4-22 0 0,0 0 0 0 0,1 0-1 0 0,0-1 1 0 0,0 9 0 0 0,1-6-24 0 0,1-2-64 0 0,2 13-37 0 0,17-20 266 0 0,-16 0-274 0 0,0 0 0 0 0,0-1 0 0 0,0 0 0 0 0,0 1 0 0 0,0-1 0 0 0,0-1 0 0 0,0 1 0 0 0,4-3 0 0 0,1 1-294 0 0,-7 2 208 0 0,0-1-1 0 0,0 1 1 0 0,0 0-1 0 0,0 0 0 0 0,0-1 1 0 0,-1 1-1 0 0,3-3 1 0 0,2-2-289 0 0,17-18-4285 0 0,-22 23 4392 0 0,2-4-2159 0 0,-1-4-22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17503 0 0,'0'0'399'0'0,"0"0"60"0"0,0 0 21 0 0,-2 1-59 0 0,-3 3-136 0 0,6-2 140 0 0,-1 0-1 0 0,1 0 0 0 0,0 0 1 0 0,0 0-1 0 0,0 0 0 0 0,0 0 1 0 0,0 0-1 0 0,0 0 0 0 0,3 2 1 0 0,-3-2-325 0 0,12 15 337 0 0,-2 1 0 0 0,0 0 0 0 0,8 21 0 0 0,-8-14-190 0 0,1 0 0 0 0,0 0 0 0 0,2-1 0 0 0,1-1 0 0 0,1 0 0 0 0,1-1 0 0 0,32 32 0 0 0,-41-45-247 0 0,-6-7 0 0 0,0 0 0 0 0,0 0 0 0 0,-1 0 0 0 0,2 0 0 0 0,-1 0 0 0 0,0-1 0 0 0,0 1 0 0 0,0-1 0 0 0,1 1 0 0 0,4 1 0 0 0,-1 0-64 0 0,-4-3-273 0 0,-1 0 196 0 0,0 0 0 0 0,0-1 0 0 0,1 1 0 0 0,-1-1 1 0 0,0 1-1 0 0,0-1 0 0 0,1 0 0 0 0,-1 0 0 0 0,0 1 0 0 0,0-1 0 0 0,0 0 1 0 0,0 0-1 0 0,0 0 0 0 0,1-2 0 0 0,11-17-2185 0 0,-11 13 1446 0 0,0-1 0 0 0,0 0 0 0 0,-1 0 0 0 0,0 1 0 0 0,0-1 0 0 0,-1-13 0 0 0,0 6 127 0 0,1-19-1294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17503 0 0,'0'0'399'0'0,"-9"5"1106"0"0,-80 171 1640 0 0,1-2-130 0 0,64-124-3456 0 0,10-19-370 0 0,14-30-625 0 0,0-1-1273 0 0,0 0-4798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21191 0 0,'0'0'480'0'0,"0"0"67"0"0,0 0 31 0 0,0 0-56 0 0,2 0-341 0 0,21 11 468 0 0,-19-9-446 0 0,0 0 1 0 0,0 0 0 0 0,0-1 0 0 0,0 1 0 0 0,0-1 0 0 0,0 0 0 0 0,0 0 0 0 0,6 1 0 0 0,6-2-86 0 0,0 0 0 0 0,0-1 0 0 0,28-6 0 0 0,46-17 505 0 0,-59 14-444 0 0,0 2 0 0 0,43-5 0 0 0,-68 12-184 0 0,-4 1 9 0 0,0-1 1 0 0,1 1-1 0 0,-1 0 0 0 0,0 0 1 0 0,0 0-1 0 0,0 0 0 0 0,1 1 0 0 0,-1-1 1 0 0,0 0-1 0 0,0 1 0 0 0,0 0 0 0 0,0-1 1 0 0,0 1-1 0 0,0 0 0 0 0,0 0 1 0 0,0 0-1 0 0,3 2 0 0 0,-4-2 83 0 0,0 0 0 0 0,0 0 0 0 0,0 0 0 0 0,0 0 0 0 0,0 1 0 0 0,0-1-1 0 0,0 0 1 0 0,0 0 0 0 0,-1 1 0 0 0,1-1 0 0 0,0 0 0 0 0,-1 1 0 0 0,1-1 0 0 0,-1 0 0 0 0,0 1 0 0 0,1 1-1 0 0,1 23 397 0 0,-18 145-464 0 0,8-99-20 0 0,0 140-1 0 0,14-157 2 0 0,-4-37 0 0 0,0-1 0 0 0,-1 1 0 0 0,0 0 0 0 0,-2 0 0 0 0,-3 29 0 0 0,3-45 0 0 0,1 0 0 0 0,-1-1 0 0 0,1 1 0 0 0,-1 0 0 0 0,1 0 0 0 0,-1-1 0 0 0,0 1 0 0 0,0 0 0 0 0,0-1 0 0 0,0 1 0 0 0,0-1 0 0 0,0 1 0 0 0,-1-1 0 0 0,1 1 0 0 0,0-1 0 0 0,-3 2 0 0 0,2-2 0 0 0,0 0 0 0 0,0 0 0 0 0,-1 0 0 0 0,1-1 0 0 0,-1 1 0 0 0,1-1 0 0 0,-1 1 0 0 0,1-1 0 0 0,-1 0 0 0 0,1 0 0 0 0,-3 0 0 0 0,-7 0-108 0 0,1-1 1 0 0,0-1-1 0 0,-14-3 1 0 0,-15-3-339 0 0,27 7-56 0 0,-30-6-951 0 0,40 6 969 0 0,-1 1 0 0 0,1-1 0 0 0,-1 0-1 0 0,1-1 1 0 0,0 1 0 0 0,-1-1 0 0 0,1 0-1 0 0,0 1 1 0 0,-3-4 0 0 0,1-1-1548 0 0,1-3-15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21191 0 0,'0'0'969'0'0,"0"0"-18"0"0,1 0-612 0 0,7-3-226 0 0,-6 3 275 0 0,6-3 620 0 0,3 1-549 0 0,0 1 1 0 0,-1 0-1 0 0,16 0 0 0 0,13-1 360 0 0,-6-2-907 0 0,45-2-551 0 0,-69 5 529 0 0,1 2 1 0 0,0-1-1 0 0,0 2 1 0 0,0-1 0 0 0,16 6-1 0 0,-24-7-538 0 0,-2 0-572 0 0,6 4-1777 0 0,-4-3 1462 0 0</inkml:trace>
  <inkml:trace contextRef="#ctx0" brushRef="#br0" timeOffset="1">1 225 19351 0 0,'0'0'439'0'0,"0"0"62"0"0,2 1 33 0 0,10 2-148 0 0,-1 0 0 0 0,1 0 1 0 0,0-1-1 0 0,0 0 0 0 0,0-1 1 0 0,1-1-1 0 0,-1 0 0 0 0,14-2 1 0 0,97-19 2924 0 0,-120 20-3309 0 0,57-17-3058 0 0,-44 13-5816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0-126 0 0,0 0 204 0 0,0 0 111 0 0,0 0 22 0 0,0 0 3 0 0,0 0 0 0 0,0 0 0 0 0,0 0 0 0 0,0 0 0 0 0,0 0 0 0 0,1 3 0 0 0,1-2-419 0 0,-1 1 0 0 0,0-1 0 0 0,0 1 1 0 0,0-1-1 0 0,1 0 0 0 0,-1 0 0 0 0,1 1 0 0 0,-1-1 0 0 0,1 0 0 0 0,0 0 0 0 0,-1-1 0 0 0,1 1 0 0 0,0 0 0 0 0,-1 0 1 0 0,1-1-1 0 0,0 1 0 0 0,0-1 0 0 0,0 0 0 0 0,-1 1 0 0 0,1-1 0 0 0,2 0 0 0 0,115 10 2910 0 0,-16-3-2838 0 0,-75-6-165 0 0,-1-1 0 0 0,1-2 0 0 0,39-6 0 0 0,17 0 755 0 0,-32 4 373 0 0,-47 4-979 0 0,-5 0-149 0 0,0 0 1 0 0,1 0-1 0 0,-1 0 0 0 0,0 0 1 0 0,0 0-1 0 0,1 0 0 0 0,-1 0 1 0 0,0 0-1 0 0,0 0 0 0 0,0 0 1 0 0,1 0-1 0 0,-1 0 0 0 0,0 0 1 0 0,0 0-1 0 0,0 1 0 0 0,1-1 1 0 0,-1 0-1 0 0,0 0 0 0 0,0 0 1 0 0,0 0-1 0 0,1 0 0 0 0,-1 0 1 0 0,0 1-1 0 0,0-1 0 0 0,0 0 1 0 0,0 0-1 0 0,0 0 0 0 0,1 1 1 0 0,-1-1-1 0 0,0 0 0 0 0,0 0 1 0 0,0 0-1 0 0,0 1 0 0 0,0-1 1 0 0,0 0-1 0 0,0 0 0 0 0,0 0 1 0 0,0 1-1 0 0,0-1 0 0 0,0 0 0 0 0,0 0 1 0 0,0 1-1 0 0,0-1 0 0 0,0 0 1 0 0,0 0-1 0 0,0 0 0 0 0,0 1 1 0 0,0-1-1 0 0,0 0 0 0 0,0 0 1 0 0,0 0-1 0 0,0 1 0 0 0,0-1 1 0 0,-1 0-1 0 0,1 0 0 0 0,0 0 1 0 0,0 1-1 0 0,0-1 0 0 0,0 0 1 0 0,-1 0-1 0 0,-9 10-4 0 0,10-9 4 0 0,-1 0 0 0 0,-4 4 0 0 0,0-1 0 0 0,-1 1 0 0 0,1-1 0 0 0,-1 0 0 0 0,1 0 0 0 0,-1-1 0 0 0,0 0 0 0 0,-7 3 0 0 0,7-4-287 0 0,0 0 0 0 0,0 0 0 0 0,0-1 0 0 0,0 0 1 0 0,0 0-1 0 0,0-1 0 0 0,-12 0 0 0 0,-38-4-3028 0 0,33-3 1269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30 479 15663 0 0,'0'0'356'0'0,"0"0"50"0"0,0 0 20 0 0,0 0-42 0 0,-6-14-236 0 0,0-3 1695 0 0,1-1 0 0 0,-5-32-1 0 0,9 42-1558 0 0,0-1-1 0 0,1 1 1 0 0,0-1 0 0 0,0 1-1 0 0,1-1 1 0 0,0 1 0 0 0,1-1-1 0 0,0 1 1 0 0,0 0 0 0 0,1 0-1 0 0,0 0 1 0 0,0 0 0 0 0,1 0-1 0 0,0 1 1 0 0,9-13 0 0 0,0-2-261 0 0,1 0 1 0 0,1 2 0 0 0,1 0-1 0 0,1 0 1 0 0,1 2-1 0 0,35-30 1 0 0,-48 44-24 0 0,-4 3 0 0 0,0 0 0 0 0,0 0 0 0 0,0 0 0 0 0,1 0 0 0 0,-1 1 0 0 0,0-1 0 0 0,1 0 0 0 0,-1 1 0 0 0,0-1 0 0 0,1 1 0 0 0,-1-1 0 0 0,1 1 0 0 0,-1-1 0 0 0,1 1 0 0 0,-1 0 0 0 0,2 0 0 0 0,-1 0 0 0 0,0-1 0 0 0,0 1 0 0 0,-1 0 0 0 0,1 0 0 0 0,0 0 0 0 0,0 0 0 0 0,-1 0 0 0 0,1 0 0 0 0,0 1 0 0 0,0-1 0 0 0,-1 1 0 0 0,1-1 0 0 0,0 1 0 0 0,-1 0 0 0 0,1-1 0 0 0,-1 1 0 0 0,1 0 0 0 0,2 2 0 0 0,-3-1 0 0 0,1 0 0 0 0,0 0 0 0 0,0 0 0 0 0,-1 0 0 0 0,1 0 0 0 0,-1 0 0 0 0,0 1 0 0 0,0-1 0 0 0,0 0 0 0 0,0 1 0 0 0,1 2 0 0 0,1 7 0 0 0,-1 0 0 0 0,-1-1 0 0 0,0 1 0 0 0,-1 16 0 0 0,0-24 0 0 0,0-3 0 0 0,1 8 0 0 0,-1 1 0 0 0,0 0 0 0 0,-1-1 0 0 0,0 1 0 0 0,0-1 0 0 0,-1 1 0 0 0,0-1 0 0 0,-1 0 0 0 0,-7 16 0 0 0,5-16 0 0 0,-1-2 0 0 0,-1-1 0 0 0,0-6 0 0 0,6-1 0 0 0,0 0 0 0 0,0 0 0 0 0,1 0 0 0 0,-1 0 0 0 0,0-1 0 0 0,0 1 0 0 0,1 0 0 0 0,-1 0 0 0 0,1-1 0 0 0,-1 1 0 0 0,1 0 0 0 0,0-1 0 0 0,-1 1 0 0 0,1 0 0 0 0,0-1 0 0 0,0 1 0 0 0,0-1 0 0 0,0 1 0 0 0,0 0 0 0 0,0-1 0 0 0,0 1 0 0 0,1-2 0 0 0,7-33 0 0 0,0 15 0 0 0,1 0 0 0 0,1 0 0 0 0,1 1 0 0 0,1 0 0 0 0,1 1 0 0 0,0 0 0 0 0,2 1 0 0 0,0 1 0 0 0,19-17 0 0 0,-32 31 0 0 0,1 1 0 0 0,-1 0 0 0 0,1 0 0 0 0,-1 0 0 0 0,1 0 0 0 0,0 0 0 0 0,0 0 0 0 0,0 1 0 0 0,0 0 0 0 0,0-1 0 0 0,0 1 0 0 0,1 0 0 0 0,5-1 0 0 0,1 5 0 0 0,-7-1 0 0 0,0 0 0 0 0,0 0 0 0 0,0 0 0 0 0,0 1 0 0 0,0-1 0 0 0,-1 1 0 0 0,1 0 0 0 0,-1 0 0 0 0,1 0 0 0 0,-1 0 0 0 0,0 1 0 0 0,-1-1 0 0 0,1 0 0 0 0,0 1 0 0 0,-1-1 0 0 0,0 1 0 0 0,2 6 0 0 0,1 7 0 0 0,-1 0 0 0 0,1 25 0 0 0,-3-39 0 0 0,3 36 0 0 0,-1-19 0 0 0,-2 0 0 0 0,0 33 0 0 0,-2-46-133 0 0,1-5-563 0 0,0-2-258 0 0,0 0-1558 0 0,0 0-6017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23039 0 0,'0'0'528'0'0,"0"0"69"0"0,5-6 593 0 0,7-4-840 0 0,18-14 1 0 0,-17 15 637 0 0,16-16 0 0 0,25-33 644 0 0,-50 53-1765 0 0,-3 4-563 0 0,-1 1-258 0 0,0 0-1102 0 0,0 0-4403 0 0,0 0-1891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50 13823 0 0,'0'0'630'0'0,"5"-15"236"0"0,17-9 4038 0 0,-20 23-3880 0 0,4-2 1395 0 0,-6 2-2280 0 0,1 1 1 0 0,-1-1-1 0 0,1 1 0 0 0,-1-1 0 0 0,1 1 0 0 0,0-1 1 0 0,-1 1-1 0 0,1 0 0 0 0,0-1 0 0 0,-1 1 0 0 0,1 0 1 0 0,0-1-1 0 0,0 1 0 0 0,-1 0 0 0 0,1 0 0 0 0,0 0 1 0 0,0 0-1 0 0,-1 0 0 0 0,1 0 0 0 0,0 0 0 0 0,0 0 1 0 0,-1 0-1 0 0,2 0 0 0 0,4 5 453 0 0,-5-4-591 0 0,-1 0 0 0 0,1 0 0 0 0,0 1 0 0 0,-1-1 0 0 0,1 0 0 0 0,-1 0 0 0 0,1 0-1 0 0,-1 0 1 0 0,0 1 0 0 0,1-1 0 0 0,-1 0 0 0 0,0 0 0 0 0,0 0 0 0 0,0 1 0 0 0,0-1 0 0 0,0 0 0 0 0,0 0 0 0 0,-1 2 0 0 0,1 1-3 0 0,-1 6 2 0 0,-1 0 0 0 0,0 0 0 0 0,0-1 0 0 0,-1 1 0 0 0,-8 17 0 0 0,2-3 0 0 0,-23 56 0 0 0,-3 6 0 0 0,32-73 0 0 0,-1 0 0 0 0,-2 26 0 0 0,6-37 0 0 0,-1 1 0 0 0,0 0 0 0 0,1-1 0 0 0,-1 0 0 0 0,0 1 0 0 0,0-1 0 0 0,-2 3 0 0 0,3-5 0 0 0,-3 8 0 0 0,3-5-1129 0 0,3-6-1653 0 0,1-6-4125 0 0,-3-1 845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17503 0 0,'0'0'399'0'0,"0"0"60"0"0,0 0 21 0 0,0 0-59 0 0,0 0-136 0 0,0 0 457 0 0,0 0 228 0 0,0 0 43 0 0,1-1-59 0 0,150-40 3507 0 0,-109 30-3676 0 0,47-7-1 0 0,-32 8-377 0 0,-33 6-407 0 0,30 0 0 0 0,-25 2 0 0 0,-21 1-64 0 0,-6 1-273 0 0,-2 0-138 0 0,0 0-33 0 0,0 0-72 0 0,0 0-285 0 0,0 0-126 0 0,-8 6-6973 0 0,-2 0 252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15663 0 0,'0'0'356'0'0,"0"0"50"0"0,0 0 20 0 0,0 0-42 0 0,0 0-42 0 0,0 0 750 0 0,0 0 352 0 0,0 0 76 0 0,0 0-123 0 0,0 0-575 0 0,0 0-248 0 0,0 0-50 0 0,0 0-11 0 0,0 0-1 0 0,0 0 0 0 0,2 0 0 0 0,44-6 295 0 0,-35 4-398 0 0,1 1 0 0 0,13-1-1 0 0,-21 2-345 0 0,0 0 0 0 0,0 1 0 0 0,0-1 1 0 0,1 1-1 0 0,-1 0 0 0 0,0 0 0 0 0,0 0 0 0 0,-1 1 0 0 0,9 3 0 0 0,-9-3-64 0 0,0 1 1 0 0,0-1-1 0 0,0 1 0 0 0,0 0 0 0 0,0 0 1 0 0,0 0-1 0 0,-1 0 0 0 0,0 0 1 0 0,1 1-1 0 0,-1-1 0 0 0,0 1 0 0 0,-1-1 1 0 0,1 1-1 0 0,-1 0 0 0 0,1 0 1 0 0,-1-1-1 0 0,0 1 0 0 0,-1 0 0 0 0,1 0 1 0 0,-1 0-1 0 0,1 0 0 0 0,-1 0 0 0 0,0 0 1 0 0,-1 5-1 0 0,0-1 9 0 0,0 0-1 0 0,0 0 1 0 0,-1-1-1 0 0,0 1 1 0 0,0 0-1 0 0,-1 0 1 0 0,0-1-1 0 0,0 0 1 0 0,-1 1-1 0 0,0-1 1 0 0,-6 7-1 0 0,0 0 245 0 0,-2-2-1 0 0,0 0 1 0 0,-26 21-1 0 0,-45 23 716 0 0,78-53-964 0 0,-31 25-3 0 0,46-36 0 0 0,1 1 0 0 0,18-9 0 0 0,-23 14 0 0 0,0-1 0 0 0,0 1 0 0 0,0 0 0 0 0,0 0 0 0 0,0 1 0 0 0,1 0 0 0 0,-1 0 0 0 0,0 1 0 0 0,8-1 0 0 0,67 5 0 0 0,-74-3 0 0 0,-1 0 0 0 0,0 1 0 0 0,1 0 0 0 0,-1 1 0 0 0,9 4 0 0 0,-3-1 0 0 0,-6-3 0 0 0,-5-3 0 0 0,0 1 0 0 0,0-1 0 0 0,0 1 0 0 0,0 0 0 0 0,0-1 0 0 0,-1 1 0 0 0,1 0 0 0 0,0-1 0 0 0,-1 1 0 0 0,1 0 0 0 0,0 0 0 0 0,-1 0 0 0 0,1-1 0 0 0,-1 1 0 0 0,1 0 0 0 0,-1 0 0 0 0,1 0 0 0 0,-1 0 0 0 0,0 0 0 0 0,0 0 0 0 0,1 0 0 0 0,-1 2 0 0 0,0-1 0 0 0,1 5-133 0 0,-1-6-563 0 0,0-1-258 0 0,0 0-1194 0 0,-2 1-4789 0 0,-4 3-2051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21191 0 0,'0'0'480'0'0,"0"0"67"0"0,0 0 31 0 0,0 0-56 0 0,1-1-341 0 0,1-7-21 0 0,-2 6 565 0 0,0 2 246 0 0,0 0 42 0 0,0 0-59 0 0,0 0-289 0 0,0 0-121 0 0,0 0-28 0 0,1-1-72 0 0,0-4-353 0 0,-1 3-411 0 0,0 1 147 0 0,1 0 1 0 0,0 0 0 0 0,-1 0-1 0 0,1 0 1 0 0,0 0 0 0 0,-1 0-1 0 0,1 0 1 0 0,0 0 0 0 0,0 0-1 0 0,0 0 1 0 0,0 0 0 0 0,0 0-1 0 0,0 1 1 0 0,1-2 0 0 0,10-8-3373 0 0,-4-3 1010 0 0,-6 10-23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32 13823 0 0,'0'0'630'0'0,"0"0"-13"0"0,-3-3-428 0 0,-5-8 8479 0 0,8 10-8589 0 0,1 0-12 0 0,-1 1 0 0 0,0-1 0 0 0,0 0 0 0 0,1 1 0 0 0,-1-1 0 0 0,0 0 1 0 0,1 1-1 0 0,-1-1 0 0 0,1 1 0 0 0,-1-1 0 0 0,1 0 0 0 0,-1 1 0 0 0,1-1 1 0 0,-1 1-1 0 0,1 0 0 0 0,-1-1 0 0 0,1 1 0 0 0,-1-1 0 0 0,1 1 0 0 0,0 0 0 0 0,-1 0 1 0 0,2-1-1 0 0,-1 1-46 0 0,-1-1 0 0 0,1 1 1 0 0,-1-1-1 0 0,1 1 0 0 0,-1 0 1 0 0,1-1-1 0 0,0 1 0 0 0,-1 0 1 0 0,1 0-1 0 0,-1 0 1 0 0,1-1-1 0 0,0 1 0 0 0,-1 0 1 0 0,1 0-1 0 0,0 0 0 0 0,-1 0 1 0 0,1 0-1 0 0,0 0 0 0 0,-1 0 1 0 0,1 0-1 0 0,0 0 0 0 0,-1 1 1 0 0,1-1-1 0 0,-1 0 0 0 0,1 0 1 0 0,0 0-1 0 0,-1 1 0 0 0,1-1 1 0 0,-1 0-1 0 0,1 1 0 0 0,0-1 1 0 0,-1 1-1 0 0,1-1 0 0 0,-1 0 1 0 0,0 1-1 0 0,1-1 0 0 0,-1 1 1 0 0,1-1-1 0 0,-1 1 0 0 0,0 0 1 0 0,1-1-1 0 0,-1 1 0 0 0,0-1 1 0 0,1 1-1 0 0,-1 0 0 0 0,0-1 1 0 0,0 1-1 0 0,0 1 0 0 0,1 1 125 0 0,0 0 0 0 0,-1 1-1 0 0,1-1 1 0 0,-1 1 0 0 0,0-1-1 0 0,-1 5 1 0 0,-2 14-146 0 0,-1 0 0 0 0,0-1 0 0 0,-2 1 0 0 0,-1-1 0 0 0,-12 25 0 0 0,-31 63 0 0 0,47-101-64 0 0,2-7-273 0 0,1-1-138 0 0,0 0-33 0 0,0 0-140 0 0,0 0-572 0 0,0 0-253 0 0,0 0-51 0 0,0 0-11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19351 0 0,'0'0'439'0'0,"0"0"62"0"0,0 0 33 0 0,0 0-65 0 0,2 0-309 0 0,4 2 3 0 0,1-1 1 0 0,0 0-1 0 0,0 0 1 0 0,-1-1-1 0 0,1 0 1 0 0,0 0-1 0 0,10-2 0 0 0,50-13 1983 0 0,-23 5-1510 0 0,144-38 1002 0 0,-110 26-1204 0 0,-71 20-434 0 0,-2 1 0 0 0,-1 0 0 0 0,1 0 0 0 0,-1 0 0 0 0,1 1 0 0 0,-1 0 0 0 0,8 0 0 0 0,-4-1-201 0 0,-7 1-850 0 0,3 11-1900 0 0,-6 2 1418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1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21191 0 0,'0'0'480'0'0,"0"0"67"0"0,0 0 31 0 0,0 0-56 0 0,0 0-201 0 0,0 0 424 0 0,0 0 226 0 0,0 0 42 0 0,0 0-59 0 0,0 0-289 0 0,11-1 839 0 0,23 2-1259 0 0,-26-1 96 0 0,-1 0 1 0 0,1 0 0 0 0,13 3 0 0 0,-2 1-134 0 0,49 15 192 0 0,-54-12-400 0 0,-11-2 0 0 0,-2-3 0 0 0,0 1 0 0 0,1 1 0 0 0,0-1 0 0 0,-1 1 0 0 0,0 0 0 0 0,1-1 0 0 0,-1 1 0 0 0,-1 0 0 0 0,1 0 0 0 0,-1 0 0 0 0,1 0 0 0 0,-1 0 0 0 0,0 0 0 0 0,-1-1 0 0 0,1 1 0 0 0,-2 6 0 0 0,1-6 0 0 0,0 1 0 0 0,0-1 0 0 0,0 0 0 0 0,-1 1 0 0 0,0-1 0 0 0,0 0 0 0 0,0 0 0 0 0,0-1 0 0 0,-1 1 0 0 0,1 0 0 0 0,-1-1 0 0 0,0 1 0 0 0,-5 3 0 0 0,-104 73 0 0 0,63-44 0 0 0,21-16 0 0 0,1 1 0 0 0,-40 39 0 0 0,66-58 0 0 0,-1-1 0 0 0,1 1 0 0 0,0-1 0 0 0,-1 1 0 0 0,1 0 0 0 0,0 0 0 0 0,0 0 0 0 0,0 0 0 0 0,1-1 0 0 0,-1 1 0 0 0,0 0 0 0 0,1 1 0 0 0,-1 1 0 0 0,1-3 0 0 0,-1-1 0 0 0,1 1 0 0 0,0-1 0 0 0,0 1 0 0 0,0-1 0 0 0,0 1 0 0 0,0-1 0 0 0,0 0 0 0 0,0 1 0 0 0,0-1 0 0 0,0 1 0 0 0,0-1 0 0 0,0 1 0 0 0,0-1 0 0 0,0 1 0 0 0,0-1 0 0 0,0 1 0 0 0,0-1 0 0 0,1 0 0 0 0,-1 1 0 0 0,0-1 0 0 0,0 1 0 0 0,1-1 0 0 0,-1 0 0 0 0,0 1 0 0 0,0-1 0 0 0,1 0 0 0 0,-1 1 0 0 0,0-1 0 0 0,1 0 0 0 0,-1 1 0 0 0,1-1 0 0 0,-1 0 0 0 0,1 1 0 0 0,0-1 0 0 0,3 3 0 0 0,0 0 0 0 0,1 0 0 0 0,-1-1 0 0 0,0 0 0 0 0,1 0 0 0 0,-1 0 0 0 0,1 0 0 0 0,0-1 0 0 0,-1 1 0 0 0,9 0 0 0 0,4 0 0 0 0,30 0 0 0 0,-2-4 0 0 0,0-2 0 0 0,0-3 0 0 0,49-12 0 0 0,-75 16 33 0 0,-6-1-199 0 0,-11 4-530 0 0,-1-1-258 0 0,7-2-56 0 0,-6 2-13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162 190 11975 0 0,'0'0'267'0'0,"0"0"42"0"0,0 0 17 0 0,0 0-28 0 0,1-2-196 0 0,9-13 1791 0 0,0 0 1 0 0,-1-2-1 0 0,8-18 1 0 0,10-17 1182 0 0,-5 10-516 0 0,-18 33-1604 0 0,-5 7-842 0 0,-1 5-65 0 0,-5 8-40 0 0,-105 315 1431 0 0,88-256-1181 0 0,-29 75-1467 0 0,-1-5 2765 0 0,46-120-1621 0 0,8-18-273 0 0,1-3-138 0 0,3-4 52 0 0,0 0 0 0 0,-1 0-1 0 0,0 0 1 0 0,0-1 0 0 0,0 1 0 0 0,0-1 0 0 0,-1 0 0 0 0,2-6-1 0 0,12-51-4392 0 0,-15 60 4612 0 0,6-34-1843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21 440 11975 0 0,'-6'-2'-32'0'0,"-7"-2"953"0"0,13 3-896 0 0,0 1 0 0 0,0 0 1 0 0,-1-1-1 0 0,1 1 0 0 0,0 0 1 0 0,0-1-1 0 0,0 1 0 0 0,0 0 0 0 0,-1-1 1 0 0,1 1-1 0 0,0 0 0 0 0,0-1 0 0 0,0 1 1 0 0,0-1-1 0 0,0 1 0 0 0,0 0 1 0 0,0-1-1 0 0,0 1 0 0 0,0 0 0 0 0,0-1 1 0 0,0 1-1 0 0,1 0 0 0 0,-1-1 1 0 0,0 1-1 0 0,0 0 0 0 0,0-1 0 0 0,0 1 1 0 0,0 0-1 0 0,1-1 0 0 0,-1 1 0 0 0,0 0 1 0 0,0-1-1 0 0,1 1 0 0 0,1-5 295 0 0,0 1-1 0 0,0 0 1 0 0,0-1 0 0 0,1-8-1 0 0,-2 9 38 0 0,0 0 0 0 0,0 0 0 0 0,1 0-1 0 0,-1 0 1 0 0,1 1 0 0 0,-1-1-1 0 0,5-5 1 0 0,65-101 3662 0 0,-49 72-2641 0 0,33-42 1 0 0,-51 75-1310 0 0,-1-1 0 0 0,1 1 0 0 0,-1-1 0 0 0,-1 0 0 0 0,3-7 0 0 0,-3 8-40 0 0,0-1 0 0 0,1 1 0 0 0,-1-1 0 0 0,1 1-1 0 0,0 0 1 0 0,8-9 0 0 0,11-9-29 0 0,-16 15 0 0 0,-4 1 72 0 0,-1 6 299 0 0,-9 15 626 0 0,-21 33-1025 0 0,12-20-366 0 0,-17 35 1 0 0,30-52 322 0 0,0 0 0 0 0,1 0 0 0 0,0 0 0 0 0,0 0-1 0 0,1 0 1 0 0,1 0 0 0 0,-1 19 0 0 0,2-27 71 0 0,0 0 0 0 0,0-1 0 0 0,0 1 0 0 0,0-1 0 0 0,-1 1 0 0 0,1 0 0 0 0,0-1 0 0 0,-1 1 0 0 0,1-1 0 0 0,-1 1 0 0 0,1-1 0 0 0,-1 1 0 0 0,0-1 0 0 0,1 1 0 0 0,-3 2 0 0 0,2-4 0 0 0,1 1 0 0 0,-1-1 0 0 0,0 1 0 0 0,1 0 0 0 0,-1-1 0 0 0,0 1 0 0 0,1 0 0 0 0,-1 0 0 0 0,1-1 0 0 0,0 1 0 0 0,-1 0 0 0 0,1 0 0 0 0,0 0 0 0 0,-1 0 0 0 0,1 0 0 0 0,0-1 0 0 0,0 1 0 0 0,-1 2 0 0 0,2-3 0 0 0,-1 0 0 0 0,0 1 0 0 0,0-1 0 0 0,0 0 0 0 0,1 0 0 0 0,-1 1 0 0 0,0-1 0 0 0,0 0 0 0 0,1 0 0 0 0,-1 1 0 0 0,0-1 0 0 0,0 0 0 0 0,1 0 0 0 0,-1 0 0 0 0,0 1 0 0 0,1-1 0 0 0,-1 0 0 0 0,0 0 0 0 0,1 0 0 0 0,0 0 0 0 0,1 1 0 0 0,11 7 0 0 0,-6-7 0 0 0,-1 1 0 0 0,0-1 0 0 0,0 0 0 0 0,1-1 0 0 0,-1 0 0 0 0,0 0 0 0 0,0 0 0 0 0,1-1 0 0 0,-1 1 0 0 0,0-2 0 0 0,0 1 0 0 0,0-1 0 0 0,0 0 0 0 0,9-4 0 0 0,9-4 0 0 0,-2-2 0 0 0,26-17 0 0 0,-41 25 0 0 0,4-3 0 0 0,0-1 0 0 0,-1 0 0 0 0,0-1 0 0 0,0 0 0 0 0,-1-1 0 0 0,0 0 0 0 0,-1 0 0 0 0,0-1 0 0 0,8-13 0 0 0,-15 21 97 0 0,0 0-1 0 0,0 1 1 0 0,0-1-1 0 0,0 1 1 0 0,-1-1-1 0 0,1 0 1 0 0,-1 0-1 0 0,0-5 1 0 0,2-6 418 0 0,-2 12-72 0 0,-1 2-294 0 0,1 0-149 0 0,-1-1 1 0 0,1 1-1 0 0,-1 0 1 0 0,1 0-1 0 0,0 0 0 0 0,-1 0 1 0 0,1 0-1 0 0,-1 0 1 0 0,1-1-1 0 0,-1 1 0 0 0,1 0 1 0 0,0 0-1 0 0,-1 0 1 0 0,1 1-1 0 0,-1-1 0 0 0,1 0 1 0 0,0 0-1 0 0,-1 0 1 0 0,1 0-1 0 0,-1 0 0 0 0,1 0 1 0 0,0 1-1 0 0,-1-1 1 0 0,1 0-1 0 0,0 0 0 0 0,-1 0 1 0 0,1 1-1 0 0,0-1 0 0 0,-1 0 1 0 0,1 1-1 0 0,0-1 1 0 0,-1 0-1 0 0,1 1 0 0 0,0-1 1 0 0,0 0-1 0 0,0 1 1 0 0,-1-1-1 0 0,1 0 0 0 0,0 1 1 0 0,0-1-1 0 0,0 1 1 0 0,-1 0-2 0 0,-6 10 1 0 0,1 1 0 0 0,0-1 0 0 0,1 2 0 0 0,0-1 0 0 0,0 1 0 0 0,-3 20 0 0 0,6-28 0 0 0,1 18 0 0 0,1-16 0 0 0,0 1 0 0 0,0-1 0 0 0,1 0 0 0 0,0 1 0 0 0,0-1 0 0 0,1 0 0 0 0,0 0 0 0 0,3 8 0 0 0,3 1 0 0 0,-3-14 0 0 0,-2-1 0 0 0,3 5 0 0 0,-4-4 0 0 0,0 0 0 0 0,0 0 0 0 0,0 0 0 0 0,0-1 0 0 0,1 1 0 0 0,-1 0 0 0 0,5 1 0 0 0,-4-1 0 0 0,-2-1 0 0 0,0 0 0 0 0,0-1 0 0 0,0 1 0 0 0,0-1 0 0 0,0 1 0 0 0,0-1 0 0 0,0 1 0 0 0,0-1 0 0 0,0 0 0 0 0,0 0 0 0 0,0 1 0 0 0,0-1 0 0 0,0 0 0 0 0,0 0 0 0 0,0 0 0 0 0,1 0 0 0 0,0 0 0 0 0,2 0 0 0 0,14-2 0 0 0,-9 0 5 0 0,-2-1 1 0 0,3-5-81 0 0,-9 7-262 0 0,-1 1 268 0 0,1 0 0 0 0,-1 0 0 0 0,0-1 1 0 0,0 1-1 0 0,0 0 0 0 0,1 0 0 0 0,-1 0 1 0 0,0-1-1 0 0,0 1 0 0 0,0 0 0 0 0,0-1 1 0 0,0 1-1 0 0,1 0 0 0 0,-1 0 0 0 0,0-1 1 0 0,0 1-1 0 0,0 0 0 0 0,0-1 0 0 0,0 1 0 0 0,0 0 1 0 0,0-1-1 0 0,0 1 0 0 0,0 0 0 0 0,0 0 1 0 0,0-1-1 0 0,0 1 0 0 0,0-1 0 0 0,-1-8-3866 0 0,-1 1-1543 0 0,2 0-254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22 449 13823 0 0,'0'0'630'0'0,"0"0"-13"0"0,-6-7-368 0 0,5 6 1 0 0,-1-1 0 0 0,1 1-1 0 0,-1-1 1 0 0,1 1 0 0 0,0-1-1 0 0,0 0 1 0 0,0 0 0 0 0,0 0 0 0 0,0 1-1 0 0,0-1 1 0 0,1 0 0 0 0,-1 0-1 0 0,0 0 1 0 0,1 0 0 0 0,0 0 0 0 0,-1-1-1 0 0,1 1 1 0 0,0 0 0 0 0,0 0-1 0 0,0 0 1 0 0,1 0 0 0 0,-1 0-1 0 0,0 0 1 0 0,1 0 0 0 0,-1 0 0 0 0,1 0-1 0 0,1-2 1 0 0,2-5 557 0 0,0 1 1 0 0,1 0-1 0 0,1 1 0 0 0,11-15 1 0 0,-2 3-1538 0 0,54-59 2963 0 0,-27 33-1029 0 0,-9 11-1001 0 0,0 2-1 0 0,73-53 1 0 0,-96 79-203 0 0,-1-1 0 0 0,1 2 0 0 0,1 0 0 0 0,-1 0 0 0 0,20-5 0 0 0,-28 9 0 0 0,0 1 0 0 0,1-1 0 0 0,-1 1 0 0 0,1 0 0 0 0,-1 0 0 0 0,1 0 0 0 0,-1 1 0 0 0,0-1 0 0 0,1 0 0 0 0,-1 1 0 0 0,1 0 0 0 0,-1-1 0 0 0,0 1 0 0 0,0 0 0 0 0,1 0 0 0 0,-1 0 0 0 0,2 2 0 0 0,4 3 0 0 0,0 0 0 0 0,13 13 0 0 0,-11-10 0 0 0,-5-3 40 0 0,0-1-1 0 0,0 1 0 0 0,-1 0 1 0 0,1 0-1 0 0,-1 1 1 0 0,0-1-1 0 0,-1 1 1 0 0,0 0-1 0 0,0 0 1 0 0,0 0-1 0 0,-1 0 1 0 0,0 1-1 0 0,-1-1 1 0 0,2 10-1 0 0,-2-8 32 0 0,-1 0-1 0 0,0 1 1 0 0,0-1 0 0 0,-1 1-1 0 0,0-1 1 0 0,-1 0 0 0 0,0 1-1 0 0,0-1 1 0 0,-1 0 0 0 0,0 0-1 0 0,-5 8 1 0 0,5-11-12 0 0,0-1 0 0 0,-1 0 1 0 0,1-1-1 0 0,-1 1 0 0 0,0-1 0 0 0,-9 8 1 0 0,-31 21 131 0 0,40-30-189 0 0,-13 9-607 0 0,-1-1 0 0 0,0 0 0 0 0,0-1 0 0 0,-1-1 0 0 0,0-1 0 0 0,0-1 0 0 0,-28 7 0 0 0,30-13-1302 0 0,5-3-5178 0 0,4 0-627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33 10135 0 0,'0'0'231'0'0,"1"-8"546"0"0,0 4-515 0 0,-1 3 839 0 0,0 1 359 0 0,1-8 1425 0 0,0-1 1503 0 0,-2 7-3830 0 0,-3 3 488 0 0,-12 9 1818 0 0,-18 14 1092 0 0,24-15-3882 0 0,0 0 0 0 0,0 1-1 0 0,1 0 1 0 0,0 0 0 0 0,-10 17 0 0 0,-12 26 247 0 0,2 2 0 0 0,3 0 0 0 0,2 2 0 0 0,-20 70 0 0 0,27-65-321 0 0,3 1 0 0 0,3 0 0 0 0,3 1 0 0 0,2 0 0 0 0,3 69 0 0 0,4-113 0 0 0,1-1 0 0 0,0 1 0 0 0,1 0 0 0 0,8 23 0 0 0,-7-30 0 0 0,1 0 0 0 0,0 0 0 0 0,1-1 0 0 0,0 0 0 0 0,1 0 0 0 0,1 0 0 0 0,15 18 0 0 0,-22-28 0 0 0,17 12 0 0 0,-10-10 0 0 0,-1 0 0 0 0,0-5 0 0 0,1-2 0 0 0,0-2 0 0 0,-3-1 0 0 0,-7 0-201 0 0,0 5-208 0 0,1 0-1 0 0,-1 0 1 0 0,0 0 0 0 0,0 0 0 0 0,0 0 0 0 0,1 0 0 0 0,-5 0-1 0 0,3-1-318 0 0,-7-1-805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3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172 242 15663 0 0,'6'-14'1188'0'0,"1"2"-724"0"0,-1 0-1 0 0,8-20 1 0 0,-9 12 1207 0 0,-5 18-1522 0 0,0 0-1 0 0,1-1 1 0 0,-1 1-1 0 0,1 0 1 0 0,-1 0-1 0 0,1 0 1 0 0,0 0-1 0 0,0 0 0 0 0,0-1 1 0 0,0 2-1 0 0,1-1 1 0 0,0-2-1 0 0,3-2 189 0 0,0 0 0 0 0,0 0 0 0 0,-1 0 0 0 0,0-1 0 0 0,0 0 0 0 0,-1 0 0 0 0,1 0 0 0 0,-2 0 0 0 0,1 0 0 0 0,1-8 0 0 0,-4 14-281 0 0,0-1-1 0 0,1 1 1 0 0,-1-1 0 0 0,0 1 0 0 0,0-1 0 0 0,-1 1 0 0 0,1-1-1 0 0,0 1 1 0 0,0-1 0 0 0,-1 1 0 0 0,1 0 0 0 0,-1-1-1 0 0,1 1 1 0 0,-1 0 0 0 0,0-1 0 0 0,1 1 0 0 0,-1 0 0 0 0,0 0-1 0 0,0 0 1 0 0,0-1 0 0 0,0 1 0 0 0,0 0 0 0 0,0 0-1 0 0,0 0 1 0 0,0 1 0 0 0,0-1 0 0 0,-1 0 0 0 0,1 0 0 0 0,0 1-1 0 0,-1-1 1 0 0,1 0 0 0 0,0 1 0 0 0,-1 0 0 0 0,1-1-1 0 0,0 1 1 0 0,-3-1 0 0 0,1 1-56 0 0,2-1 0 0 0,0 1 0 0 0,0 0 0 0 0,0 0 0 0 0,0 0 0 0 0,0 0 0 0 0,0 0 0 0 0,0 0 0 0 0,-1 0 0 0 0,1 0 0 0 0,0 1 0 0 0,0-1 0 0 0,0 0 0 0 0,0 1 0 0 0,0-1 0 0 0,0 0 0 0 0,0 1 0 0 0,0-1 0 0 0,0 1 0 0 0,0 0 0 0 0,-1 0 0 0 0,-7 5 24 0 0,1-1 1 0 0,-1 2-1 0 0,1-1 0 0 0,1 1 1 0 0,-1 0-1 0 0,-10 14 0 0 0,-35 54 60 0 0,46-64-117 0 0,-5 8 15 0 0,1 1 0 0 0,1 0-1 0 0,0 1 1 0 0,2 0 0 0 0,1 0-1 0 0,0 1 1 0 0,2 0-1 0 0,-4 23 1 0 0,8-35 18 0 0,1 0 0 0 0,0 0 0 0 0,1 13 0 0 0,-1-20 0 0 0,1 1 0 0 0,-1-1 0 0 0,1 1 0 0 0,0-1 0 0 0,0 0 0 0 0,0 1 0 0 0,0-1 0 0 0,1 0 0 0 0,-1 0 0 0 0,1 1 0 0 0,0-1 0 0 0,4 4 0 0 0,-6-6 0 0 0,1-1 0 0 0,-1 1 0 0 0,0-1 0 0 0,1 1 0 0 0,-1-1 0 0 0,0 1 0 0 0,1-1 0 0 0,-1 0 0 0 0,1 1 0 0 0,-1-1 0 0 0,1 0 0 0 0,-1 1 0 0 0,1-1 0 0 0,-1 0 0 0 0,1 0 0 0 0,0 1 0 0 0,-1-1 0 0 0,1 0 0 0 0,-1 0 0 0 0,1 0 0 0 0,-1 0 0 0 0,1 0 0 0 0,0 0 0 0 0,-1 0 0 0 0,1 0 0 0 0,-1 0 0 0 0,1 0 0 0 0,1 0 0 0 0,-1-1 0 0 0,4 1 52 0 0,-1 0 0 0 0,0-1 0 0 0,1 0 0 0 0,-1 0 0 0 0,0 0 0 0 0,1-1 0 0 0,-1 1 0 0 0,0-1 0 0 0,0 0 0 0 0,0 0 0 0 0,0-1 0 0 0,-1 1 0 0 0,1-1 0 0 0,5-5 1 0 0,4-5 312 0 0,-1 0 1 0 0,15-20 0 0 0,-12 13-252 0 0,32-49-114 0 0,-7 10 0 0 0,-29 44 0 0 0,-2 0 0 0 0,11-22 0 0 0,-45 70 0 0 0,16-18 0 0 0,1 1 0 0 0,1 1 0 0 0,-5 17 0 0 0,-3 6 0 0 0,12-32 0 0 0,0 0 0 0 0,1 0 0 0 0,0 0 0 0 0,0 1 0 0 0,1-1 0 0 0,0 0 0 0 0,1 1 0 0 0,-1-1 0 0 0,2 9 0 0 0,2-6 0 0 0,3-3 0 0 0,-4-6 0 0 0,-1-1 0 0 0,0 0 0 0 0,0 0 0 0 0,1 0 0 0 0,-1 0 0 0 0,1 0 0 0 0,-1 0 0 0 0,1 0 0 0 0,-1 0 0 0 0,1 0 0 0 0,0-1 0 0 0,1 1 0 0 0,2 1 0 0 0,-3-2-76 0 0,1 1 0 0 0,-1-1 0 0 0,1 0 0 0 0,0 1-1 0 0,-1-1 1 0 0,1 0 0 0 0,-1-1 0 0 0,1 1 0 0 0,0 0 0 0 0,-1-1 0 0 0,1 1 0 0 0,-1-1 0 0 0,1 0-1 0 0,2-1 1 0 0,-1 0-107 0 0,0 0-1 0 0,-1 0 1 0 0,1 0-1 0 0,-1 0 1 0 0,1 0-1 0 0,-1-1 1 0 0,0 0-1 0 0,4-4 1 0 0,30-24-5593 0 0,-17 8 3232 0 0,1 1-15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72 15663 0 0,'0'0'356'0'0,"0"0"50"0"0,2-1 20 0 0,43-39 1800 0 0,-19 10 5696 0 0,-25 29-7478 0 0,-1 1-217 0 0,0 0 161 0 0,0 0 100 0 0,-2 1 21 0 0,-95 72 99 0 0,9 6 406 0 0,55-47-588 0 0,28-28-325 0 0,1 1 1 0 0,-1 0-1 0 0,1 1 0 0 0,0-1 1 0 0,-5 10-1 0 0,6-6-101 0 0,5 2 0 0 0,-2-11 0 0 0,0 1 0 0 0,1 0 0 0 0,-1-1 0 0 0,0 1 0 0 0,0-1 0 0 0,0 1 0 0 0,0-1 0 0 0,1 1 0 0 0,-1 0 0 0 0,0-1 0 0 0,1 1 0 0 0,-1-1 0 0 0,0 1 0 0 0,1-1 0 0 0,-1 1 0 0 0,0-1 0 0 0,1 0 0 0 0,-1 1 0 0 0,1-1 0 0 0,-1 0 0 0 0,1 1 0 0 0,-1-1 0 0 0,1 0 0 0 0,-1 1 0 0 0,1-1 0 0 0,0 0 0 0 0,-1 0 0 0 0,1 0 0 0 0,-1 1 0 0 0,2-1 0 0 0,0 0 0 0 0,6 4 0 0 0,0-1 0 0 0,0 0 0 0 0,0-1 0 0 0,1 0 0 0 0,0 0 0 0 0,-1-1 0 0 0,1 0 0 0 0,0 0 0 0 0,8-1 0 0 0,3 0-219 0 0,0 0 0 0 0,0-2 0 0 0,25-4 0 0 0,-43 5 131 0 0,7 0-864 0 0,7 2 804 0 0,-14-1-223 0 0,-2 0-117 0 0,0 0-786 0 0,0 0-3218 0 0,0 0-1409 0 0,0 0-277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0,'0'0'803'0'0,"0"0"-18"0"0,0 0-358 0 0,2 1 341 0 0,1 2-514 0 0,1 0 1 0 0,-1 0-1 0 0,1 0 1 0 0,0-1 0 0 0,0 0-1 0 0,0 0 1 0 0,0 0-1 0 0,1 0 1 0 0,-1-1-1 0 0,0 1 1 0 0,1-1-1 0 0,7 1 1 0 0,6 0 2143 0 0,36-1 1 0 0,-11-1-1128 0 0,7 6-828 0 0,-49-6 45 0 0,-1 0 21 0 0,0 0-134 0 0,5 4-696 0 0,-4-3-3168 0 0,-1-1-3744 0 0,0 0-1555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8287 0 0,'0'0'191'0'0,"0"0"26"0"0,0 0 9 0 0,4-2-34 0 0,12-4-154 0 0,-11-1 38 0 0,-4 6 312 0 0,0-7 1132 0 0,-1 6-1380 0 0,-1 0 0 0 0,1 0-1 0 0,-1 0 1 0 0,1 0 0 0 0,-1 1-1 0 0,0-1 1 0 0,0 0-1 0 0,0 0 1 0 0,0 1 0 0 0,-2-2-1 0 0,2 1 441 0 0,1 2 286 0 0,1-5 246 0 0,0-1 0 0 0,0 0 0 0 0,-1-9 0 0 0,0 10-639 0 0,0 1 1 0 0,0-1-1 0 0,1 1 1 0 0,-1-1-1 0 0,1 1 1 0 0,2-7-1 0 0,-3 10 39 0 0,0-7 259 0 0,-2 1 317 0 0,1-2 2693 0 0,-7 23-2413 0 0,1-4-1120 0 0,5-2-246 0 0,0 0 0 0 0,1-1 0 0 0,0 1 0 0 0,1 0-1 0 0,0 0 1 0 0,0-1 0 0 0,1 1 0 0 0,2 13 0 0 0,-1-8-3 0 0,2 22 1 0 0,2 0 0 0 0,1-1 0 0 0,2 0 0 0 0,20 51 0 0 0,-8-36 0 0 0,1-2 0 0 0,38 56 0 0 0,-58-100 0 0 0,4 11 0 0 0,8 7 0 0 0,-6 0 72 0 0,-7-20 299 0 0,-1-1 117 0 0,0 0 21 0 0,0 0-134 0 0,0 0-577 0 0,0 0-248 0 0,0 0-50 0 0,0 0 58 0 0,-2-19 275 0 0,1 9 169 0 0,1-9-90 0 0,0-20-1985 0 0,-1 34 780 0 0,1-1 0 0 0,-1 1 0 0 0,0-1 1 0 0,-4-9-1 0 0,-1-2-1251 0 0,2 0-15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3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86 11975 0 0,'3'-10'902'0'0,"12"-47"1336"0"0,-14 56-1224 0 0,1-6 642 0 0,-1 3 1737 0 0,-1 4-3375 0 0,0-1 0 0 0,0 1 0 0 0,0 0 0 0 0,1 0 0 0 0,-1 0 0 0 0,0 0-1 0 0,0 0 1 0 0,0-1 0 0 0,0 1 0 0 0,0 0 0 0 0,0 0 0 0 0,0 0 0 0 0,0 0 0 0 0,0 0 0 0 0,0-1 0 0 0,0 1 0 0 0,0 0 0 0 0,0 0 0 0 0,0 0 0 0 0,0 0 0 0 0,0-1 0 0 0,0 1 0 0 0,0 0 0 0 0,0 0 0 0 0,0 0-1 0 0,0 0 1 0 0,0-1 0 0 0,-1 1 0 0 0,1 0 0 0 0,0 0 0 0 0,0 0 0 0 0,0 0 0 0 0,0 0 0 0 0,0 0 0 0 0,0 0 0 0 0,0-1 0 0 0,0 1 0 0 0,-1 0 0 0 0,1 0 0 0 0,0 0 0 0 0,0 0 0 0 0,0 0 0 0 0,0 0 0 0 0,0 0-1 0 0,-1 0 1 0 0,1 0 0 0 0,0 0 0 0 0,0 0 0 0 0,0 0 0 0 0,-1 0 0 0 0,-8 6 1465 0 0,-11 15 508 0 0,-14 25-1746 0 0,-96 119 1558 0 0,51-79-1803 0 0,29-33 0 0 0,-54 74 0 0 0,94-114 39 0 0,-2 0 1 0 0,-14 14-1 0 0,13-14 123 0 0,-17 20 1 0 0,29-32 325 0 0,1-1 21 0 0,0 0-66 0 0,0 0-358 0 0,0 0-406 0 0,0-1-154 0 0,2-5 379 0 0,0 0-1 0 0,0 1 1 0 0,1-1 0 0 0,0 1-1 0 0,0 0 1 0 0,0 0 0 0 0,0 0-1 0 0,1 0 1 0 0,0 0 0 0 0,0 1-1 0 0,7-7 1 0 0,-10 10-1124 0 0,-1 1-253 0 0,1-1-1382 0 0,6-7-5333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4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21191 0 0,'0'0'480'0'0,"0"0"67"0"0,0 0 31 0 0,0 0-56 0 0,8-3-321 0 0,1 1 493 0 0,0 1-1 0 0,0 0 0 0 0,0 0 1 0 0,17 2-1 0 0,-7 0-88 0 0,17-1 86 0 0,0 2-1 0 0,61 11 1 0 0,-27-3 420 0 0,-69-10-5989 0 0,-1 0-1737 0 0,0 0-347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32 304 10135 0 0,'0'0'464'0'0,"0"0"-9"0"0,-8 6 2572 0 0,8-6-2772 0 0,0 1 0 0 0,0-1 0 0 0,-1 0 0 0 0,1 1 1 0 0,0-1-1 0 0,-1 0 0 0 0,1 1 0 0 0,-1-1 1 0 0,1 0-1 0 0,0 0 0 0 0,-1 0 0 0 0,1 1 0 0 0,-1-1 1 0 0,1 0-1 0 0,-1 0 0 0 0,1 0 0 0 0,0 0 0 0 0,-1 0 1 0 0,1 0-1 0 0,-1 0 0 0 0,1 0 0 0 0,-1 0 1 0 0,1 0-1 0 0,-1 0 0 0 0,1 0 0 0 0,-1 0 0 0 0,1 0 1 0 0,0 0-1 0 0,-1 0 0 0 0,1 0 0 0 0,-1-1 0 0 0,1 1 1 0 0,-1 0-1 0 0,1 0 0 0 0,-1-1 0 0 0,0 1-162 0 0,1-1 0 0 0,-1 0 0 0 0,1 1-1 0 0,-1-1 1 0 0,0 1 0 0 0,1-1 0 0 0,-1 0-1 0 0,1 1 1 0 0,0-1 0 0 0,-1 0 0 0 0,1 0-1 0 0,-1 1 1 0 0,1-1 0 0 0,0 0 0 0 0,0 0-1 0 0,-1 1 1 0 0,1-1 0 0 0,0 0 0 0 0,0 0 0 0 0,0 0-1 0 0,0 0 1 0 0,0 0 0 0 0,2-4-47 0 0,0 0 1 0 0,0 1-1 0 0,0-1 1 0 0,1 1-1 0 0,6-8 0 0 0,-5 5 284 0 0,14-21 27 0 0,-9 13-108 0 0,1 0 1 0 0,1 1 0 0 0,0 0-1 0 0,13-13 1 0 0,8-7 337 0 0,-25 26-378 0 0,-1 0 0 0 0,1 1-1 0 0,0 0 1 0 0,1 1 0 0 0,0-1-1 0 0,12-7 1 0 0,-17 12-209 0 0,10-5 0 0 0,-5 6 0 0 0,1 1 0 0 0,0 3 0 0 0,-8-3 0 0 0,0 0 0 0 0,0 1 0 0 0,1-1 0 0 0,-1 1 0 0 0,0 0 0 0 0,0-1 0 0 0,0 1 0 0 0,0 0 0 0 0,0 0 0 0 0,0-1 0 0 0,0 1 0 0 0,0 0 0 0 0,0 0 0 0 0,0 0 0 0 0,-1 0 0 0 0,1 0 0 0 0,0 0 0 0 0,-1 0 0 0 0,1 1 0 0 0,0-1 0 0 0,0 2 0 0 0,0 1 0 0 0,2 4 0 0 0,0 0 0 0 0,0 1 0 0 0,-1 0 0 0 0,0 0 0 0 0,-1-1 0 0 0,0 1 0 0 0,-1 0 0 0 0,0 10 0 0 0,-1 8 0 0 0,-6 35 0 0 0,5-52 0 0 0,2-1 0 0 0,3-22 0 0 0,2 0 0 0 0,-1-1 0 0 0,14-23 0 0 0,-5 8 0 0 0,-4 10 0 0 0,0 0 0 0 0,19-28 0 0 0,-21 38 0 0 0,0 0 0 0 0,0 1 0 0 0,1-1 0 0 0,0 2 0 0 0,1-1 0 0 0,13-9 0 0 0,-14 14 0 0 0,1 3 0 0 0,-8 0 0 0 0,1 1 0 0 0,0 0 0 0 0,0-1 0 0 0,-1 1 0 0 0,1 0 0 0 0,0 0 0 0 0,-1 0 0 0 0,1 0 0 0 0,-1 0 0 0 0,1 1 0 0 0,-1-1 0 0 0,1 0 0 0 0,-1 1 0 0 0,0-1 0 0 0,0 1 0 0 0,0-1 0 0 0,0 1 0 0 0,0-1 0 0 0,0 1 0 0 0,0 0 0 0 0,0 0 0 0 0,-1-1 0 0 0,1 1 0 0 0,-1 0 0 0 0,1 3 0 0 0,0-3 0 0 0,0 6 0 0 0,0 0 0 0 0,0 0 0 0 0,0 1 0 0 0,-1-1 0 0 0,0 0 0 0 0,-2 12 0 0 0,-12 47 0 0 0,7-41 0 0 0,2 1-64 0 0,5-25-273 0 0,0-2-138 0 0,0 0-33 0 0,0 0-72 0 0,0 0-285 0 0,0 0-126 0 0,0 0-1530 0 0,0 0-6010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4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11975 0 0,'0'0'267'0'0,"0"0"42"0"0,0 0 17 0 0,0 0-28 0 0,-3 0-58 0 0,-6 0 491 0 0,6 0 238 0 0,3 0 45 0 0,0 0 8 0 0,0 0 2 0 0,0 0 0 0 0,0 0 0 0 0,0 0-69 0 0,0 0-290 0 0,0 0-121 0 0,0 0-28 0 0,0 0-4 0 0,0 0 0 0 0,0 0 0 0 0,0 0 0 0 0,18 2 1536 0 0,6-4-1675 0 0,-17 2-292 0 0,1 0 0 0 0,14-3 0 0 0,31-7 329 0 0,0 2-1 0 0,1 3 1 0 0,-1 2-1 0 0,95 7 1 0 0,-107-1-410 0 0,-33-4 0 0 0,0-1 0 0 0,-1 2-64 0 0,-6 0-273 0 0,-1 0-138 0 0,0 0-33 0 0,0 0-140 0 0,-29 3-3569 0 0,15-1 2682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0,'4'0'170'0'0,"0"-1"0"0"0,0 1-1 0 0,-1-1 1 0 0,1 0 0 0 0,0 0 0 0 0,5-2-1 0 0,-7 2 215 0 0,-2 1-112 0 0,0 0 463 0 0,0 0 234 0 0,0 0 45 0 0,0 0-61 0 0,0 0-288 0 0,0 0-121 0 0,0 0-28 0 0,0 0-72 0 0,21 4 659 0 0,6 2-751 0 0,-13-3-161 0 0,-1 0 1 0 0,1-1-1 0 0,26 0 0 0 0,-28-2-255 0 0,-10 0-273 0 0,-2 0-138 0 0,0 0-33 0 0,0 0-140 0 0,0 0-572 0 0,-2 1-253 0 0,-21 7-5530 0 0,11-5 1011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54 17503 0 0,'0'0'399'0'0,"0"0"60"0"0,0 0 21 0 0,0 0-59 0 0,0 0-136 0 0,12-14 3394 0 0,-7 10-3416 0 0,1 0 195 0 0,-1 0 1 0 0,1 0-1 0 0,0 1 1 0 0,0-1-1 0 0,1 1 1 0 0,-1 0-1 0 0,0 1 1 0 0,9-2-1 0 0,-14 2-467 0 0,0 2 12 0 0,-1 0 0 0 0,1-1 1 0 0,-1 1-1 0 0,1 0 1 0 0,-1 0-1 0 0,1-1 0 0 0,0 1 1 0 0,-1 0-1 0 0,1 0 1 0 0,-1 0-1 0 0,1 0 0 0 0,-1 0 1 0 0,1 0-1 0 0,0 0 1 0 0,-1 0-1 0 0,1 0 0 0 0,-1 0 1 0 0,1 0-1 0 0,0 0 1 0 0,-1 0-1 0 0,1 0 0 0 0,-1 1 1 0 0,2-1-1 0 0,0 1 37 0 0,1 0 0 0 0,-1 0 0 0 0,0 0 0 0 0,1 0 0 0 0,-1 0 1 0 0,0 0-1 0 0,0 1 0 0 0,0-1 0 0 0,0 1 0 0 0,0-1 0 0 0,0 1 0 0 0,0 0 0 0 0,-1 0 0 0 0,1 0 0 0 0,-1 0 0 0 0,1 0 0 0 0,-1 0 0 0 0,0 0 1 0 0,0 0-1 0 0,0 1 0 0 0,0-1 0 0 0,0 0 0 0 0,0 1 0 0 0,-1-1 0 0 0,2 5 0 0 0,-1-2 32 0 0,-1 0 0 0 0,1 0 0 0 0,-1 0-1 0 0,0 0 1 0 0,0 0 0 0 0,0 0 0 0 0,-1 0 0 0 0,0 0 0 0 0,0 0 0 0 0,0 0-1 0 0,0 0 1 0 0,-3 5 0 0 0,-2 1-72 0 0,-1 0 0 0 0,0 0 0 0 0,0-1 0 0 0,-1 0 0 0 0,0-1 0 0 0,-1 1 0 0 0,-10 7 0 0 0,-2 0 0 0 0,0-1 0 0 0,-31 16 0 0 0,33-25 0 0 0,52-2 0 0 0,-17-5 0 0 0,-1 2 0 0 0,1 0 0 0 0,-1 1 0 0 0,1 0 0 0 0,16 6 0 0 0,0 0 0 0 0,0-1 1440 0 0,-31-8-997 0 0,-1 0-427 0 0,0 0-696 0 0,0 0-274 0 0,0 0-1194 0 0,0 0-4789 0 0,0 0-2051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10135 0 0,'0'0'464'0'0,"0"0"-9"0"0,0 0-155 0 0,0 0 443 0 0,0 0 227 0 0,0 0 44 0 0,0 0 8 0 0,0 0 2 0 0,0 0 0 0 0,0 0 0 0 0,0 0-69 0 0,0 0-290 0 0,0 0-121 0 0,0 0-28 0 0,0 0-4 0 0,7-5 512 0 0,9-5-464 0 0,1 0-1 0 0,0 2 0 0 0,1-1 1 0 0,0 2-1 0 0,0 1 0 0 0,1 0 1 0 0,-1 1-1 0 0,1 1 1 0 0,1 1-1 0 0,-1 0 0 0 0,0 2 1 0 0,32 0-1 0 0,113 9-559 0 0,-69-7 0 0 0,-30-6 0 0 0,-11-1 0 0 0,43-1 442 0 0,16 0 587 0 0,-89 7-837 0 0,-1 1 1 0 0,42 6-1 0 0,16 4-192 0 0,-59-9 0 0 0,0 0 0 0 0,-1-1 0 0 0,34-4 0 0 0,-22 1 0 0 0,174 1 0 0 0,-137 4 0 0 0,61-7 0 0 0,-94 2 0 0 0,128 5 0 0 0,-125 0 0 0 0,27-5 0 0 0,3 0 0 0 0,-37 3 0 0 0,0-3 0 0 0,62-10 0 0 0,21-2 0 0 0,-80 11 0 0 0,-21 1 0 0 0,25 1 0 0 0,-25 1 0 0 0,25-3 0 0 0,-27 1 0 0 0,0 1 0 0 0,23 1 0 0 0,-33-1 0 0 0,19 2 0 0 0,-20 0 0 0 0,0 1 0 0 0,18-2 0 0 0,-11 0 0 0 0,0-1 0 0 0,-1-3 0 0 0,-8 4 0 0 0,1 0 0 0 0,-1 0 0 0 0,0-1 0 0 0,1 1 0 0 0,-1 0 0 0 0,0 0 0 0 0,0 0 0 0 0,1-1 0 0 0,-1 1 0 0 0,0 0 0 0 0,0 0 0 0 0,1-1 0 0 0,-1 1 0 0 0,0 0 0 0 0,0-1 0 0 0,0 1 0 0 0,0 0 0 0 0,1 0 0 0 0,-1-1 0 0 0,0 1 0 0 0,0 0 0 0 0,0-1 0 0 0,0 1 0 0 0,0-1 0 0 0,0 1 0 0 0,0 0 0 0 0,0-1 0 0 0,0 1 0 0 0,0 0 0 0 0,0-1 0 0 0,0 1 0 0 0,0 0 0 0 0,0-1 0 0 0,0 1 0 0 0,0 0 0 0 0,-1-1 0 0 0,1 1 0 0 0,0 0 0 0 0,0-1 0 0 0,0 1 0 0 0,0 0 0 0 0,-1 0 0 0 0,1-1 0 0 0,0 1 0 0 0,0 0 0 0 0,-1-1 0 0 0,0-2-167 0 0,-1 0 1 0 0,0 1-1 0 0,0-1 1 0 0,0 0-1 0 0,0 1 1 0 0,0-1-1 0 0,0 1 1 0 0,-1 0-1 0 0,-4-4 1 0 0,-27-14-2832 0 0,20 12 2050 0 0,-16-11-1097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16 436 15663 0 0,'0'-4'164'0'0,"-1"0"0"0"0,1 0 0 0 0,0 0 0 0 0,0-1 0 0 0,1 1 0 0 0,-1 0-1 0 0,1 0 1 0 0,0 0 0 0 0,0-1 0 0 0,0 1 0 0 0,4-7 0 0 0,2-3 1400 0 0,16-24 0 0 0,-17 28-51 0 0,0-1-233 0 0,-6 10-1057 0 0,1-1 0 0 0,0 1-1 0 0,0-1 1 0 0,0 1 0 0 0,0-1-1 0 0,0 1 1 0 0,0-1 0 0 0,0 1-1 0 0,0 0 1 0 0,2-2-1 0 0,-2 2 274 0 0,-1 1 15 0 0,0 0-68 0 0,0 10-278 0 0,-18 139-165 0 0,1-4 0 0 0,-16 194 0 0 0,28-228 1883 0 0,-2-152-1718 0 0,9 7-165 0 0,2 0 0 0 0,1-1 0 0 0,12-41 0 0 0,2-8 0 0 0,37-157 0 0 0,2-50 0 0 0,-57 259 0 0 0,-2 2 0 0 0,0 23 0 0 0,1 7 0 0 0,0 0 0 0 0,0-1 0 0 0,0 1 0 0 0,0 0 0 0 0,0-1 0 0 0,0 1 0 0 0,0 0 0 0 0,0 0 0 0 0,0-1 0 0 0,0 1 0 0 0,0 0 0 0 0,0 0 0 0 0,1-1 0 0 0,-1 1 0 0 0,0 0 0 0 0,0 0 0 0 0,0-1 0 0 0,0 1 0 0 0,1 0 0 0 0,-1 0 0 0 0,0 0 0 0 0,0-1 0 0 0,0 1 0 0 0,1 0 0 0 0,-1 0 0 0 0,0 0 0 0 0,0 0 0 0 0,1 0 0 0 0,-1-1 0 0 0,0 1 0 0 0,0 0 0 0 0,1 0 0 0 0,-1 0 0 0 0,0 0 0 0 0,0 0 0 0 0,1 0 0 0 0,-1 0 0 0 0,0 0 0 0 0,0 0 0 0 0,1 0 0 0 0,-1 0 0 0 0,0 0 0 0 0,1 0 0 0 0,-1 0 0 0 0,0 0 0 0 0,0 0 0 0 0,1 1 0 0 0,17-2 0 0 0,-16 1 0 0 0,1 0 0 0 0,-1 0 0 0 0,0 0 0 0 0,0 0 0 0 0,0 1 0 0 0,0-1 0 0 0,0 1 0 0 0,0-1 0 0 0,3 2 0 0 0,-4-2 0 0 0,30 9 0 0 0,1-2 0 0 0,-1-1 0 0 0,1-2 0 0 0,0-1 0 0 0,0-2 0 0 0,0 0 0 0 0,0-3 0 0 0,36-5 0 0 0,33-7 0 0 0,126-2 0 0 0,138-2 0 0 0,-316 15 0 0 0,131-14 0 0 0,4-7 0 0 0,28-5 0 0 0,-165 18 0 0 0,22-3 0 0 0,-34 5 72 0 0,-33 8 299 0 0,-2 1 117 0 0,0 0 21 0 0,0 0-66 0 0,0 0-358 0 0,-1 0-210 0 0,-1 0-1 0 0,0 0 1 0 0,1 0 0 0 0,-1 0-1 0 0,1 1 1 0 0,-1-1-1 0 0,1 0 1 0 0,-1 1 0 0 0,-1 0-1 0 0,-9 2-640 0 0,7-2-160 0 0,0 0 0 0 0,-1 0-1 0 0,1 0 1 0 0,0 1 0 0 0,-9 3 0 0 0,-3 0-1121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11975 0 0,'0'0'547'0'0,"2"0"-11"0"0,6 0-203 0 0,-6 0 419 0 0,-2-1 220 0 0,2-7 896 0 0,-1 1-1 0 0,0 0 1 0 0,-1-14-1 0 0,0 12-1078 0 0,1 0-1 0 0,2-16 1 0 0,0 12-515 0 0,0 0-1 0 0,1 0 1 0 0,0 0 0 0 0,1 1-1 0 0,1 0 1 0 0,0 0-1 0 0,0 1 1 0 0,1-1-1 0 0,11-12 1 0 0,7-6 714 0 0,37-31 0 0 0,-19 27-988 0 0,-35 29 0 0 0,0 4 0 0 0,-6 3 0 0 0,-1-1 0 0 0,0 0 0 0 0,1 1 0 0 0,-1-1 0 0 0,1 1 0 0 0,-1 0 0 0 0,0-1 0 0 0,0 1 0 0 0,0 0 0 0 0,0-1 0 0 0,1 5 0 0 0,0 2 0 0 0,0 0 0 0 0,0 0 0 0 0,-1 1 0 0 0,0-1 0 0 0,-1 0 0 0 0,0 1 0 0 0,0-1 0 0 0,-3 14 0 0 0,-2 7 0 0 0,-11 32 0 0 0,5-22 0 0 0,-5 11 0 0 0,16-52 0 0 0,2-7 0 0 0,0 0 0 0 0,6-14 0 0 0,2 0 0 0 0,2 0 0 0 0,1 1 0 0 0,0 1 0 0 0,2 0 0 0 0,0 1 0 0 0,19-18 0 0 0,-32 36 0 0 0,-1 1 0 0 0,1-1 0 0 0,0 1 0 0 0,-1 0 0 0 0,1 0 0 0 0,0 0 0 0 0,0 0 0 0 0,2-1 0 0 0,7-1 0 0 0,-7 5 0 0 0,-3-1 0 0 0,-1-1 0 0 0,1 0 0 0 0,0 1 0 0 0,-1-1 0 0 0,1 0 0 0 0,0 0 0 0 0,-1 1 0 0 0,1-1 0 0 0,-1 0 0 0 0,1 1 0 0 0,-1-1 0 0 0,1 0 0 0 0,-1 1 0 0 0,1-1 0 0 0,-1 1 0 0 0,1-1 0 0 0,-1 1 0 0 0,1-1 0 0 0,-1 1 0 0 0,0 0 0 0 0,1-1 0 0 0,-1 1 0 0 0,0-1 0 0 0,1 1 0 0 0,-1 0 0 0 0,0-1 0 0 0,0 1 0 0 0,0 1 0 0 0,1 0 0 0 0,3 7 0 0 0,0 0 0 0 0,-1 1 0 0 0,0-1 0 0 0,-1 1 0 0 0,0-1 0 0 0,0 1 0 0 0,-1 0 0 0 0,0 0 0 0 0,0 0 0 0 0,-2 0 0 0 0,1 0 0 0 0,-1 0 0 0 0,-3 13 0 0 0,3-9 31 0 0,0-8-70 0 0,-6 10-86 0 0,6-15-571 0 0,1-1-258 0 0,0 0-1102 0 0,0 0-4403 0 0,0 0-1891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23039 0 0,'0'0'528'0'0,"0"0"69"0"0,0 0 38 0 0,2-1-80 0 0,0 1-407 0 0,-1 0-144 0 0,0-1-1 0 0,0 1 0 0 0,-1 0 1 0 0,1-1-1 0 0,0 1 1 0 0,0 0-1 0 0,-1-1 1 0 0,1 1-1 0 0,0-1 0 0 0,-1 1 1 0 0,1-1-1 0 0,0 1 1 0 0,-1-1-1 0 0,1 1 0 0 0,-1-1 1 0 0,1 0-1 0 0,0 1 1 0 0,0-2-1 0 0,37-36 2117 0 0,-36 36-2029 0 0,7-4 1070 0 0,2 0-517 0 0,-4 4-1449 0 0,5-5-4559 0 0,-12 7 3829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23039 0 0,'0'0'528'0'0,"0"0"69"0"0,0 0 38 0 0,0 0-80 0 0,3 1-291 0 0,-2-1-232 0 0,0 0 0 0 0,-1 0 0 0 0,1 1 0 0 0,0-1 0 0 0,0 0 0 0 0,-1 1 0 0 0,1-1 1 0 0,0 0-1 0 0,0 1 0 0 0,-1-1 0 0 0,1 1 0 0 0,0-1 0 0 0,-1 1 0 0 0,1-1 0 0 0,-1 1 0 0 0,1 0 1 0 0,-1-1-1 0 0,1 1 0 0 0,-1 0 0 0 0,1-1 0 0 0,-1 1 0 0 0,0 0 0 0 0,1 0 0 0 0,-1-1 0 0 0,0 1 0 0 0,1 1 1 0 0,1 26 923 0 0,-2-27-947 0 0,-2 25 31 0 0,-1 1 0 0 0,-1-1 0 0 0,-8 27 0 0 0,1-1 896 0 0,5-24-524 0 0,2-10-60 0 0,-3 32 1 0 0,6-43-486 0 0,1-6-563 0 0,0-1-258 0 0,0 0-1102 0 0,2-1-4403 0 0,4-3-1891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21191 0 0,'0'0'480'0'0,"0"0"67"0"0,0 0 31 0 0,0 0-56 0 0,0 0-201 0 0,0 0-282 0 0,0 1 0 0 0,0-1 0 0 0,0 0 0 0 0,0 0 0 0 0,0 0 0 0 0,0 0 0 0 0,0 0 0 0 0,0 0 0 0 0,0 0 0 0 0,0 1 0 0 0,-1-1 0 0 0,1 0 0 0 0,0 0 0 0 0,0 0 0 0 0,0 0 0 0 0,0 0 0 0 0,0 0 0 0 0,0 1 0 0 0,0-1 0 0 0,0 0 0 0 0,0 0 0 0 0,0 0 0 0 0,0 0 0 0 0,0 0 0 0 0,0 0 0 0 0,0 1 0 0 0,1-1 0 0 0,-1 0 0 0 0,0 0 0 0 0,0 0 0 0 0,0 0 0 0 0,0 0 0 0 0,0 0 0 0 0,0 1 0 0 0,0-1 0 0 0,0 0 0 0 0,0 0 0 0 0,0 0 0 0 0,0 0 0 0 0,1 0 0 0 0,-1 0 0 0 0,0 0 0 0 0,0 0 0 0 0,6 0 461 0 0,1 0 1 0 0,-1 0-1 0 0,0-1 0 0 0,0 0 0 0 0,9-3 1 0 0,-11 3-327 0 0,38-9 137 0 0,-24 5-174 0 0,-1 1 0 0 0,1 0 0 0 0,-1 1-1 0 0,1 1 1 0 0,29 1 0 0 0,-46 1-161 0 0,1 0 0 0 0,-1 0 0 0 0,0 0 0 0 0,0 0 0 0 0,0 0 0 0 0,1 0 0 0 0,-1 0 1 0 0,0 1-1 0 0,0-1 0 0 0,0 0 0 0 0,0 1 0 0 0,1-1 0 0 0,-1 1 0 0 0,0-1 0 0 0,0 1 0 0 0,0 0 0 0 0,0-1 0 0 0,0 1 0 0 0,-1 0 0 0 0,1 0 0 0 0,0 0 0 0 0,0-1 1 0 0,0 1-1 0 0,0 2 0 0 0,5 4-630 0 0,7 6-3763 0 0,-6-5-4450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72 411 21191 0 0,'0'0'480'0'0,"0"0"67"0"0,0 0 31 0 0,0 0-56 0 0,0 0-269 0 0,0 0 138 0 0,0 0 97 0 0,7-6 533 0 0,3-2-400 0 0,-8 6-433 0 0,1 0 1 0 0,-1 0-1 0 0,1 0 1 0 0,0 0 0 0 0,0 0-1 0 0,0 0 1 0 0,0 1-1 0 0,0 0 1 0 0,0-1-1 0 0,0 1 1 0 0,0 0 0 0 0,5-1-1 0 0,-3 2-89 0 0,1-1 0 0 0,-1 1 0 0 0,1 0 0 0 0,-1 0-1 0 0,0 1 1 0 0,1 0 0 0 0,-1-1 0 0 0,0 2 0 0 0,0-1 0 0 0,7 3 0 0 0,-10-3-48 0 0,0 0-1 0 0,0 0 1 0 0,0 0 0 0 0,0 0 0 0 0,0 0-1 0 0,-1 1 1 0 0,1-1 0 0 0,0 0 0 0 0,-1 1-1 0 0,1-1 1 0 0,-1 1 0 0 0,0 0 0 0 0,1-1 0 0 0,-1 1-1 0 0,0 0 1 0 0,0 0 0 0 0,0 0 0 0 0,0 0-1 0 0,-1 0 1 0 0,1 0 0 0 0,0 0 0 0 0,-1 0-1 0 0,1 0 1 0 0,-1 0 0 0 0,0 1 0 0 0,0-1-1 0 0,0 0 1 0 0,0 3 0 0 0,-1 2-22 0 0,0 1 0 0 0,-1-1 0 0 0,0 0 0 0 0,0 1 0 0 0,-1-1 0 0 0,0 0 1 0 0,0 0-1 0 0,0-1 0 0 0,-1 1 0 0 0,0-1 0 0 0,-1 0 0 0 0,-5 8 0 0 0,-9 6 41 0 0,0-1 1 0 0,-23 18-1 0 0,13-12-51 0 0,7-7-19 0 0,-28 17 0 0 0,50-35 0 0 0,0 0 0 0 0,-1 0 0 0 0,1 0 0 0 0,0 0 0 0 0,0 0 0 0 0,0 1 0 0 0,-1-1 0 0 0,1 0 0 0 0,0 0 0 0 0,0 0 0 0 0,0 0 0 0 0,0 0 0 0 0,0 1 0 0 0,-1-1 0 0 0,1 0 0 0 0,0 0 0 0 0,0 0 0 0 0,0 0 0 0 0,0 1 0 0 0,0-1 0 0 0,0 0 0 0 0,0 0 0 0 0,0 0 0 0 0,0 1 0 0 0,0-1 0 0 0,0 0 0 0 0,0 0 0 0 0,0 0 0 0 0,0 0 0 0 0,0 1 0 0 0,0-1 0 0 0,0 0 0 0 0,0 0 0 0 0,0 0 0 0 0,0 1 0 0 0,0-1 0 0 0,0 0 0 0 0,0 0 0 0 0,0 0 0 0 0,0 1 0 0 0,0-1 0 0 0,0 0 0 0 0,0 0 0 0 0,1 0 0 0 0,-1 0 0 0 0,0 1 0 0 0,0-1 0 0 0,0 0 0 0 0,0 0 0 0 0,0 0 0 0 0,1 0 0 0 0,-1 0 0 0 0,0 0 0 0 0,0 1 0 0 0,0-1 0 0 0,1 0 0 0 0,-1 0 0 0 0,0 0 0 0 0,0 0 0 0 0,0 0 0 0 0,1 0 0 0 0,9 3 0 0 0,-10-3 0 0 0,7 2-277 0 0,-1-2-1 0 0,1 1 1 0 0,-1-1-1 0 0,1 0 1 0 0,0 0 0 0 0,-1-1-1 0 0,1 0 1 0 0,-1 0 0 0 0,1 0-1 0 0,-1-1 1 0 0,11-4-1 0 0,-6 1-342 0 0,-1 0 0 0 0,1 0 0 0 0,-1-1 0 0 0,0-1 0 0 0,-1 0 0 0 0,10-9 0 0 0,8-10-1416 0 0,-3 0-11 0 0</inkml:trace>
  <inkml:trace contextRef="#ctx0" brushRef="#br0" timeOffset="1">668 95 24879 0 0,'0'0'564'0'0,"0"0"83"0"0,1-1 34 0 0,2 0-461 0 0,-3 0-188 0 0,1 1 0 0 0,0-1 1 0 0,-1 0-1 0 0,1 1 0 0 0,-1-1 0 0 0,1 0 0 0 0,-1 1 0 0 0,1-1 0 0 0,-1 0 1 0 0,1 0-1 0 0,-1 0 0 0 0,0 1 0 0 0,0-1 0 0 0,1 0 0 0 0,-1 0 0 0 0,0 0 1 0 0,0 0-1 0 0,0-1 0 0 0,2-2-27 0 0,1-2 432 0 0,1-1 0 0 0,1 1 0 0 0,-1-1 0 0 0,1 1 0 0 0,0 1 0 0 0,0-1 0 0 0,10-7 0 0 0,-14 11-273 0 0,11-5 264 0 0,-6 4-476 0 0,-5 2-289 0 0,0 1 231 0 0,-1 0 1 0 0,0-1-1 0 0,1 1 1 0 0,-1 0-1 0 0,1-1 1 0 0,-1 1-1 0 0,1 0 1 0 0,-1 0-1 0 0,1-1 1 0 0,-1 1-1 0 0,1 0 1 0 0,-1 0-1 0 0,1 0 1 0 0,-1 0-1 0 0,1 0 1 0 0,0 0-1 0 0,-1-1 1 0 0,1 1-1 0 0,-1 0 1 0 0,1 1-1 0 0,-1-1 1 0 0,1 0-1 0 0,0 0 1 0 0,-1 0 118 0 0,2 0-1708 0 0,-1 1-4966 0 0,9 0-2127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18 19351 0 0,'-7'-14'886'0'0,"6"11"-21"0"0,1 3-410 0 0,0 0 320 0 0,0 0 200 0 0,0 0 38 0 0,0 0 10 0 0,0 0 1 0 0,0 2-686 0 0,0 0 0 0 0,-1 1-1 0 0,1-1 1 0 0,0 0 0 0 0,-1 0-1 0 0,1 0 1 0 0,-1 0 0 0 0,-1 4 0 0 0,-1 5-139 0 0,-3 25-179 0 0,-2 68 1 0 0,0 7-29 0 0,6-97 45 0 0,-4 28-271 0 0,5-41-801 0 0,1-1-397 0 0,0 0-83 0 0,0 0-18 0 0</inkml:trace>
  <inkml:trace contextRef="#ctx0" brushRef="#br0" timeOffset="1">1 415 21191 0 0,'0'2'480'0'0,"0"-1"-398"0"0,-1 1 1 0 0,1-1-1 0 0,0 1 0 0 0,0-1 0 0 0,0 1 0 0 0,0-1 1 0 0,0 1-1 0 0,1-1 0 0 0,-1 1 0 0 0,0-1 1 0 0,1 1-1 0 0,-1-1 0 0 0,0 1 0 0 0,1-1 0 0 0,0 0 1 0 0,-1 1-1 0 0,1-1 0 0 0,0 0 0 0 0,0 0 1 0 0,0 1-1 0 0,0-1 0 0 0,0 0 0 0 0,0 0 0 0 0,0 0 1 0 0,0 0-1 0 0,0 0 0 0 0,1 0 0 0 0,-1 0 1 0 0,0-1-1 0 0,0 1 0 0 0,1 0 0 0 0,1 0 0 0 0,0 0 188 0 0,1 1-1 0 0,0-1 0 0 0,0 0 0 0 0,0 0 0 0 0,0-1 1 0 0,0 1-1 0 0,0-1 0 0 0,0 1 0 0 0,0-1 0 0 0,5-1 1 0 0,44-8 19 0 0,-25 3 124 0 0,9-1 384 0 0,18-3-745 0 0,-19 8-8514 0 0,-21 3-326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21191 0 0,'0'0'969'0'0,"0"0"-18"0"0,0 0-468 0 0,0 0 295 0 0,2 0 198 0 0,27 0 1642 0 0,59 8-1 0 0,-83-7-2383 0 0,-4-1-176 0 0,1 1 1 0 0,-1-1-1 0 0,1 0 1 0 0,-1 1-1 0 0,1 0 1 0 0,-1-1-1 0 0,1 1 1 0 0,-1 0-1 0 0,1 0 0 0 0,-1-1 1 0 0,0 1-1 0 0,0 0 1 0 0,1 0-1 0 0,1 2 1 0 0,5 5-42 0 0,-7-7-17 0 0,-1-1 0 0 0,1 1 0 0 0,0 0 0 0 0,0 0 0 0 0,0 0 0 0 0,-1 0 0 0 0,1 0 0 0 0,0 0 0 0 0,-1 0 0 0 0,1 0 0 0 0,-1 0 0 0 0,1 0 0 0 0,-1 0 0 0 0,1 0 0 0 0,-1 0 0 0 0,0 1 0 0 0,0-1 0 0 0,1 0 0 0 0,-1 0 0 0 0,0 0 0 0 0,0 0 0 0 0,0 1 0 0 0,0-1 0 0 0,-1 0 0 0 0,1 0 0 0 0,0 0 0 0 0,0 0 0 0 0,-1 1 0 0 0,1-1 0 0 0,-1 0 0 0 0,1 0 0 0 0,-1 0 0 0 0,1 0 0 0 0,-1 0 0 0 0,0 0 0 0 0,1 0 0 0 0,-1 0 0 0 0,0 0 0 0 0,0 0 0 0 0,0-1 0 0 0,-1 2 0 0 0,-3 5 0 0 0,-1 2 0 0 0,1-1 0 0 0,-1 0 0 0 0,-1 0 0 0 0,0 0 0 0 0,0-1 0 0 0,-8 7 0 0 0,-51 34 0 0 0,44-33 0 0 0,-27 22 0 0 0,31-22 0 0 0,13-12 0 0 0,0 1 0 0 0,0 0 0 0 0,0 0 0 0 0,1 0 0 0 0,-5 7 0 0 0,5-3 0 0 0,4 0 0 0 0,1-6 0 0 0,0 0 0 0 0,1 0 0 0 0,-1 0 0 0 0,1 0 0 0 0,-1 0 0 0 0,1 0 0 0 0,0-1 0 0 0,0 1 0 0 0,-1-1 0 0 0,1 1 0 0 0,0-1 0 0 0,0 1 0 0 0,1-1 0 0 0,-1 0 0 0 0,0 0 0 0 0,3 1 0 0 0,7 2 0 0 0,25 5 0 0 0,-18-4 0 0 0,-1-1 0 0 0,0-1 0 0 0,-1-1 0 0 0,1 0 0 0 0,0-1 0 0 0,0-1 0 0 0,28-4 0 0 0,-35 2 0 0 0,-3 1-133 0 0,-7 1-563 0 0,-5-5-1268 0 0,1-1 941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2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19351 0 0,'0'0'439'0'0,"0"0"62"0"0,2 1 33 0 0,21 0 397 0 0,0-1 0 0 0,-1-1 1 0 0,1-1-1 0 0,40-8 1 0 0,-56 8-475 0 0,34-6 1135 0 0,-1-1-3348 0 0,-38 9-7444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11975 0 0,'2'0'267'0'0,"18"0"368"0"0,-18 0-337 0 0,0 0-196 0 0,7 0 47 0 0,-6 0 571 0 0,0-1 249 0 0,7-1-168 0 0,-1 0-121 0 0,-1 0 1 0 0,1 0 0 0 0,0-1-1 0 0,14-6 1 0 0,-22 8-169 0 0,1 1-299 0 0,0-1 0 0 0,0 1 0 0 0,0 0 0 0 0,-1-1 0 0 0,1 0 0 0 0,0 1-1 0 0,0-1 1 0 0,1-1 0 0 0,3 0 1387 0 0,2-2-1445 0 0,-2-1-138 0 0,-12 0-17 0 0,1 2 0 0 0,13 0 0 0 0,2 0 0 0 0,-10 3 0 0 0,8 2 0 0 0,0 2 0 0 0,-8-4 0 0 0,0 1 0 0 0,1-1 0 0 0,-1 1 0 0 0,1 0 0 0 0,-1-1 0 0 0,1 0 0 0 0,-1 1 0 0 0,1-1 0 0 0,-1 1 0 0 0,1-1 0 0 0,-1 1 0 0 0,1-1 0 0 0,-1 0 0 0 0,1 0 0 0 0,0 1 0 0 0,-1-1 0 0 0,1 0 0 0 0,0 0 0 0 0,-1 0 0 0 0,1 0 0 0 0,0 1 0 0 0,0-1 0 0 0,19-1 0 0 0,-15 1 0 0 0,69-6 0 0 0,23-1 0 0 0,-91 8-21 0 0,-11 2-135 0 0,-9 2-496 0 0,10-4 305 0 0,0 0-224 0 0,1-1-6292 0 0,3 0 425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91 10135 0 0,'13'-9'1079'0'0,"-6"3"25"0"0,0 0 0 0 0,0 0 0 0 0,9-11 0 0 0,4-4 2465 0 0,1 3 1123 0 0,-20 17-4148 0 0,-1 1-28 0 0,2-4 1323 0 0,-1 2 95 0 0,-7 2-995 0 0,0 1-939 0 0,1 1 0 0 0,0 0 0 0 0,-1 0 0 0 0,1 1 0 0 0,0-1 0 0 0,0 1 0 0 0,1 0 0 0 0,-1 0 0 0 0,0 1 0 0 0,-3 4 0 0 0,-8 3 0 0 0,-57 48 1120 0 0,12-8-208 0 0,50-41-893 0 0,11-6-21 0 0,1-2 1 0 0,0 11 1 0 0,3-10 0 0 0,-2-3 0 0 0,5 4 0 0 0,0 1 0 0 0,0-2 0 0 0,0 1 0 0 0,1-1 0 0 0,-1 0 0 0 0,1 0 0 0 0,13 2 0 0 0,60 5 0 0 0,-47-7 0 0 0,-19-2-21 0 0,1 0-1 0 0,23-2 1 0 0,-30 0 1576 0 0,-2-1-3422 0 0,-1 2-6042 0 0,-17 9 3033 0 0,-7 3 2317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0,'0'1'356'0'0,"0"2"-254"0"0,0-1 0 0 0,1 0 0 0 0,-1 1 0 0 0,0-1 0 0 0,1 0 0 0 0,0 0 0 0 0,-1 0-1 0 0,1 1 1 0 0,0-1 0 0 0,0 0 0 0 0,0 0 0 0 0,0 0 0 0 0,1 0 0 0 0,-1-1 0 0 0,1 1 0 0 0,-1 0-1 0 0,1 0 1 0 0,-1-1 0 0 0,1 1 0 0 0,0-1 0 0 0,0 0 0 0 0,0 1 0 0 0,0-1 0 0 0,0 0 0 0 0,2 1 0 0 0,2 0 495 0 0,-1 0 1 0 0,1 0-1 0 0,-1 0 1 0 0,1-1 0 0 0,0 0-1 0 0,0-1 1 0 0,-1 1 0 0 0,10-1-1 0 0,48-5 883 0 0,-51 3-1032 0 0,14-2 362 0 0,24-7 0 0 0,9-3-854 0 0,-58 14-293 0 0,5 0-746 0 0,-4 0-6099 0 0,-2 0-976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80 230 11975 0 0,'0'0'267'0'0,"0"0"42"0"0,1-6 417 0 0,0 5-663 0 0,1 0 0 0 0,-1-1 1 0 0,0 1-1 0 0,0 0 1 0 0,0-1-1 0 0,0 1 0 0 0,0-1 1 0 0,0 1-1 0 0,-1-1 1 0 0,1 1-1 0 0,0-1 0 0 0,-1 0 1 0 0,1 1-1 0 0,0-4 1 0 0,1-4 1837 0 0,-1 4-1082 0 0,1 0-1 0 0,-1-1 1 0 0,0 1 0 0 0,1-6 0 0 0,-2 10 136 0 0,7-17 2306 0 0,-6 12-2961 0 0,2-1 0 0 0,-1 0 0 0 0,6-11 0 0 0,11-13 1338 0 0,-5 5-1300 0 0,7-13 105 0 0,-19 34-62 0 0,-6 8 156 0 0,-6 9 150 0 0,-1 8-687 0 0,0 1 0 0 0,2 0 0 0 0,0 0 0 0 0,-7 29 0 0 0,10-28 0 0 0,-3 26 0 0 0,0 3 0 0 0,8-48 0 0 0,-51 195-607 0 0,45-170 946 0 0,-6 19-71 0 0,11-41-257 0 0,2-5-18 0 0,-1 1 0 0 0,1-1 0 0 0,-1 1 0 0 0,1-1 1 0 0,-1 0-1 0 0,0 1 0 0 0,0-1 0 0 0,1 0 1 0 0,-1 1-1 0 0,-2 1 0 0 0,2-2-330 0 0,1-1-138 0 0,0 0-33 0 0,0 0-72 0 0,0-2-285 0 0,-1-18-1754 0 0,2 5-3717 0 0,1 3-1376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15663 0 0,'0'0'356'0'0,"0"0"50"0"0,0 0 20 0 0,-1 0-42 0 0,-5 2-112 0 0,5-1 463 0 0,1-1 234 0 0,0 0 45 0 0,0 0-61 0 0,11 4 256 0 0,5-1-698 0 0,0-1-1 0 0,0 0 1 0 0,0-2-1 0 0,0 1 1 0 0,0-2 0 0 0,22-3-1 0 0,-11 1 16 0 0,229-29 1138 0 0,11-1-152 0 0,-38 25-1512 0 0,-263 5-5669 0 0,23 5-3198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26 17503 0 0,'0'0'803'0'0,"0"0"-18"0"0,-2 0-501 0 0,-3 0-109 0 0,4 0 561 0 0,1 0 237 0 0,0 0 40 0 0,0 0-59 0 0,17-11 771 0 0,-12 9-1621 0 0,0-1 1 0 0,0 1-1 0 0,1 1 0 0 0,-1-1 1 0 0,0 1-1 0 0,1-1 0 0 0,-1 2 0 0 0,1-1 1 0 0,-1 1-1 0 0,1-1 0 0 0,-1 2 1 0 0,1-1-1 0 0,6 1 0 0 0,-9 0-58 0 0,0 0 1 0 0,0 0-1 0 0,0 0 0 0 0,0 0 1 0 0,-1 0-1 0 0,1 1 0 0 0,0-1 1 0 0,-1 1-1 0 0,1 0 0 0 0,-1 0 0 0 0,0 0 1 0 0,1 0-1 0 0,-1 0 0 0 0,0 0 1 0 0,0 0-1 0 0,0 1 0 0 0,-1-1 1 0 0,1 1-1 0 0,0 0 0 0 0,-1-1 1 0 0,0 1-1 0 0,1 0 0 0 0,-1 0 0 0 0,-1 0 1 0 0,2 3-1 0 0,0 4 12 0 0,-1-1-1 0 0,-1 0 1 0 0,1 1 0 0 0,-2-1 0 0 0,1 1-1 0 0,-1-1 1 0 0,-1 0 0 0 0,1 1-1 0 0,-1-1 1 0 0,-1 0 0 0 0,0 0-1 0 0,0 0 1 0 0,-1-1 0 0 0,-6 11-1 0 0,-1 0 147 0 0,0 0-1 0 0,-2-1 1 0 0,-1 0-1 0 0,-29 31 1 0 0,25-33-181 0 0,-1 0 1 0 0,-1-2 0 0 0,0 0-1 0 0,-1-1 1 0 0,0-1-1 0 0,-34 14 1 0 0,32-14-24 0 0,12-6 0 0 0,0-1 0 0 0,-13 5 0 0 0,22-9 0 0 0,-1 0 0 0 0,0 0 0 0 0,1-1 0 0 0,-1 1 0 0 0,0-1 0 0 0,1 1 0 0 0,-1-1 0 0 0,0 0 0 0 0,1 0 0 0 0,-1-1 0 0 0,0 1 0 0 0,0 0 0 0 0,1-1 0 0 0,-6-1 0 0 0,7 1 0 0 0,0 0 0 0 0,0 0 0 0 0,0 0 0 0 0,0 0 0 0 0,0 0 0 0 0,0 0 0 0 0,0 0 0 0 0,1 0 0 0 0,-1-1 0 0 0,0 1 0 0 0,1 0 0 0 0,-1 0 0 0 0,1-1 0 0 0,-1 1 0 0 0,1 0 0 0 0,-1-1 0 0 0,1 1 0 0 0,0-1 0 0 0,0 1 0 0 0,0 0 0 0 0,0-1 0 0 0,0 1 0 0 0,0-1 0 0 0,0 1 0 0 0,0 0 0 0 0,0-1 0 0 0,1-1 0 0 0,0-3 0 0 0,1 1 0 0 0,-1-1 0 0 0,1 0 0 0 0,0 1 0 0 0,4-9 0 0 0,7-9 0 0 0,-10 15 0 0 0,1 1 0 0 0,0 0 0 0 0,0 0 0 0 0,1 0 0 0 0,0 0 0 0 0,0 1 0 0 0,0 0 0 0 0,8-7 0 0 0,1 4 0 0 0,-9 9 0 0 0,-2 1 0 0 0,9-1 0 0 0,-1 2 0 0 0,-8 0 0 0 0,-1-1 0 0 0,0 1 0 0 0,0 0 0 0 0,0 0 0 0 0,0 0 0 0 0,0 0 0 0 0,0 0 0 0 0,0 0 0 0 0,-1 0 0 0 0,1 1 0 0 0,-1-1 0 0 0,0 1 0 0 0,1-1 0 0 0,0 5 0 0 0,2 6 0 0 0,5 23 0 0 0,-5-21 0 0 0,-1 5 0 0 0,0 1 0 0 0,0 0 0 0 0,-2 27 0 0 0,3-27 0 0 0,-4-20-22 0 0,0-1-1 0 0,1 1 1 0 0,-1 0-1 0 0,0-1 1 0 0,1 1 0 0 0,-1-1-1 0 0,1 1 1 0 0,-1-1-1 0 0,1 1 1 0 0,-1-1 0 0 0,1 1-1 0 0,-1-1 1 0 0,1 0 0 0 0,-1 1-1 0 0,1-1 1 0 0,-1 0-1 0 0,1 1 1 0 0,0-1 0 0 0,-1 0-1 0 0,1 0 1 0 0,0 0-1 0 0,-1 1 1 0 0,1-1 0 0 0,-1 0-1 0 0,1 0 1 0 0,0 0-1 0 0,-1 0 1 0 0,1 0 0 0 0,0 0-1 0 0,-1 0 1 0 0,1 0-1 0 0,0-1 1 0 0,-1 1 0 0 0,1 0-1 0 0,1-1 1 0 0,-2 1-48 0 0,2 0-87 0 0,0-1-1 0 0,0 1 1 0 0,-1-1-1 0 0,1 0 1 0 0,0 0-1 0 0,0 0 1 0 0,-1 0-1 0 0,1 0 1 0 0,0 0-1 0 0,-1 0 1 0 0,1-1-1 0 0,-1 1 1 0 0,1-1-1 0 0,0-1 1 0 0,2-1-425 0 0,7-5-1255 0 0,0-1-4290 0 0,1 1-1585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27 764 17503 0 0,'0'0'803'0'0,"0"0"-18"0"0,0-2-501 0 0,4-15 515 0 0,1 0-1 0 0,1 0 0 0 0,1 1 1 0 0,0 0-1 0 0,15-25 0 0 0,4-7-12 0 0,0-3 49 0 0,17-38 378 0 0,46-168 1434 0 0,-84 241-2601 0 0,-1-1 0 0 0,0 1 0 0 0,1-24 0 0 0,-4 34 98 0 0,-1 0-1 0 0,0 0 0 0 0,0-1 1 0 0,-1 1-1 0 0,0 0 1 0 0,0 0-1 0 0,0 0 1 0 0,-1 0-1 0 0,0 0 1 0 0,0 0-1 0 0,0 0 1 0 0,-5-8-1 0 0,6 13-142 0 0,1 0 0 0 0,-1 0-1 0 0,0 0 1 0 0,0-1 0 0 0,0 1 0 0 0,0 0-1 0 0,0 0 1 0 0,0 0 0 0 0,0 1 0 0 0,-1-1-1 0 0,1 0 1 0 0,0 0 0 0 0,0 1 0 0 0,-1-1-1 0 0,1 0 1 0 0,0 1 0 0 0,-1-1 0 0 0,1 1 0 0 0,0 0-1 0 0,-2-1 1 0 0,0 1-1 0 0,1 0 1 0 0,0 1-1 0 0,0-1 0 0 0,-1 0 1 0 0,1 1-1 0 0,0-1 0 0 0,0 1 1 0 0,0 0-1 0 0,0 0 0 0 0,0 0 1 0 0,-4 2-1 0 0,1 0 0 0 0,0 1-1 0 0,0 0 1 0 0,0 0-1 0 0,0 1 1 0 0,1-1-1 0 0,0 1 1 0 0,0 0-1 0 0,-5 8 1 0 0,1 2 0 0 0,1 1 0 0 0,-7 22 0 0 0,-1 2 0 0 0,-10 24 0 0 0,2 1 0 0 0,4 0 0 0 0,2 1 0 0 0,-11 105 0 0 0,26-154 0 0 0,0 0 0 0 0,2 0 0 0 0,0 1 0 0 0,1-1 0 0 0,1 0 0 0 0,4 20 0 0 0,-4-32 0 0 0,0 0 0 0 0,-1 1 0 0 0,2-1 0 0 0,-1 0 0 0 0,1 0 0 0 0,-1 0 0 0 0,1-1 0 0 0,1 1 0 0 0,6 7 0 0 0,-7-9 0 0 0,0 0 0 0 0,1-1 0 0 0,-1 1 0 0 0,1-1 0 0 0,-1 0 0 0 0,1 0 0 0 0,0 0 0 0 0,0 0 0 0 0,0-1 0 0 0,0 1 0 0 0,0-1 0 0 0,0 0 0 0 0,1 0 0 0 0,5 0 0 0 0,-3-1 0 0 0,1 0 0 0 0,-1-1 0 0 0,1 0 0 0 0,-1 0 0 0 0,1 0 0 0 0,-1-1 0 0 0,1 0 0 0 0,-1-1 0 0 0,0 0 0 0 0,12-6 0 0 0,0-2 0 0 0,-2 0 0 0 0,29-22 0 0 0,-33 21 0 0 0,0 0 0 0 0,0-1 0 0 0,-1 0 0 0 0,0-1 0 0 0,-1 0 0 0 0,-1-1 0 0 0,0 0 0 0 0,-1-1 0 0 0,-1 0 0 0 0,8-22 0 0 0,-8 18 0 0 0,-6 15 0 0 0,0 1 0 0 0,0-1 0 0 0,0 0 0 0 0,-1 1 0 0 0,0-1 0 0 0,0 0 0 0 0,0 0 0 0 0,0-8 0 0 0,-4-1 0 0 0,-1 11 0 0 0,3 3 0 0 0,-1-1 0 0 0,0 0 0 0 0,1-1 0 0 0,-1 1 0 0 0,0 0 0 0 0,0 1 0 0 0,0-1 0 0 0,1 0 0 0 0,-1 0 0 0 0,0 1 0 0 0,0-1 0 0 0,0 1 0 0 0,0 0 0 0 0,0-1 0 0 0,0 1 0 0 0,0 0 0 0 0,0 0 0 0 0,-1 0 0 0 0,1 1 0 0 0,0-1 0 0 0,0 0 0 0 0,0 1 0 0 0,1-1 0 0 0,-1 1 0 0 0,0 0 0 0 0,0 0 0 0 0,0 0 0 0 0,0 0 0 0 0,0 0 0 0 0,1 0 0 0 0,-1 0 0 0 0,1 0 0 0 0,-1 1 0 0 0,1-1 0 0 0,-1 0 0 0 0,1 1 0 0 0,0 0 0 0 0,-1-1 0 0 0,1 1 0 0 0,0 0 0 0 0,-1 2 0 0 0,0 0 0 0 0,0 0 0 0 0,0 0 0 0 0,0 0 0 0 0,0 0 0 0 0,1 1 0 0 0,-1-1 0 0 0,1 1 0 0 0,0 0 0 0 0,1-1 0 0 0,-1 7 0 0 0,1-8 0 0 0,0 0 0 0 0,0 0 0 0 0,1-1 0 0 0,-1 1 0 0 0,1 0 0 0 0,-1-1 0 0 0,1 1 0 0 0,0 0 0 0 0,0-1 0 0 0,0 1 0 0 0,0-1 0 0 0,1 1 0 0 0,-1-1 0 0 0,1 0 0 0 0,-1 0 0 0 0,1 0 0 0 0,0 1 0 0 0,3 1 0 0 0,0 0 0 0 0,1 0 0 0 0,0-1 0 0 0,0 0 0 0 0,0 0 0 0 0,0 0 0 0 0,0-1 0 0 0,0 0 0 0 0,1 0 0 0 0,-1-1 0 0 0,1 1 0 0 0,7-1 0 0 0,5 2 0 0 0,-11-3 0 0 0,-8 0-2 0 0,1 0 0 0 0,-1 0 0 0 0,0 0 1 0 0,0 0-1 0 0,0 0 0 0 0,0 0 0 0 0,0 0 0 0 0,0 0 0 0 0,0 0 0 0 0,1 0 1 0 0,-1 0-1 0 0,0 0 0 0 0,0 0 0 0 0,0-1 0 0 0,0 1 0 0 0,0 0 0 0 0,0 0 1 0 0,0 0-1 0 0,0 0 0 0 0,0 0 0 0 0,0 0 0 0 0,0 0 0 0 0,0 0 0 0 0,1-1 1 0 0,-1 1-1 0 0,0 0 0 0 0,0 0 0 0 0,0 0 0 0 0,0 0 0 0 0,0 0 0 0 0,0 0 1 0 0,0 0-1 0 0,0-1 0 0 0,0 1 0 0 0,0 0 0 0 0,0 0 0 0 0,0 0 0 0 0,0 0 1 0 0,0 0-1 0 0,0 0 0 0 0,-1-1 0 0 0,1 1 0 0 0,0 0 0 0 0,0 0 0 0 0,0 0 0 0 0,0 0 1 0 0,0 0-1 0 0,0 0 0 0 0,0 0 0 0 0,0 0 0 0 0,0 0 0 0 0,0-1 0 0 0,0 1 1 0 0,0 0-1 0 0,-1 0 0 0 0,1 0 0 0 0,0 0 0 0 0,0 0 0 0 0,0 0 0 0 0,0 0 1 0 0,0 0-1 0 0,0 0 0 0 0,0 0 0 0 0,-1 0 0 0 0,1 0 0 0 0,0 0 0 0 0,0 0 1 0 0,0 0-1 0 0,0 0 0 0 0,-12-7-422 0 0,10 5 149 0 0,-14-5-2222 0 0,5 5-5045 0 0,3 2-1446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0,0 0-49 0 0,2-1-220 0 0,19-5 35 0 0,-17 4 304 0 0,1 1 0 0 0,-1 0 0 0 0,1 0 1 0 0,-1 0-1 0 0,9-1 0 0 0,9 2 935 0 0,-16-1-1103 0 0,1 1 0 0 0,-1 0 0 0 0,1 0 0 0 0,-1 1-1 0 0,1-1 1 0 0,-1 1 0 0 0,1 1 0 0 0,-1 0-1 0 0,9 3 1 0 0,-7-1-176 0 0,-1 0 1 0 0,1 1-1 0 0,-1 0 0 0 0,0 0 1 0 0,0 1-1 0 0,-1 0 0 0 0,0 0 1 0 0,0 0-1 0 0,0 1 0 0 0,-1 0 1 0 0,5 7-1 0 0,6 13 413 0 0,21 49-1 0 0,-33-67-278 0 0,12 29-124 0 0,-2 0-1 0 0,-2 2 1 0 0,-1-1 0 0 0,6 49 0 0 0,3 166 838 0 0,-19-188-796 0 0,-3 1 1 0 0,-3-1 0 0 0,-3 0-1 0 0,-3-1 1 0 0,-3 0-1 0 0,-29 85 1 0 0,24-101-136 0 0,-2 0 0 0 0,-36 59 0 0 0,52-100 72 0 0,-1 3 163 0 0,0 0 1 0 0,-1 0-1 0 0,0-1 1 0 0,-1 0-1 0 0,0-1 1 0 0,-14 14-1 0 0,21-23-596 0 0,1 1 314 0 0,0-1-1 0 0,0 0 1 0 0,0 0 0 0 0,0 0 0 0 0,0 0 0 0 0,0 0 0 0 0,0 1-1 0 0,0-1 1 0 0,0 0 0 0 0,0 0 0 0 0,0 0 0 0 0,0 0 0 0 0,0 0-1 0 0,0 1 1 0 0,0-1 0 0 0,0 0 0 0 0,0 0 0 0 0,0 0 0 0 0,0 0-1 0 0,0 0 1 0 0,0 0 0 0 0,-1 1 0 0 0,1-1 0 0 0,0 0 0 0 0,0 0 0 0 0,0 0-1 0 0,0 0 1 0 0,0 0 0 0 0,0 0 0 0 0,0 0 0 0 0,0 0 0 0 0,-1 0-1 0 0,1 1 1 0 0,0-1 0 0 0,0 0 0 0 0,0 0 0 0 0,0 0 0 0 0,0 0-1 0 0,-1 0 1 0 0,1 0 0 0 0,0 0 0 0 0,0 0 0 0 0,-7-4-1463 0 0,-4-6-508 0 0,-1-3-1382 0 0,5 5-4475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23039 0 0,'0'0'528'0'0,"0"0"69"0"0,0-2 38 0 0,1-1-316 0 0,-1 2-294 0 0,1 0 1 0 0,-1-1-1 0 0,0 1 1 0 0,1 0 0 0 0,-1 0-1 0 0,1-1 1 0 0,-1 1 0 0 0,1 0-1 0 0,0 0 1 0 0,0 0 0 0 0,-1 0-1 0 0,1 0 1 0 0,0 0-1 0 0,0 0 1 0 0,0 0 0 0 0,0 0-1 0 0,0 0 1 0 0,0 1 0 0 0,0-1-1 0 0,1 0 1 0 0,-1 1-1 0 0,2-2 1 0 0,9-3 445 0 0,1 0 0 0 0,0 0 0 0 0,1 1 1 0 0,-1 1-1 0 0,1 0 0 0 0,24-2 0 0 0,5-1 163 0 0,-23 3-634 0 0,0 2 0 0 0,0 0 0 0 0,1 1 0 0 0,29 3 0 0 0,-39-1 0 0 0,-3-1-129 0 0,-6-1-551 0 0,-2 0-270 0 0,-1 1-1698 0 0,-3 5-6561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8:5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0,3 1-56 0 0,3 2-373 0 0,1-1 0 0 0,0 0 0 0 0,0-1 0 0 0,0 0 1 0 0,13 1-1 0 0,16 2 2006 0 0,-28-3-1910 0 0,1 0-1 0 0,0 0 0 0 0,1-1 0 0 0,-1-1 0 0 0,15-2 0 0 0,15 0 1353 0 0,-35 3-2428 0 0,0-1 1367 0 0,1-1-9236 0 0,1-2-88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85 161 6447 0 0,'0'0'142'0'0,"0"0"22"0"0,0 0 13 0 0,-15 3 87 0 0,2 0 1520 0 0,10-3-890 0 0,1 0-1 0 0,0 1 1 0 0,-1-1-1 0 0,1 0 1 0 0,0 0-1 0 0,-1-1 1 0 0,1 1 0 0 0,0 0-1 0 0,-1-1 1 0 0,-3 0-1 0 0,5 0-381 0 0,1 1 0 0 0,-4-8 1024 0 0,3 5-1194 0 0,0 0-1 0 0,0 0 1 0 0,1 0-1 0 0,-1 0 1 0 0,1 0-1 0 0,-1-6 1 0 0,1 4-68 0 0,0-1 0 0 0,-1 1 0 0 0,0 0 0 0 0,0 0 0 0 0,0 0 0 0 0,-1 0 0 0 0,0 0 0 0 0,0 0 0 0 0,-4-7 0 0 0,6 11 235 0 0,0 1-66 0 0,4-7-278 0 0,-2 5-165 0 0,0 0 0 0 0,0 0 0 0 0,0 1 0 0 0,0-1 0 0 0,1 0 0 0 0,-1 1 0 0 0,0-1 0 0 0,1 1 0 0 0,-1-1 0 0 0,1 1 0 0 0,-1 0 0 0 0,1 0 0 0 0,0 1 0 0 0,-1-1 0 0 0,1 0 0 0 0,0 1 0 0 0,0 0 0 0 0,-1-1 0 0 0,1 1 0 0 0,0 0 0 0 0,0 0 0 0 0,0 1 0 0 0,3 0 0 0 0,4 0 0 0 0,0 1 0 0 0,0 1 0 0 0,0 0 0 0 0,-1 0 0 0 0,12 5 0 0 0,2 3 0 0 0,43 14 0 0 0,-55-22 0 0 0,0-1 0 0 0,-1 0 0 0 0,1-1 0 0 0,0 0 0 0 0,0 0 0 0 0,19-2 0 0 0,-2-7 0 0 0,-9 1 0 0 0,-15 7 0 0 0,0-1 0 0 0,0 0 0 0 0,0 0 0 0 0,0-1 0 0 0,0 1 0 0 0,0-1 0 0 0,0 0 0 0 0,0 0 0 0 0,0 0 0 0 0,-1-1 0 0 0,1 1 0 0 0,-1-1 0 0 0,0 0 0 0 0,0 0 0 0 0,0 0 0 0 0,0 0 0 0 0,0 0 0 0 0,3-8 0 0 0,-5 10-126 0 0,-1 1 0 0 0,0-1-1 0 0,1 0 1 0 0,-1 0 0 0 0,0 0 0 0 0,0 0-1 0 0,0 0 1 0 0,0 0 0 0 0,0 0 0 0 0,0 0-1 0 0,0 0 1 0 0,0 0 0 0 0,0 0 0 0 0,0 1-1 0 0,-1-3 1 0 0,0 1-575 0 0,1 0-1 0 0,-1 0 1 0 0,0 0-1 0 0,0 0 1 0 0,0 0-1 0 0,0 1 1 0 0,-1-1 0 0 0,1 0-1 0 0,0 1 1 0 0,-4-4-1 0 0,-3 0-7010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 13823 0 0,'0'0'315'0'0,"4"-12"447"0"0,-4 10 5752 0 0,-7 13-6134 0 0,0 1 1 0 0,1 0 0 0 0,0 0-1 0 0,-7 23 1 0 0,1-2-195 0 0,-104 264-171 0 0,110-280-14 0 0,-20 64-1 0 0,24-70 72 0 0,2-8 299 0 0,0-3 117 0 0,0 0 21 0 0,0 0-66 0 0,10-7-278 0 0,12-13 172 0 0,0-1 1 0 0,20-25-1 0 0,-22 22 173 0 0,45-39 0 0 0,-43 47-505 0 0,0 2 1 0 0,31-17-1 0 0,-52 31-5 0 0,-1-1 0 0 0,1 1 0 0 0,-1 0 0 0 0,1-1 0 0 0,-1 1 0 0 0,1 0 0 0 0,-1 0 0 0 0,0 0 0 0 0,1-1 0 0 0,-1 1 0 0 0,1 0 0 0 0,-1 0 0 0 0,1 0 0 0 0,-1 0 0 0 0,1 0 0 0 0,-1 0 0 0 0,1 0 0 0 0,-1 0 0 0 0,1 0 0 0 0,0 1 0 0 0,0 0 0 0 0,0 0 0 0 0,0 0 0 0 0,0 1 0 0 0,-1-1 0 0 0,1 0 0 0 0,-1 0 0 0 0,1 0 0 0 0,-1 1 0 0 0,1-1 0 0 0,-1 0 0 0 0,1 2 0 0 0,4 24 0 0 0,-3-19 0 0 0,-2-6 0 0 0,0 1 0 0 0,0-1 0 0 0,-1 0 0 0 0,1 1 0 0 0,0-1 0 0 0,-1 0 0 0 0,0 1 0 0 0,1-1 0 0 0,-1 0 0 0 0,0 1 0 0 0,0-1 0 0 0,0 0 0 0 0,-1 0 0 0 0,1 0 0 0 0,0 0 0 0 0,-1 0 0 0 0,-1 1 0 0 0,-3 4 0 0 0,-1 0 0 0 0,1 0 0 0 0,-10 6 0 0 0,9-7 0 0 0,-1 0 0 0 0,0 0 0 0 0,-1-1 0 0 0,1 0 0 0 0,-1-1 0 0 0,0 0 0 0 0,0 0 0 0 0,-12 3 0 0 0,16-5 0 0 0,6 0 0 0 0,4 2 0 0 0,-4-4 0 0 0,12 10 0 0 0,-11-5 0 0 0,-1-2 0 0 0,11 22 0 0 0,7 6 0 0 0,-10-17 0 0 0,-5-12 0 0 0,-1 0 0 0 0,11 5 0 0 0,-8-7 0 0 0,-4-1 0 0 0,10-1 0 0 0,-3-2-201 0 0,-6-3-647 0 0,-3 6 739 0 0,1 0 0 0 0,-1 0-1 0 0,0 0 1 0 0,1 0 0 0 0,-1 0 0 0 0,0 0-1 0 0,1 0 1 0 0,-1 0 0 0 0,1 1-1 0 0,0-1 1 0 0,-1 0 0 0 0,1 0 0 0 0,0 0-1 0 0,1 0 1 0 0,16-11-2736 0 0,0 0-5342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14 225 11975 0 0,'0'0'547'0'0,"0"0"-11"0"0,-11-3-487 0 0,9 2 3116 0 0,2 0 3466 0 0,3-4-6418 0 0,0 0 1 0 0,0 0-1 0 0,1 1 0 0 0,0-1 0 0 0,0 1 0 0 0,0 0 1 0 0,6-5-1 0 0,37-25 2200 0 0,-20 15-1820 0 0,16-11-372 0 0,50-26 1 0 0,-74 42 318 0 0,-16 12-458 0 0,1-1 0 0 0,-1 0 0 0 0,0 1 0 0 0,1 0 0 0 0,-1 0 0 0 0,1 0-1 0 0,0 0 1 0 0,-1 0 0 0 0,1 1 0 0 0,0 0 0 0 0,0 0 0 0 0,7-1 0 0 0,-1 3-82 0 0,-7 0 0 0 0,-1 0 0 0 0,0 0 0 0 0,0 1 0 0 0,0 0 0 0 0,0-1 0 0 0,0 1 0 0 0,0 0 0 0 0,-1 0 0 0 0,1 0 0 0 0,-1 0 0 0 0,3 4 0 0 0,0 0 0 0 0,-1-1 0 0 0,-1 1 0 0 0,5 11 0 0 0,-5-8 0 0 0,7 20 0 0 0,17 39 0 0 0,-23-61 0 0 0,1 1 0 0 0,0-1 0 0 0,0 0 0 0 0,1 0 0 0 0,-1-1 0 0 0,2 1 0 0 0,-1-1 0 0 0,1 0 0 0 0,0 0 0 0 0,9 6 0 0 0,-12-10-3 0 0,1 0 0 0 0,0 1 0 0 0,0-2 0 0 0,0 1 0 0 0,0 0 0 0 0,0-1-1 0 0,0 0 1 0 0,0 0 0 0 0,0 0 0 0 0,1 0 0 0 0,-1-1 0 0 0,0 1 0 0 0,0-1 0 0 0,8-1 0 0 0,-6 0-14 0 0,1-1 1 0 0,-1 1 0 0 0,0-1 0 0 0,0 0-1 0 0,0-1 1 0 0,0 1 0 0 0,0-1 0 0 0,10-7-1 0 0,-3-1-74 0 0,1 0 0 0 0,-2-1 1 0 0,1 0-1 0 0,-2 0 0 0 0,0-2 0 0 0,14-19 0 0 0,2-13-3511 0 0,-14 23-5607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41 233 8287 0 0,'0'0'382'0'0,"0"0"-8"0"0,-13-5 261 0 0,8 3 3128 0 0,1 1-3611 0 0,3 1 378 0 0,-1 0 0 0 0,1 0 0 0 0,0 0 0 0 0,-1-1 0 0 0,1 1 0 0 0,0-1 0 0 0,-1 1 0 0 0,1-1 0 0 0,0 1 0 0 0,-2-2 0 0 0,3 2-374 0 0,0-1-1 0 0,0 1 0 0 0,-1-1 0 0 0,1 0 1 0 0,0 1-1 0 0,0-1 0 0 0,-1 1 1 0 0,1-1-1 0 0,0 0 0 0 0,0 1 1 0 0,0-1-1 0 0,0 1 0 0 0,0-1 1 0 0,0 0-1 0 0,0 1 0 0 0,0-1 0 0 0,0 0 1 0 0,0 1-1 0 0,0-1 0 0 0,1 1 1 0 0,-1-1-1 0 0,0 1 0 0 0,0-1 1 0 0,1 0-1 0 0,-1 1 0 0 0,0-1 1 0 0,1 1-1 0 0,0-1 0 0 0,4-10 114 0 0,2 1 1 0 0,-1 0-1 0 0,2 1 0 0 0,-1-1 0 0 0,15-12 1 0 0,49-39 1635 0 0,-50 44-1738 0 0,-13 10-118 0 0,0 1-1 0 0,1 0 1 0 0,0 1-1 0 0,0 0 0 0 0,0 0 1 0 0,18-6-1 0 0,-21 9 2 0 0,1 0-1 0 0,0 1 0 0 0,0 0 1 0 0,-1 0-1 0 0,1 1 0 0 0,0 0 0 0 0,0 0 1 0 0,0 0-1 0 0,-1 1 0 0 0,1 0 0 0 0,9 3 1 0 0,-7-1 81 0 0,0 0 0 0 0,-1 1-1 0 0,1 1 1 0 0,-1-1 0 0 0,12 9 0 0 0,-10-6-20 0 0,1 0-1 0 0,13 5 1 0 0,-4-2-111 0 0,0-2 0 0 0,1-1 0 0 0,0 0 0 0 0,1-2 0 0 0,37 5 0 0 0,-52-10 0 0 0,0 0 0 0 0,1 0 0 0 0,-1-1 0 0 0,1-1 0 0 0,-1 1 0 0 0,12-5 0 0 0,32-6 0 0 0,-42 11 0 0 0,11 3-64 0 0,-19-2-273 0 0,2 0-138 0 0,0-1-13 0 0,1 0-1 0 0,0-1 1 0 0,0 1-1 0 0,0-1 1 0 0,-1 0-1 0 0,1 0 1 0 0,-1 0-1 0 0,1 0 1 0 0,-1 0-1 0 0,5-5 1 0 0,1-2-1047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76 533 13823 0 0,'0'0'315'0'0,"0"0"45"0"0,2-2 21 0 0,1-2-240 0 0,-1 0 0 0 0,1 0 0 0 0,-1 0 0 0 0,0-1 0 0 0,0 1 0 0 0,-1-1 0 0 0,2-5 0 0 0,3-7 2029 0 0,-21 112 5220 0 0,-9 38-7390 0 0,-31 151 0 0 0,53-275 63 0 0,1-4 133 0 0,-1 1 1 0 0,1 0 0 0 0,0 0 0 0 0,1 0 0 0 0,0 0-1 0 0,0 11 1 0 0,0-16 246 0 0,1-1-430 0 0,0-1-1 0 0,0 0 1 0 0,0 1 0 0 0,-1-1 0 0 0,1 0 0 0 0,0 0-1 0 0,-1 0 1 0 0,1 0 0 0 0,0 0 0 0 0,-1 0 0 0 0,0 0-1 0 0,1-2 1 0 0,0 2-14 0 0,10-28 1 0 0,-1 0 0 0 0,11-54 0 0 0,-7 25 0 0 0,97-358 0 0 0,-57 266 0 0 0,-28 86 0 0 0,-21 49 0 0 0,-5 11 0 0 0,1 0 0 0 0,1 0 0 0 0,-1 1 0 0 0,0-1 0 0 0,1 0 0 0 0,0 1 0 0 0,0-1 0 0 0,0 1 0 0 0,0 0 0 0 0,0 0 0 0 0,1 0 0 0 0,0 0 0 0 0,3-3 0 0 0,-2 3 0 0 0,0 0 0 0 0,1 1 0 0 0,-1-1 0 0 0,1 1 0 0 0,0 0 0 0 0,0 0 0 0 0,0 1 0 0 0,10-3 0 0 0,-14 4 0 0 0,9-4 0 0 0,-8 2 0 0 0,-2 1 0 0 0,0 1 0 0 0,0 0 0 0 0,0-1 0 0 0,0 1 0 0 0,1-1 0 0 0,-1 1 0 0 0,0 0 0 0 0,0-1 0 0 0,1 1 0 0 0,-1 0 0 0 0,0-1 0 0 0,0 1 0 0 0,1 0 0 0 0,-1-1 0 0 0,0 1 0 0 0,1 0 0 0 0,-1 0 0 0 0,0-1 0 0 0,1 1 0 0 0,-1 0 0 0 0,1 0 0 0 0,-1 0 0 0 0,0 0 0 0 0,1-1 0 0 0,-1 1 0 0 0,1 0 0 0 0,-1 0 0 0 0,0 0 0 0 0,2 0 0 0 0,8-3 0 0 0,1 0 0 0 0,1 1 0 0 0,-1 1 0 0 0,0-1 0 0 0,22 2 0 0 0,7-2 0 0 0,4 0 0 0 0,78 7 0 0 0,-14 0 0 0 0,-63-7 0 0 0,63-9 0 0 0,44-17 0 0 0,-118 21 0 0 0,103-30 0 0 0,-135 37 0 0 0,-1 1 0 0 0,0-1 0 0 0,0-1 0 0 0,-1 1 0 0 0,1 0 0 0 0,0 0 0 0 0,-1 0 0 0 0,1 0 0 0 0,0 0 0 0 0,-1-1 0 0 0,1 1 0 0 0,0 0 0 0 0,-1 0 0 0 0,1-1 0 0 0,-1 1 0 0 0,1-1 0 0 0,0 1 0 0 0,-1 0 0 0 0,1-1 0 0 0,-1 1 0 0 0,1-1 0 0 0,0 0 0 0 0,2-4 72 0 0,-2 4 299 0 0,-1 1 117 0 0,0 0 21 0 0,0 0-66 0 0,-2 0-294 0 0,0-1-270 0 0,-1 1 1 0 0,1 0-1 0 0,-1 0 0 0 0,0 1 0 0 0,1-1 0 0 0,-1 0 1 0 0,1 1-1 0 0,-1-1 0 0 0,-2 2 0 0 0,3-1-39 0 0,0 0-352 0 0,-6 2-512 0 0,-22 10-7170 0 0,27-12 5636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19351 0 0,'0'0'439'0'0,"0"0"62"0"0,0 0 33 0 0,0 0-65 0 0,0 0-169 0 0,0 0 442 0 0,0 0 229 0 0,0 0 42 0 0,0 0-59 0 0,0 0-289 0 0,0 0-121 0 0,0 3-28 0 0,0 5-428 0 0,-1 0 0 0 0,1 1 0 0 0,-2-1 0 0 0,1 0 0 0 0,-1 0 0 0 0,-4 12 0 0 0,-21 48-88 0 0,12-34 0 0 0,2 0 0 0 0,1 1 0 0 0,-8 42 0 0 0,17-50 0 0 0,3-27-4 0 0,-1 0-1 0 0,1 0 1 0 0,0 1-1 0 0,0-1 1 0 0,0 0 0 0 0,0 0-1 0 0,0 0 1 0 0,0 1-1 0 0,0-1 1 0 0,0 0-1 0 0,0 0 1 0 0,0 1 0 0 0,0-1-1 0 0,0 0 1 0 0,0 0-1 0 0,0 1 1 0 0,0-1-1 0 0,0 0 1 0 0,0 0 0 0 0,0 0-1 0 0,0 1 1 0 0,0-1-1 0 0,0 0 1 0 0,0 0-1 0 0,1 0 1 0 0,-1 1 0 0 0,0-1-1 0 0,0 0 1 0 0,0 0-1 0 0,0 0 1 0 0,0 0 0 0 0,1 1-1 0 0,-1-1 1 0 0,0 0-1 0 0,0 0 1 0 0,0 0-1 0 0,1 0 1 0 0,-1 0 0 0 0,0 0-1 0 0,0 1 1 0 0,0-1-1 0 0,1 0 1 0 0,-1 0-1 0 0,0 0 1 0 0,0 0 0 0 0,0 0-1 0 0,1 0 1 0 0,-1 0-1 0 0,0 0 1 0 0,0 0-1 0 0,1 0 1 0 0,-1 0 0 0 0,0 0-1 0 0,0 0 1 0 0,1 0-1 0 0,-1 0 1 0 0,0 0 0 0 0,1-1-1 0 0,9-4-853 0 0,-10 4 725 0 0,20-13-4148 0 0,-10 3-3906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17503 0 0,'0'0'803'0'0,"0"0"-18"0"0,0 0-290 0 0,0 0 626 0 0,0 0 331 0 0,0 0 69 0 0,0 0-123 0 0,1 2-576 0 0,0 9-479 0 0,1 1 0 0 0,-2-1 0 0 0,1 1 0 0 0,-3 20 0 0 0,-1-16-228 0 0,0 0 0 0 0,-2 0-1 0 0,1 0 1 0 0,-9 16 0 0 0,-1 9 242 0 0,-3 13 143 0 0,-11 35 117 0 0,14-51-2593 0 0,17-47 82 0 0,-1-1 0 0 0,2-17-1 0 0,-2 10-150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0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23 112 19351 0 0,'-16'1'2103'0'0,"11"-2"-1946"0"0,4 1 568 0 0,1 0 246 0 0,5-8 928 0 0,-2 5-1835 0 0,0 0 1 0 0,0 0 0 0 0,1 0-1 0 0,-1 1 1 0 0,1-1 0 0 0,0 1-1 0 0,6-3 1 0 0,30-13 1081 0 0,-38 17-1008 0 0,25-8 226 0 0,1 1 0 0 0,0 0 0 0 0,39-4 0 0 0,-18 7 236 0 0,56 1 0 0 0,-101 3-600 0 0,22 5 0 0 0,-25-4-117 0 0,-1 1 1 0 0,1-1-1 0 0,0 0 0 0 0,-1 0 0 0 0,1 0 1 0 0,0 0-1 0 0,-1 0 0 0 0,1 0 0 0 0,0 0 1 0 0,0 0-1 0 0,-1 0 0 0 0,1 0 0 0 0,0 0 1 0 0,-1-1-1 0 0,1 1 0 0 0,0 0 0 0 0,-1 0 1 0 0,1-1-1 0 0,0 1 0 0 0,-1-1 1 0 0,1 1-1 0 0,-1 0 0 0 0,1-1 0 0 0,0 1 1 0 0,-1-1-1 0 0,1 1 0 0 0,-1-1 0 0 0,0 1 1 0 0,1-1-1 0 0,-1 0 0 0 0,1 1 0 0 0,-1-1 1 0 0,0 1-1 0 0,1-1 0 0 0,-1-1 0 0 0,1-4-1416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7 409 4607 0 0,'19'-14'102'0'0,"-15"11"20"0"0,-4 2 6 0 0,25-30 23 0 0,-19 25-37 0 0,-1 0-1 0 0,0 0 1 0 0,-1 0-1 0 0,1-1 1 0 0,-1 1-1 0 0,-1-1 1 0 0,5-9-1 0 0,-8 14 48 0 0,0-1 0 0 0,0 1 0 0 0,0 0 0 0 0,0 0 0 0 0,-1 0-1 0 0,1-1 1 0 0,0 1 0 0 0,-1 0 0 0 0,0 0 0 0 0,1 0 0 0 0,-1 0 0 0 0,-1-3 0 0 0,-3-8 884 0 0,5 12-179 0 0,0-1 124 0 0,-3-18 1433 0 0,2 16-1902 0 0,1 1 0 0 0,-1-1 0 0 0,1 0 0 0 0,-1 0 1 0 0,1 0-1 0 0,1-5 0 0 0,4-34 2046 0 0,4-17 687 0 0,4-18-590 0 0,-11 61-1640 0 0,-3 15-320 0 0,-2 9-384 0 0,-2 8-320 0 0,0-2 0 0 0,0 1 0 0 0,1-1 0 0 0,-2 17 0 0 0,-22 112 0 0 0,15-79 0 0 0,-24 102 0 0 0,37-158 0 0 0,7-6 0 0 0,29-2 0 0 0,6 1 0 0 0,92-3 0 0 0,-124 3 0 0 0,0 0 0 0 0,-4-2-64 0 0,-4 2-273 0 0,1-21-6706 0 0,-6 15-465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15663 0 0,'0'0'356'0'0,"0"0"50"0"0,0 0 20 0 0,0 0-42 0 0,0 0-112 0 0,0 0 463 0 0,2-1 234 0 0,53-11 3235 0 0,-42 10-3853 0 0,-5 1-51 0 0,0 1 0 0 0,0 0 0 0 0,1 0 1 0 0,-1 0-1 0 0,10 3 0 0 0,-16-3-300 0 0,8 2 0 0 0,1 0 0 0 0,-1-1 0 0 0,1 0 0 0 0,-1-1 0 0 0,1 0 0 0 0,16-3 0 0 0,-24 2 0 0 0,-1 1 0 0 0,0-1 0 0 0,0 1 0 0 0,0-1 0 0 0,0 0 0 0 0,0 1 0 0 0,0-1 0 0 0,0 0 0 0 0,2-2 0 0 0,2-1 0 0 0,0 2 0 0 0,-4 1 0 0 0,-1 1 0 0 0,0 0 0 0 0,0-1 0 0 0,0 1 0 0 0,0-1 0 0 0,0 0 0 0 0,0 1 0 0 0,1-1 0 0 0,-1 0 0 0 0,-1 1 0 0 0,1-1 0 0 0,0 0 0 0 0,0 0 0 0 0,0 0 0 0 0,0 0 0 0 0,-1 0 0 0 0,1 0 0 0 0,1-2 0 0 0,2-3 0 0 0,-2 2-511 0 0,0 1-1 0 0,-1-1 0 0 0,0 1 1 0 0,1-1-1 0 0,-1 0 1 0 0,0 1-1 0 0,-1-1 1 0 0,1-5-1 0 0,1-1-1518 0 0,0-4-5136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13823 0 0,'-16'7'315'0'0,"13"-6"45"0"0,3-1 21 0 0,0 0-49 0 0,0 0-81 0 0,0 0 481 0 0,0 0 237 0 0,18-2 2091 0 0,46-13-1748 0 0,104-21 2720 0 0,-112 28-5969 0 0,26 2-5300 0 0,-80 6 155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413 127 13823 0 0,'1'-1'630'0'0,"2"0"-521"0"0,0-1 1 0 0,0 0 0 0 0,0 0 0 0 0,0 0 0 0 0,-1 0 0 0 0,1-1 0 0 0,-1 1-1 0 0,0-1 1 0 0,0 1 0 0 0,0-1 0 0 0,0 0 0 0 0,0 0 0 0 0,-1 0-1 0 0,1 0 1 0 0,-1 0 0 0 0,2-4 0 0 0,-3 5 88 0 0,1 1 1 0 0,-1-1-1 0 0,1 0 0 0 0,-1 0 1 0 0,0 0-1 0 0,0 0 1 0 0,0 0-1 0 0,0 0 0 0 0,0 0 1 0 0,-1 0-1 0 0,1 0 0 0 0,0 0 1 0 0,-1 0-1 0 0,1 1 1 0 0,-1-1-1 0 0,0 0 0 0 0,0 0 1 0 0,0 1-1 0 0,0-1 0 0 0,0 0 1 0 0,0 1-1 0 0,0-1 1 0 0,0 1-1 0 0,-1-1 0 0 0,1 1 1 0 0,0-1-1 0 0,-1 1 0 0 0,1 0 1 0 0,-4-2-1 0 0,-4-1-62 0 0,1 0 0 0 0,0 0 0 0 0,-1 1 0 0 0,0 0 0 0 0,0 1 0 0 0,0 0 0 0 0,0 0 0 0 0,0 1 0 0 0,0 0 0 0 0,-1 0 0 0 0,1 1 0 0 0,0 1 0 0 0,-15 2 0 0 0,4 0 96 0 0,0 1 0 0 0,0 1 0 0 0,0 1 0 0 0,1 1 0 0 0,-20 10 0 0 0,32-14-232 0 0,0 0 0 0 0,0 0 0 0 0,1 1 0 0 0,-1 0 0 0 0,1 0 0 0 0,0 1 0 0 0,0 0 0 0 0,1 0 0 0 0,-1 0 0 0 0,1 0 0 0 0,-9 13 0 0 0,8-5 0 0 0,7-8 0 0 0,0-2 0 0 0,-1 1 0 0 0,1 1 0 0 0,0-1 0 0 0,0 1 0 0 0,0-1 0 0 0,1 1 0 0 0,-1-1 0 0 0,1 0 0 0 0,0 0 0 0 0,3 5 0 0 0,4 4 0 0 0,15 16 0 0 0,-17-21 0 0 0,-1 1 0 0 0,1-1 0 0 0,-1 1 0 0 0,9 18 0 0 0,-11-17 0 0 0,-1 1 0 0 0,0-1 0 0 0,-1 1 0 0 0,0 0 0 0 0,-1-1 0 0 0,0 1 0 0 0,0 0 0 0 0,-1 0 0 0 0,-1 0 0 0 0,0 0 0 0 0,0 0 0 0 0,-1 0 0 0 0,-5 16 0 0 0,-2-1 0 0 0,-1 0 0 0 0,-2-1 0 0 0,0 0 0 0 0,-18 27 0 0 0,-45 73 0 0 0,72-121 0 0 0,1 0 0 0 0,0 1 0 0 0,1 0 0 0 0,-1-1 0 0 0,1 1 0 0 0,0 0 0 0 0,0 0 0 0 0,0 0 0 0 0,1 0 0 0 0,-1 7 0 0 0,1-11 0 0 0,0 0 0 0 0,0 0 0 0 0,0 0 0 0 0,0 0 0 0 0,1 1 0 0 0,-1-1 0 0 0,0 0 0 0 0,0 0 0 0 0,1 0 0 0 0,-1 0 0 0 0,0 0 0 0 0,1 0 0 0 0,-1 0 0 0 0,1 0 0 0 0,0 0 0 0 0,-1 0 0 0 0,1 0 0 0 0,0 0 0 0 0,-1 0 0 0 0,1-1 0 0 0,0 1 0 0 0,0 0 0 0 0,0 0 0 0 0,0-1 0 0 0,0 1 0 0 0,1 0 0 0 0,1 1 0 0 0,-2-1 0 0 0,1 0 0 0 0,-1 0 0 0 0,1 0 0 0 0,-1 0 0 0 0,1 0 0 0 0,-1 0 0 0 0,1-1 0 0 0,0 1 0 0 0,0 0 0 0 0,-1-1 0 0 0,1 0 0 0 0,0 1 0 0 0,0-1 0 0 0,0 0 0 0 0,-1 0 0 0 0,1 0 0 0 0,3 0 0 0 0,5 0 0 0 0,2 1-328 0 0,0-1 0 0 0,0 0 0 0 0,-1 0 1 0 0,1-2-1 0 0,0 1 0 0 0,13-4 0 0 0,-18 3 52 0 0,0 0-1 0 0,0-1 1 0 0,0 1 0 0 0,0-1-1 0 0,-1 0 1 0 0,1-1 0 0 0,-1 0 0 0 0,0 0-1 0 0,0 0 1 0 0,0-1 0 0 0,6-5 0 0 0,-6 1-1770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19351 0 0,'0'0'439'0'0,"0"0"62"0"0,0 0 33 0 0,0 0-65 0 0,1-1-309 0 0,4-1-17 0 0,-1 0 0 0 0,0 0 0 0 0,1 0 0 0 0,-1 1 0 0 0,1-1 0 0 0,0 1 0 0 0,-1 0 0 0 0,9 0 0 0 0,18-5 2390 0 0,8-1-877 0 0,-8 2-988 0 0,-5 3-651 0 0,3 0-17 0 0,-23 2-114 0 0,15 3-2627 0 0,-10-2 1848 0 0,-2 1-5095 0 0,1 0-1724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15663 0 0,'0'0'719'0'0,"0"0"-20"0"0,2-1-449 0 0,13-15 16 0 0,-14 13 201 0 0,1 1 1 0 0,0-1-1 0 0,0 1 1 0 0,0 0-1 0 0,1-1 0 0 0,-1 1 1 0 0,1 0-1 0 0,-1 1 1 0 0,4-3-1 0 0,-5 4 557 0 0,3 0-909 0 0,-1 0 1 0 0,0 1-1 0 0,1 0 0 0 0,-1 0 1 0 0,0 0-1 0 0,0 0 0 0 0,1 0 1 0 0,-1 1-1 0 0,0-1 0 0 0,0 1 0 0 0,-1 0 1 0 0,1 0-1 0 0,0 0 0 0 0,-1 0 1 0 0,1 0-1 0 0,-1 1 0 0 0,1-1 1 0 0,-1 1-1 0 0,0 0 0 0 0,0-1 0 0 0,2 6 1 0 0,4 7 228 0 0,-1-1 0 0 0,0 1 1 0 0,5 18-1 0 0,-11-30-103 0 0,12 34-146 0 0,-2-1-72 0 0,3-1 1 0 0,18 37-1 0 0,-28-64-23 0 0,0-3 0 0 0,6-1 0 0 0,-5-1-64 0 0,-4-2-273 0 0,-1-1-138 0 0,1 0 302 0 0,-1 0 0 0 0,1 0 0 0 0,-1 0-1 0 0,1 0 1 0 0,-1 0 0 0 0,1 0 0 0 0,-1-1 0 0 0,1 1 0 0 0,-1 0-1 0 0,1 0 1 0 0,-1 0 0 0 0,1 0 0 0 0,-1-1 0 0 0,1 1-1 0 0,-1 0 1 0 0,1-1 0 0 0,-1-15-7229 0 0,2 6 320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17503 0 0,'0'0'399'0'0,"0"0"60"0"0,0 0 21 0 0,0 0-59 0 0,-7 4-120 0 0,-1 4 102 0 0,-1 1-1 0 0,1 0 1 0 0,1 1-1 0 0,0 0 0 0 0,-11 18 1 0 0,-23 59 2801 0 0,26-55-2819 0 0,7-12-944 0 0,0 0 1 0 0,1 0-1 0 0,1 0 0 0 0,-4 23 1 0 0,10-41-533 0 0,0-2-286 0 0,0 0-126 0 0,0 0-29 0 0,0 0-4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0,1 1-341 0 0,2 2-100 0 0,0 0 0 0 0,0-1-1 0 0,1 0 1 0 0,-1 0 0 0 0,0 0-1 0 0,1 0 1 0 0,0 0 0 0 0,0-1-1 0 0,-1 1 1 0 0,1-1 0 0 0,0 0-1 0 0,5 1 1 0 0,7 1 429 0 0,29 1-1 0 0,88-9-509 0 0,-111 4 0 0 0,-20 1 26 0 0,0 0 1 0 0,0 0-1 0 0,-1 0 0 0 0,1 0 1 0 0,0 0-1 0 0,0 0 1 0 0,-1 0-1 0 0,1 1 0 0 0,0-1 1 0 0,-1 1-1 0 0,1 0 0 0 0,0-1 1 0 0,-1 1-1 0 0,1 0 0 0 0,-1 0 1 0 0,1 0-1 0 0,-1 0 0 0 0,1 0 1 0 0,-1 0-1 0 0,0 0 0 0 0,0 0 1 0 0,0 1-1 0 0,1-1 0 0 0,-1 0 1 0 0,0 1-1 0 0,0-1 0 0 0,-1 1 1 0 0,1-1-1 0 0,0 1 0 0 0,0 0 1 0 0,-1-1-1 0 0,1 1 0 0 0,0 2 1 0 0,0 6 195 0 0,1 0 0 0 0,-2 0 1 0 0,1 0-1 0 0,-2 18 0 0 0,0-18-181 0 0,-8 94-41 0 0,1-17 0 0 0,7 31 0 0 0,-2 14 0 0 0,2-117 0 0 0,-1 0 0 0 0,0-1 0 0 0,-8 25 0 0 0,8-34 0 0 0,1 0 0 0 0,-2 0 0 0 0,1 0 0 0 0,0 0 0 0 0,-1-1 0 0 0,0 1 0 0 0,0-1 0 0 0,0 1 0 0 0,-1-1 0 0 0,1 0 0 0 0,-1-1 0 0 0,0 1 0 0 0,-7 5 0 0 0,8-8-2 0 0,1 1 0 0 0,-1-1 0 0 0,0 0 0 0 0,0 0 0 0 0,0 0 0 0 0,0 0 0 0 0,1 0 0 0 0,-1-1-1 0 0,0 0 1 0 0,0 1 0 0 0,0-1 0 0 0,0 0 0 0 0,0 0 0 0 0,0 0 0 0 0,0-1 0 0 0,0 1 0 0 0,0-1 0 0 0,0 0 0 0 0,0 1 0 0 0,0-1 0 0 0,0-1 0 0 0,1 1 0 0 0,-1 0 0 0 0,0-1-1 0 0,1 1 1 0 0,-1-1 0 0 0,1 0 0 0 0,-1 0 0 0 0,1 0 0 0 0,-2-2 0 0 0,2-17-1318 0 0,1 18 1256 0 0,-5-28-6145 0 0,8 19 4162 0 0</inkml:trace>
  <inkml:trace contextRef="#ctx0" brushRef="#br0" timeOffset="1">550 345 21191 0 0,'0'0'480'0'0,"0"0"67"0"0,0 0 31 0 0,0 0-56 0 0,0 0-269 0 0,0 0 138 0 0,6-6 1118 0 0,27-8-1080 0 0,0 1 0 0 0,1 1-1 0 0,0 3 1 0 0,58-10 0 0 0,-75 17-530 0 0,24 0 1 0 0,-40 2-951 0 0,-1 0-385 0 0,0 0-897 0 0,0 0-3458 0 0,0 0-1477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0,'0'0'547'0'0,"0"0"-11"0"0,5 9 1521 0 0,-2-7-1721 0 0,0-1 0 0 0,0 1-1 0 0,1 0 1 0 0,-1-1-1 0 0,0 1 1 0 0,1-1 0 0 0,-1 0-1 0 0,1 0 1 0 0,-1-1 0 0 0,1 1-1 0 0,0-1 1 0 0,-1 0-1 0 0,8 0 1 0 0,5-1 546 0 0,30-6-1 0 0,-23 3-1011 0 0,53-5 130 0 0,-59 7 0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12 429 10135 0 0,'0'0'464'0'0,"0"0"-9"0"0,0 0-87 0 0,0 0 728 0 0,0 0 353 0 0,0 0 73 0 0,0 0-57 0 0,0 0-288 0 0,1-14 1863 0 0,-1 12-2935 0 0,0 1 0 0 0,-1 0 0 0 0,1-1 0 0 0,0 1 0 0 0,0-1-1 0 0,-1 1 1 0 0,1-1 0 0 0,0 1 0 0 0,-1 0 0 0 0,0-1 0 0 0,1 1 0 0 0,-1 0 0 0 0,-1-2 0 0 0,2 2-52 0 0,-1 0 1 0 0,0 0-1 0 0,1 0 1 0 0,-1 0 0 0 0,1 0-1 0 0,-1 1 1 0 0,1-1 0 0 0,0 0-1 0 0,-1 0 1 0 0,1-1 0 0 0,0 1-1 0 0,0 0 1 0 0,0 0 0 0 0,0 0-1 0 0,0 0 1 0 0,0 0 0 0 0,0 0-1 0 0,0 0 1 0 0,0 0 0 0 0,0 0-1 0 0,0 0 1 0 0,1 0 0 0 0,0-2-1 0 0,5-12 540 0 0,0-2-1 0 0,5-24 1 0 0,-8 26-116 0 0,1 0 1 0 0,0 1-1 0 0,13-28 1 0 0,0 15 117 0 0,1 0 0 0 0,32-36 0 0 0,-24 31-332 0 0,-19 24-263 0 0,0 1 0 0 0,1-1 0 0 0,0 1 0 0 0,0 1 0 0 0,11-7 0 0 0,-11 8 0 0 0,0 5 0 0 0,-6 1 0 0 0,0 0 0 0 0,-1 0 0 0 0,1 0 0 0 0,-1 0 0 0 0,0 0 0 0 0,1 0 0 0 0,-1 0 0 0 0,0 0 0 0 0,0 1 0 0 0,1-1 0 0 0,-1 0 0 0 0,0 1 0 0 0,0-1 0 0 0,0 1 0 0 0,-1-1 0 0 0,1 1 0 0 0,0-1 0 0 0,-1 1 0 0 0,1 0 0 0 0,-1-1 0 0 0,1 1 0 0 0,-1 0 0 0 0,1 3 0 0 0,0 4 0 0 0,0 1 0 0 0,-2 18 0 0 0,1-24 0 0 0,-1 52 0 0 0,-2 28 0 0 0,3-83 0 0 0,0-1 0 0 0,0 0 0 0 0,0 1 0 0 0,0-1 0 0 0,0 0 0 0 0,0 1 0 0 0,0-1 0 0 0,0 0 0 0 0,0 1 0 0 0,0-1 0 0 0,0 1 0 0 0,0-1 0 0 0,0 0 0 0 0,0 1 0 0 0,0-1 0 0 0,0 0 0 0 0,0 1 0 0 0,0-1 0 0 0,1 0 0 0 0,-1 1 0 0 0,0-1 0 0 0,0 0 0 0 0,0 1 0 0 0,1-1 0 0 0,-1 0 0 0 0,0 0 0 0 0,0 1 0 0 0,1-1 0 0 0,-1 0 0 0 0,0 0 0 0 0,0 0 0 0 0,1 1 0 0 0,-1-1 0 0 0,0 0 0 0 0,1 0 0 0 0,-1 0 0 0 0,0 0 0 0 0,1 1 0 0 0,-1-1 0 0 0,0 0 0 0 0,1 0 0 0 0,-1 0 0 0 0,1 0 0 0 0,-1 0 0 0 0,0 0 0 0 0,1 0 0 0 0,-1 0 0 0 0,0 0 0 0 0,1 0 0 0 0,-1 0 0 0 0,0-1 0 0 0,1 1 0 0 0,-1 0 0 0 0,0 0 0 0 0,1 0 0 0 0,-1 0 0 0 0,0 0 0 0 0,1-1 0 0 0,-1 1 0 0 0,0 0 0 0 0,0 0 0 0 0,1-1 0 0 0,-1 1 0 0 0,1-1 0 0 0,-1 1 0 0 0,5-3 0 0 0,0 0 0 0 0,0 0 0 0 0,0 0 0 0 0,-1-1 0 0 0,1 1 0 0 0,-1-1 0 0 0,0 0 0 0 0,0-1 0 0 0,4-5 0 0 0,5-8 0 0 0,11-22 0 0 0,1-3 0 0 0,-4 12 0 0 0,-9 12 0 0 0,22-26 0 0 0,-34 45 0 0 0,1-1 0 0 0,-1 1 0 0 0,0 0 0 0 0,0 0 0 0 0,0 0 0 0 0,0 0 0 0 0,0 0 0 0 0,0 0 0 0 0,0 0 0 0 0,1 0 0 0 0,-1-1 0 0 0,0 1 0 0 0,0 0 0 0 0,0 0 0 0 0,0 0 0 0 0,0 0 0 0 0,1 0 0 0 0,-1 0 0 0 0,0 0 0 0 0,0 0 0 0 0,0 0 0 0 0,0 0 0 0 0,1 0 0 0 0,-1 0 0 0 0,0 0 0 0 0,0 0 0 0 0,0 0 0 0 0,0 0 0 0 0,0 0 0 0 0,1 0 0 0 0,-1 0 0 0 0,0 0 0 0 0,0 0 0 0 0,0 0 0 0 0,0 1 0 0 0,0-1 0 0 0,1 0 0 0 0,-1 0 0 0 0,0 0 0 0 0,0 0 0 0 0,0 0 0 0 0,0 0 0 0 0,0 0 0 0 0,0 0 0 0 0,0 1 0 0 0,1-1 0 0 0,-1 0 0 0 0,0 0 0 0 0,0 0 0 0 0,0 0 0 0 0,0 0 0 0 0,0 1 0 0 0,0-1 0 0 0,0 0 0 0 0,0 0 0 0 0,0 0 0 0 0,0 0 0 0 0,0 1 0 0 0,0-1 0 0 0,0 0 0 0 0,0 0 0 0 0,0 0 0 0 0,0 0 0 0 0,0 0 0 0 0,0 1 0 0 0,0-1 0 0 0,1 13 0 0 0,-1-12 0 0 0,-2 60 0 0 0,1-50 0 0 0,0 0 0 0 0,1 1 0 0 0,0-1 0 0 0,0 0 0 0 0,1 0 0 0 0,1 0 0 0 0,0 0 0 0 0,4 12 0 0 0,-5-18 0 0 0,1-2 0 0 0,-1-1 0 0 0,0 1 0 0 0,1 0 0 0 0,0 0 0 0 0,-1 0 0 0 0,1-1 0 0 0,0 1 0 0 0,0-1 0 0 0,3 3 0 0 0,-4-3 20 0 0,0-1-30 0 0,0 0 0 0 0,-1 0 0 0 0,1-1-1 0 0,0 1 1 0 0,-1 0 0 0 0,1 0 0 0 0,0-1-1 0 0,0 1 1 0 0,0-1 0 0 0,0 1 0 0 0,0-1-1 0 0,0 1 1 0 0,0-1 0 0 0,2 1 0 0 0,-3 0-293 0 0,1-1 1 0 0,0 0 0 0 0,0 1-1 0 0,0-1 1 0 0,0 0 0 0 0,0 0 0 0 0,0 0-1 0 0,0 0 1 0 0,0 0 0 0 0,0 0-1 0 0,0 0 1 0 0,0 0 0 0 0,0 0-1 0 0,0 0 1 0 0,0 0 0 0 0,0-1-1 0 0,0 1 1 0 0,0 0 0 0 0,0-1-1 0 0,0 1 1 0 0,0-1 0 0 0,0 1-1 0 0,0-1 1 0 0,-1 1 0 0 0,1-1-1 0 0,1-1 1 0 0,5-5-1234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17503 0 0,'0'0'803'0'0,"-1"1"-18"0"0,-4 2-358 0 0,3-3 341 0 0,4 2-503 0 0,0-1-1 0 0,0 1 1 0 0,0-1 0 0 0,1 0-1 0 0,-1 0 1 0 0,0 0 0 0 0,0 0 0 0 0,1 0-1 0 0,-1 0 1 0 0,1-1 0 0 0,3 1-1 0 0,29 2 562 0 0,-32-3-679 0 0,40-1 522 0 0,0-2-1 0 0,75-14 1 0 0,39-4 505 0 0,-96 22-2426 0 0,-52 2-1699 0 0,-7-3 1418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39:5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 19351 0 0,'0'0'439'0'0,"0"0"62"0"0,0 0 33 0 0,0 0-65 0 0,2 1-309 0 0,13 0 678 0 0,-1-1 0 0 0,28-2 1 0 0,-27 1 29 0 0,0 0 1 0 0,0 1 0 0 0,18 2-1 0 0,-26-1-777 0 0,-1 0-82 0 0,1 0-1 0 0,-1 0 1 0 0,1 1-1 0 0,-1 0 1 0 0,7 3-1 0 0,-11-5 9 0 0,-1 1 0 0 0,0 0 0 0 0,1 0 0 0 0,-1 0 0 0 0,0 0-1 0 0,0 0 1 0 0,1 0 0 0 0,-1 0 0 0 0,0 0 0 0 0,0 0 0 0 0,0 0 0 0 0,0 1 0 0 0,-1-1-1 0 0,1 0 1 0 0,0 1 0 0 0,0-1 0 0 0,-1 1 0 0 0,1-1 0 0 0,-1 1 0 0 0,1-1 0 0 0,-1 1-1 0 0,0-1 1 0 0,0 1 0 0 0,1-1 0 0 0,-1 1 0 0 0,0-1 0 0 0,-1 3 0 0 0,0 2 84 0 0,0 1 1 0 0,0-1-1 0 0,-1 1 1 0 0,0-1-1 0 0,-1 0 0 0 0,1 0 1 0 0,-1 0-1 0 0,0 0 1 0 0,-1-1-1 0 0,1 1 1 0 0,-1-1-1 0 0,0 0 1 0 0,-1 0-1 0 0,1 0 1 0 0,-1 0-1 0 0,-9 6 1 0 0,-8 6-85 0 0,-1-2 0 0 0,-40 21 0 0 0,48-28 255 0 0,-13 8 263 0 0,0 1 0 0 0,-32 25 0 0 0,60-42-535 0 0,0 0 0 0 0,-1 0 0 0 0,1 0 0 0 0,0 1 0 0 0,0-1 0 0 0,-1 0 0 0 0,1 0 0 0 0,0 0 0 0 0,0 0 0 0 0,0 1 0 0 0,0-1 0 0 0,-1 0 0 0 0,1 0 0 0 0,0 0 0 0 0,0 1 0 0 0,0-1 0 0 0,0 0 0 0 0,0 0 0 0 0,-1 0 0 0 0,1 1 0 0 0,0-1 0 0 0,0 0 0 0 0,0 0 0 0 0,0 1 0 0 0,0-1 0 0 0,0 0 0 0 0,0 0 0 0 0,0 1 0 0 0,0-1 0 0 0,0 0 0 0 0,0 0 0 0 0,0 1 0 0 0,0-1 0 0 0,0 0 0 0 0,0 0 0 0 0,0 1 0 0 0,1-1 0 0 0,-1 0 0 0 0,0 0 0 0 0,0 0 0 0 0,0 1 0 0 0,0-1 0 0 0,0 0 0 0 0,0 0 0 0 0,1 0 0 0 0,-1 1 0 0 0,0-1 0 0 0,0 0 0 0 0,0 0 0 0 0,1 0 0 0 0,-1 0 0 0 0,0 1 0 0 0,0-1 0 0 0,0 0 0 0 0,1 0 0 0 0,-1 0 0 0 0,0 0 0 0 0,0 0 0 0 0,1 0 0 0 0,12 3 0 0 0,-13-3 0 0 0,19 2 0 0 0,1-1 0 0 0,-1-1 0 0 0,0-1 0 0 0,0-1 0 0 0,23-5 0 0 0,-16 4 0 0 0,37-9-347 0 0,-37 7-132 0 0,-1 0 1 0 0,39-1-1 0 0,-62 6-1669 0 0,-2 0-4789 0 0,0 0-2051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71 26719 0 0,'0'0'612'0'0,"0"0"84"0"0,3 0 37 0 0,8 1-89 0 0,-8-2-418 0 0,-2 0-159 0 0,0 0 0 0 0,0 0 0 0 0,-1 0 0 0 0,1-1 0 0 0,0 1 1 0 0,-1 0-1 0 0,1-1 0 0 0,-1 1 0 0 0,1-1 0 0 0,-1 1 0 0 0,0-1 0 0 0,0 1 1 0 0,1 0-1 0 0,-1-1 0 0 0,0 1 0 0 0,0-1 0 0 0,-1 1 0 0 0,1-1 0 0 0,0 1 0 0 0,0-1 1 0 0,-1 1-1 0 0,1 0 0 0 0,-1-1 0 0 0,1 1 0 0 0,-1-1 0 0 0,1 1 0 0 0,-1 0 1 0 0,0 0-1 0 0,0-1 0 0 0,-1 0 0 0 0,-15-13-396 0 0,3 8-2671 0 0,4 2-7239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2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20 6447 0 0,'0'0'298'0'0,"0"0"-10"0"0,-1-1-188 0 0,-4-5-19 0 0,3 5 284 0 0,-8-8 1143 0 0,7 8-1188 0 0,-3-1 2770 0 0,-12 12-2324 0 0,4 1-748 0 0,12-5-21 0 0,1-2 4 0 0,-3 4 21 0 0,-1-1 0 0 0,0 0-1 0 0,-8 8 1 0 0,-11 18 822 0 0,-100 155 246 0 0,108-166-1063 0 0,-57 80 176 0 0,-77 110 914 0 0,18 11-389 0 0,121-202-728 0 0,-108 235 0 0 0,87-174 0 0 0,-115 311 0 0 0,110-274 512 0 0,-33 173 0 0 0,57-211-256 0 0,3 1 0 0 0,4 0 0 0 0,5 96 0 0 0,5-124-256 0 0,3 0 0 0 0,1 0 0 0 0,28 88 0 0 0,-13-75 0 0 0,2 0 0 0 0,46 84 0 0 0,-37-92-931 0 0,2-1 0 0 0,66 79 0 0 0,-74-104-92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711 203 13823 0 0,'0'0'315'0'0,"0"0"45"0"0,2-2 21 0 0,-1 0-342 0 0,1 0 0 0 0,-1 1 0 0 0,0-1 0 0 0,1 0 0 0 0,-1 0 0 0 0,0 0-1 0 0,0 0 1 0 0,0 0 0 0 0,-1 0 0 0 0,2-4 0 0 0,1-4-11 0 0,-2 8-28 0 0,0 0 0 0 0,1 0 0 0 0,-1 0 0 0 0,0 0 0 0 0,1 0 0 0 0,-1 0 0 0 0,1 0 0 0 0,0 0 0 0 0,0 1 0 0 0,0-1 0 0 0,3-2 0 0 0,29-15 0 0 0,-14 8 0 0 0,3-2 154 0 0,2 1 0 0 0,-1 1-1 0 0,2 1 1 0 0,-1 1 0 0 0,47-9 0 0 0,136-11 939 0 0,-180 26-1069 0 0,-9 0-24 0 0,0 1 0 0 0,0 1 0 0 0,0 1 0 0 0,0 1 0 0 0,0 1 0 0 0,0 0 0 0 0,0 1 0 0 0,30 10 0 0 0,-22-4 0 0 0,78 32 0 0 0,-89-36 0 0 0,27 8 0 0 0,-27-9 0 0 0,25 10 0 0 0,-11-3 0 0 0,52 13 0 0 0,-71-21 0 0 0,8 1 0 0 0,24 2 0 0 0,-24-4 0 0 0,22 5 0 0 0,-15-1 0 0 0,26 1 0 0 0,-28-4 0 0 0,32 8 0 0 0,-12-2 0 0 0,-31-7 0 0 0,0 1 0 0 0,-1 0 0 0 0,1 1 0 0 0,13 6 0 0 0,146 64 942 0 0,-131-56-574 0 0,1-2 1 0 0,53 13 0 0 0,14 1-369 0 0,50 24 0 0 0,-150-50 0 0 0,0 0 0 0 0,0 1 0 0 0,-1 0 0 0 0,1 0 0 0 0,-1 1 0 0 0,13 11 0 0 0,-16-13 0 0 0,0 0 0 0 0,-1 0 0 0 0,0 1 0 0 0,6 6 0 0 0,4 5 0 0 0,-7-6 0 0 0,1 1 0 0 0,-2-1 0 0 0,7 15 0 0 0,4 5 0 0 0,25 50 0 0 0,-38-74 0 0 0,-2 0 0 0 0,1 0 0 0 0,4 12 0 0 0,-6-13 0 0 0,1 0 0 0 0,0 0 0 0 0,0 0 0 0 0,0-1 0 0 0,1 1 0 0 0,3 5 0 0 0,43 47 0 0 0,-41-47 0 0 0,1-1 0 0 0,15 12 0 0 0,-1 0 0 0 0,14 12 0 0 0,-18-17 0 0 0,24 28 0 0 0,-37-38 0 0 0,-1 1 0 0 0,0 1 0 0 0,0-1 0 0 0,0 1 0 0 0,-1-1 0 0 0,0 1 0 0 0,-1 0 0 0 0,3 9 0 0 0,-1 5 0 0 0,0 0 0 0 0,-1 1 0 0 0,1 38 0 0 0,-4 22 0 0 0,-1-34 0 0 0,8 64 0 0 0,0-57 0 0 0,10 58 0 0 0,0 8 0 0 0,-9-57 0 0 0,-2-5 0 0 0,-1 80 0 0 0,-17 57 0 0 0,6-130 0 0 0,-4 111 0 0 0,10-131 0 0 0,10 83 0 0 0,3 22 0 0 0,-13-138 0 0 0,0 2 0 0 0,-3 23 0 0 0,-1 5 0 0 0,0 12 0 0 0,-11 64 0 0 0,9-80 0 0 0,-10 60 0 0 0,-10 90 0 0 0,17-98 0 0 0,3 0 0 0 0,15 171 0 0 0,-3-204 0 0 0,8 122 0 0 0,-13-133 0 0 0,0-27 0 0 0,-3 30 0 0 0,0-36 0 0 0,1-6 0 0 0,-1 0 0 0 0,0 0 0 0 0,-1 0 0 0 0,-4 15 0 0 0,1-9 0 0 0,1-5 0 0 0,1 1 0 0 0,-2-1 0 0 0,-9 17 0 0 0,-64 98 0 0 0,58-97 0 0 0,12-14 148 0 0,-1-1-1 0 0,-20 22 1 0 0,-10 4 916 0 0,-5 7-793 0 0,-75 58-1 0 0,-36 8-270 0 0,75-53 0 0 0,-37 24 0 0 0,-190 80 0 0 0,192-110 0 0 0,96-45 0 0 0,-1-1 0 0 0,0-1 0 0 0,-1 0 0 0 0,0-2 0 0 0,-35 4 0 0 0,-2 1 0 0 0,44-7-5 0 0,1-1 0 0 0,-1 0 1 0 0,1-1-1 0 0,-1-1 0 0 0,0 0 0 0 0,1-1 0 0 0,-15-3 0 0 0,-8-5 246 0 0,-46-18 0 0 0,-21-7 1438 0 0,57 21-1716 0 0,-75-34 0 0 0,25 6 37 0 0,17 8 0 0 0,-183-103 0 0 0,241 124 0 0 0,6 4 0 0 0,0 0 0 0 0,1-1 0 0 0,-26-23 0 0 0,-75-95 0 0 0,34 35 0 0 0,61 74 131 0 0,0 0 0 0 0,-1 2-1 0 0,-1 0 1 0 0,-1 1 0 0 0,0 2-1 0 0,-47-23 1 0 0,-160-49 972 0 0,195 74-1073 0 0,-45-12-30 0 0,-41-16 0 0 0,110 36 0 0 0,5 2 0 0 0,0 0 0 0 0,0 0 0 0 0,0-1 0 0 0,0 0 0 0 0,1 0 0 0 0,-1 0 0 0 0,1 0 0 0 0,0-1 0 0 0,0 0 0 0 0,-7-8 0 0 0,11 11-63 0 0,1 0-1 0 0,-1 0 0 0 0,1 0 1 0 0,-1 0-1 0 0,0 0 1 0 0,1 0-1 0 0,0 0 0 0 0,-1 0 1 0 0,1-1-1 0 0,0 1 1 0 0,0 0-1 0 0,0 0 0 0 0,-1-1 1 0 0,1 1-1 0 0,0 0 1 0 0,1 0-1 0 0,-1-1 0 0 0,0 1 1 0 0,0 0-1 0 0,0 0 1 0 0,1 0-1 0 0,-1-1 0 0 0,1 1 1 0 0,-1 0-1 0 0,1 0 1 0 0,-1 0-1 0 0,1 0 0 0 0,0 0 1 0 0,-1 0-1 0 0,1 0 1 0 0,0 0-1 0 0,0 0 1 0 0,0 0-1 0 0,1 0 0 0 0,4-5-1212 0 0,1 1-1 0 0,-1 0 0 0 0,16-9 1 0 0,-12 8-566 0 0,18-12-5240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34 15663 0 0,'0'0'719'0'0,"0"0"-20"0"0,2-1-449 0 0,0 1-223 0 0,1 0-43 0 0,8-9 244 0 0,-9 7 343 0 0,-1 1 0 0 0,1-1 0 0 0,-1 1 0 0 0,1-1 1 0 0,-1 0-1 0 0,0 0 0 0 0,0 0 0 0 0,1 0 0 0 0,-1 0 0 0 0,0-2 0 0 0,0 3 3 0 0,-1 1-50 0 0,0 0-11 0 0,0 0-1 0 0,0 0 0 0 0,0 0 0 0 0,0 0-68 0 0,1 2-289 0 0,0 2-99 0 0,1 0-1 0 0,-1 1 1 0 0,0-1 0 0 0,0 1 0 0 0,0-1-1 0 0,-1 1 1 0 0,0-1 0 0 0,1 1 0 0 0,-2 0-1 0 0,1-1 1 0 0,0 1 0 0 0,-1-1 0 0 0,0 1-1 0 0,0-1 1 0 0,-1 0 0 0 0,-1 5 0 0 0,-34 113 1061 0 0,22-70-1117 0 0,11-36 0 0 0,0 0 0 0 0,-2 0 0 0 0,-7 16 0 0 0,11-28 0 0 0,1 0 0 0 0,-1 0 0 0 0,1 0 0 0 0,-1 0 0 0 0,1 0 0 0 0,-1 6 0 0 0,3 3 0 0 0,1-5-64 0 0,-2-6-273 0 0,0-2-138 0 0,9-10-681 0 0,-3 2-111 0 0,-2 0 0 0 0,7-13 0 0 0,-9 16 851 0 0,6-12-1119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0,'0'0'630'0'0,"0"0"-13"0"0,0-2-393 0 0,1-1-173 0 0,1 1 0 0 0,-1 0 0 0 0,0 0 0 0 0,1 0 0 0 0,-1 0 0 0 0,1 0 0 0 0,-1 1 0 0 0,1-1 0 0 0,0 0 0 0 0,0 1 0 0 0,0-1 0 0 0,0 1 0 0 0,0-1 0 0 0,0 1 0 0 0,0 0 0 0 0,3-1 0 0 0,5-2 324 0 0,1 0 1 0 0,14-2-1 0 0,-12 2-287 0 0,-2 2 104 0 0,1 0-1 0 0,-1 1 1 0 0,1 0-1 0 0,13 2 1 0 0,10-2 290 0 0,-9 2-178 0 0,46 5-1 0 0,-23 0-302 0 0,184 27 646 0 0,-165-22 146 0 0,288 64-131 0 0,40 24-487 0 0,37 10-108 0 0,-198-48-116 0 0,207 62-150 0 0,-284-74 228 0 0,174 59 1334 0 0,356 110-804 0 0,-531-171-510 0 0,143 32 848 0 0,54 17 254 0 0,-305-79-991 0 0,-23-8-483 0 0,-1 0-1 0 0,1-2 0 0 0,31 5 0 0 0,-55-12-5579 0 0,-2 0-2059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97 8287 0 0,'-26'29'191'0'0,"21"-23"26"0"0,5-6 9 0 0,2-4-3 0 0,-1 0 0 0 0,1 1 0 0 0,-1-1 0 0 0,5-6 1 0 0,-3 6 411 0 0,-1-1 0 0 0,1 0 0 0 0,-1 0 0 0 0,0 0 0 0 0,0-1-1 0 0,-1 1 1 0 0,0 0 0 0 0,0-1 0 0 0,0 1 0 0 0,-1 0 0 0 0,1-1 0 0 0,-1-5 0 0 0,-3-7 2121 0 0,1 3 1560 0 0,3 14-2703 0 0,3 10-974 0 0,13 39-639 0 0,38 86 0 0 0,-2-38 0 0 0,7 15 0 0 0,-56-104 290 0 0,-1 0 1 0 0,0 1-1 0 0,0-1 0 0 0,-1 1 0 0 0,0-1 1 0 0,1 11-1 0 0,-3-11-274 0 0,-2 0-16 0 0,2-6-1 0 0,0-1-1 0 0,0 0 1 0 0,0 1-1 0 0,0-1 1 0 0,0 0 0 0 0,-1 1-1 0 0,1-1 1 0 0,0 0 0 0 0,0 1-1 0 0,0-1 1 0 0,0 0-1 0 0,-1 1 1 0 0,1-1 0 0 0,0 0-1 0 0,0 0 1 0 0,0 1-1 0 0,-1-1 1 0 0,1 0 0 0 0,0 0-1 0 0,-1 1 1 0 0,1-1-1 0 0,0 0 1 0 0,0 0 0 0 0,-1 0-1 0 0,1 0 1 0 0,0 0 0 0 0,-1 1-1 0 0,1-1 1 0 0,0 0-1 0 0,-1 0 1 0 0,1 0 0 0 0,0 0-1 0 0,-1 0 1 0 0,1 0-1 0 0,-1 0 1 0 0,1 0 0 0 0,0 0-1 0 0,-1 0 1 0 0,1 0-1 0 0,0 0 1 0 0,-1 0 0 0 0,1-1-1 0 0,0 1 1 0 0,-1 0-1 0 0,1 0 1 0 0,-2-1-196 0 0,0 1 1 0 0,1 0-1 0 0,-1-1 0 0 0,1 1 1 0 0,-1-1-1 0 0,0 0 0 0 0,1 1 1 0 0,-1-1-1 0 0,1 0 0 0 0,0 0 0 0 0,-1 0 1 0 0,1 0-1 0 0,0 0 0 0 0,-1 0 1 0 0,1 0-1 0 0,0-1 0 0 0,0 1 1 0 0,0 0-1 0 0,-1-2 0 0 0,0-1-618 0 0,0 0 0 0 0,0 1-1 0 0,1-1 1 0 0,-1 0 0 0 0,1 0-1 0 0,-1-7 1 0 0,0-3-1232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55 13823 0 0,'0'0'315'0'0,"0"0"45"0"0,5-7 353 0 0,11-4-589 0 0,35-24 2754 0 0,-50 34-1888 0 0,-1 1 30 0 0,0 0-65 0 0,0 0-290 0 0,0 0-121 0 0,0 0-28 0 0,0 0-4 0 0,0 0 0 0 0,0 0 0 0 0,0 0 0 0 0,-1 1-68 0 0,-5 13-274 0 0,-2-1 1 0 0,1 0-1 0 0,-1-1 0 0 0,-1 0 0 0 0,-11 12 1 0 0,-58 54 966 0 0,61-61-1076 0 0,-131 120-61 0 0,117-112 0 0 0,31-25 0 0 0,0 1 0 0 0,0-1 0 0 0,0 0 0 0 0,-1 0 0 0 0,1 0 0 0 0,0 0 0 0 0,0 1 0 0 0,0-1 0 0 0,-1 0 0 0 0,1 0 0 0 0,0 0 0 0 0,0 1 0 0 0,0-1 0 0 0,0 0 0 0 0,-1 0 0 0 0,1 1 0 0 0,0-1 0 0 0,0 0 0 0 0,0 0 0 0 0,0 1 0 0 0,0-1 0 0 0,0 0 0 0 0,0 0 0 0 0,0 1 0 0 0,0-1 0 0 0,0 0 0 0 0,0 0 0 0 0,0 1 0 0 0,0-1 0 0 0,0 0 0 0 0,0 0 0 0 0,0 1 0 0 0,0-1 0 0 0,0 0 0 0 0,1 0 0 0 0,-1 1 0 0 0,0-1 0 0 0,0 0 0 0 0,0 0 0 0 0,0 1 0 0 0,0-1 0 0 0,1 0 0 0 0,-1 0 0 0 0,0 0 0 0 0,0 1 0 0 0,0-1 0 0 0,1 0 0 0 0,-1 0 0 0 0,0 0 0 0 0,0 0 0 0 0,0 0 0 0 0,1 1 0 0 0,-1-1 0 0 0,10 2 0 0 0,-10-2 0 0 0,4 1-213 0 0,-1-1-1 0 0,1 0 0 0 0,-1 0 1 0 0,1 0-1 0 0,-1-1 1 0 0,0 1-1 0 0,1-1 1 0 0,6-2-1 0 0,27-13-4415 0 0,-17 7 1444 0 0,-5 2-4527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21191 0 0,'0'0'480'0'0,"0"0"67"0"0,0 0 31 0 0,0 0-56 0 0,2 0-269 0 0,66-19 3183 0 0,36-10-2828 0 0,-57 22-608 0 0,-44 6-37 0 0,-1 1 0 0 0,1-1 0 0 0,-1 1 0 0 0,1-1 0 0 0,-1 1 0 0 0,1 0 0 0 0,-1 0 0 0 0,0 0 0 0 0,1 1 0 0 0,-1-1 0 0 0,1 1 0 0 0,3 0 0 0 0,7 2-358 0 0,18-2-4978 0 0,-23-1 3838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11975 0 0,'0'0'267'0'0,"0"0"42"0"0,0 0 17 0 0,0 0-28 0 0,0 0-58 0 0,0 0 491 0 0,0 0 238 0 0,0 0 45 0 0,0 0-61 0 0,0 0-288 0 0,0 0-121 0 0,0 0-28 0 0,0 0 66 0 0,0 0 288 0 0,0 0 122 0 0,1-8 983 0 0,0-5-1471 0 0,1 1 0 0 0,-1 0 0 0 0,2 0 0 0 0,0 0 0 0 0,0 0 0 0 0,1 1 0 0 0,6-13 0 0 0,42-76-75 0 0,-31 63 559 0 0,34-43 0 0 0,-36 60-988 0 0,-49 58 0 0 0,11-5 0 0 0,-34 64 0 0 0,48-85 0 0 0,0 0 0 0 0,1 0 0 0 0,0 0 0 0 0,1 1 0 0 0,0-1 0 0 0,-1 19 0 0 0,4-27 0 0 0,0 0 0 0 0,0 0 0 0 0,0 0 0 0 0,1 0 0 0 0,-1 0 0 0 0,1-1 0 0 0,1 6 0 0 0,-1-8 0 0 0,-1 1 0 0 0,1-1 0 0 0,-1 0 0 0 0,1 0 0 0 0,0 0 0 0 0,-1 1 0 0 0,1-1 0 0 0,0 0 0 0 0,0 0 0 0 0,0 0 0 0 0,0 0 0 0 0,0-1 0 0 0,0 1 0 0 0,0 0 0 0 0,0 0 0 0 0,0-1 0 0 0,1 1 0 0 0,-1 0 0 0 0,0-1 0 0 0,0 1 0 0 0,1-1 0 0 0,-1 0 0 0 0,0 1 0 0 0,3-1 0 0 0,4 1 0 0 0,0-1 0 0 0,0 0 0 0 0,0-1 0 0 0,0 0 0 0 0,0 0 0 0 0,-1-1 0 0 0,1 0 0 0 0,0 0 0 0 0,-1-1 0 0 0,1 0 0 0 0,-1 0 0 0 0,0-1 0 0 0,0 0 0 0 0,0 0 0 0 0,0 0 0 0 0,10-10 0 0 0,-1-1 0 0 0,0 1 0 0 0,-1-2 0 0 0,-1 0 0 0 0,-1-1 0 0 0,13-21 0 0 0,-8 11 0 0 0,-1-2 0 0 0,-2 0 0 0 0,0-1 0 0 0,15-48 0 0 0,-30 73-9 0 0,-5 7 0 0 0,-4 8 99 0 0,2 3 90 0 0,0 1-1 0 0,1 0 1 0 0,0 0 0 0 0,1 1-1 0 0,0-1 1 0 0,2 1-1 0 0,-1 0 1 0 0,2 0 0 0 0,0 1-1 0 0,0 16 1 0 0,3-24-223 0 0,-1-1-1 0 0,1 0 0 0 0,0 0 1 0 0,0 0-1 0 0,1 0 1 0 0,0 0-1 0 0,0 0 1 0 0,1 0-1 0 0,0 0 1 0 0,0-1-1 0 0,1 0 1 0 0,5 9-1 0 0,-7-12 21 0 0,0-1 0 0 0,0 0-1 0 0,0 0 1 0 0,0 0-1 0 0,0 0 1 0 0,0 0-1 0 0,0-1 1 0 0,0 1 0 0 0,1-1-1 0 0,-1 1 1 0 0,1-1-1 0 0,-1 0 1 0 0,1 0-1 0 0,0 0 1 0 0,-1 0 0 0 0,1-1-1 0 0,0 1 1 0 0,0-1-1 0 0,-1 1 1 0 0,1-1 0 0 0,0 0-1 0 0,0 0 1 0 0,0 0-1 0 0,-1-1 1 0 0,1 1-1 0 0,0-1 1 0 0,0 1 0 0 0,-1-1-1 0 0,1 0 1 0 0,-1 0-1 0 0,1 0 1 0 0,0 0 0 0 0,-1-1-1 0 0,4-2 1 0 0,15-7-487 0 0,-14 7 496 0 0,1 0 0 0 0,-1-1 0 0 0,0 1 1 0 0,0-1-1 0 0,0-1 0 0 0,10-10 0 0 0,-1-1 33 0 0,-12 14-206 0 0,0-1 0 0 0,-1 1 0 0 0,0 0 0 0 0,0-1 0 0 0,0 0 0 0 0,0 0 0 0 0,-1 0 1 0 0,1 0-1 0 0,-1 0 0 0 0,0 0 0 0 0,2-7 0 0 0,-4 10 11 0 0,0 1 1 0 0,0 0-1 0 0,0-1 1 0 0,0 1-1 0 0,0-1 0 0 0,0 1 1 0 0,0-1-1 0 0,0 1 1 0 0,0-1-1 0 0,-1 1 0 0 0,1 0 1 0 0,0-1-1 0 0,0 1 1 0 0,0-1-1 0 0,-1 1 0 0 0,1 0 1 0 0,0-1-1 0 0,0 1 1 0 0,-1 0-1 0 0,1-1 0 0 0,-2-1-499 0 0,-12-14-1860 0 0,-3 5-23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55 271 8287 0 0,'0'0'382'0'0,"0"0"-8"0"0,-2 0-240 0 0,-49 0 8864 0 0,49 0-8043 0 0,2 0-290 0 0,0 0-121 0 0,0 0-28 0 0,0 0 66 0 0,0 0 288 0 0,0 0 122 0 0,0 0 28 0 0,0 0-65 0 0,2-1-290 0 0,14-7-331 0 0,-1 1-1 0 0,1 1 0 0 0,1 0 1 0 0,32-7-1 0 0,-44 11-324 0 0,289-60 38 0 0,4 15 101 0 0,-12 2 100 0 0,-222 34 62 0 0,169-33 985 0 0,-129 26-364 0 0,-103 18-422 0 0,-1 0-66 0 0,0 0-358 0 0,-8 0-881 0 0,-5 2-1484 0 0,1 0 0 0 0,-24 7 0 0 0,21-5-6588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0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248 294 6447 0 0,'0'0'298'0'0,"0"0"-10"0"0,0 0-50 0 0,0 0 493 0 0,0 0 238 0 0,0 0 45 0 0,0 0-61 0 0,0 0-288 0 0,0 0-121 0 0,0 0-28 0 0,0 0 66 0 0,0 0 288 0 0,0 0 122 0 0,0 0 28 0 0,1-1 4 0 0,6-9 660 0 0,1 1 0 0 0,0 0-1 0 0,1 0 1 0 0,0 1 0 0 0,14-10 0 0 0,-22 17-1636 0 0,0 1 1 0 0,0-1-1 0 0,0 1 1 0 0,0 0-1 0 0,0 0 1 0 0,-1-1-1 0 0,1 1 1 0 0,0 0-1 0 0,0 0 1 0 0,0 0-1 0 0,0 0 1 0 0,0 0-1 0 0,0 0 1 0 0,0 0-1 0 0,0 1 1 0 0,0-1-1 0 0,0 0 1 0 0,0 0-1 0 0,0 1 0 0 0,0-1 1 0 0,0 1-1 0 0,0-1 1 0 0,0 1-1 0 0,-1-1 1 0 0,1 1-1 0 0,0-1 1 0 0,1 2-1 0 0,0 0 103 0 0,0 0-1 0 0,1 1 0 0 0,-1-1 0 0 0,-1 0 1 0 0,1 1-1 0 0,2 3 0 0 0,-2 0-150 0 0,1-1 0 0 0,-1 1 0 0 0,-1 0 0 0 0,1 0 0 0 0,-1 0 0 0 0,0 1 0 0 0,0-1 0 0 0,-1 0 0 0 0,0 11 0 0 0,-2 6 0 0 0,-5 28 0 0 0,6-48 0 0 0,-2 15 0 0 0,-1-1 0 0 0,-1 0 0 0 0,-12 29 0 0 0,12-37 0 0 0,0 1 0 0 0,0-1 0 0 0,-1 1 0 0 0,0-1 0 0 0,-1-1 0 0 0,1 0 0 0 0,-12 11 0 0 0,16-17 20 0 0,-1 0 0 0 0,1 0 0 0 0,-1 0 0 0 0,0-1 0 0 0,1 1 0 0 0,-1 0 0 0 0,0-1 0 0 0,0 0 0 0 0,0 0 0 0 0,0 0 0 0 0,0 0 0 0 0,0 0 0 0 0,0-1 0 0 0,0 1 0 0 0,-5-1 0 0 0,4 0 50 0 0,-1-1 1 0 0,1 1-1 0 0,-1-1 1 0 0,1 0-1 0 0,0 0 0 0 0,-1-1 1 0 0,1 0-1 0 0,0 1 1 0 0,-6-5-1 0 0,-4-2 135 0 0,1-2 0 0 0,1 0-1 0 0,-1 0 1 0 0,-18-22 0 0 0,22 21-205 0 0,0-1 0 0 0,0 1 0 0 0,1-2 0 0 0,1 1 0 0 0,0-1 0 0 0,1 0 0 0 0,0-1 0 0 0,1 0 0 0 0,0 0 0 0 0,1 0 0 0 0,-4-28 0 0 0,8 37 0 0 0,-3-13 0 0 0,1 0 0 0 0,1 0 0 0 0,0 0 0 0 0,4-31 0 0 0,-3 45 0 0 0,1 0 0 0 0,0 0 0 0 0,-1 0 0 0 0,1 0 0 0 0,1-1 0 0 0,-1 1 0 0 0,1 1 0 0 0,0-1 0 0 0,-1 0 0 0 0,2 0 0 0 0,-1 1 0 0 0,0-1 0 0 0,1 1 0 0 0,0-1 0 0 0,-1 1 0 0 0,1 0 0 0 0,0 0 0 0 0,1 1 0 0 0,-1-1 0 0 0,1 0 0 0 0,-1 1 0 0 0,1 0 0 0 0,0 0 0 0 0,-1 0 0 0 0,5-1 0 0 0,4-1 0 0 0,-1 2 0 0 0,1-1 0 0 0,0 1 0 0 0,0 1 0 0 0,23-1 0 0 0,61 10 0 0 0,-67-5 0 0 0,60 4 0 0 0,166-9 0 0 0,-211 0 0 0 0,-22 1 0 0 0,0 0 0 0 0,0-1 0 0 0,0-1 0 0 0,39-11 0 0 0,-58 13 0 0 0,11-7 0 0 0,-8 3 0 0 0,-3-1 0 0 0,-4-1 0 0 0,0 3 0 0 0,-11-7 0 0 0,2 4 0 0 0,9 6 0 0 0,-2-1 0 0 0,1 0 0 0 0,-1 0 0 0 0,1-1 0 0 0,-1 1 0 0 0,1 0 0 0 0,0-1 0 0 0,0 0 0 0 0,-3-4 0 0 0,2-1-2041 0 0,1 0-4650 0 0,0 0-3177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4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86 305 10135 0 0,'0'0'464'0'0,"-1"-1"-9"0"0,-1-2-218 0 0,0 1 0 0 0,1-1 0 0 0,0 0 0 0 0,-1 0 1 0 0,1 0-1 0 0,0 1 0 0 0,0-1 0 0 0,0 0 0 0 0,1 0 0 0 0,-1-1 0 0 0,1 1 0 0 0,-1 0 1 0 0,1 0-1 0 0,0 0 0 0 0,1-6 0 0 0,1-1 680 0 0,0 0-1 0 0,0 1 1 0 0,6-14 0 0 0,0 0-113 0 0,-4 4-11 0 0,-2 11-351 0 0,-1 0 0 0 0,2 1-1 0 0,2-8 1 0 0,0 3 408 0 0,-1-1-1 0 0,0 1 1 0 0,3-23-1 0 0,-4 19-559 0 0,-3 14-134 0 0,1 0 1 0 0,-1 0-1 0 0,0 0 0 0 0,0-1 1 0 0,0 1-1 0 0,0 0 0 0 0,0 0 1 0 0,0 0-1 0 0,-1 0 0 0 0,1 0 0 0 0,-1 0 1 0 0,0-4-1 0 0,-2 10-154 0 0,1 0 0 0 0,1 1 1 0 0,-1-1-1 0 0,1 0 0 0 0,-1 1 0 0 0,1-1 0 0 0,1 1 0 0 0,-2 6 0 0 0,-3 19-5 0 0,-10 18 3 0 0,-35 139 0 0 0,27-94 0 0 0,2-11 0 0 0,19-71 0 0 0,5-3 0 0 0,5-6 0 0 0,-6-3 0 0 0,0 1 0 0 0,0 0 0 0 0,0-1 0 0 0,0 1 0 0 0,1-1 0 0 0,-1 1 0 0 0,0-1 0 0 0,0 0 0 0 0,-1 0 0 0 0,1 0 0 0 0,3-2 0 0 0,1-1 0 0 0,12-6 0 0 0,-11 5 0 0 0,1 1 0 0 0,0 0 0 0 0,0 0 0 0 0,15-4 0 0 0,4 2 0 0 0,-21 3 0 0 0,26-1 0 0 0,-18 2 0 0 0,18-1 0 0 0,-24 4 0 0 0,0 1 0 0 0,-1-2-133 0 0,-6 0-563 0 0,-1 0-258 0 0,0 0-1011 0 0,0 0-4023 0 0,0 0-1724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4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304 205 11975 0 0,'0'0'267'0'0,"0"0"42"0"0,0-2 17 0 0,6-4-6 0 0,-5 4-195 0 0,1 0 0 0 0,-1 0 0 0 0,1 0 0 0 0,-1 0 0 0 0,0 0 0 0 0,0 0 0 0 0,0-1 0 0 0,0 1 1 0 0,0 0-1 0 0,0-4 0 0 0,7-38 6537 0 0,-7 40-6349 0 0,-1 0-1 0 0,1 0 1 0 0,-1 1-1 0 0,0-1 1 0 0,0 0-1 0 0,0 0 1 0 0,-1 0-1 0 0,1 0 1 0 0,-1 0-1 0 0,0 0 1 0 0,0 0 0 0 0,0 0-1 0 0,-3-6 1 0 0,-3-12 86 0 0,6 21 89 0 0,-7-13 613 0 0,-4-3-1085 0 0,12 16-16 0 0,0 1 0 0 0,-1-1 0 0 0,1 1 0 0 0,0 0 0 0 0,0-1 0 0 0,0 1 0 0 0,0-1 0 0 0,0 1 0 0 0,-1 0 0 0 0,1-1 0 0 0,0 1 0 0 0,0 0 0 0 0,-1-1 0 0 0,1 1 0 0 0,0 0 0 0 0,-1-1 0 0 0,1 1 0 0 0,0 0 0 0 0,-1 0 0 0 0,1-1 0 0 0,0 1 0 0 0,-1 0 0 0 0,1 0 0 0 0,0 0 0 0 0,-1 0 0 0 0,1-1 0 0 0,-1 1 0 0 0,1 0 0 0 0,0 0 0 0 0,-1 0 0 0 0,1 0 0 0 0,-1 0 0 0 0,1 0 0 0 0,-1 0 0 0 0,1 0 0 0 0,-1 0 0 0 0,0 0 0 0 0,-7-1 0 0 0,6 1 0 0 0,1 0 0 0 0,-1 0 0 0 0,0 0 0 0 0,1 0 0 0 0,-1 0 0 0 0,0 0 0 0 0,1 0 0 0 0,-1 1 0 0 0,0-1 0 0 0,1 1 0 0 0,-1-1 0 0 0,1 1 0 0 0,-1-1 0 0 0,1 1 0 0 0,-1 0 0 0 0,1 0 0 0 0,-3 2 0 0 0,-2 0 0 0 0,-7 6 324 0 0,0 0 0 0 0,1 0-1 0 0,0 1 1 0 0,0 1 0 0 0,-19 22-1 0 0,18-19-217 0 0,-12 12-106 0 0,-26 38 0 0 0,42-52 0 0 0,1 1 0 0 0,0 0 0 0 0,1 1 0 0 0,1 0 0 0 0,-9 24 0 0 0,14-35-67 0 0,1 0-1 0 0,-1 0 1 0 0,1 0 0 0 0,0 0-1 0 0,0 0 1 0 0,0 0-1 0 0,0 0 1 0 0,0 0 0 0 0,1 0-1 0 0,-1 0 1 0 0,1 0-1 0 0,1 4 1 0 0,0-5 84 0 0,-1-1 0 0 0,1 1 0 0 0,0-1-1 0 0,-1 0 1 0 0,1 1 0 0 0,0-1 0 0 0,0 0 0 0 0,0 0 0 0 0,-1 0-1 0 0,1 0 1 0 0,0-1 0 0 0,0 1 0 0 0,1 0 0 0 0,-1-1 0 0 0,3 1-1 0 0,2-1 24 0 0,-1 0-1 0 0,1-1 0 0 0,-1 0 0 0 0,1 0 0 0 0,-1 0 0 0 0,0-1 0 0 0,1 0 0 0 0,-1 0 0 0 0,0 0 1 0 0,7-5-1 0 0,-1 1 5 0 0,-1-1 0 0 0,1 0 0 0 0,19-18 0 0 0,-13 10-44 0 0,-9 8 0 0 0,-1 0 0 0 0,0 0 0 0 0,0-1 0 0 0,-1 0 0 0 0,0-1 0 0 0,0 0 0 0 0,7-13 0 0 0,-4 6 0 0 0,-8 12 0 0 0,0 0 0 0 0,0 0 0 0 0,0 0 0 0 0,0 0 0 0 0,-1 0 0 0 0,2-4 0 0 0,-3 8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0,-5 7 0 0 0,-6 7 0 0 0,6-6 0 0 0,1 1 0 0 0,-1 0 0 0 0,2 0 0 0 0,-1 1 0 0 0,1-1 0 0 0,0 1 0 0 0,0 0 0 0 0,1 0 0 0 0,1 0 0 0 0,-1 0 0 0 0,2 0 0 0 0,-1 11 0 0 0,1-16 0 0 0,0-3 0 0 0,0 0 0 0 0,0 0 0 0 0,1 1 0 0 0,-1-1 0 0 0,0 0 0 0 0,1 0 0 0 0,-1 1 0 0 0,1-1 0 0 0,-1 0 0 0 0,1 0 0 0 0,0 0 0 0 0,-1 0 0 0 0,1 0 0 0 0,0 0 0 0 0,0 0 0 0 0,0 0 0 0 0,1 1 0 0 0,1 2 0 0 0,4 3 0 0 0,13 3 0 0 0,-14-7 0 0 0,-4-2 0 0 0,-1 0 0 0 0,1-1 0 0 0,0 1 0 0 0,0-1 0 0 0,0 1 0 0 0,-1-1 0 0 0,1 1 0 0 0,0-1 0 0 0,0 0 0 0 0,0 0 0 0 0,0 0 0 0 0,0 0 0 0 0,0 0 0 0 0,0-1 0 0 0,0 1 0 0 0,2-1 0 0 0,5-1 0 0 0,0 0 0 0 0,0 0 0 0 0,0-1 0 0 0,0 0 0 0 0,0 0 0 0 0,-1-1 0 0 0,1 0 0 0 0,12-9 0 0 0,-15 8-133 0 0,-5 3-563 0 0,-1-2-408 0 0,0 1-1099 0 0,0 3-3959 0 0,0 0-2188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13823 0 0,'0'0'315'0'0,"0"0"45"0"0,0 0 21 0 0,0 0-49 0 0,1-1-220 0 0,1-1 123 0 0,-1 1 0 0 0,1-1 0 0 0,-1 0 0 0 0,0 0 0 0 0,0 1 0 0 0,1-1 0 0 0,-1 0 0 0 0,-1 0 0 0 0,1 0-1 0 0,0 0 1 0 0,0-1 0 0 0,0-2 0 0 0,2-6 1611 0 0,11-10 1822 0 0,-13 20-3124 0 0,-1 1-28 0 0,3-5 286 0 0,0 4 2492 0 0,2 3-3264 0 0,-1 1 0 0 0,0-1 0 0 0,-1 1 0 0 0,1 0-1 0 0,0 0 1 0 0,-1 0 0 0 0,0 0 0 0 0,0 0 0 0 0,0 1 0 0 0,0-1 0 0 0,3 5 0 0 0,4 9 80 0 0,11 24 1 0 0,-6-10-75 0 0,13 22-36 0 0,58 79 0 0 0,-78-121 0 0 0,49 60 0 0 0,-51-63 24 0 0,-2-1-51 0 0,0-1 1 0 0,1 0 0 0 0,0 0 0 0 0,0-1 0 0 0,9 8 0 0 0,-16-15-620 0 0,-2-1-294 0 0,0-1 1 0 0,0 0-1 0 0,1-1 1 0 0,-1 1-1 0 0,1 0 0 0 0,0-1 1 0 0,-3-6-1 0 0,2-1-596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4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10135 0 0,'0'0'231'0'0,"0"0"29"0"0,0 0 19 0 0,-1-1-41 0 0,-2-3-44 0 0,3 3 552 0 0,0 1 232 0 0,0 0 40 0 0,0 0-63 0 0,-1-13 1936 0 0,0 11-2536 0 0,1 1 1 0 0,0 0 0 0 0,0-1 0 0 0,0 1-1 0 0,-1-1 1 0 0,1 1 0 0 0,0 0 0 0 0,1-1-1 0 0,-1 1 1 0 0,0 0 0 0 0,0-1 0 0 0,1 1-1 0 0,-1 0 1 0 0,1-1 0 0 0,-1 1-1 0 0,1 0 1 0 0,-1-1 0 0 0,1 1 0 0 0,0 0-1 0 0,1-2 1 0 0,-1 3-256 0 0,1-1 1 0 0,0 1-1 0 0,0 0 0 0 0,0 0 0 0 0,0-1 1 0 0,0 1-1 0 0,-1 0 0 0 0,1 0 0 0 0,0 1 1 0 0,2-1-1 0 0,-2 1-41 0 0,-1-1 1 0 0,1 1-1 0 0,-1 0 1 0 0,1-1 0 0 0,-1 1-1 0 0,0 0 1 0 0,1 0-1 0 0,-1 0 1 0 0,0 0 0 0 0,0 0-1 0 0,0 0 1 0 0,0 0-1 0 0,0 1 1 0 0,0-1-1 0 0,0 0 1 0 0,0 0 0 0 0,1 2-1 0 0,-2-2-30 0 0,6 12-13 0 0,12 65-16 0 0,-2-13 0 0 0,4 13 0 0 0,-7-27 0 0 0,-9-36 0 0 0,0 0 0 0 0,0 0 0 0 0,10 19 0 0 0,-11-27 0 0 0,0 1 0 0 0,-1-1 0 0 0,4 17 0 0 0,-5-17 0 0 0,1 1 0 0 0,0 0 0 0 0,6 13 0 0 0,-7-20 0 0 0,-1 0 0 0 0,0 0 0 0 0,1 0 0 0 0,-1 0 0 0 0,0 0 0 0 0,1 0 0 0 0,-1 0 0 0 0,0 0 0 0 0,0 0 0 0 0,0-1 0 0 0,0 1 0 0 0,0 2 0 0 0,0 0 0 0 0,0 0 0 0 0,0 1 0 0 0,1-1 0 0 0,-1 0 0 0 0,1 0 0 0 0,2 6 0 0 0,-3-8 0 0 0,1 0 0 0 0,-1 1 0 0 0,0-1 0 0 0,0 1 0 0 0,1-1 0 0 0,-1 0 0 0 0,0 1 0 0 0,0-1 0 0 0,0 1 0 0 0,-1-1 0 0 0,1 1 0 0 0,0-1 0 0 0,0 0 0 0 0,-1 1 0 0 0,1-1 0 0 0,-1 0 0 0 0,1 1 0 0 0,-2 1 0 0 0,-5 16 0 0 0,5-10 0 0 0,-3 7 0 0 0,3-13 0 0 0,-6 17 0 0 0,0-13 0 0 0,-8 5 0 0 0,13-11 12 0 0,0 0-15 0 0,-9 15-70 0 0,11-14-264 0 0,1-2-138 0 0,0 0-33 0 0,0 0 65 0 0,1-1 294 0 0,6-3 61 0 0,-6 2-62 0 0,0 1 0 0 0,0 0 0 0 0,0-1 1 0 0,-1 1-1 0 0,1-1 0 0 0,0 1 0 0 0,-1-1 0 0 0,1 1 0 0 0,-1-1 0 0 0,1 1 0 0 0,-1-1 1 0 0,0 1-1 0 0,0-1 0 0 0,0 0 0 0 0,0 1 0 0 0,0-1 0 0 0,0-2 0 0 0,0-7-956 0 0,3 1-1142 0 0,-4 1-4916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33 15663 0 0,'4'-14'1668'0'0,"-1"6"-985"0"0,0-2 3820 0 0,-4 10-4325 0 0,0 0 0 0 0,0 0 0 0 0,1 0 0 0 0,-1 0 0 0 0,0 1 0 0 0,0-1 0 0 0,1 0 0 0 0,-1 0 0 0 0,0 1 0 0 0,1-1 0 0 0,-1 0 0 0 0,0 1 0 0 0,1-1 0 0 0,-1 1 0 0 0,1-1 0 0 0,-2 2 0 0 0,-6 4 13 0 0,1 0 0 0 0,-1 1 0 0 0,1 0 0 0 0,-11 15 0 0 0,-3 3 318 0 0,-279 323 99 0 0,290-337-603 0 0,6-7-11 0 0,0 0 1 0 0,1 1-1 0 0,-1-1 0 0 0,1 1 0 0 0,0-1 1 0 0,0 1-1 0 0,1 0 0 0 0,-1 0 0 0 0,1 0 1 0 0,0 1-1 0 0,-1 6 0 0 0,3-11-24 0 0,0-1-1 0 0,0 0 1 0 0,1 0-1 0 0,-1 1 1 0 0,0-1 0 0 0,0 0-1 0 0,1 0 1 0 0,-1 1-1 0 0,0-1 1 0 0,1 0 0 0 0,-1 0-1 0 0,0 0 1 0 0,1 1-1 0 0,-1-1 1 0 0,0 0-1 0 0,1 0 1 0 0,-1 0 0 0 0,0 0-1 0 0,1 0 1 0 0,-1 0-1 0 0,0 0 1 0 0,1 0 0 0 0,-1 0-1 0 0,1 0 1 0 0,-1 0-1 0 0,1 0 1 0 0,10 0-1561 0 0,2-3-4599 0 0,3-3-1968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4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15663 0 0,'0'0'356'0'0,"0"0"50"0"0,0 0 20 0 0,3 2-42 0 0,22 5 869 0 0,-12-9 1739 0 0,-8 0-1442 0 0,-4 1-1441 0 0,3 0 195 0 0,0 0 0 0 0,0 0 1 0 0,0-1-1 0 0,0 0 1 0 0,0 0-1 0 0,0 0 0 0 0,-1 0 1 0 0,1-1-1 0 0,-1 1 1 0 0,6-6-1 0 0,37-43 2700 0 0,14-23-2832 0 0,-13 20 1268 0 0,-39 44-997 0 0,0 6-294 0 0,1 4-133 0 0,-1 4-16 0 0,-5 2-122 0 0,1-1 0 0 0,-1 1 0 0 0,0 0 0 0 0,0-1 0 0 0,-1 1 0 0 0,0 0 0 0 0,0 1 0 0 0,0-1 0 0 0,1 9 0 0 0,-2-6-32 0 0,2 0-1 0 0,-1 0 1 0 0,1-1-1 0 0,4 9 1 0 0,3 5 504 0 0,-8-17-213 0 0,0 0 0 0 0,0 0 0 0 0,1-1 0 0 0,-1 1-1 0 0,1-1 1 0 0,0 1 0 0 0,0-1 0 0 0,1 0 0 0 0,-1 0-1 0 0,1 0 1 0 0,7 5 0 0 0,-10-8-137 0 0,1 0 0 0 0,-1 0 0 0 0,0 0 0 0 0,0-1 0 0 0,0 1 0 0 0,1 0 0 0 0,-1-1 0 0 0,0 1 0 0 0,1-1 0 0 0,-1 1 0 0 0,0-1 0 0 0,1 1 0 0 0,-1-1 0 0 0,1 0 0 0 0,-1 0 0 0 0,0 0 0 0 0,1 0 0 0 0,-1 0 0 0 0,1 0 0 0 0,1 0 0 0 0,1-1 0 0 0,0 1 0 0 0,0-1 0 0 0,0 0 0 0 0,0 0 0 0 0,-1 0 0 0 0,1 0 0 0 0,0 0 0 0 0,-1-1 0 0 0,1 1 0 0 0,-1-1 0 0 0,1 0 0 0 0,-1 0 0 0 0,0-1 0 0 0,4-3 0 0 0,-2 1 0 0 0,0 0 0 0 0,0 0 0 0 0,-1-1 0 0 0,0 0 0 0 0,0 1 0 0 0,5-14 0 0 0,-1-1 0 0 0,-1 0 0 0 0,-1 0 0 0 0,7-41 0 0 0,-7 34-38 0 0,-3 16-83 0 0,-1 0 0 0 0,2-23 0 0 0,-4 34 57 0 0,0 0 0 0 0,0 0-1 0 0,0-1 1 0 0,-1 1 0 0 0,1 0 0 0 0,0 0 0 0 0,0-1 0 0 0,0 1 0 0 0,0 0 0 0 0,0 0 0 0 0,0 0 0 0 0,0-1 0 0 0,0 1 0 0 0,-1 0-1 0 0,1 0 1 0 0,0 0 0 0 0,0-1 0 0 0,0 1 0 0 0,0 0 0 0 0,-1 0 0 0 0,1 0 0 0 0,0 0 0 0 0,0-1 0 0 0,-1 1 0 0 0,1 0-1 0 0,0 0 1 0 0,0 0 0 0 0,0 0 0 0 0,-1 0 0 0 0,1 0 0 0 0,0 0 0 0 0,0 0 0 0 0,-1 0 0 0 0,1 0 0 0 0,0 0 0 0 0,0 0 0 0 0,-1 0-1 0 0,1 0 1 0 0,0 0 0 0 0,0 0 0 0 0,-1 0 0 0 0,1 0 0 0 0,0 0 0 0 0,0 0 0 0 0,-1 0 0 0 0,1 0 0 0 0,0 1 0 0 0,0-1 0 0 0,-12 5-4111 0 0,4 1-4693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5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51 17503 0 0,'0'0'399'0'0,"0"0"60"0"0,4-7 442 0 0,-2 1-616 0 0,-2 4 457 0 0,0 2 228 0 0,0 0 43 0 0,0 0-59 0 0,0 0-289 0 0,0 3-121 0 0,-2 6-414 0 0,-1 0 0 0 0,1 0 0 0 0,-2-1 0 0 0,1 1 0 0 0,-1-1 0 0 0,-5 9 0 0 0,-9 18 92 0 0,-66 154-222 0 0,77-177-12 0 0,6-9 20 0 0,-1-1 1 0 0,0 1-1 0 0,1 0 0 0 0,-1 0 1 0 0,1 0-1 0 0,0 0 1 0 0,0 0-1 0 0,0 0 1 0 0,0 6-1 0 0,0-8 363 0 0,7-7 626 0 0,4-11-879 0 0,1 1 1 0 0,-2-2-1 0 0,0 1 1 0 0,9-29-1 0 0,-7 19 111 0 0,14-26 1 0 0,3 5 572 0 0,51-65 1 0 0,-70 98-803 0 0,-8 15 0 0 0,-1 0 0 0 0,0 0 0 0 0,0 0 0 0 0,0-1 0 0 0,0 1 0 0 0,0 0 0 0 0,0 0 0 0 0,1 0 0 0 0,-1-1 0 0 0,0 1 0 0 0,0 0 0 0 0,0 0 0 0 0,1 0 0 0 0,-1 0 0 0 0,0 0 0 0 0,0-1 0 0 0,0 1 0 0 0,1 0 0 0 0,-1 0 0 0 0,0 0 0 0 0,0 0 0 0 0,1 0 0 0 0,-1 0 0 0 0,0 0 0 0 0,0 0 0 0 0,1 0 0 0 0,-1 0 0 0 0,0 0 0 0 0,0 0 0 0 0,1 0 0 0 0,-1 0 0 0 0,0 0 0 0 0,0 0 0 0 0,0 0 0 0 0,1 0 0 0 0,-1 0 0 0 0,0 0 0 0 0,0 1 0 0 0,1-1 0 0 0,-1 0 0 0 0,0 0 0 0 0,0 0 0 0 0,0 0 0 0 0,1 0 0 0 0,-1 1 0 0 0,0-1 0 0 0,0 0 0 0 0,0 0 0 0 0,0 0 0 0 0,0 1 0 0 0,1-1 0 0 0,-1 0 0 0 0,0 0 0 0 0,0 0 0 0 0,0 1 0 0 0,0-1 0 0 0,0 0 0 0 0,0 0 0 0 0,0 1 0 0 0,0-1 0 0 0,0 1 0 0 0,0-1 0 0 0,4 8 0 0 0,-1 1 0 0 0,-1 0 0 0 0,1-1 0 0 0,-2 1 0 0 0,1 0 0 0 0,-1 1 0 0 0,0 15 0 0 0,0-11 0 0 0,1 47 0 0 0,4 41 0 0 0,-5-89 0 0 0,2 0 0 0 0,0 0 0 0 0,0-1 0 0 0,1 1 0 0 0,9 20 0 0 0,-12-32 0 0 0,-1 0 0 0 0,0-1 0 0 0,0 1 0 0 0,0-1 0 0 0,0 1 0 0 0,0-1 0 0 0,1 1 0 0 0,-1 0 0 0 0,0-1 0 0 0,0 1 0 0 0,1-1 0 0 0,-1 1 0 0 0,0-1 0 0 0,1 1 0 0 0,-1-1 0 0 0,1 0 0 0 0,-1 1 0 0 0,0-1 0 0 0,1 1 0 0 0,-1-1 0 0 0,1 0 0 0 0,-1 1 0 0 0,1-1 0 0 0,-1 0 0 0 0,1 0 0 0 0,0 1 0 0 0,-1-1 0 0 0,2 0 0 0 0,-1 1 0 0 0,0-1 0 0 0,1 1 0 0 0,-1-1 0 0 0,0 1 0 0 0,1-1 0 0 0,-1 0 0 0 0,1 1 0 0 0,-1-1 0 0 0,1 0 0 0 0,-1 0 0 0 0,1 0 0 0 0,-1 0 0 0 0,1 0 0 0 0,-1 0 0 0 0,1-1 0 0 0,-1 1 0 0 0,0-1 0 0 0,1 1 0 0 0,-1-1 0 0 0,1 1 0 0 0,-1-1 0 0 0,0 1 0 0 0,1-1 0 0 0,-1 0 0 0 0,0 0 0 0 0,2-1 0 0 0,1-2 0 0 0,0 0 0 0 0,0 0 0 0 0,0-1 0 0 0,0 1 0 0 0,3-8 0 0 0,4-6 76 0 0,-1 0 0 0 0,-1-1 0 0 0,8-22 1 0 0,15-62 325 0 0,-12 39-446 0 0,-17 55-78 0 0,-1-1 1 0 0,1 1 0 0 0,-1-1-1 0 0,1-17 1 0 0,-3 26 120 0 0,0 1-1 0 0,0 0 1 0 0,0-1-1 0 0,0 1 1 0 0,0-1-1 0 0,0 1 1 0 0,0 0-1 0 0,0-1 1 0 0,0 1 0 0 0,0-1-1 0 0,0 1 1 0 0,-1 0-1 0 0,1-1 1 0 0,0 1-1 0 0,0-1 1 0 0,0 1-1 0 0,0 0 1 0 0,-1-1 0 0 0,1 1-1 0 0,0 0 1 0 0,0-1-1 0 0,-1 1 1 0 0,1 0-1 0 0,0 0 1 0 0,-1-1-1 0 0,1 1 1 0 0,0 0-1 0 0,-1 0 1 0 0,1-1 0 0 0,0 1-1 0 0,-1 0 1 0 0,1 0-1 0 0,0 0 1 0 0,-1 0-1 0 0,1 0 1 0 0,-1-1-1 0 0,1 1 1 0 0,0 0 0 0 0,-1 0-1 0 0,1 0 1 0 0,-1 0-1 0 0,1 0 1 0 0,0 0-1 0 0,-1 0 1 0 0,1 0-1 0 0,-1 1 1 0 0,1-1-1 0 0,0 0 1 0 0,-1 0 0 0 0,1 0-1 0 0,0 0 1 0 0,-1 1-1 0 0,0-1-61 0 0,-1 0-88 0 0,1 1 0 0 0,-1-1-1 0 0,0 1 1 0 0,1-1 0 0 0,-1 1 0 0 0,1 0 0 0 0,-1 0-1 0 0,1 0 1 0 0,0-1 0 0 0,-3 3 0 0 0,-6 7-4531 0 0,6-6 813 0 0,-4 4-4481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5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42 19351 0 0,'0'0'439'0'0,"0"0"62"0"0,1-1 33 0 0,2-4-197 0 0,-2 3-296 0 0,0 0 0 0 0,1 0 0 0 0,-1 0-1 0 0,1 0 1 0 0,-1 0 0 0 0,1 1 0 0 0,0-1 0 0 0,0 0 0 0 0,0 1-1 0 0,3-3 1 0 0,1-1 877 0 0,7-3 3036 0 0,-12 8-3438 0 0,-1 0-72 0 0,4 34-272 0 0,-5-22-54 0 0,-1 1-1 0 0,0 0 0 0 0,-1 0 1 0 0,-5 14-1 0 0,-23 50 921 0 0,5-15-615 0 0,19-42-423 0 0,-49 146 0 0 0,47-135 0 0 0,2 0 0 0 0,1 1 0 0 0,-2 46 0 0 0,8-71 60 0 0,0 0 1 0 0,0 0-1 0 0,1 0 0 0 0,0-1 0 0 0,1 1 0 0 0,-1 0 1 0 0,1-1-1 0 0,1 1 0 0 0,-1-1 0 0 0,1 0 1 0 0,0 0-1 0 0,1 0 0 0 0,-1 0 0 0 0,1 0 1 0 0,0-1-1 0 0,7 8 0 0 0,-8-10-21 0 0,0 0 1 0 0,1 0-1 0 0,-1 0 1 0 0,1-1-1 0 0,0 1 0 0 0,0-1 1 0 0,0 0-1 0 0,0 0 0 0 0,0 0 1 0 0,1 0-1 0 0,-1-1 1 0 0,0 0-1 0 0,1 0 0 0 0,-1 0 1 0 0,1 0-1 0 0,0-1 1 0 0,-1 1-1 0 0,1-1 0 0 0,-1 0 1 0 0,1-1-1 0 0,-1 1 0 0 0,1-1 1 0 0,0 0-1 0 0,-1 0 1 0 0,5-2-1 0 0,6-2-308 0 0,-13 5-1135 0 0,-2 0-511 0 0,-2-1-108 0 0,-6-3-22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10135 0 0,'0'0'464'0'0,"0"0"-9"0"0,0 0-87 0 0,0-7 2177 0 0,0 3-2059 0 0,0-1 1 0 0,0 1-1 0 0,0 0 0 0 0,1-1 0 0 0,0 1 0 0 0,0 0 0 0 0,0-1 0 0 0,0 1 0 0 0,1 0 0 0 0,2-6 0 0 0,4-4 853 0 0,15-21 0 0 0,1-2 131 0 0,16-32-774 0 0,-21 39 8 0 0,27-57 1 0 0,-37 68-231 0 0,-7 15-298 0 0,0 1 0 0 0,0-1 0 0 0,0 0 0 0 0,-1 1 0 0 0,0-1 1 0 0,1 0-1 0 0,0-7 0 0 0,1-2-18 0 0,-2 11-148 0 0,-3 7-13 0 0,-11 30 3 0 0,-15 47 0 0 0,24-69 0 0 0,1 0 0 0 0,1 0 0 0 0,0 1 0 0 0,0 17 0 0 0,2-29 0 0 0,-1 0 0 0 0,1-1 0 0 0,0 0 0 0 0,0 1 0 0 0,0-1 0 0 0,1 0 0 0 0,-1 0 0 0 0,0 1 0 0 0,0-1 0 0 0,1 0 0 0 0,-1 0 0 0 0,1 1 0 0 0,-1-1 0 0 0,1 0 0 0 0,-1 0 0 0 0,1 0 0 0 0,0 0 0 0 0,-1 0 0 0 0,1 0 0 0 0,0 0 0 0 0,0 0 0 0 0,0 0 0 0 0,0 0 0 0 0,0 0 0 0 0,0 0 0 0 0,0-1 0 0 0,0 1 0 0 0,0 0 0 0 0,0-1 0 0 0,2 2 0 0 0,-2-2 0 0 0,-1 1 0 0 0,1-1 0 0 0,-1 0 0 0 0,1 1 0 0 0,0-1 0 0 0,-1 0 0 0 0,1 1 0 0 0,-1-1 0 0 0,1 0 0 0 0,0 0 0 0 0,-1 1 0 0 0,1-1 0 0 0,0 0 0 0 0,-1 0 0 0 0,1 0 0 0 0,0 0 0 0 0,-1 0 0 0 0,1 0 0 0 0,0 0 0 0 0,-1 0 0 0 0,1 0 0 0 0,0 0 0 0 0,-1 0 0 0 0,1-1 0 0 0,0 1 0 0 0,0-1 0 0 0,1 0 0 0 0,6 0 31 0 0,-1 0 0 0 0,1-1-1 0 0,-1-1 1 0 0,0 1 0 0 0,0-1 0 0 0,0 0-1 0 0,0-1 1 0 0,0 0 0 0 0,6-5 0 0 0,-3 2 82 0 0,0-1 1 0 0,-1-1 0 0 0,0 0-1 0 0,-1 0 1 0 0,7-10 0 0 0,6-12 233 0 0,-2-1 0 0 0,26-59 0 0 0,-44 89-346 0 0,7-11 19 0 0,-7 5-24 0 0,-1 4 4 0 0,-10 21 0 0 0,6 2 0 0 0,0-1 0 0 0,1 1 0 0 0,2 0 0 0 0,0 34 0 0 0,0-41 0 0 0,2 19 0 0 0,3-3-64 0 0,-4-27-273 0 0,0-1-138 0 0,0 0-33 0 0,0 0-72 0 0,0 0-285 0 0,0 0-126 0 0,0 0-29 0 0,0 0-140 0 0,0 0-572 0 0,0 0-253 0 0,0 0-51 0 0,0 0-11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13823 0 0,'0'0'315'0'0,"0"0"45"0"0,0 0 21 0 0,0 0-49 0 0,1 1-220 0 0,30 6 4198 0 0,-30-6-3991 0 0,1 0 0 0 0,-1-1 0 0 0,0 1 0 0 0,0 0 0 0 0,1 1 0 0 0,-1-1 0 0 0,0 0 0 0 0,0 0 0 0 0,0 0 1 0 0,0 1-1 0 0,1 1 0 0 0,1 5-286 0 0,-4 1 174 0 0,1 0 1 0 0,-2 1-1 0 0,0-2 0 0 0,0 1 0 0 0,0 0 0 0 0,-1 0 1 0 0,0-1-1 0 0,-1 1 0 0 0,-5 8 0 0 0,-34 62-207 0 0,41-72 27 0 0,2-6-41 0 0,0 0-1 0 0,-1 1 0 0 0,1-1 1 0 0,-1 1-1 0 0,0-1 1 0 0,1 0-1 0 0,-1 1 1 0 0,0-1-1 0 0,0 0 0 0 0,-1 2 1 0 0,1-2-682 0 0,1-1-258 0 0,0 0-56 0 0,0 0-13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5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180 212 13823 0 0,'0'0'630'0'0,"5"-7"211"0"0,0-10-791 0 0,3-9 3805 0 0,7 8 2496 0 0,-15 19-6351 0 0,0-1 0 0 0,0 0 0 0 0,0 0 1 0 0,0 0-1 0 0,0 0 0 0 0,0 0 0 0 0,0 0 1 0 0,0 0-1 0 0,0 1 0 0 0,0-1 0 0 0,0 0 1 0 0,0 0-1 0 0,0 0 0 0 0,0 0 0 0 0,0 0 0 0 0,0 1 1 0 0,0-1-1 0 0,0 0 0 0 0,0 0 0 0 0,0 0 1 0 0,0 0-1 0 0,0 0 0 0 0,0 0 0 0 0,0 0 0 0 0,0 1 1 0 0,0-1-1 0 0,0 0 0 0 0,0 0 0 0 0,0 0 1 0 0,0 0-1 0 0,1 0 0 0 0,-1 0 0 0 0,0 0 1 0 0,0 0-1 0 0,0 0 0 0 0,0 1 0 0 0,0-1 0 0 0,0 0 1 0 0,0 0-1 0 0,1 0 0 0 0,-1 0 0 0 0,0 0 1 0 0,0 0-1 0 0,0 0 0 0 0,0 0 0 0 0,0 0 1 0 0,0 0-1 0 0,1 0 0 0 0,-1 0 0 0 0,0 0 0 0 0,0 0 1 0 0,0 0-1 0 0,0 0 0 0 0,0 0 0 0 0,0 0 1 0 0,1 0-1 0 0,-1 0 0 0 0,0 0 0 0 0,0 0 0 0 0,0 0 1 0 0,0-1-1 0 0,0 1 0 0 0,0 0 0 0 0,0 0 1 0 0,1 0-1 0 0,-1 0 0 0 0,0 0 0 0 0,0 0 0 0 0,1 10 68 0 0,-1-10-62 0 0,-2 27 349 0 0,-2 0-1 0 0,0 0 1 0 0,-2-1 0 0 0,-17 51 0 0 0,9-30-153 0 0,12-40-202 0 0,0-1 0 0 0,-1 1 0 0 0,0 0 0 0 0,0-1 0 0 0,0 0 0 0 0,-1 0 0 0 0,0 0 0 0 0,-7 9 0 0 0,5-8 0 0 0,5-6 0 0 0,0-1 0 0 0,1 1 0 0 0,-1 0 0 0 0,0 0 0 0 0,1-1 0 0 0,-1 1 0 0 0,0-1 0 0 0,0 1 0 0 0,0 0 0 0 0,1-1 0 0 0,-1 1 0 0 0,0-1 0 0 0,0 0 0 0 0,0 1 0 0 0,0-1 0 0 0,0 0 0 0 0,0 0 0 0 0,0 1 0 0 0,0-1 0 0 0,0 0 0 0 0,0 0 0 0 0,-1 0 0 0 0,-1 0 0 0 0,2 0 0 0 0,-1 0 0 0 0,1 0 0 0 0,-1 0 0 0 0,1 0 0 0 0,-1 0 0 0 0,1 0 0 0 0,-1 0 0 0 0,1-1 0 0 0,-1 1 0 0 0,1 0 0 0 0,0-1 0 0 0,-1 1 0 0 0,1-1 0 0 0,0 0 0 0 0,-1 1 0 0 0,1-1 0 0 0,0 0 0 0 0,0 0 0 0 0,-2-1 0 0 0,0 0 0 0 0,-2-1 47 0 0,0 0-1 0 0,1 0 1 0 0,-1-1-1 0 0,1 0 1 0 0,0 0-1 0 0,0 0 1 0 0,0 0-1 0 0,0 0 1 0 0,1-1-1 0 0,-1 1 1 0 0,1-1-1 0 0,0 0 1 0 0,1 0 0 0 0,-1 0-1 0 0,1-1 1 0 0,0 1-1 0 0,1-1 1 0 0,-1 1-1 0 0,-1-10 1 0 0,2 3 52 0 0,1 1-1 0 0,0-1 1 0 0,0 0 0 0 0,1 1 0 0 0,3-15 0 0 0,17-56 390 0 0,-14 59-454 0 0,-4 13-35 0 0,1 0 0 0 0,0 0 0 0 0,1 0 0 0 0,0 1 0 0 0,0 0 0 0 0,1 0 0 0 0,0 0 0 0 0,12-11 0 0 0,-11 13 0 0 0,2 5 0 0 0,-7 3 0 0 0,0-1 0 0 0,0 1 0 0 0,0 0 0 0 0,1-1 0 0 0,-1 1 0 0 0,0 0 0 0 0,0 0 0 0 0,0 1 0 0 0,0-1 0 0 0,-1 0 0 0 0,1 1 0 0 0,0-1 0 0 0,0 1 0 0 0,-1-1 0 0 0,2 3 0 0 0,22 30 0 0 0,-19-24 0 0 0,-1-2 0 0 0,-2-3 0 0 0,0-1 0 0 0,-1 0 0 0 0,2 0 0 0 0,-1 0 0 0 0,0-1 0 0 0,1 1 0 0 0,-1-1 0 0 0,1 0 0 0 0,0 0 0 0 0,0 0 0 0 0,9 4 0 0 0,-4-3 0 0 0,-4-1 0 0 0,-4-3 0 0 0,0 1 0 0 0,0-1 0 0 0,0 1 0 0 0,-1-1 0 0 0,1 1 0 0 0,0-1 0 0 0,0 0 0 0 0,0 0 0 0 0,0 1 0 0 0,0-1 0 0 0,0 0 0 0 0,0 0 0 0 0,0 0 0 0 0,0 0 0 0 0,0 0 0 0 0,0 0 0 0 0,0 0 0 0 0,0 0 0 0 0,0 0 0 0 0,0-1 0 0 0,0 1 0 0 0,0 0 0 0 0,0-1 0 0 0,0 1 0 0 0,0-1 0 0 0,0 1 0 0 0,0-1 0 0 0,1 0 0 0 0,1-1 0 0 0,-1 1-107 0 0,0 0-1 0 0,0-1 1 0 0,0 1 0 0 0,-1-1-1 0 0,1 1 1 0 0,0-1 0 0 0,-1 0 0 0 0,1 0-1 0 0,-1 0 1 0 0,1 0 0 0 0,-1 0-1 0 0,0 0 1 0 0,0 0 0 0 0,0 0-1 0 0,0 0 1 0 0,0-1 0 0 0,1-2-1 0 0,0-6-1020 0 0,0 1 0 0 0,0-19 0 0 0,0 13 300 0 0,-2 9-98 0 0,0-1 0 0 0,0 0 0 0 0,0 0 0 0 0,-3-11 0 0 0,2 15 586 0 0,-5-30-2218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0,'0'0'630'0'0,"0"0"-13"0"0,0 0-184 0 0,0 0 677 0 0,0 0 340 0 0,0 0 72 0 0,2 0-57 0 0,34-4 832 0 0,1 2-1 0 0,56 3 1 0 0,-20 1-574 0 0,-67-3-1723 0 0,21 3 0 0 0,-20-1 0 0 0,18 3 0 0 0,-25-4 0 0 0,1 0 0 0 0,-1 1 0 0 0,1-1 0 0 0,-1 0 0 0 0,0 0 0 0 0,1 0 0 0 0,-1 0 0 0 0,1 0 0 0 0,-1 1 0 0 0,1-1 0 0 0,-1 0 0 0 0,0 0 0 0 0,1 1 0 0 0,-1-1 0 0 0,0 0 0 0 0,1 0 0 0 0,-1 1 0 0 0,0-1 0 0 0,1 1 0 0 0,-1-1 0 0 0,0 0 0 0 0,0 1 0 0 0,1-1 0 0 0,-1 0 0 0 0,0 1 0 0 0,0-1 0 0 0,0 1 0 0 0,0-1 0 0 0,1 1 0 0 0,-1-1 0 0 0,0 1 0 0 0,0-1 0 0 0,0 0 0 0 0,0 1 0 0 0,0-1 0 0 0,0 1 0 0 0,0-1 0 0 0,0 1 0 0 0,0-1 0 0 0,-1 1 0 0 0,1-1 0 0 0,0 0 0 0 0,0 1 0 0 0,0-1 0 0 0,0 1 0 0 0,-1-1 0 0 0,1 1 0 0 0,0-1 0 0 0,0 0 0 0 0,-1 1 0 0 0,1-1 0 0 0,0 0 0 0 0,-1 1 0 0 0,1 0 0 0 0,-7 7 0 0 0,-1 1 0 0 0,1-1 0 0 0,-1 0 0 0 0,-1 0 0 0 0,1-1 0 0 0,-1 0 0 0 0,-18 10 0 0 0,-23 19 0 0 0,45-32 0 0 0,0 1 0 0 0,0 0 0 0 0,1 0 0 0 0,0 0 0 0 0,0 0 0 0 0,0 1 0 0 0,-3 6 0 0 0,6-11 0 0 0,1 0 0 0 0,-1-1 0 0 0,1 1 0 0 0,0 0 0 0 0,0-1 0 0 0,-1 1 0 0 0,1 0 0 0 0,0 0 0 0 0,0-1 0 0 0,0 1 0 0 0,0 0 0 0 0,0 0 0 0 0,0 0 0 0 0,0-1 0 0 0,0 1 0 0 0,0 0 0 0 0,0 0 0 0 0,0-1 0 0 0,0 1 0 0 0,0 0 0 0 0,1 0 0 0 0,-1-1 0 0 0,0 1 0 0 0,1 0 0 0 0,-1-1 0 0 0,0 1 0 0 0,1 0 0 0 0,-1-1 0 0 0,1 1 0 0 0,-1-1 0 0 0,1 1 0 0 0,1 0 0 0 0,-1 1 0 0 0,1 0 0 0 0,0 0 0 0 0,1-1 0 0 0,-1 1 0 0 0,1 0 0 0 0,0-1 0 0 0,0 1 0 0 0,-1-1 0 0 0,1 0 0 0 0,0 0 0 0 0,0 0 0 0 0,0 0 0 0 0,4 0 0 0 0,41 4 0 0 0,-39-5 0 0 0,8 0-1484 0 0,0 0 0 0 0,0-2-1 0 0,17-3 1 0 0,-1 0-2877 0 0,-20 3-3989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2:5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19351 0 0,'0'0'439'0'0,"2"-1"62"0"0,-2 1-473 0 0,7-4 244 0 0,0 0 0 0 0,0 1 0 0 0,0 0 0 0 0,14-4 0 0 0,-20 7-19 0 0,-1 0 0 0 0,1 0 0 0 0,-1 0 0 0 0,1-1-1 0 0,0 1 1 0 0,-1 0 0 0 0,1 0 0 0 0,-1 0 0 0 0,1 0 0 0 0,-1 0 0 0 0,1 1 0 0 0,-1-1-1 0 0,1 0 1 0 0,-1 0 0 0 0,1 0 0 0 0,-1 0 0 0 0,1 1 0 0 0,-1-1 0 0 0,1 0-1 0 0,-1 0 1 0 0,1 1 0 0 0,-1-1 0 0 0,1 1 0 0 0,8 12 1483 0 0,-1 20-1896 0 0,-7-31 482 0 0,5 46 320 0 0,-2 1 0 0 0,-3 56 0 0 0,-1-72-519 0 0,0 31-110 0 0,1 17-11 0 0,-15 127-1 0 0,9-157-1 0 0,3-32 0 0 0,0 0 0 0 0,-10 36 0 0 0,9-46 0 0 0,-1-2 0 0 0,0 0 0 0 0,-3-3 0 0 0,2-3-305 0 0,0 0 1 0 0,0-1-1 0 0,0 0 1 0 0,0 1-1 0 0,0-2 1 0 0,0 1-1 0 0,0 0 1 0 0,0-1-1 0 0,0 0 1 0 0,0 0-1 0 0,0-1 1 0 0,0 0-1 0 0,1 1 1 0 0,-9-6-1 0 0,2 3-9591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82 195 10135 0 0,'0'0'464'0'0,"0"0"-9"0"0,4-8-278 0 0,2-7 689 0 0,-5 14 104 0 0,-1-15 3114 0 0,14-61 2692 0 0,-11 47-5064 0 0,-2 23-1102 0 0,-1 1-69 0 0,1 1 1 0 0,0-1-1 0 0,1 0 1 0 0,-1 1-1 0 0,4-7 1 0 0,-20 55-457 0 0,-52 170-5 0 0,54-173-80 0 0,7-22 0 0 0,1-1 0 0 0,1 1 0 0 0,0 0 0 0 0,1 0 0 0 0,-1 22 0 0 0,5-31 0 0 0,3-1 0 0 0,2-3 0 0 0,1 0 0 0 0,1 0 0 0 0,-2-1 0 0 0,-4-3 0 0 0,0 1 0 0 0,0-1 0 0 0,-1 0 0 0 0,1 0 0 0 0,0-1 0 0 0,0 1 0 0 0,0 0 0 0 0,0-1 0 0 0,0 1 0 0 0,0-1 0 0 0,0 0 0 0 0,0 1 0 0 0,0-1 0 0 0,0 0 0 0 0,0 0 0 0 0,3-1 0 0 0,13 0 0 0 0,-3 2 0 0 0,-8-1 0 0 0,-1 0 0 0 0,1 0 0 0 0,-1-1 0 0 0,1 1 0 0 0,-1-1 0 0 0,12-4 0 0 0,11-1 0 0 0,-20 4 0 0 0,1 2 0 0 0,-2 0-64 0 0,0-1-1154 0 0,-10-1-625 0 0,-12-4-4468 0 0,10 4 2887 0 0,3 2-3844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39 11975 0 0,'0'0'547'0'0,"0"0"-11"0"0,0-13 549 0 0,-1 1 1887 0 0,0 2 1756 0 0,1 8-4184 0 0,0 2-28 0 0,-1 0-72 0 0,0-1-421 0 0,-1 1-1 0 0,1 0 1 0 0,-1 0 0 0 0,1 0-1 0 0,0 0 1 0 0,-1 0 0 0 0,1 0-1 0 0,-1 0 1 0 0,1 0 0 0 0,0 0-1 0 0,-1 1 1 0 0,1-1-1 0 0,0 1 1 0 0,-1-1 0 0 0,1 1-1 0 0,0-1 1 0 0,0 1 0 0 0,0 0-1 0 0,-3 1 1 0 0,1 1 139 0 0,-5 2 22 0 0,0 1 0 0 0,0 0 1 0 0,0 1-1 0 0,1 0 0 0 0,-6 8 1 0 0,-21 18 314 0 0,8-10-499 0 0,-31 33 0 0 0,25-22 0 0 0,12-14 0 0 0,3-2 0 0 0,0-2 0 0 0,-21 16 0 0 0,28-26 8 0 0,-2 4-3 0 0,-13 20-82 0 0,24-29-260 0 0,1-1-138 0 0,0 0-33 0 0,0 0-72 0 0,0 0-285 0 0,0 0-126 0 0,0 0-29 0 0,3-1-72 0 0,11-8-1114 0 0,26-22 0 0 0,-20 13 670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11975 0 0,'0'0'547'0'0,"0"0"-11"0"0,0-12-30 0 0,0 7 4105 0 0,0 4-4308 0 0,0 0 0 0 0,0-1 0 0 0,0 1 0 0 0,0 0 0 0 0,0 0 0 0 0,0 0 0 0 0,0-1 0 0 0,1 1 0 0 0,-1 0 0 0 0,1 0 0 0 0,-1 0 1 0 0,0 0-1 0 0,1 0 0 0 0,0 0 0 0 0,-1 0 0 0 0,1 0 0 0 0,0 0 0 0 0,-1 0 0 0 0,1 0 0 0 0,1-1 0 0 0,3-1-120 0 0,-1 1 1 0 0,1-1-1 0 0,0 1 0 0 0,0 0 1 0 0,8-2-1 0 0,-4 1 15 0 0,-1 1-1 0 0,0 0 1 0 0,1 0-1 0 0,-1 1 1 0 0,1 0 0 0 0,0 1-1 0 0,-1 0 1 0 0,1 0-1 0 0,13 3 1 0 0,-10-1-198 0 0,-6-1 0 0 0,0 1 0 0 0,1-2 0 0 0,-1 1 0 0 0,8-1 0 0 0,-11 0 0 0 0,13-4 0 0 0,-13 3 0 0 0,9-5 0 0 0,-10 5-175 0 0,-1 1-1 0 0,0-1 1 0 0,0 0 0 0 0,0 0-1 0 0,0 1 1 0 0,0-1-1 0 0,0 0 1 0 0,0 0 0 0 0,0 0-1 0 0,-1 0 1 0 0,1 0 0 0 0,0 0-1 0 0,0 0 1 0 0,-1-1-1 0 0,1 1 1 0 0,-1 0 0 0 0,1 0-1 0 0,-1-1 1 0 0,1 1 0 0 0,-1 0-1 0 0,0 0 1 0 0,0-1-1 0 0,0 1 1 0 0,0 0 0 0 0,0-1-1 0 0,0 1 1 0 0,0 0 0 0 0,0 0-1 0 0,-1-3 1 0 0,1 2-78 0 0,-1 1 0 0 0,1 0 0 0 0,-1-1 0 0 0,1 1 0 0 0,-1 0 1 0 0,0-1-1 0 0,0 1 0 0 0,0 0 0 0 0,0 0 0 0 0,0 0 0 0 0,-2-2 0 0 0,-6-5-1283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15663 0 0,'0'0'356'0'0,"0"0"50"0"0,2-2 20 0 0,-1-1-193 0 0,1-1-17 0 0,11-5-133 0 0,5-3 723 0 0,48-27 5431 0 0,-47 29-5550 0 0,0 1 555 0 0,32-13 1 0 0,-41 18-1226 0 0,-2 0-17 0 0,1 1 0 0 0,1 1 0 0 0,-9 2-331 0 0,0 0 0 0 0,0 0 0 0 0,1-1 0 0 0,-1 1-1 0 0,0 0 1 0 0,0 0 0 0 0,0 0 0 0 0,0 0 0 0 0,1 0 0 0 0,-1 1 0 0 0,0-1 0 0 0,0 0-1 0 0,0 0 1 0 0,0 1 0 0 0,0-1 0 0 0,1 1 0 0 0,-1-1 0 0 0,0 1 0 0 0,0 0 0 0 0,0-1 0 0 0,0 1-1 0 0,0 0 1 0 0,-1-1 0 0 0,1 1 0 0 0,0 0 0 0 0,0 0 0 0 0,0 0 0 0 0,1 2 0 0 0,0 0-1807 0 0,-1-1-3594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329 109 15663 0 0,'0'0'356'0'0,"7"-6"860"0"0,-6 1-953 0 0,0 1 0 0 0,0 0 0 0 0,0-1 0 0 0,-1 1 1 0 0,1-1-1 0 0,-1 1 0 0 0,0 0 0 0 0,-1-1 0 0 0,1 1 0 0 0,-2-9 0 0 0,1 11-53 0 0,0 0-1 0 0,1-1 1 0 0,-1 1 0 0 0,0 0-1 0 0,0 0 1 0 0,0 0 0 0 0,-1-1-1 0 0,1 1 1 0 0,0 0 0 0 0,-1 1-1 0 0,0-1 1 0 0,1 0 0 0 0,-1 0-1 0 0,0 1 1 0 0,0-1-1 0 0,0 1 1 0 0,0-1 0 0 0,0 1-1 0 0,0 0 1 0 0,0 0 0 0 0,0 0-1 0 0,-3-1 1 0 0,0 1-181 0 0,-1 0 0 0 0,0 0 0 0 0,1 0 0 0 0,-1 1 0 0 0,0 0 1 0 0,1 0-1 0 0,-1 1 0 0 0,0-1 0 0 0,1 1 0 0 0,-1 0 0 0 0,0 1 0 0 0,1-1 0 0 0,-1 1 0 0 0,-8 5 0 0 0,6-4-11 0 0,1 2 0 0 0,0-1 0 0 0,0 1 0 0 0,0 0 0 0 0,1 0 0 0 0,0 1 0 0 0,0-1 0 0 0,0 2 0 0 0,-8 9 0 0 0,13-14-18 0 0,-1 0 0 0 0,1 1 0 0 0,-1-1 0 0 0,1 0 0 0 0,0 1 0 0 0,0-1 0 0 0,0 1 0 0 0,0-1 0 0 0,0 1 0 0 0,1-1 0 0 0,-1 1 0 0 0,1 0 0 0 0,-1-1 0 0 0,1 1 0 0 0,0 3 0 0 0,0-3 0 0 0,1 8 0 0 0,1-1 0 0 0,-1 1 0 0 0,2-1 0 0 0,-1 0 0 0 0,7 15 0 0 0,-5-12 0 0 0,0-1 0 0 0,5 25 0 0 0,-7-11 124 0 0,-1 0-1 0 0,-1 0 1 0 0,-2 0 0 0 0,0 0-1 0 0,-1 0 1 0 0,-9 30-1 0 0,3-23 81 0 0,-2 0-1 0 0,0-1 1 0 0,-3-1-1 0 0,-21 38 1 0 0,32-62-162 0 0,-45 70 81 0 0,44-70-123 0 0,2 1 0 0 0,7-2 0 0 0,-4-5 0 0 0,0 0 0 0 0,0 0 0 0 0,0-1 0 0 0,-1 1 0 0 0,1 0 0 0 0,0-1 0 0 0,0 1 0 0 0,0-1 0 0 0,0 1 0 0 0,0-1 0 0 0,0 0 0 0 0,0 1 0 0 0,0-1 0 0 0,0 0 0 0 0,1 0 0 0 0,-1 0 0 0 0,0 0 0 0 0,0 0 0 0 0,0 0 0 0 0,0 0 0 0 0,0 0 0 0 0,1 0 0 0 0,2-1 0 0 0,0 1 0 0 0,3 0 0 0 0,0 0 0 0 0,1-1 0 0 0,-1 0 0 0 0,0 0 0 0 0,0 0 0 0 0,10-4 0 0 0,-11 4 26 0 0,12-5-185 0 0,-12 4-918 0 0,4 0-7449 0 0,-8 1 814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17503 0 0,'0'0'399'0'0,"5"-13"961"0"0,-5 12-1280 0 0,1 0-1 0 0,-1 0 1 0 0,1 1 0 0 0,-1-1 0 0 0,1 0 0 0 0,-1 0-1 0 0,1 0 1 0 0,0 0 0 0 0,-1 1 0 0 0,1-1 0 0 0,0 0-1 0 0,0 1 1 0 0,0-1 0 0 0,-1 0 0 0 0,1 1-1 0 0,0-1 1 0 0,0 1 0 0 0,2-1 0 0 0,-1 0 401 0 0,0 0 532 0 0,-2 1-59 0 0,0 0-289 0 0,2 0-428 0 0,0 0 0 0 0,0 0 0 0 0,0 0 0 0 0,1 0 0 0 0,-1 0 0 0 0,4 2 0 0 0,2 6-13 0 0,0 1 1 0 0,0-1 0 0 0,0 2-1 0 0,-1-1 1 0 0,-1 1 0 0 0,9 17-1 0 0,11 16 269 0 0,-17-26-94 0 0,0-1 1 0 0,11 30-1 0 0,8 17 451 0 0,-23-54-850 0 0,-1-1 0 0 0,3 14 0 0 0,7 12 0 0 0,-10-26 0 0 0,2 0 0 0 0,0-3-64 0 0,-5-4-273 0 0,13-10-3082 0 0,-12 4 2722 0 0,0 1 0 0 0,0-1-1 0 0,0 1 1 0 0,-1-1 0 0 0,0 0-1 0 0,0 0 1 0 0,1-5 0 0 0,0-2-249 0 0,4-5-590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17503 0 0,'0'0'803'0'0,"0"0"-18"0"0,0 0-426 0 0,0 0 54 0 0,0 0 78 0 0,0 0 18 0 0,0 0 71 0 0,0 0 285 0 0,0 0 126 0 0,-1 2 29 0 0,-4 8-603 0 0,-1-1-1 0 0,-12 17 1 0 0,-2 2-368 0 0,-43 57 744 0 0,47-66-552 0 0,0 0 0 0 0,2 2-1 0 0,0 0 1 0 0,-11 24 0 0 0,12-18-223 0 0,8-20-35 0 0,1 1 0 0 0,1 0 1 0 0,-1-1-1 0 0,1 1 0 0 0,1 0 0 0 0,0 0 0 0 0,0 1 1 0 0,-1 8-1 0 0,3-15-679 0 0,0-2-258 0 0,0 0-56 0 0,0 0-81 0 0,0 0-286 0 0,0 0-126 0 0,0 0-29 0 0,0 0-4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0,0 0-136 0 0,0 0 457 0 0,0 0 228 0 0,2-1 43 0 0,3-1-860 0 0,0 1-1 0 0,1 0 0 0 0,-1 0 0 0 0,0 1 0 0 0,1-1 0 0 0,-1 1 0 0 0,9 1 0 0 0,12 0-146 0 0,155-14 2066 0 0,-99 5-40 0 0,-74 8-2016 0 0,-1 1 56 0 0,-6 0 299 0 0,-1-1 117 0 0,0 0 21 0 0,0 0-66 0 0,1 1-294 0 0,0-1-148 0 0,-1 0-1 0 0,0 0 1 0 0,1 1-1 0 0,-1-1 1 0 0,1 0-1 0 0,-1 0 1 0 0,0 1 0 0 0,1-1-1 0 0,-1 1 1 0 0,0-1-1 0 0,1 0 1 0 0,-1 1-1 0 0,0-1 1 0 0,0 1-1 0 0,1-1 1 0 0,-1 1 0 0 0,0-1-1 0 0,0 0 1 0 0,0 1-1 0 0,0-1 1 0 0,0 1-1 0 0,0-1 1 0 0,0 1-1 0 0,1-1 1 0 0,-1 1 0 0 0,-1-1-1 0 0,1 1 1 0 0,0-1-1 0 0,0 1 1 0 0,0 0-1 0 0,0 1-1 0 0,1 11 1 0 0,0-8 0 0 0,-1-1 0 0 0,0 1 0 0 0,0-1 0 0 0,0 1 0 0 0,-1 5 0 0 0,-4 39 0 0 0,3-29 0 0 0,-4 20 0 0 0,-19 107 0 0 0,-13 57 0 0 0,21-138 0 0 0,-8 30 0 0 0,21-89 0 0 0,-2-7 0 0 0,-1-4 0 0 0,2 0 0 0 0,-9-11 0 0 0,1 1 0 0 0,-10-11-6262 0 0,20 19 4855 0 0,2 5-629 0 0,1 1-11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19351 0 0,'0'0'439'0'0,"0"0"62"0"0,0 0 33 0 0,0 0-65 0 0,1-1-309 0 0,2-3-3 0 0,-2 3 568 0 0,0 0 246 0 0,3-2-817 0 0,0 0 0 0 0,0 0 0 0 0,1 1 0 0 0,-1-1 0 0 0,0 1 0 0 0,1 0 1 0 0,0 1-1 0 0,0-1 0 0 0,-1 1 0 0 0,1 0 0 0 0,0 0 0 0 0,8-1 0 0 0,3 2 832 0 0,-1 1 0 0 0,29 5 0 0 0,-21-3-288 0 0,34 1-1 0 0,-48-3-697 0 0,-2 1-64 0 0,-6-2-273 0 0,-1 0-138 0 0,0 0-33 0 0,0 0-208 0 0,0 0-857 0 0,-7 2-2411 0 0,-2 0 1937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19351 0 0,'0'0'439'0'0,"0"0"62"0"0,0 0 33 0 0,0 0-65 0 0,2 1-309 0 0,8 2 344 0 0,0-1 0 0 0,0-1 0 0 0,1 0-1 0 0,-1 0 1 0 0,0-1 0 0 0,0 0 0 0 0,16-3 0 0 0,18 1 1010 0 0,-36 2-1361 0 0,1 0 84 0 0,-1-1 1 0 0,0 1 0 0 0,1-1 0 0 0,-1 0 0 0 0,0-1-1 0 0,0 0 1 0 0,0-1 0 0 0,0 1 0 0 0,11-7 0 0 0,-18 9-934 0 0,-1 0-258 0 0,-1 1-56 0 0,-4 6-13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0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20 234 11975 0 0,'0'0'267'0'0,"2"-2"42"0"0,2-1-217 0 0,0 0 0 0 0,-1-1 0 0 0,0 0 0 0 0,0 0 0 0 0,0 0 0 0 0,0 0 0 0 0,4-9 0 0 0,11-22 2706 0 0,-13 27-2190 0 0,-1-1 0 0 0,1 0 1 0 0,-1 0-1 0 0,-1 0 0 0 0,0 0 1 0 0,2-11-1 0 0,6-31 2464 0 0,-12 43-2125 0 0,1 7-885 0 0,-1 1 1 0 0,1-1-1 0 0,0 0 1 0 0,-1 0-1 0 0,1 1 1 0 0,0-1-1 0 0,0 0 1 0 0,-1 0 0 0 0,1 0-1 0 0,0 1 1 0 0,0-1-1 0 0,0 0 1 0 0,0 0-1 0 0,0 0 1 0 0,0 1-1 0 0,0-1 1 0 0,0 0-1 0 0,1-1 1 0 0,-1-7 1837 0 0,-9 60-1735 0 0,-11 39 766 0 0,4-40-373 0 0,-40 88 1 0 0,51-120-1874 0 0,5-18 1245 0 0,0 0 1 0 0,0 0-1 0 0,0 0 0 0 0,0 0 0 0 0,0 0 1 0 0,0 0-1 0 0,0 0 0 0 0,0-1 0 0 0,0 1 0 0 0,1 0 1 0 0,-1 0-1 0 0,0 0 0 0 0,0 0 0 0 0,0 0 1 0 0,0 0-1 0 0,0 0 0 0 0,0 0 0 0 0,0 0 1 0 0,0 0-1 0 0,0 0 0 0 0,0 0 0 0 0,0 0 1 0 0,1 0-1 0 0,-1 1 0 0 0,0-1 0 0 0,0 0 1 0 0,0 0-1 0 0,0 0 0 0 0,0 0 0 0 0,0 0 1 0 0,0 0-1 0 0,0 0 0 0 0,0 0 0 0 0,0 0 0 0 0,0 0 1 0 0,0 0-1 0 0,0 0 0 0 0,0 0 0 0 0,0 0 1 0 0,1 0-1 0 0,-1 0 0 0 0,0 0 0 0 0,0 1 1 0 0,0-1-1 0 0,0 0 0 0 0,3-8-6120 0 0,0 0-1968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 6447 0 0,'0'0'298'0'0,"0"0"-10"0"0,0 0-118 0 0,0 0 206 0 0,0 0 111 0 0,0 0 22 0 0,0 0 3 0 0,0 0 0 0 0,0 0 0 0 0,0 0 0 0 0,-5-3 283 0 0,2 2 2894 0 0,0 1-3170 0 0,0-1 0 0 0,0 1 0 0 0,0 0 0 0 0,0-1 0 0 0,0 1 0 0 0,0 0 0 0 0,0 1 0 0 0,0-1 1 0 0,0 1-1 0 0,1-1 0 0 0,-1 1 0 0 0,0 0 0 0 0,0 0 0 0 0,0 0 0 0 0,0 0 0 0 0,1 1 0 0 0,-4 1 0 0 0,5-3-10 0 0,1 0-66 0 0,-1 1-294 0 0,-4 2-61 0 0,3-2 283 0 0,2-1 117 0 0,0 0 21 0 0,0 0-66 0 0,0 0-222 0 0,0 0 166 0 0,2 0 101 0 0,45 6 41 0 0,27 6 59 0 0,-60-10-588 0 0,0-1 0 0 0,0 0 0 0 0,26-1 0 0 0,13 0 0 0 0,-25 1 0 0 0,-1-2 0 0 0,52-7 0 0 0,-57 5 0 0 0,93-2 0 0 0,-77 9 72 0 0,-32-5 191 0 0,-9-1-1423 0 0,-13-5-2216 0 0,9 5 1841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44 13823 0 0,'0'0'315'0'0,"-1"-2"45"0"0,1 2-328 0 0,-1-1 0 0 0,1 1 0 0 0,0-1 0 0 0,0 1 0 0 0,0-1 0 0 0,0 1 0 0 0,0-1 0 0 0,0 0-1 0 0,0 1 1 0 0,0-1 0 0 0,0 1 0 0 0,0-1 0 0 0,0 1 0 0 0,0-1 0 0 0,0 0 0 0 0,0 1 0 0 0,0-1 0 0 0,1 1 0 0 0,-1-1 0 0 0,0 1 0 0 0,1-2 0 0 0,6-20 241 0 0,-7 20 447 0 0,5-2 5192 0 0,-9 10-4499 0 0,1 1-1304 0 0,1 1 0 0 0,0-1 0 0 0,-2 9 0 0 0,-3 15 895 0 0,-64 181-396 0 0,55-162-608 0 0,-17 44 0 0 0,26-77 0 0 0,-6 12 0 0 0,1 1 0 0 0,2 0 0 0 0,-7 35 0 0 0,15-60 0 0 0,2-4 0 0 0,-1 0 0 0 0,1 1 0 0 0,0-1 0 0 0,0 0 0 0 0,0 0 0 0 0,0 1 0 0 0,0-1 0 0 0,0 0 0 0 0,0 1 0 0 0,0-1 0 0 0,0 0 0 0 0,0 0 0 0 0,1 1 0 0 0,-1-1 0 0 0,0 0 0 0 0,1 0 0 0 0,-1 1 0 0 0,1-1 0 0 0,1 1 0 0 0,5 11 0 0 0,-2-12 0 0 0,-4-1 0 0 0,15 4 0 0 0,-10-7 0 0 0,-4 2 0 0 0,7-2-457 0 0,0-1 1 0 0,0 0-1 0 0,-1 0 0 0 0,0-1 1 0 0,0 0-1 0 0,0 0 0 0 0,0-1 1 0 0,-1 0-1 0 0,0-1 1 0 0,0 1-1 0 0,-1-1 0 0 0,1 0 1 0 0,-2-1-1 0 0,1 0 0 0 0,8-15 1 0 0,-8 9-6366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13823 0 0,'0'0'315'0'0,"0"0"45"0"0,0 0 21 0 0,5-15 75 0 0,-3 10-89 0 0,0 0 0 0 0,0-1 1 0 0,1 1-1 0 0,5-10 0 0 0,2-2 675 0 0,18-29 2583 0 0,-19 33-2388 0 0,-1 0 0 0 0,11-25 1 0 0,-18 36-1224 0 0,5-8 61 0 0,-5 9 296 0 0,-1 1 117 0 0,0 0 21 0 0,0 0-66 0 0,-3 11-278 0 0,-44 208-165 0 0,35-151 0 0 0,-15 75 0 0 0,27-143 0 0 0,0 0 0 0 0,0 0 0 0 0,0 0 0 0 0,0 0 0 0 0,0 0 0 0 0,0 0 0 0 0,0 0 0 0 0,0 0 0 0 0,0 0 0 0 0,0 0 0 0 0,0 0 0 0 0,0 0 0 0 0,0 0 0 0 0,0 0 0 0 0,0 0 0 0 0,0 0 0 0 0,0 0 0 0 0,0 0 0 0 0,0 0 0 0 0,1 0 0 0 0,-1 0 0 0 0,0 0 0 0 0,0 0 0 0 0,0 0 0 0 0,0 0 0 0 0,0 0 0 0 0,0 1 0 0 0,0-1 0 0 0,0 0 0 0 0,0 0 0 0 0,0 0 0 0 0,3-7 0 0 0,4-11 0 0 0,15-86 0 0 0,43-122 0 0 0,-22 84 0 0 0,-36 124 0 0 0,-4 11 0 0 0,4 5 0 0 0,19 11 0 0 0,-12-5 0 0 0,-1-1 0 0 0,1 0 0 0 0,0-1 0 0 0,0 0 0 0 0,0-1 0 0 0,24-2 0 0 0,43-9 0 0 0,-33 3 0 0 0,87-1 0 0 0,-128 8-64 0 0,-5 0-273 0 0,-2 0-138 0 0,0 0-33 0 0,0 0-208 0 0,-10 4-2809 0 0,-10 5 1493 0 0,-3-2-15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15663 0 0,'0'0'356'0'0,"0"0"50"0"0,0 0 20 0 0,0 0-42 0 0,0 0-180 0 0,0 0 176 0 0,0 0 107 0 0,0 0 22 0 0,0 0 71 0 0,0 0 286 0 0,0 0 124 0 0,0 0 30 0 0,0 0-133 0 0,8-2-475 0 0,0 1-101 0 0,-5 1-143 0 0,1-1 1 0 0,-1 1 0 0 0,1 0-1 0 0,0 0 1 0 0,-1 0 0 0 0,1 1-1 0 0,-1-1 1 0 0,1 1-1 0 0,3 1 1 0 0,-5-2-152 0 0,0 1 0 0 0,1 0 0 0 0,-1-1-1 0 0,0 1 1 0 0,0 0 0 0 0,-1 0 0 0 0,1 0 0 0 0,0 0 0 0 0,0 1 0 0 0,0-1-1 0 0,-1 0 1 0 0,1 1 0 0 0,-1-1 0 0 0,1 1 0 0 0,-1 0 0 0 0,1-1-1 0 0,-1 1 1 0 0,2 3 0 0 0,-2-2 47 0 0,0 1 0 0 0,0-1 0 0 0,0 0 0 0 0,0 1 0 0 0,0-1 0 0 0,-1 1 0 0 0,0-1 0 0 0,1 1 0 0 0,-1-1 0 0 0,-1 6 0 0 0,-1 1 64 0 0,0 0 0 0 0,0 0 0 0 0,-1-1 0 0 0,0 1 0 0 0,-1-1 0 0 0,0 0 0 0 0,-6 11 0 0 0,-2-2-128 0 0,0-1 0 0 0,-1 0 0 0 0,-1 0 0 0 0,-1-1 0 0 0,0-1 0 0 0,-1-1 0 0 0,0 0 0 0 0,-1-1 0 0 0,-31 17 0 0 0,46-28 0 0 0,-1-1 0 0 0,0 0 0 0 0,0 0 0 0 0,0 0 0 0 0,0 0 0 0 0,-6 0 0 0 0,8 0 0 0 0,1-1 0 0 0,0 0 0 0 0,-1 0 0 0 0,1 0 0 0 0,0 0 0 0 0,-1 0 0 0 0,1 0 0 0 0,0 1 0 0 0,-1-1 0 0 0,1 0 0 0 0,0 0 0 0 0,-1 0 0 0 0,1 0 0 0 0,0 0 0 0 0,-1-1 0 0 0,1 1 0 0 0,0 0 0 0 0,-1 0 0 0 0,1 0 0 0 0,0 0 0 0 0,-1 0 0 0 0,1 0 0 0 0,0 0 0 0 0,-1-1 0 0 0,1 1 0 0 0,0 0 0 0 0,-1 0 0 0 0,1-1 0 0 0,0 1 0 0 0,0 0 0 0 0,-1 0 0 0 0,1-1 0 0 0,0 1 0 0 0,0 0 0 0 0,0 0 0 0 0,-1-1 0 0 0,1 0 0 0 0,-1 0 0 0 0,1 1 0 0 0,-1-1 0 0 0,1 1 0 0 0,0-1 0 0 0,-1 0 0 0 0,1 1 0 0 0,0-1 0 0 0,-1 0 0 0 0,1 0 0 0 0,0 1 0 0 0,0-1 0 0 0,0 0 0 0 0,0 0 0 0 0,-1 1 0 0 0,1-1 0 0 0,0 0 0 0 0,0 0 0 0 0,0 1 0 0 0,1-1 0 0 0,-1 0 0 0 0,0 0 0 0 0,0 1 0 0 0,0-1 0 0 0,1 0 0 0 0,-1 1 0 0 0,0-1 0 0 0,0 0 0 0 0,1 1 0 0 0,0-2 0 0 0,0 0 0 0 0,1-6 0 0 0,1 0 0 0 0,0 0 0 0 0,1 1 0 0 0,-1 0 0 0 0,2 0 0 0 0,-1 0 0 0 0,10-12 0 0 0,-2 6 0 0 0,0 0 0 0 0,23-18 0 0 0,-27 26 0 0 0,1 5 0 0 0,-6 1 0 0 0,-3-1 0 0 0,1 0 0 0 0,0 1 0 0 0,0-1 0 0 0,0 1 0 0 0,0-1 0 0 0,0 1 0 0 0,0-1 0 0 0,-1 1 0 0 0,1 0 0 0 0,0-1 0 0 0,-1 1 0 0 0,1 0 0 0 0,0 0 0 0 0,-1-1 0 0 0,1 1 0 0 0,0 2 0 0 0,2 0 0 0 0,-1 1 0 0 0,1 0 0 0 0,-1 0 0 0 0,0 0 0 0 0,0 0 0 0 0,-1 0 0 0 0,1 1 0 0 0,-1-1 0 0 0,0 0 0 0 0,0 1 0 0 0,0-1 0 0 0,-1 1 0 0 0,0 8 0 0 0,3 13 0 0 0,0-17 0 0 0,4-5-133 0 0,-5-4-102 0 0,0 0-1 0 0,0 0 1 0 0,0 0 0 0 0,0-1 0 0 0,0 1 0 0 0,0-1-1 0 0,0 1 1 0 0,-1-1 0 0 0,1 0 0 0 0,0 0 0 0 0,0 0-1 0 0,0 0 1 0 0,-1 0 0 0 0,1 0 0 0 0,2-2 0 0 0,23-22-5574 0 0,-19 16 3762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 15663 0 0,'0'0'356'0'0,"0"0"50"0"0,0 0 20 0 0,0 0-42 0 0,0 0-42 0 0,0 0 750 0 0,0 0 352 0 0,0 0 76 0 0,2-1-123 0 0,13 0-1 0 0,-13 1-872 0 0,0 1-79 0 0,0 0-380 0 0,1 1-1 0 0,-1 0 1 0 0,0 0-1 0 0,0 0 1 0 0,0 0-1 0 0,0 0 0 0 0,0 0 1 0 0,-1 0-1 0 0,1 1 1 0 0,-1-1-1 0 0,1 0 1 0 0,-1 1-1 0 0,0 0 1 0 0,0-1-1 0 0,0 1 1 0 0,0 0-1 0 0,0-1 1 0 0,-1 1-1 0 0,1 0 1 0 0,-1 0-1 0 0,0 0 1 0 0,0-1-1 0 0,0 1 1 0 0,-1 5-1 0 0,-4 19 158 0 0,3-16-167 0 0,0-1 1 0 0,-1 1-1 0 0,0-1 0 0 0,-1 1 0 0 0,0-1 0 0 0,-7 14 0 0 0,-20 19-55 0 0,20-29 0 0 0,1 1 0 0 0,-9 16 0 0 0,16-23-64 0 0,2-6-273 0 0,1-2-138 0 0,0 0-33 0 0,0 0 65 0 0,2-1 220 0 0,0 0 0 0 0,0 0 0 0 0,1 0 0 0 0,-1 0 0 0 0,0 0-1 0 0,-1 0 1 0 0,1-1 0 0 0,0 1 0 0 0,0-1 0 0 0,-1 0-1 0 0,1 1 1 0 0,2-4 0 0 0,1-5-2493 0 0,3-1-4792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17503 0 0,'0'0'399'0'0,"0"0"60"0"0,0 0 21 0 0,0 0-59 0 0,2 1-136 0 0,1 4 382 0 0,-1 1 0 0 0,1-1 0 0 0,-1 1 0 0 0,0-1 0 0 0,0 1 0 0 0,-1 0 0 0 0,1-1 0 0 0,0 12 0 0 0,-2-13-582 0 0,0-1 1 0 0,0 1 0 0 0,0-1 0 0 0,0 1-1 0 0,0-1 1 0 0,-1 1 0 0 0,0-1-1 0 0,1 1 1 0 0,-1-1 0 0 0,-1 1 0 0 0,1-1-1 0 0,-2 4 1 0 0,-1 1 257 0 0,-63 148 265 0 0,42-84-672 0 0,25-70-273 0 0,8-12-703 0 0,-2 4-348 0 0,-3 1 495 0 0,0 0 1 0 0,0 0 0 0 0,0 0-1 0 0,-1 0 1 0 0,0-1-1 0 0,0 1 1 0 0,0-1 0 0 0,-1 1-1 0 0,2-7 1 0 0,2-7-1155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11975 0 0,'0'0'547'0'0,"0"0"-11"0"0,0 0-203 0 0,0 0 419 0 0,0 0 220 0 0,0 0 42 0 0,0 0 8 0 0,0 0 2 0 0,0 0 0 0 0,0 0 0 0 0,0 0-69 0 0,2 0-290 0 0,127-7 2998 0 0,-33 1-1554 0 0,-79 5-2120 0 0,-1 0 1 0 0,0-1-1 0 0,0-1 0 0 0,0 0 1 0 0,23-8-1 0 0,-39 11-46 0 0,0 0 1 0 0,0 0-1 0 0,0 0 0 0 0,0 0 1 0 0,1 0-1 0 0,-1 0 0 0 0,0 0 0 0 0,0 0 1 0 0,0 0-1 0 0,0 0 0 0 0,0 0 1 0 0,0 0-1 0 0,1 0 0 0 0,-1 0 0 0 0,0 0 1 0 0,0 0-1 0 0,0 0 0 0 0,0 0 1 0 0,0 0-1 0 0,0 0 0 0 0,0 0 0 0 0,1-1 1 0 0,-1 1-1 0 0,0 0 0 0 0,0 0 1 0 0,0 0-1 0 0,0 0 0 0 0,0 0 0 0 0,0 0 1 0 0,0 0-1 0 0,0 0 0 0 0,0 0 1 0 0,0-1-1 0 0,1 1 0 0 0,-1 0 0 0 0,0 0 1 0 0,0 0-1 0 0,0 0 0 0 0,0 0 1 0 0,0 0-1 0 0,0-1 0 0 0,0 1 1 0 0,0 0-1 0 0,0 0 0 0 0,0 0 0 0 0,0 0 1 0 0,0 0-1 0 0,0 0 0 0 0,0-1 1 0 0,0 1-1 0 0,0 0 0 0 0,0 0 0 0 0,0 0 1 0 0,-1 0-1 0 0,1 0 0 0 0,0 0 1 0 0,0-1-1 0 0,0 1 0 0 0,0 0 0 0 0,0 0 1 0 0,0 0-1 0 0,0 0 0 0 0,0 0 1 0 0,-8-4-4593 0 0,6 3 5334 0 0,0 0-2732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11975 0 0,'0'0'267'0'0,"0"0"42"0"0,0 0 17 0 0,0 0-28 0 0,0 0-58 0 0,4-7 1460 0 0,-1 6-1326 0 0,0 0 1 0 0,0 1-1 0 0,0-1 0 0 0,0 1 0 0 0,0 0 0 0 0,3 0 0 0 0,-5 0-361 0 0,0 0 531 0 0,-1 0-28 0 0,0 0 66 0 0,16-4 2300 0 0,-13 3-2629 0 0,0 1 0 0 0,-1 0 0 0 0,1 0 0 0 0,-1 1 0 0 0,1-1 0 0 0,3 1 0 0 0,-3 0-60 0 0,0-1 0 0 0,0 1 1 0 0,0-1-1 0 0,-1 0 0 0 0,1 0 1 0 0,5-1-1 0 0,-5 1-169 0 0,1 0 1 0 0,0 0-1 0 0,-1 0 0 0 0,1 0 0 0 0,0 1 0 0 0,4 0 0 0 0,14 2-21 0 0,9-2-3 0 0,-6-1 0 0 0,0 0 0 0 0,37-6 0 0 0,-42 1-14 0 0,-14 4 35 0 0,-1-1 1 0 0,1 1-1 0 0,11-1 1 0 0,-15 2 349 0 0,-2 0 117 0 0,0 0 21 0 0,0 0-66 0 0,-1 2-294 0 0,-12 14-157 0 0,0 1 0 0 0,2 0 0 0 0,0 1 0 0 0,1 1 0 0 0,-10 26 0 0 0,19-43-329 0 0,1-2-138 0 0,9-4-7315 0 0,0 1-368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23039 0 0,'0'0'528'0'0,"0"0"69"0"0,0 0 38 0 0,0-1-80 0 0,1-4-363 0 0,-1 4-119 0 0,1 0 0 0 0,-1-1 0 0 0,1 1 0 0 0,-1 0 0 0 0,1 0-1 0 0,-1-1 1 0 0,0 1 0 0 0,0 0 0 0 0,1-1 0 0 0,-1 1 0 0 0,0 0 0 0 0,0-1 0 0 0,0 1 0 0 0,-1-2 0 0 0,1 2-42 0 0,0 0-1 0 0,0 1 1 0 0,0-1 0 0 0,0 0-1 0 0,0 0 1 0 0,0 0 0 0 0,0 1-1 0 0,0-1 1 0 0,0 0 0 0 0,0 0 0 0 0,1 0-1 0 0,-1 1 1 0 0,0-1 0 0 0,1 0-1 0 0,-1 0 1 0 0,0 1 0 0 0,1-1-1 0 0,-1 0 1 0 0,1 1 0 0 0,-1-1-1 0 0,1 1 1 0 0,0-2 0 0 0,0 1-1435 0 0,-1 1-511 0 0,0 0-108 0 0,0 0-22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92 163 10135 0 0,'0'-16'1079'0'0,"6"-17"-77"0"0,-4 25 477 0 0,0 0 0 0 0,-1 0-1 0 0,1-11 1 0 0,-1 16-986 0 0,-1 0-1 0 0,1 0 0 0 0,0-1 1 0 0,-1 2-1 0 0,2-1 0 0 0,1-5 1 0 0,-2 5-158 0 0,1 0 1 0 0,-1 1 0 0 0,0-1-1 0 0,0 0 1 0 0,-1 0 0 0 0,2-4-1 0 0,-2 5 177 0 0,0 2 0 0 0,0-1-68 0 0,1 0-408 0 0,-1 0 0 0 0,1 0 0 0 0,-1-1 1 0 0,1 1-1 0 0,-1 0 0 0 0,1-1 0 0 0,-1 1 0 0 0,0 0 0 0 0,0 0 0 0 0,0-1 0 0 0,0-1 1 0 0,0 3-11 0 0,0 0 0 0 0,-1 0 0 0 0,1 0 0 0 0,0 0 0 0 0,0 0 0 0 0,-1 0-1 0 0,1 0 1 0 0,0 0 0 0 0,-1 0 0 0 0,1 0 0 0 0,0 0 0 0 0,0 0 0 0 0,-1 0 0 0 0,1 0 0 0 0,0 0 0 0 0,0 1 0 0 0,-1-1 0 0 0,1 0 0 0 0,0 0 0 0 0,0 0 0 0 0,-1 0 0 0 0,1 1 0 0 0,0-1 0 0 0,0 0 0 0 0,0 0 0 0 0,-1 1 0 0 0,1-1 0 0 0,0 0 0 0 0,-18 22 1007 0 0,6 1-1033 0 0,1 0 0 0 0,2 0 0 0 0,0 1 0 0 0,-6 24 0 0 0,-3 13 0 0 0,10-37 0 0 0,-9 49 0 0 0,16-70 10 0 0,2 12-84 0 0,-1-14-263 0 0,0-1-138 0 0,0 0-33 0 0,0 0-208 0 0,0 0-857 0 0,0 0-379 0 0,0 0-80 0 0,0 0-15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1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0,'0'0'399'0'0,"0"0"60"0"0,2 0 21 0 0,35 0 74 0 0,-4 2 340 0 0,169-9 6408 0 0,-171 4-6631 0 0,-8 1-2 0 0,25 1-1 0 0,-46 1-1005 0 0,-2 0-138 0 0,0 0-33 0 0,0 0-208 0 0,0 0-857 0 0,0 0-379 0 0,-2 1-80 0 0,-6 6-15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99 15663 0 0,'0'0'719'0'0,"0"0"-20"0"0,1 0-449 0 0,1 0-225 0 0,1-1-35 0 0,7-7 166 0 0,9-12 3589 0 0,-18 19-2721 0 0,4-4 629 0 0,-3 5 2022 0 0,-1 8-3597 0 0,-1 0 1 0 0,1 1-1 0 0,-1-1 0 0 0,-1 0 1 0 0,0 0-1 0 0,0 0 0 0 0,-3 11 1 0 0,-22 58 973 0 0,6-20-667 0 0,4-14-385 0 0,12-35 0 0 0,4-8 0 0 0,0 1 0 0 0,-1 0 0 0 0,1-1 0 0 0,0 1 0 0 0,-1-1 0 0 0,1 1 0 0 0,0-1 0 0 0,-1 1 0 0 0,1-1 0 0 0,-1 1 0 0 0,1-1 0 0 0,-1 0 0 0 0,1 1 0 0 0,-1-1 0 0 0,1 0 0 0 0,-1 1 0 0 0,0-1 0 0 0,1 0 0 0 0,-1 1 0 0 0,1-1 0 0 0,-1 0 0 0 0,-1 0 0 0 0,0 1 0 0 0,0 0 0 0 0,0-1 0 0 0,0 1 0 0 0,0 0 0 0 0,-1-1 0 0 0,1 1 0 0 0,0-1 0 0 0,0 0 0 0 0,-1 1 0 0 0,1-1 0 0 0,0 0 0 0 0,-1 0 0 0 0,1-1 0 0 0,0 1 0 0 0,0 0 0 0 0,-1-1 0 0 0,1 0 0 0 0,0 1 0 0 0,0-1 0 0 0,0 0 0 0 0,0 0 0 0 0,-1 0 0 0 0,1 0 0 0 0,1-1 0 0 0,-1 1 0 0 0,0 0 0 0 0,-2-3 0 0 0,1 2 0 0 0,-3-3 0 0 0,1 1 0 0 0,0-1 0 0 0,0-1 0 0 0,0 1 0 0 0,1-1 0 0 0,0 0 0 0 0,0 0 0 0 0,0 0 0 0 0,1 0 0 0 0,0 0 0 0 0,0-1 0 0 0,1 0 0 0 0,0 1 0 0 0,0-1 0 0 0,0 0 0 0 0,0-8 0 0 0,0 3 0 0 0,1 0 0 0 0,0 1 0 0 0,1-1 0 0 0,1 0 0 0 0,-1 0 0 0 0,2 1 0 0 0,0-1 0 0 0,0 1 0 0 0,5-13 0 0 0,-6 20 0 0 0,1-1 0 0 0,0 1 0 0 0,0-1 0 0 0,1 1 0 0 0,-1 0 0 0 0,1 0 0 0 0,0 0 0 0 0,0 0 0 0 0,0 1 0 0 0,0-1 0 0 0,1 1 0 0 0,0 0 0 0 0,-1 0 0 0 0,1 0 0 0 0,0 0 0 0 0,9-4 0 0 0,-4 4 0 0 0,0 0 0 0 0,0 0 0 0 0,0 1 0 0 0,0 0 0 0 0,0 1 0 0 0,1 0 0 0 0,16 0 0 0 0,-18 2 0 0 0,0-1 0 0 0,-1 1 0 0 0,1 0 0 0 0,-1 1 0 0 0,0-1 0 0 0,11 5 0 0 0,0 2 0 0 0,32 18 0 0 0,-48-24 0 0 0,-1-1 0 0 0,-1-1 0 0 0,1 1 0 0 0,0-1 0 0 0,-1 1 0 0 0,1-1 0 0 0,0 0 0 0 0,0 1 0 0 0,-1-1 0 0 0,1 0 0 0 0,0 1 0 0 0,0-1 0 0 0,-1 0 0 0 0,1 0 0 0 0,0 0 0 0 0,0 0 0 0 0,0 0 0 0 0,0 0 0 0 0,-1 0 0 0 0,1 0 0 0 0,0 0 0 0 0,0 0 0 0 0,1-1 0 0 0,6 1-64 0 0,-7-1-273 0 0,0 0-138 0 0,3-5-1038 0 0,0-3-5326 0 0,-2 2-1949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11975 0 0,'0'0'547'0'0,"0"0"-11"0"0,0 0-203 0 0,2 0 419 0 0,23-2 3274 0 0,36-5 0 0 0,-34 3-3318 0 0,-11 3 123 0 0,0 0-1 0 0,29 4 1 0 0,-14 3-699 0 0,-18-4-125 0 0,-1 1-1 0 0,1-2 1 0 0,-1 0 0 0 0,1 0-1 0 0,15-2 1 0 0,-22 0-630 0 0,-1-1-1 0 0,0 1 1 0 0,1-1 0 0 0,-1-1-1 0 0,0 1 1 0 0,0-1-1 0 0,0 0 1 0 0,6-5 0 0 0,-8 6-1423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0,'0'0'719'0'0,"0"0"-20"0"0,1-1-306 0 0,3-1 175 0 0,1 0 0 0 0,-1 1-1 0 0,0-1 1 0 0,8-1 0 0 0,12-3 1390 0 0,-10 1-885 0 0,0 1 0 0 0,0 1 0 0 0,21-2 0 0 0,-20 2-637 0 0,-4 2-273 0 0,0 1 0 0 0,0-1 0 0 0,21 3-1 0 0,23 1-330 0 0,-54-3-528 0 0,-1 0-258 0 0,-2 7-6999 0 0,1-6 241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120 189 21191 0 0,'0'0'480'0'0,"0"0"67"0"0,0 0 31 0 0,4-1 125 0 0,17-8-733 0 0,-9 3 402 0 0,0 0 1 0 0,0 1-1 0 0,22-5 1 0 0,-14 6 355 0 0,40-3 0 0 0,-52 7-578 0 0,0 0 0 0 0,1 1 0 0 0,-1 0 0 0 0,0 0 0 0 0,0 1 0 0 0,1 0 0 0 0,11 4 0 0 0,72 26 293 0 0,-89-32-367 0 0,1 1 1 0 0,-1-1-1 0 0,0 0 1 0 0,1 0 0 0 0,-1 0-1 0 0,0-1 1 0 0,1 1-1 0 0,-1-1 1 0 0,0 0-1 0 0,1 1 1 0 0,5-4-1 0 0,-4 2 39 0 0,1-1-1 0 0,-1 1 1 0 0,0-1-1 0 0,0 0 1 0 0,9-8-1 0 0,-1 0-114 0 0,-10 10 0 0 0,-1-1 0 0 0,0 0 0 0 0,1-1 0 0 0,-1 1 0 0 0,0 0 0 0 0,0-1 0 0 0,0 1 0 0 0,0-1 0 0 0,0 1 0 0 0,-1-1 0 0 0,1 0 0 0 0,-1 0 0 0 0,1-3 0 0 0,0 2 76 0 0,-1 1 0 0 0,-1-1 0 0 0,1 0-1 0 0,-1 0 1 0 0,1 0 0 0 0,-1 0 0 0 0,0 0 0 0 0,-1 0 0 0 0,1 0 0 0 0,-1 0-1 0 0,1 0 1 0 0,-1 0 0 0 0,0 0 0 0 0,-1 1 0 0 0,1-1 0 0 0,-1 0 0 0 0,1 1-1 0 0,-1-1 1 0 0,0 1 0 0 0,-1 0 0 0 0,1-1 0 0 0,0 1 0 0 0,-1 0-1 0 0,0 0 1 0 0,0 1 0 0 0,-3-4 0 0 0,4 5-76 0 0,1 0 0 0 0,-1 0 0 0 0,1 0 0 0 0,-1 1 0 0 0,1-1 0 0 0,-1 0 0 0 0,0 1 0 0 0,1 0 0 0 0,-1-1 0 0 0,0 1 0 0 0,1 0 0 0 0,-1 0 0 0 0,0 0 0 0 0,0 0 0 0 0,1 0 0 0 0,-1 0 0 0 0,0 0 0 0 0,1 0 0 0 0,-1 1 0 0 0,0-1 0 0 0,1 1 0 0 0,-1-1 0 0 0,1 1 0 0 0,-1 0 0 0 0,-2 1 0 0 0,-2 1 0 0 0,0-1 0 0 0,1 0 0 0 0,0 1 0 0 0,0 0 0 0 0,0 0 0 0 0,1 1 0 0 0,-1 0 0 0 0,1-1 0 0 0,0 1 0 0 0,0 1 0 0 0,0-1 0 0 0,0 0 0 0 0,-2 6 0 0 0,-7 9 0 0 0,-15 33 0 0 0,0 12 0 0 0,20-41 0 0 0,-2-1 0 0 0,-1 0 0 0 0,-16 26 0 0 0,23-42 0 0 0,0-1 0 0 0,0 0 0 0 0,-1 0 0 0 0,1 0 0 0 0,-1 0 0 0 0,0-1 0 0 0,-1 0 0 0 0,1 0 0 0 0,-1 0 0 0 0,1-1 0 0 0,-1 0 0 0 0,0 0 0 0 0,0 0 0 0 0,-1-1 0 0 0,1 1 0 0 0,-11 1 0 0 0,10-4 0 0 0,0 0 0 0 0,0 0 0 0 0,-1-1 0 0 0,1 0 0 0 0,0 0 0 0 0,0-1 0 0 0,0 0 0 0 0,0 0 0 0 0,-10-5 0 0 0,-5-1 0 0 0,15 6-152 0 0,1-1 1 0 0,0 0-1 0 0,0 0 1 0 0,0-1-1 0 0,0 0 0 0 0,1 0 1 0 0,-1 0-1 0 0,1 0 1 0 0,0-1-1 0 0,0 0 0 0 0,1 0 1 0 0,-6-9-1 0 0,5 9 131 0 0,-8-8 23 0 0,11 12-357 0 0,0-1 0 0 0,0 0 0 0 0,0 0 0 0 0,0 0 0 0 0,0 0 0 0 0,0 0 0 0 0,1 0 0 0 0,-1-1 0 0 0,1 1 1 0 0,0 0-1 0 0,-2-5 0 0 0,0-2-1180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14 15663 0 0,'0'0'356'0'0,"0"0"50"0"0,0 0 20 0 0,0 0-42 0 0,0 0-112 0 0,9-10 1688 0 0,-6 6 3524 0 0,-11 9-2627 0 0,-15 9-2119 0 0,-4 12-457 0 0,16-16-161 0 0,0 0-1 0 0,0 0 0 0 0,2 1 1 0 0,-1 1-1 0 0,2 0 1 0 0,-14 22-1 0 0,-1 9-119 0 0,12-24 0 0 0,-9 22 0 0 0,8-12 0 0 0,1 1 0 0 0,1 0 0 0 0,2 0 0 0 0,1 1 0 0 0,1 0 0 0 0,2 0 0 0 0,-1 52 0 0 0,22 117 0 0 0,-4-33 0 0 0,-13-150 226 0 0,0 0 0 0 0,-1 0-1 0 0,0-1 1 0 0,-2 1 0 0 0,0 0 0 0 0,-1-1-1 0 0,0 0 1 0 0,-7 16 0 0 0,10-30-225 0 0,0 0-1 0 0,0-1 1 0 0,1 1 0 0 0,-1-1-1 0 0,0 1 1 0 0,0-1-1 0 0,-1 0 1 0 0,1 0 0 0 0,0 1-1 0 0,0-1 1 0 0,0 0 0 0 0,-1 0-1 0 0,1 0 1 0 0,-1 0-1 0 0,1 0 1 0 0,-1 0 0 0 0,1-1-1 0 0,-1 1 1 0 0,1 0 0 0 0,-1-1-1 0 0,0 0 1 0 0,1 1-1 0 0,-1-1 1 0 0,0 0 0 0 0,0 1-1 0 0,-2-1 1 0 0,-2 0-2 0 0,-3 1 1 0 0,1 0 0 0 0,-18-2 0 0 0,17 0 0 0 0,0 1 0 0 0,-15 1 0 0 0,16 0 0 0 0,0-1 0 0 0,0 0 0 0 0,-1 0 0 0 0,-7-3 0 0 0,8 2 0 0 0,-1 0 0 0 0,0 1 0 0 0,-10 0 0 0 0,10 2-2187 0 0,-3 1-6494 0 0,12-3-307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144 215 15663 0 0,'0'0'356'0'0,"0"0"50"0"0,0 0 20 0 0,0-2-42 0 0,1-12-251 0 0,-4 13-116 0 0,2 1-19 0 0,0-1 54 0 0,0 1 1 0 0,0-1-1 0 0,0 0 0 0 0,0 1 0 0 0,0-1 0 0 0,1 0 0 0 0,-1 1 1 0 0,0-1-1 0 0,0 0 0 0 0,1 0 0 0 0,-1 0 0 0 0,0 0 1 0 0,1 0-1 0 0,-1 1 0 0 0,1-1 0 0 0,0 0 0 0 0,-1 0 0 0 0,1 0 1 0 0,0-1-1 0 0,-1 1 0 0 0,1 0 0 0 0,0 0 0 0 0,0 0 0 0 0,0-2 1 0 0,0 1 188 0 0,1 0 0 0 0,-1 0 0 0 0,1 0 0 0 0,0 0 0 0 0,-1 0 0 0 0,1 0 0 0 0,0 0 0 0 0,0 1 0 0 0,1-1 0 0 0,-1 0 0 0 0,3-3 1 0 0,1 0 390 0 0,1-1 1 0 0,-1 1 0 0 0,1 0 0 0 0,1 1-1 0 0,-1-1 1 0 0,8-3 0 0 0,1 1-245 0 0,0 0 1 0 0,1 1-1 0 0,-1 0 1 0 0,27-4-1 0 0,-32 8-217 0 0,-1 1 1 0 0,1 0-1 0 0,0 1 0 0 0,-1 0 0 0 0,1 0 0 0 0,0 1 0 0 0,-1 1 0 0 0,1-1 0 0 0,11 5 0 0 0,-4 0-171 0 0,-1 1 0 0 0,0 1 0 0 0,16 10 0 0 0,-5-3 0 0 0,-9-7 0 0 0,-15-8 0 0 0,-2 0 0 0 0,0 1 0 0 0,1-1 0 0 0,-1 1 0 0 0,0-1 0 0 0,0 0 0 0 0,1 0 0 0 0,-1 0 0 0 0,0 1 0 0 0,1-1 0 0 0,-1-1 0 0 0,0 1 0 0 0,1 0 0 0 0,-1 0 0 0 0,0 0 0 0 0,0-1 0 0 0,1 1 0 0 0,-1 0 0 0 0,2-2 0 0 0,2 0 0 0 0,3 0 0 0 0,16-6 0 0 0,-23 8 0 0 0,0-1 0 0 0,0 1 0 0 0,0 0 0 0 0,0-1 0 0 0,0 0 0 0 0,0 1 0 0 0,0-1 0 0 0,0 0 0 0 0,-1 1 0 0 0,1-1 0 0 0,0 0 0 0 0,-1 0 0 0 0,1 1 0 0 0,0-1 0 0 0,-1 0 0 0 0,1 0 0 0 0,-1 0 0 0 0,1 0 0 0 0,-1-1 0 0 0,4-8 0 0 0,-4 9 0 0 0,1 1 0 0 0,-1-1 0 0 0,0 0 0 0 0,1 0 0 0 0,-1 1 0 0 0,0-1 0 0 0,0 0 0 0 0,0 0 0 0 0,0 1 0 0 0,1-1 0 0 0,-1 0 0 0 0,0 0 0 0 0,0 0 0 0 0,-1 0 0 0 0,1 1 0 0 0,0-1 0 0 0,0 0 0 0 0,-1-1 0 0 0,-3-16 0 0 0,3 15 0 0 0,1 0 0 0 0,-1 0 0 0 0,0 0 0 0 0,0 1 0 0 0,0-1 0 0 0,0 0 0 0 0,-1 1 0 0 0,1-1 0 0 0,-1 0 0 0 0,1 1 0 0 0,-1 0 0 0 0,0-1 0 0 0,-4-3 0 0 0,-9-8 0 0 0,13 12 0 0 0,-1 1 0 0 0,1-1 0 0 0,0 1 0 0 0,0-1 0 0 0,-1 1 0 0 0,1 0 0 0 0,-1 0 0 0 0,1 0 0 0 0,-1 1 0 0 0,1-1 0 0 0,-1 0 0 0 0,0 1 0 0 0,1 0 0 0 0,-1-1 0 0 0,0 1 0 0 0,1 0 0 0 0,-1 1 0 0 0,0-1 0 0 0,1 0 0 0 0,-1 1 0 0 0,0-1 0 0 0,1 1 0 0 0,-1 0 0 0 0,-2 1 0 0 0,-5 2 0 0 0,0 1 0 0 0,0-1 0 0 0,1 2 0 0 0,-15 10 0 0 0,13-8 0 0 0,1 1 0 0 0,0 1 0 0 0,0 0 0 0 0,1 0 0 0 0,1 1 0 0 0,0 0 0 0 0,-9 15 0 0 0,-2 9 0 0 0,-18 46 0 0 0,29-59 0 0 0,-11 24 0 0 0,16-41 0 0 0,1-1 0 0 0,-1 0 0 0 0,0 0 0 0 0,0 0 0 0 0,0 0 0 0 0,0 0 0 0 0,-7 6 0 0 0,3-6 72 0 0,5-3 8 0 0,1-1 0 0 0,-1 1 1 0 0,0-1-1 0 0,0 1 0 0 0,0-1 0 0 0,0 1 0 0 0,0-1 0 0 0,0 0 0 0 0,0 0 1 0 0,0 0-1 0 0,0 0 0 0 0,-3-1 0 0 0,-22-6 854 0 0,21 4-1035 0 0,0 0 1 0 0,0-1-1 0 0,0 1 1 0 0,0-1-1 0 0,1 0 1 0 0,-10-9-1 0 0,2-1-581 0 0,-12-18-1 0 0,-1 1-41 0 0,19 23-996 0 0,0 2 1 0 0,-16-12 0 0 0,6 6-35 0 0,2-2-293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13823 0 0,'0'0'315'0'0,"0"0"45"0"0,0 0 21 0 0,0 0-49 0 0,1-2-220 0 0,6-8 39 0 0,-6 8 569 0 0,-2-6 2285 0 0,4-5 1075 0 0,9-6-2088 0 0,-6 9-1288 0 0,-5 9-192 0 0,15-17 1059 0 0,-15 18-1533 0 0,-1-1 0 0 0,0 1 0 0 0,1 0 0 0 0,-1-1 0 0 0,0 1 0 0 0,1 0 0 0 0,-1-1 0 0 0,0 1 0 0 0,1 0 0 0 0,-1 0 0 0 0,1 0 0 0 0,-1-1 0 0 0,0 1 0 0 0,1 0 0 0 0,-1 0 0 0 0,1 0 0 0 0,-1 0 1 0 0,1 0-1 0 0,-1 0 0 0 0,1 0 0 0 0,-1 0 0 0 0,0 0 0 0 0,1 0 0 0 0,-1 0 0 0 0,1 0 0 0 0,-1 0 0 0 0,1 0 0 0 0,-1 0 0 0 0,1 0 0 0 0,-1 1 0 0 0,0-1 0 0 0,1 0 0 0 0,-1 0 0 0 0,1 0 0 0 0,-1 1 0 0 0,0-1 0 0 0,1 0 0 0 0,-1 1 0 0 0,0-1 0 0 0,1 0 1 0 0,-1 1-1 0 0,0-1 0 0 0,0 0 0 0 0,1 1 0 0 0,-1 0 0 0 0,10 19-249 0 0,-10-18 349 0 0,4 12 259 0 0,-1-1 1 0 0,0 1-1 0 0,-1 0 0 0 0,0 20 0 0 0,-1-17-534 0 0,0 0 0 0 0,6 25 0 0 0,39 107-1454 0 0,-40-127 1591 0 0,-4-17 0 0 0,-1 1 0 0 0,1 0 0 0 0,0-1 0 0 0,0 1 0 0 0,1-1 0 0 0,0 0 0 0 0,7 10 0 0 0,-5-7 0 0 0,-1 1 0 0 0,-3 1 0 0 0,-4-4 0 0 0,-3-8-140 0 0,5 0-187 0 0,-1 1 0 0 0,1-1 0 0 0,0 0 0 0 0,0 0 0 0 0,0 0 0 0 0,0 0 0 0 0,0 0 0 0 0,1 0 0 0 0,-1 0 0 0 0,1 0 0 0 0,-1 0-1 0 0,1-3 1 0 0,-4-29-2225 0 0,3 20 1528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19 15663 0 0,'0'0'356'0'0,"0"0"50"0"0,0 0 20 0 0,0 0-42 0 0,8-10-268 0 0,-5 7 2646 0 0,6-3-31 0 0,-16 14 887 0 0,-1 2-2465 0 0,-106 141-90 0 0,7-6-78 0 0,10-14-1049 0 0,97-130-273 0 0,0-1-138 0 0,19-8-2469 0 0,-10 2 892 0 0,1-1-3860 0 0,-2 1-1800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15663 0 0,'0'0'356'0'0,"0"0"50"0"0,0 0 20 0 0,0 0-42 0 0,2 0-250 0 0,1 0-61 0 0,-1 0 1 0 0,1-1-1 0 0,-1 1 1 0 0,1 0-1 0 0,-1-1 1 0 0,1 1-1 0 0,2-2 1 0 0,4-5 506 0 0,-6 4-302 0 0,4-9 1879 0 0,-2 2-858 0 0,9-3-609 0 0,-1 0-1 0 0,28-19 1 0 0,-27 22-23 0 0,0-2 0 0 0,0 1-1 0 0,16-20 1 0 0,-21 20-477 0 0,-1 0 0 0 0,0 0-1 0 0,0-1 1 0 0,-2 0 0 0 0,1 0-1 0 0,-1 0 1 0 0,-1-1 0 0 0,0 0-1 0 0,-1 0 1 0 0,-1-1 0 0 0,0 1 0 0 0,0-1-1 0 0,0-18 1 0 0,-4 30-190 0 0,1-1 0 0 0,-1 1 0 0 0,1 0 0 0 0,-1-1 0 0 0,0 1 0 0 0,0-1 0 0 0,-2-2 0 0 0,2 4 60 0 0,1 0 1 0 0,-1 0-1 0 0,0 0 0 0 0,0 0 0 0 0,0 0 0 0 0,-1 0 1 0 0,1 0-1 0 0,0 1 0 0 0,0-1 0 0 0,0 0 1 0 0,0 1-1 0 0,-1-1 0 0 0,1 1 0 0 0,0 0 1 0 0,-1-1-1 0 0,1 1 0 0 0,0 0 0 0 0,-1 0 1 0 0,1-1-1 0 0,0 1 0 0 0,-1 0 0 0 0,1 1 0 0 0,0-1 1 0 0,-1 0-1 0 0,1 0 0 0 0,0 0 0 0 0,-1 1 1 0 0,1-1-1 0 0,0 1 0 0 0,-1-1 0 0 0,1 1 1 0 0,0-1-1 0 0,-2 3 0 0 0,-5 1-66 0 0,0 0-1 0 0,0 1 1 0 0,1 1-1 0 0,-1-1 1 0 0,2 1 0 0 0,-1 1-1 0 0,0-1 1 0 0,1 1-1 0 0,-5 8 1 0 0,2-4-582 0 0,-1 1 365 0 0,1 0 0 0 0,1 0-1 0 0,0 1 1 0 0,1 0-1 0 0,-10 26 1 0 0,14-32 223 0 0,-5 14 0 0 0,2 0 0 0 0,0 0 0 0 0,1 1 0 0 0,-4 43 0 0 0,10-60 114 0 0,-1 0 0 0 0,1-1 0 0 0,0 1 0 0 0,0 0 0 0 0,2 4-1 0 0,4 17 963 0 0,-6-24-1141 0 0,-1 0 0 0 0,1 0 0 0 0,0 0 0 0 0,0 0 0 0 0,-1 0 0 0 0,1 0 1 0 0,1 0-1 0 0,-1 0 0 0 0,0 0 0 0 0,0-1 0 0 0,1 1 0 0 0,-1 0 0 0 0,1-1 1 0 0,0 1-1 0 0,-1-1 0 0 0,1 0 0 0 0,0 1 0 0 0,0-1 0 0 0,0 0 0 0 0,0 0 0 0 0,0 0 1 0 0,0 0-1 0 0,0-1 0 0 0,0 1 0 0 0,4 0 0 0 0,2 1 55 0 0,-1-1 0 0 0,1 0-1 0 0,-1 0 1 0 0,1-1 0 0 0,0 0-1 0 0,9-1 1 0 0,13-4 26 0 0,1-1 0 0 0,-2-1 0 0 0,55-21 0 0 0,-83 28 321 0 0,-1 0 138 0 0,0 0 33 0 0,0 0-133 0 0,0 0-577 0 0,0 0-248 0 0,0 0-50 0 0,0 0 58 0 0,0 0 153 0 0,0 0-452 0 0,-51-3-6746 0 0,48 2 5951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2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13823 0 0,'0'0'315'0'0,"0"0"45"0"0,0 0 21 0 0,0 0-49 0 0,-1 0-220 0 0,-4-1 39 0 0,-15-7 6425 0 0,15 4-1815 0 0,13 5-3026 0 0,10 3-1504 0 0,6 1 212 0 0,30 3 0 0 0,-42-6-432 0 0,-1 0-11 0 0,27-7-75 0 0,-36 4-262 0 0,-2 1-138 0 0,0 0-33 0 0,0 0 65 0 0,0 0 154 0 0,0 0-452 0 0,0-3-417 0 0,0-1-35 0 0,0 3-3943 0 0,0 1 3600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13823 0 0,'0'0'315'0'0,"0"0"45"0"0,0 0 21 0 0,0 0-49 0 0,1-1-220 0 0,2-6 39 0 0,-3 7-66 0 0,1-1-1 0 0,-1 1 1 0 0,0-1 0 0 0,0 1-1 0 0,1-1 1 0 0,-1 0 0 0 0,0 1 0 0 0,1-1-1 0 0,-1 1 1 0 0,1 0 0 0 0,-1-1-1 0 0,1 1 1 0 0,-1-1 0 0 0,0 1-1 0 0,1 0 1 0 0,0-1 0 0 0,-1 1 0 0 0,1 0-1 0 0,0-1 1 0 0,0 1 65 0 0,-1 0 1 0 0,0 0-1 0 0,1 0 0 0 0,-1 0 0 0 0,1 0 1 0 0,-1 0-1 0 0,0 1 0 0 0,1-1 1 0 0,-1 0-1 0 0,0 0 0 0 0,1 0 0 0 0,-1 1 1 0 0,0-1-1 0 0,1 0 0 0 0,-1 0 1 0 0,0 1-1 0 0,1-1 0 0 0,-1 0 0 0 0,0 0 1 0 0,0 1-1 0 0,1-1 0 0 0,-1 1 1 0 0,1 0 343 0 0,0 1 0 0 0,0 0 0 0 0,0 0 1 0 0,0 0-1 0 0,-1 0 0 0 0,1-1 0 0 0,0 1 1 0 0,-1 0-1 0 0,1 4 0 0 0,-2 11-494 0 0,-1 0 0 0 0,-1 0 0 0 0,-1 0 0 0 0,0 0 0 0 0,-1-1 0 0 0,-1 1 0 0 0,-14 29 0 0 0,2-17 90 0 0,-1 1-248 0 0,18-29-583 0 0,1-1-230 0 0,0 0-42 0 0,0 0-78 0 0,0 0-286 0 0,-5 0-1658 0 0,4 0 1499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0,1 1 228 0 0,1 1-690 0 0,0 0 0 0 0,1-1 0 0 0,-1 1 0 0 0,1-1 0 0 0,-1 1 0 0 0,1-1-1 0 0,-1 0 1 0 0,1 0 0 0 0,0 0 0 0 0,0 0 0 0 0,0 0 0 0 0,-1-1 0 0 0,7 1 0 0 0,4 0-79 0 0,25-3 0 0 0,1 1 717 0 0,-12 1-408 0 0,37-4-1 0 0,-39 1-411 0 0,-16 3-98 0 0,8 3-7657 0 0,-17-3 5610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11975 0 0,'0'0'267'0'0,"0"0"42"0"0,0 0 17 0 0,0 0-28 0 0,0 0-58 0 0,0 0 491 0 0,0 0 238 0 0,0 0 45 0 0,0 0-61 0 0,0 0-288 0 0,3 0-121 0 0,8 0 240 0 0,0-1 1 0 0,15-2-1 0 0,-22 3-549 0 0,0-1-1 0 0,-1 0 1 0 0,1 0 0 0 0,0-1 0 0 0,-1 1 0 0 0,1-1 0 0 0,-1 1-1 0 0,0-1 1 0 0,0 0 0 0 0,0 0 0 0 0,5-4 0 0 0,-5 3-232 0 0,1 0 1 0 0,-1 0-1 0 0,1 1 1 0 0,6-4-1 0 0,-6 4 92 0 0,0 0 0 0 0,0-1-1 0 0,-1 1 1 0 0,7-6-1 0 0,12-9 786 0 0,-19 14-777 0 0,1 1 0 0 0,0-1-1 0 0,-1 0 1 0 0,0 0 0 0 0,1 0-1 0 0,2-4 1 0 0,0-1-167 0 0,1-1 345 0 0,0 0-1 0 0,-1 0 0 0 0,0 0 1 0 0,0-1-1 0 0,-1 0 0 0 0,7-20 1 0 0,-6 12-166 0 0,-4 12-109 0 0,0 1 1 0 0,0-1-1 0 0,-1 0 0 0 0,0-1 0 0 0,0 1 1 0 0,-1 0-1 0 0,1-10 0 0 0,-2 7-6 0 0,1 9 0 0 0,0-1 0 0 0,0 1 0 0 0,0 0 0 0 0,0-1 0 0 0,0 1 0 0 0,0 0 0 0 0,0-1 0 0 0,0 1 0 0 0,0 0 0 0 0,0-1 0 0 0,0 1 0 0 0,0 0 0 0 0,0-1 0 0 0,-1 1 0 0 0,1 0 0 0 0,0-1 0 0 0,0 1 0 0 0,0 0 0 0 0,0 0 0 0 0,-1-1 0 0 0,1 1 0 0 0,0 0 0 0 0,0 0 0 0 0,-1-1 0 0 0,1 1 0 0 0,0 0 0 0 0,0 0 0 0 0,-1 0 0 0 0,1 0 0 0 0,0-1 0 0 0,-1 1 0 0 0,1 0 0 0 0,0 0 0 0 0,0 0 0 0 0,-1 0 0 0 0,1 0 0 0 0,0 0 0 0 0,-1 0 0 0 0,1 0 0 0 0,0 0 0 0 0,-1 0 0 0 0,1 0 0 0 0,0 0 0 0 0,-1 0 0 0 0,1 0 0 0 0,0 0 0 0 0,-1 0 0 0 0,1 0 0 0 0,0 0 0 0 0,-1 1 0 0 0,1-1 0 0 0,-4 1 0 0 0,1-1 0 0 0,0 1 0 0 0,0 0 0 0 0,0 0 0 0 0,0 1 0 0 0,0-1 0 0 0,0 0 0 0 0,0 1 0 0 0,0 0 0 0 0,1 0 0 0 0,-1 0 0 0 0,1 0 0 0 0,-1 0 0 0 0,-2 4 0 0 0,-4 4 0 0 0,1 1 0 0 0,-9 14 0 0 0,1-1 0 0 0,11-17 0 0 0,1 0 0 0 0,0 0 0 0 0,1 0 0 0 0,0 1 0 0 0,-3 9 0 0 0,3-9 0 0 0,0 0 0 0 0,-1 0 0 0 0,1 0 0 0 0,-7 9 0 0 0,3-6 0 0 0,0 1 0 0 0,1 0 0 0 0,-8 18 0 0 0,12-25 0 0 0,0 0 0 0 0,1 1 0 0 0,-1-1 0 0 0,1 1 0 0 0,0-1 0 0 0,0 1 0 0 0,1-1 0 0 0,0 1 0 0 0,0 0 0 0 0,1 10 0 0 0,0-14 0 0 0,-1 1 0 0 0,0 0 0 0 0,1-1 0 0 0,0 1 0 0 0,-1 0 0 0 0,1-1 0 0 0,0 1 0 0 0,0-1 0 0 0,1 0 0 0 0,-1 1 0 0 0,2 1 0 0 0,1 1 0 0 0,7 9 0 0 0,-6-11 0 0 0,-2-2 0 0 0,-1 0 0 0 0,-1 0 0 0 0,1 1 0 0 0,0-1 0 0 0,-1 0 0 0 0,1 0 0 0 0,0 0 0 0 0,0-1 0 0 0,0 1 0 0 0,0 0 0 0 0,0-1 0 0 0,0 1 0 0 0,0-1 0 0 0,0 0 0 0 0,0 1 0 0 0,3-1 0 0 0,2 0 0 0 0,8-1 0 0 0,0 0 0 0 0,0 0 0 0 0,0-2 0 0 0,-1 0 0 0 0,1 0 0 0 0,0-1 0 0 0,-1-1 0 0 0,23-11 0 0 0,-27 10-1443 0 0,1 0 0 0 0,-1-1 0 0 0,0 0 0 0 0,15-15 0 0 0,-13 11-1078 0 0,1 1-5191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19351 0 0,'0'0'439'0'0,"0"0"62"0"0,0 0 33 0 0,2 0-65 0 0,14-3 381 0 0,2 0 0 0 0,-1 2-1 0 0,0 0 1 0 0,32 2 0 0 0,-44 0-714 0 0,0 1 0 0 0,-1-1 1 0 0,1 0-1 0 0,0 1 0 0 0,-1 0 0 0 0,5 3 0 0 0,-7-4 375 0 0,2 18 97 0 0,-4-16-608 0 0,0 0 0 0 0,0 0 0 0 0,-1 0 0 0 0,1-1 0 0 0,-1 1 0 0 0,1 0 0 0 0,-1 0 0 0 0,0 0 0 0 0,0-1 0 0 0,-1 1 0 0 0,1 0 0 0 0,0-1 0 0 0,-1 1 0 0 0,0-1 0 0 0,1 0 0 0 0,-1 1 0 0 0,0-1 0 0 0,-3 2 0 0 0,-5 5 0 0 0,0 0 0 0 0,-21 12 0 0 0,10-7 0 0 0,-7 7 0 0 0,9-5 0 0 0,-1-2 0 0 0,-29 16 0 0 0,48-30 5 0 0,1 0-1 0 0,0 0 1 0 0,0 0-1 0 0,0 0 1 0 0,0 0-1 0 0,-1 0 1 0 0,1 0-1 0 0,0 0 1 0 0,0 0-1 0 0,0 0 1 0 0,0 0-1 0 0,0 0 1 0 0,-1 1 0 0 0,1-1-1 0 0,0 0 1 0 0,0 0-1 0 0,0 0 1 0 0,0 0-1 0 0,0 0 1 0 0,0 0-1 0 0,-1 0 1 0 0,1 1-1 0 0,0-1 1 0 0,0 0-1 0 0,0 0 1 0 0,0 0 0 0 0,0 0-1 0 0,0 0 1 0 0,0 1-1 0 0,0-1 1 0 0,0 0-1 0 0,0 0 1 0 0,0 0-1 0 0,0 0 1 0 0,0 1-1 0 0,0-1 1 0 0,0 0-1 0 0,0 0 1 0 0,0 0-1 0 0,0 0 1 0 0,0 1 0 0 0,0-1-1 0 0,0 0 1 0 0,0 0-1 0 0,0 0 1 0 0,0 0-1 0 0,0 0 1 0 0,0 1-1 0 0,0-1 1 0 0,0 0-1 0 0,0 0 1 0 0,1 0-1 0 0,-1 0 1 0 0,0 0 0 0 0,0 1-1 0 0,0-1 1 0 0,0 0-1 0 0,0 0 1 0 0,0 0-1 0 0,1 0 1 0 0,-1 0-1 0 0,0 0 1 0 0,0 0-1 0 0,0 0 1 0 0,1 0-1 0 0,9 4 552 0 0,-10-4-480 0 0,8 3 67 0 0,0-2 0 0 0,1 1 0 0 0,-1-1 0 0 0,0 0 0 0 0,0-1 0 0 0,0 0 1 0 0,1 0-1 0 0,11-3 0 0 0,5-2-643 0 0,44-15 0 0 0,-67 20 99 0 0,0-1 1 0 0,-1 0-1 0 0,1 0 0 0 0,0 0 1 0 0,-1 0-1 0 0,1 0 1 0 0,-1-1-1 0 0,1 1 0 0 0,-1 0 1 0 0,0-1-1 0 0,1 1 1 0 0,-1 0-1 0 0,0-1 1 0 0,0 0-1 0 0,0 1 0 0 0,0-1 1 0 0,0 0-1 0 0,0 1 1 0 0,-1-1-1 0 0,1 0 0 0 0,0-4 1 0 0,-1 5 337 0 0,5-14-1984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28 11975 0 0,'0'0'267'0'0,"0"0"42"0"0,0 0 17 0 0,1-1-28 0 0,-1 0-146 0 0,1-1 1 0 0,0 1-1 0 0,-1 0 0 0 0,1-1 0 0 0,-1 1 0 0 0,1 0 0 0 0,-1-1 1 0 0,0 1-1 0 0,0-1 0 0 0,0 1 0 0 0,0 0 0 0 0,0-1 0 0 0,0-2 1 0 0,0 1 670 0 0,0 2 199 0 0,0 1 2 0 0,0 0 0 0 0,0 0 0 0 0,0 0-69 0 0,0 0-290 0 0,0 0-121 0 0,-8 4 484 0 0,2 2-731 0 0,1 0 1 0 0,-1 0-1 0 0,1 0 0 0 0,0 1 0 0 0,1 0 1 0 0,0 0-1 0 0,0 0 0 0 0,-4 10 1 0 0,1-2 98 0 0,-27 53-114 0 0,4 1 0 0 0,2 2 0 0 0,-25 102 0 0 0,46-142-282 0 0,0 0 0 0 0,3 0 0 0 0,-1 34 0 0 0,4-50 0 0 0,2-1 0 0 0,0 0 0 0 0,0 0 0 0 0,1 1 0 0 0,1-1 0 0 0,1-1 0 0 0,0 1 0 0 0,0 0 0 0 0,8 13 0 0 0,-11-25 0 0 0,0 1 0 0 0,1-1 0 0 0,-1 0 0 0 0,0-1 0 0 0,1 1 0 0 0,-1 0 0 0 0,1 0 0 0 0,0 0 0 0 0,-1-1 0 0 0,1 1 0 0 0,0-1 0 0 0,0 0 0 0 0,0 1 0 0 0,0-1 0 0 0,0 0 0 0 0,1 0 0 0 0,-1 0 0 0 0,0 0 0 0 0,0-1 0 0 0,1 1 0 0 0,-1-1 0 0 0,0 1 0 0 0,1-1 0 0 0,-1 0 0 0 0,5 0 0 0 0,-3 0-262 0 0,0-1-1 0 0,0 0 1 0 0,0 0 0 0 0,-1 0-1 0 0,1 0 1 0 0,0-1-1 0 0,-1 1 1 0 0,1-1 0 0 0,-1 0-1 0 0,0 0 1 0 0,1 0 0 0 0,-1 0-1 0 0,5-5 1 0 0,-8 6 51 0 0,1 0 1 0 0,-1 1-1 0 0,1-1 0 0 0,-1 0 1 0 0,1 1-1 0 0,-1-1 1 0 0,1 0-1 0 0,-1 0 1 0 0,0 0-1 0 0,1 1 0 0 0,-1-1 1 0 0,0 0-1 0 0,0 0 1 0 0,0 0-1 0 0,1-1 0 0 0,-1 0-403 0 0,1-1-1433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0,9 0 1427 0 0,-6 0-1510 0 0,1 1 0 0 0,0 0-1 0 0,-1 0 1 0 0,1 1 0 0 0,-1-1-1 0 0,1 1 1 0 0,-1-1 0 0 0,0 1 0 0 0,0 0-1 0 0,0 1 1 0 0,0-1 0 0 0,0 0-1 0 0,0 1 1 0 0,-1 0 0 0 0,1-1-1 0 0,2 6 1 0 0,2 1 384 0 0,0 1-1 0 0,-1 0 0 0 0,-1 0 1 0 0,5 11-1 0 0,11 32-585 0 0,-16-36 0 0 0,1-1 0 0 0,0 0 0 0 0,1-1 0 0 0,1 1 0 0 0,1-2 0 0 0,17 25 0 0 0,-24-36 0 0 0,-2-3 0 0 0,0 1 0 0 0,1 0 0 0 0,-1-1 0 0 0,1 1 0 0 0,-1 0 0 0 0,1-1 0 0 0,-1 1 0 0 0,1-1 0 0 0,-1 1 0 0 0,1-1 0 0 0,0 1 0 0 0,-1-1 0 0 0,1 0 0 0 0,0 1 0 0 0,-1-1 0 0 0,1 0 0 0 0,0 1 0 0 0,0-1 0 0 0,-1 0 0 0 0,2 0 0 0 0,4 2-64 0 0,-5-1-273 0 0,0-1 185 0 0,-1 0 0 0 0,0-1 0 0 0,1 1 0 0 0,-1 0-1 0 0,0 0 1 0 0,0 0 0 0 0,1 0 0 0 0,-1 0 0 0 0,0 0 0 0 0,0 0 0 0 0,1 0 0 0 0,-1-1 0 0 0,0 1 0 0 0,0 0 0 0 0,1 0 0 0 0,-1 0 0 0 0,0-1 0 0 0,0 1 0 0 0,0 0 0 0 0,1 0 0 0 0,-1 0-1 0 0,0-1 1 0 0,0 1 0 0 0,0 0 0 0 0,0 0 0 0 0,0-1 0 0 0,1 1 0 0 0,-1 0 0 0 0,0-1 0 0 0,0 1 0 0 0,0 0 0 0 0,0-14-2331 0 0,-4-7-111 0 0,3 19 1058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19351 0 0,'0'0'439'0'0,"0"0"62"0"0,0 0 33 0 0,0 0-65 0 0,0 0-237 0 0,0 0 156 0 0,0 0 100 0 0,5 7 533 0 0,-4-5-921 0 0,-1 0-1 0 0,1 0 1 0 0,-1 0-1 0 0,1 0 0 0 0,-1 0 1 0 0,0 0-1 0 0,0 0 1 0 0,0 0-1 0 0,0 0 1 0 0,0 0-1 0 0,-1 0 1 0 0,1 0-1 0 0,0 0 1 0 0,-2 3-1 0 0,-12 26 537 0 0,-99 142 1428 0 0,101-158-2355 0 0,-17 16 0 0 0,-10 13-511 0 0,38-43 222 0 0,1-1-285 0 0,0 0-126 0 0,0 0-1394 0 0,0 0-5466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19351 0 0,'0'0'439'0'0,"2"0"62"0"0,13-3 397 0 0,-1-1 0 0 0,24-9 0 0 0,-15 5 381 0 0,39-10 0 0 0,-60 18-1248 0 0,0-1 1 0 0,0 1-1 0 0,0 0 1 0 0,0 0-1 0 0,0 0 0 0 0,1 0 1 0 0,-1 0-1 0 0,3 0 0 0 0,39 3-1444 0 0,-42-3-4474 0 0,-2 0-2071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21191 0 0,'0'0'480'0'0,"0"0"67"0"0,0 0 31 0 0,3-4 125 0 0,15-29-615 0 0,47-92 4356 0 0,-22 43-2812 0 0,-44 91-1632 0 0,-2 7 0 0 0,-5 21 0 0 0,3-26 0 0 0,2 0 0 0 0,-1 0 0 0 0,1 0 0 0 0,1 1 0 0 0,0 0 0 0 0,1-1 0 0 0,0 17 0 0 0,4-14 0 0 0,0-11 0 0 0,-1-2 0 0 0,9 7 0 0 0,-7-7 0 0 0,-2-2 0 0 0,0 2 0 0 0,1-1 0 0 0,-1 1 0 0 0,0-1 0 0 0,0 0 0 0 0,1 0 0 0 0,-1 0 0 0 0,0 0 0 0 0,1 0 0 0 0,-1-1 0 0 0,0 1 0 0 0,0-1 0 0 0,0 1 0 0 0,1-1 0 0 0,3-1 0 0 0,-2-1 0 0 0,-1 1 0 0 0,1 0 0 0 0,-1-1 0 0 0,1 0 0 0 0,-1 0 0 0 0,0 0 0 0 0,4-4 0 0 0,1-4 0 0 0,0 0 0 0 0,0-1 0 0 0,11-24 0 0 0,-13 22 0 0 0,-1-1 0 0 0,5-16 0 0 0,-4 12 0 0 0,-12 31 0 0 0,3-7 0 0 0,0 1 0 0 0,1 0 0 0 0,-1 0 0 0 0,1 0 0 0 0,-1 8 0 0 0,2-6 0 0 0,0-4 0 0 0,0-1 0 0 0,1 1 0 0 0,0 0 0 0 0,0 0 0 0 0,0 0 0 0 0,0-1 0 0 0,1 1 0 0 0,0 0 0 0 0,1 7 0 0 0,2-3 0 0 0,-4-7 0 0 0,1 0 0 0 0,-1 0 0 0 0,1 0 0 0 0,0 0 0 0 0,-1 0 0 0 0,1 0 0 0 0,0 0 0 0 0,0 0 0 0 0,-1 0 0 0 0,1 0 0 0 0,0 0 0 0 0,0 0 0 0 0,0-1 0 0 0,0 1 0 0 0,0 0 0 0 0,0-1 0 0 0,0 1 0 0 0,0-1 0 0 0,1 1 0 0 0,1 0 0 0 0,0 0 0 0 0,9 4 0 0 0,-11-4 0 0 0,0-1 0 0 0,-1 0 0 0 0,1 1 0 0 0,0-1 0 0 0,0 0 0 0 0,-1 0 0 0 0,1 1 0 0 0,0-1 0 0 0,0 0 0 0 0,-1 0 0 0 0,1 0 0 0 0,0 0 0 0 0,0 0 0 0 0,0 0 0 0 0,-1 0 0 0 0,1 0 0 0 0,1-1 0 0 0,9 0 0 0 0,-10 1-217 0 0,0 0 0 0 0,0 0 1 0 0,0-1-1 0 0,0 1 0 0 0,0 0 0 0 0,-1 0 0 0 0,1-1 1 0 0,0 1-1 0 0,0-1 0 0 0,0 1 0 0 0,-1-1 0 0 0,1 1 1 0 0,0-1-1 0 0,1-1 0 0 0,-1 1-1256 0 0,-1 0-1382 0 0,3-6-5333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13823 0 0,'0'0'315'0'0,"0"0"45"0"0,0 0 21 0 0,0 0-49 0 0,1 0-220 0 0,4 1 456 0 0,1 0 0 0 0,-1-1 0 0 0,0 1 0 0 0,1-1 0 0 0,-1 0 0 0 0,0-1 0 0 0,7-1 0 0 0,18 0 1836 0 0,73-7 139 0 0,-47 3-1790 0 0,82-10 110 0 0,32-4 322 0 0,193-10-1185 0 0,-337 30-4295 0 0,-26 0-4234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46 17503 0 0,'0'0'399'0'0,"1"-7"961"0"0,0 5-935 0 0,1 0 0 0 0,0 0 0 0 0,0 0 0 0 0,0 0 0 0 0,0 0 0 0 0,0 1 0 0 0,0-1 0 0 0,0 1 0 0 0,1-1 0 0 0,-1 1 0 0 0,1 0 0 0 0,-1 0 0 0 0,1 0 0 0 0,-1 1 0 0 0,1-1 0 0 0,4 0 0 0 0,-7 0-383 0 0,1 1-1 0 0,0 0 1 0 0,-1 0 0 0 0,1 0-1 0 0,0 0 1 0 0,0 0 0 0 0,-1 0 0 0 0,1 0-1 0 0,0 0 1 0 0,-1 0 0 0 0,1 0-1 0 0,0 0 1 0 0,-1 1 0 0 0,1-1-1 0 0,0 0 1 0 0,-1 0 0 0 0,1 1-1 0 0,0-1 1 0 0,-1 0 0 0 0,1 1-1 0 0,-1-1 1 0 0,1 1 0 0 0,0 0-1 0 0,10 5 87 0 0,-10-5-128 0 0,0 0 0 0 0,1 0 0 0 0,-1-1 0 0 0,0 1 0 0 0,0 0 0 0 0,0 0 0 0 0,0 0 0 0 0,0 0 0 0 0,0 0 0 0 0,0 0 0 0 0,0 1 0 0 0,0-1 0 0 0,0 0 0 0 0,-1 0 0 0 0,1 1 0 0 0,0-1 0 0 0,-1 0 0 0 0,1 1 0 0 0,-1-1 0 0 0,1 2 0 0 0,0 2 0 0 0,1-1 7 0 0,-1 0-1 0 0,0 0 0 0 0,0 0 1 0 0,-1 1-1 0 0,1-1 1 0 0,-1 0-1 0 0,0 0 1 0 0,0 0-1 0 0,0 0 1 0 0,-2 6-1 0 0,-1 5 107 0 0,-7 22-1 0 0,4-17 35 0 0,2-4 182 0 0,3-11-213 0 0,0-1 0 0 0,0 1 0 0 0,-1 0 0 0 0,0 0 0 0 0,1-1 0 0 0,-2 1 0 0 0,1-1 0 0 0,-1 1 0 0 0,1-1 0 0 0,-7 7 0 0 0,5-7-116 0 0,-1 0 0 0 0,1 0 0 0 0,-1-1 0 0 0,0 0 0 0 0,0 0 0 0 0,0 0 0 0 0,0 0 0 0 0,-9 2 0 0 0,3-1 0 0 0,10-3 0 0 0,0 0 0 0 0,-1-1 0 0 0,1 1 0 0 0,-1-1 0 0 0,1 0 0 0 0,-1 1 0 0 0,1-1 0 0 0,-1 0 0 0 0,1 0 0 0 0,-1 0 0 0 0,1 0 0 0 0,-1 0 0 0 0,1 0 0 0 0,-3-1 0 0 0,-4 1 0 0 0,4-2 0 0 0,0 1 0 0 0,1-1 0 0 0,-1 1 0 0 0,1-1 0 0 0,-1 0 0 0 0,1 0 0 0 0,0 0 0 0 0,0-1 0 0 0,0 1 0 0 0,0-1 0 0 0,0 0 0 0 0,1 0 0 0 0,-1 0 0 0 0,1 0 0 0 0,-1 0 0 0 0,1 0 0 0 0,-2-6 0 0 0,2-1 0 0 0,-1 0 0 0 0,2-1 0 0 0,0 1 0 0 0,0-1 0 0 0,1 0 0 0 0,0 1 0 0 0,1-1 0 0 0,0 0 0 0 0,1 1 0 0 0,0-1 0 0 0,0 1 0 0 0,1 0 0 0 0,1 0 0 0 0,-1 0 0 0 0,2 0 0 0 0,0 0 0 0 0,6-9 0 0 0,-9 16 0 0 0,1 0 0 0 0,-1-1 0 0 0,1 1 0 0 0,0 0 0 0 0,0 1 0 0 0,0-1 0 0 0,1 0 0 0 0,-1 1 0 0 0,1 0 0 0 0,-1 0 0 0 0,1 0 0 0 0,0 0 0 0 0,0 0 0 0 0,0 1 0 0 0,0 0 0 0 0,6-2 0 0 0,3 1 0 0 0,0 0 0 0 0,1 1 0 0 0,-1 1 0 0 0,23 2 0 0 0,-30-2 0 0 0,-4 0 0 0 0,1 1 0 0 0,0-1 0 0 0,0 1 0 0 0,-1 0 0 0 0,1-1 0 0 0,0 1 0 0 0,-1 0 0 0 0,1 1 0 0 0,-1-1 0 0 0,1 0 0 0 0,-1 1 0 0 0,3 1 0 0 0,20 14-133 0 0,-23-17-563 0 0,-2 0-258 0 0,0 0-1102 0 0,0 0-4403 0 0,0 0-1891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13823 0 0,'0'0'315'0'0,"0"0"45"0"0,0 0 21 0 0,0 0-49 0 0,0 0-81 0 0,3-2 481 0 0,6-4 237 0 0,-6 4 45 0 0,9 4 2632 0 0,-11-2-3366 0 0,1 0 0 0 0,-1 0 0 0 0,1 0 0 0 0,-1 0 0 0 0,1 1 0 0 0,-1-1 0 0 0,1 0 0 0 0,-1 1 0 0 0,1-1 0 0 0,-1 1 0 0 0,0-1 0 0 0,3 2 0 0 0,2 11 105 0 0,-1 1 0 0 0,0 0 0 0 0,-1 0 0 0 0,4 24 0 0 0,-2-11-158 0 0,11 59 456 0 0,-3 1-1 0 0,2 96 1 0 0,-15-145-683 0 0,-1 0 0 0 0,-3 0 0 0 0,-9 53 0 0 0,5-60 0 0 0,-1 0 0 0 0,-14 37 0 0 0,19-60 0 0 0,1-1 0 0 0,0 1 0 0 0,1 0 0 0 0,-1 8 0 0 0,2-9 0 0 0,-1 0 0 0 0,0-1 0 0 0,-1 1 0 0 0,0 0 0 0 0,-3 8 0 0 0,-1-5 0 0 0,1-9 0 0 0,4-1 0 0 0,-25 9-2489 0 0,24-8 1623 0 0,0-1 0 0 0,-1 0-1 0 0,1 0 1 0 0,0 0 0 0 0,0 0-1 0 0,-1-1 1 0 0,1 1 0 0 0,0-1-1 0 0,-4 0 1 0 0,6 1 644 0 0,-9-3-7684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19351 0 0,'0'0'439'0'0,"0"0"62"0"0,4-8 662 0 0,-3 6-850 0 0,-1 0-1 0 0,1 1 1 0 0,0-1 0 0 0,0 1-1 0 0,0-1 1 0 0,0 1 0 0 0,0-1 0 0 0,0 1-1 0 0,1-1 1 0 0,-1 1 0 0 0,0 0 0 0 0,1 0-1 0 0,-1 0 1 0 0,1 0 0 0 0,-1 0-1 0 0,3-1 1 0 0,3-2-84 0 0,-6 3-104 0 0,1 1 1 0 0,0 0-1 0 0,0-1 0 0 0,-1 1 1 0 0,1 0-1 0 0,0 0 0 0 0,-1 0 1 0 0,1 0-1 0 0,0 1 0 0 0,0-1 1 0 0,-1 0-1 0 0,1 1 0 0 0,2 0 1 0 0,0 0 167 0 0,2 1-223 0 0,0 1 1 0 0,0-1-1 0 0,0 1 0 0 0,0 0 0 0 0,0 0 1 0 0,5 5-1 0 0,22 11 54 0 0,-13-10 347 0 0,0 1-1 0 0,0 1 1 0 0,34 25 0 0 0,-53-35-455 0 0,0 0 1 0 0,1 1 0 0 0,-1-1-1 0 0,0 1 1 0 0,0-1-1 0 0,0 1 1 0 0,0-1 0 0 0,-1 1-1 0 0,2 2 1 0 0,-1-3-18 0 0,0 9 1 0 0,-2-5 0 0 0,1-1 0 0 0,-2 1 0 0 0,1 0 0 0 0,0-1 0 0 0,-1 1 0 0 0,0-1 0 0 0,0 0 0 0 0,-1 1 0 0 0,-5 7 0 0 0,-3 3 0 0 0,-17 16 0 0 0,14-15 0 0 0,-6 5 0 0 0,6-6 0 0 0,-16 22 0 0 0,26-32 0 0 0,1 1 0 0 0,-1-1 0 0 0,1 1 0 0 0,1 0 0 0 0,-1 0 0 0 0,1 0 0 0 0,0 0 0 0 0,-2 10 0 0 0,4-2 0 0 0,3-10 0 0 0,-1-3 0 0 0,0 2 0 0 0,0 0 0 0 0,0 0 0 0 0,0-1 0 0 0,0 1 0 0 0,1 0 0 0 0,-1-1 0 0 0,1 0 0 0 0,0 0 0 0 0,-1 0 0 0 0,1 0 0 0 0,0 0 0 0 0,0 0 0 0 0,1-1 0 0 0,3 2 0 0 0,-1-1 0 0 0,0 0 0 0 0,0-1 0 0 0,0 0 0 0 0,0 0 0 0 0,0-1 0 0 0,1 0 0 0 0,7 0 0 0 0,4 0 0 0 0,9-2 0 0 0,-1 2-832 0 0,-4 0-436 0 0,-21 0-305 0 0,-1 0-379 0 0,0 0-80 0 0,0 0-15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11975 0 0,'0'0'267'0'0,"0"0"42"0"0,0 0 17 0 0,0 0-28 0 0,0 0 12 0 0,0 0 778 0 0,0 0 356 0 0,2 1 76 0 0,1 1-1119 0 0,0-1 1 0 0,0 1-1 0 0,1-1 1 0 0,-1 0 0 0 0,0 0-1 0 0,0 0 1 0 0,1-1 0 0 0,-1 1-1 0 0,0-1 1 0 0,1 0-1 0 0,-1 0 1 0 0,6 0 0 0 0,8-2 843 0 0,22-5 1 0 0,-11 1-945 0 0,-6 3-288 0 0,-6 1-12 0 0,0 0-1 0 0,0-2 1 0 0,0 1 0 0 0,-1-2-1 0 0,27-12 1 0 0,-33 13-134 0 0,-8 3-563 0 0,-1 1-258 0 0,0 0-1421 0 0,0 0-5475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294 425 13823 0 0,'0'0'315'0'0,"0"0"45"0"0,-2-19 477 0 0,4-16 4683 0 0,-2 30-4835 0 0,-1-13 323 0 0,1 18-977 0 0,0-1 0 0 0,0 1 0 0 0,0-1-1 0 0,-1 1 1 0 0,1-1 0 0 0,0 1 0 0 0,0-1-1 0 0,-1 1 1 0 0,1-1 0 0 0,0 1 0 0 0,-1 0-1 0 0,1-1 1 0 0,-1 1 0 0 0,1-1 0 0 0,0 1-1 0 0,-1 0 1 0 0,1-1 0 0 0,-1 1 0 0 0,1 0-1 0 0,-1 0 1 0 0,1-1 0 0 0,-1 1 0 0 0,1 0 0 0 0,-1 0-1 0 0,1 0 1 0 0,-1 0 0 0 0,0 0 0 0 0,1 0-1 0 0,-1 0 1 0 0,0 0 0 0 0,-2 0-77 0 0,-3-1 236 0 0,0 1 1 0 0,0 0-1 0 0,0 1 1 0 0,0-1-1 0 0,0 1 1 0 0,0 0-1 0 0,0 1 1 0 0,0 0-1 0 0,1 0 1 0 0,-10 4-1 0 0,2 1-103 0 0,0 1 0 0 0,1 1 0 0 0,0 0 0 0 0,1 1 0 0 0,-1 0 0 0 0,2 0 0 0 0,0 1 0 0 0,0 1 0 0 0,1 0 0 0 0,0 0 0 0 0,-9 18 0 0 0,6-6 83 0 0,1 1 0 0 0,1 0 0 0 0,1 0 0 0 0,2 1 0 0 0,-7 38 0 0 0,13-62-203 0 0,1 0-1 0 0,0 0 1 0 0,0-1-1 0 0,0 1 1 0 0,0 0-1 0 0,1 0 1 0 0,-1 0 0 0 0,0-1-1 0 0,1 1 1 0 0,-1 0-1 0 0,1 1 1 0 0,0-2-442 0 0,-1-1-33 0 0,0 0 133 0 0,0 0 577 0 0,2 1 248 0 0,0-1-424 0 0,0 0 0 0 0,1 0 0 0 0,-1 0 0 0 0,1 0 0 0 0,-1 0-1 0 0,0-1 1 0 0,1 1 0 0 0,-1-1 0 0 0,1 1 0 0 0,-1-1 0 0 0,0 0-1 0 0,0 0 1 0 0,1 0 0 0 0,-1 0 0 0 0,0-1 0 0 0,0 1-1 0 0,0 0 1 0 0,0-1 0 0 0,3-3 0 0 0,3-3 97 0 0,-1-1 0 0 0,0 0-1 0 0,7-12 1 0 0,4-4-24 0 0,24-27-99 0 0,75-101 0 0 0,32-93 1440 0 0,-128 208-1186 0 0,-12 25-195 0 0,-1-1 0 0 0,-1-1 0 0 0,0 0 0 0 0,-1 0 0 0 0,5-19 0 0 0,-10 25-59 0 0,-2 1 0 0 0,-4 4 0 0 0,4 4 0 0 0,0 0 0 0 0,0 0 0 0 0,0 0 0 0 0,1 1 0 0 0,-1-1 0 0 0,0 0 0 0 0,0 1 0 0 0,0-1 0 0 0,0 0 0 0 0,1 1 0 0 0,-1-1 0 0 0,0 1 0 0 0,0-1 0 0 0,1 1 0 0 0,-1 0 0 0 0,0-1 0 0 0,1 1 0 0 0,-1 0 0 0 0,1-1 0 0 0,-1 2 0 0 0,-12 17 0 0 0,12-16 0 0 0,-33 62 0 0 0,3 2 0 0 0,-22 71 0 0 0,38-92 0 0 0,1 1 0 0 0,-9 60 0 0 0,16-72 0 0 0,3-21 0 0 0,1 0 0 0 0,-2 20 0 0 0,5-31 0 0 0,0 1 0 0 0,0 0 0 0 0,0 0 0 0 0,0 0 0 0 0,1 0 0 0 0,-1 0 0 0 0,1-1 0 0 0,0 1 0 0 0,1 0 0 0 0,-1-1 0 0 0,0 1 0 0 0,1 0 0 0 0,3 4 0 0 0,3 1 0 0 0,-5-8 0 0 0,-1 0 0 0 0,0 0 0 0 0,1 0 0 0 0,0 0 0 0 0,-1-1 0 0 0,1 1 0 0 0,-1-1 0 0 0,1 1 0 0 0,0-1 0 0 0,-1 0 0 0 0,1 0 0 0 0,0 0 0 0 0,0-1 0 0 0,-1 1 0 0 0,1 0 0 0 0,-1-1 0 0 0,1 0 0 0 0,0 0 0 0 0,-1 0 0 0 0,5-2 0 0 0,1-1 0 0 0,0 0 0 0 0,0-1 0 0 0,0 0 0 0 0,12-11 0 0 0,15-15 0 0 0,-3-3 0 0 0,0-1 0 0 0,-3-1 0 0 0,31-47 0 0 0,2-10 0 0 0,-60 89-11 0 0,10-9 94 0 0,-12 13-73 0 0,1 0 0 0 0,-1 0 1 0 0,0-1-1 0 0,0 1 0 0 0,1 0 0 0 0,-1 0 0 0 0,0 0 1 0 0,0 0-1 0 0,1 0 0 0 0,-1 0 0 0 0,0-1 0 0 0,1 1 1 0 0,-1 0-1 0 0,0 0 0 0 0,0 0 0 0 0,1 0 0 0 0,-1 0 1 0 0,0 0-1 0 0,1 0 0 0 0,-1 0 0 0 0,0 1 0 0 0,0-1 1 0 0,1 0-1 0 0,-1 0 0 0 0,0 0 0 0 0,1 0 0 0 0,-1 0 1 0 0,0 0-1 0 0,0 0 0 0 0,1 1 0 0 0,-1-1 0 0 0,0 0 1 0 0,0 0-1 0 0,0 0 0 0 0,1 1 0 0 0,8 12 660 0 0,3 18 269 0 0,-12-31-939 0 0,8 23 0 0 0,1 0 0 0 0,1-1 0 0 0,0 0 0 0 0,2 0 0 0 0,1-1 0 0 0,20 25 0 0 0,-21-32 0 0 0,1-2 0 0 0,0 0 0 0 0,1 0 0 0 0,25 16 0 0 0,-36-26 0 0 0,1 1 0 0 0,0-2 0 0 0,0 1 0 0 0,0 0 0 0 0,0-1 0 0 0,0 1 0 0 0,0-1 0 0 0,1 0 0 0 0,-1-1 0 0 0,5 1 0 0 0,2-1 0 0 0,-4-5 0 0 0,6-14-401 0 0,-13 19 353 0 0,0-1 1 0 0,0 1-1 0 0,0-1 0 0 0,1 1 1 0 0,-1-1-1 0 0,0 1 1 0 0,0-1-1 0 0,0 1 0 0 0,-1-1 1 0 0,1 1-1 0 0,0 0 1 0 0,0-1-1 0 0,0 1 1 0 0,0-1-1 0 0,0 1 0 0 0,0-1 1 0 0,-1 1-1 0 0,1 0 1 0 0,0-1-1 0 0,0 1 1 0 0,-1-1-1 0 0,1 1 0 0 0,0 0 1 0 0,-1-1-1 0 0,1 1 1 0 0,0 0-1 0 0,-1-1 0 0 0,0 1 1 0 0,-9-10-1424 0 0,7 7 775 0 0,-8-5-2292 0 0,4 3-3498 0 0,-4-1-1420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3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16 21191 0 0,'-5'-4'2127'0'0,"-10"-7"-1786"0"0,15 10 384 0 0,0 1 246 0 0,0 0 42 0 0,0 0-59 0 0,0 0-289 0 0,-1 3-558 0 0,0 0 1 0 0,0 0-1 0 0,0-1 0 0 0,0 1 0 0 0,0 0 1 0 0,-1-1-1 0 0,1 1 0 0 0,-1-1 1 0 0,1 0-1 0 0,-1 1 0 0 0,0-1 0 0 0,-3 3 1 0 0,-6 8 173 0 0,-82 111-281 0 0,55-74 909 0 0,-40 69 0 0 0,52-77-695 0 0,-86 156-3027 0 0,98-178 802 0 0,13-18 987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 19351 0 0,'0'0'886'0'0,"0"0"-21"0"0,-2 0-554 0 0,-3-2-202 0 0,4 1 274 0 0,-4-16 1647 0 0,6 15-1814 0 0,-1-1-1 0 0,1 1 1 0 0,0 0-1 0 0,0 0 1 0 0,0 0-1 0 0,0 0 1 0 0,0 0-1 0 0,1 0 1 0 0,-1 0-1 0 0,0 0 1 0 0,1 0-1 0 0,0 0 1 0 0,-1 1 0 0 0,1-1-1 0 0,0 1 1 0 0,3-3-1 0 0,-5 5-274 0 0,0-1 0 0 0,0 0 0 0 0,0 0-1 0 0,0 0 1 0 0,0 0 0 0 0,0 0 0 0 0,0 0 0 0 0,0 0 0 0 0,0 0-1 0 0,0 0 1 0 0,0 0 0 0 0,0 0 0 0 0,0 0 0 0 0,0 1 0 0 0,0-1 0 0 0,0 0-1 0 0,0 0 1 0 0,1 0 0 0 0,-1 0 0 0 0,0 0 0 0 0,0 0 0 0 0,0 0-1 0 0,0 0 1 0 0,0 0 0 0 0,0 0 0 0 0,0 0 0 0 0,0 0 0 0 0,0 0-1 0 0,0 0 1 0 0,0 0 0 0 0,0 0 0 0 0,1 0 0 0 0,-1 0 0 0 0,0 0 0 0 0,0 0-1 0 0,0 0 1 0 0,0 0 0 0 0,0 0 0 0 0,0 0 0 0 0,0 0 0 0 0,0 0-1 0 0,0 0 1 0 0,0 0 0 0 0,0 0 0 0 0,1 0 0 0 0,-1 0 0 0 0,0 0-1 0 0,0 0 1 0 0,0 0 0 0 0,0 0 0 0 0,0 0 0 0 0,0 0 0 0 0,0 0 0 0 0,0 0-1 0 0,0 0 1 0 0,0-1 0 0 0,0 1 0 0 0,0 0 0 0 0,0 0 0 0 0,0 0-1 0 0,0 0 1 0 0,0 0 0 0 0,0 0 0 0 0,1 0 0 0 0,-3 4-3361 0 0,2-4 3101 0 0,-3 7-8273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4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84 238 11975 0 0,'1'-2'267'0'0,"2"-1"-169"0"0,0 0-1 0 0,-1 0 1 0 0,1 0 0 0 0,-1-1 0 0 0,0 1-1 0 0,0-1 1 0 0,0 0 0 0 0,1-5-1 0 0,12-37 424 0 0,-12 35-17 0 0,29-114 8765 0 0,-32 124-8757 0 0,0 1 0 0 0,3-15 688 0 0,-3 14-829 0 0,0 1 117 0 0,0 0 21 0 0,-1 1-66 0 0,-70 199-276 0 0,59-161-169 0 0,-51 199 2 0 0,51-176 0 0 0,12-61 0 0 0,0-1 0 0 0,-1 1 0 0 0,1 0 0 0 0,0-1 0 0 0,0 1 0 0 0,0-1 0 0 0,0 1 0 0 0,0-1 0 0 0,0 1 0 0 0,0-1 0 0 0,0 1 0 0 0,0-1 0 0 0,1 1 0 0 0,-1-1 0 0 0,0 1 0 0 0,0-1 0 0 0,0 1 0 0 0,1-1 0 0 0,-1 1 0 0 0,0-1 0 0 0,1 2 0 0 0,4-1 0 0 0,-4-2 0 0 0,0 2 0 0 0,1 0 0 0 0,-1-1 0 0 0,1 0 0 0 0,-1 1 0 0 0,1-1 0 0 0,-1 0 0 0 0,1 0 0 0 0,-1 0 0 0 0,1 0 0 0 0,-1 0 0 0 0,1 0 0 0 0,-1 0 0 0 0,1-1 0 0 0,-1 1 0 0 0,3-1 0 0 0,2-1 0 0 0,8-2 0 0 0,0 0 0 0 0,17-8 0 0 0,-16 5 0 0 0,1 2 0 0 0,-1 0 0 0 0,21-4 0 0 0,-27 7 0 0 0,-1-1 0 0 0,-2-1-64 0 0,-5 3-273 0 0,-1 1-138 0 0,0 0-33 0 0,0 0-208 0 0,0 0-857 0 0,0 0-379 0 0,-2-1-80 0 0,-9-7-15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4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207 154 17503 0 0,'5'-7'1588'0'0,"2"-5"-976"0"0,11-23-1 0 0,-4 6 2301 0 0,-12 27-2792 0 0,-1-1 0 0 0,0 1 0 0 0,-1 0 0 0 0,1 0-1 0 0,0-1 1 0 0,-1 1 0 0 0,1 0 0 0 0,-1-1 0 0 0,0 1 0 0 0,0 0 0 0 0,0-1 0 0 0,0 1 0 0 0,0-1 0 0 0,0 1 0 0 0,-1 0 0 0 0,1-1 0 0 0,-1 1 0 0 0,1 0 0 0 0,-2-3-1 0 0,1 3-50 0 0,0 1 0 0 0,0-1-1 0 0,0 1 1 0 0,0 0 0 0 0,0-1-1 0 0,0 1 1 0 0,0 0 0 0 0,0 0-1 0 0,0 0 1 0 0,-1 0 0 0 0,1 0-1 0 0,-1 0 1 0 0,1 0-1 0 0,0 0 1 0 0,-1 0 0 0 0,1 1-1 0 0,-1-1 1 0 0,0 1 0 0 0,1-1-1 0 0,-1 1 1 0 0,1 0 0 0 0,-1-1-1 0 0,0 1 1 0 0,1 0 0 0 0,-1 0-1 0 0,0 0 1 0 0,1 0-1 0 0,-3 1 1 0 0,-2 0 59 0 0,0 0 0 0 0,0 0 0 0 0,0 1 0 0 0,0 0 0 0 0,0 0 0 0 0,0 0 0 0 0,1 1 0 0 0,-1 0 0 0 0,1 0 0 0 0,0 0 0 0 0,0 1 0 0 0,0-1 0 0 0,0 1 0 0 0,0 1 0 0 0,-3 4 0 0 0,-35 27-128 0 0,34-25 0 0 0,3-5 0 0 0,0 1 0 0 0,0 0 0 0 0,1 1 0 0 0,0-1 0 0 0,0 1 0 0 0,-4 10 0 0 0,7-13-11 0 0,-5 10-504 0 0,-6 27 0 0 0,11-37 422 0 0,1 0-1 0 0,1 0 1 0 0,-1 1-1 0 0,1-1 1 0 0,-1 0-1 0 0,2 1 1 0 0,-1-1-1 0 0,0 0 1 0 0,3 7-1 0 0,-3-10 143 0 0,1 0 0 0 0,0 0-1 0 0,0 0 1 0 0,0 0 0 0 0,0 0 0 0 0,0 0 0 0 0,1 0-1 0 0,-1 0 1 0 0,1 0 0 0 0,-1-1 0 0 0,1 1 0 0 0,0-1-1 0 0,-1 1 1 0 0,1-1 0 0 0,0 0 0 0 0,0 1 0 0 0,0-1-1 0 0,0 0 1 0 0,3 1 0 0 0,-2-1 28 0 0,1 0 0 0 0,-1 0 0 0 0,0 0 0 0 0,1 0 0 0 0,-1-1 0 0 0,1 1 0 0 0,-1-1-1 0 0,0 0 1 0 0,1 0 0 0 0,-1 0 0 0 0,1 0 0 0 0,4-2 0 0 0,1 0-77 0 0,0-1 0 0 0,0 0 0 0 0,0-1 0 0 0,-1 0 0 0 0,1 0 0 0 0,13-10 0 0 0,-1 0 0 0 0,-1-1 0 0 0,-1-1 0 0 0,27-29 0 0 0,-28 26 0 0 0,-9 10 0 0 0,0-1 0 0 0,12-17 0 0 0,-16 19 0 0 0,-6 8 0 0 0,1 0 0 0 0,0 0 0 0 0,0 0 0 0 0,0 0 0 0 0,0 1 0 0 0,0-1 0 0 0,0 0 0 0 0,-1 0 0 0 0,1 0 0 0 0,0 0 0 0 0,0 0 0 0 0,0 0 0 0 0,0 0 0 0 0,0 0 0 0 0,-1 0 0 0 0,1 0 0 0 0,0 0 0 0 0,0 0 0 0 0,0 0 0 0 0,0 0 0 0 0,0 0 0 0 0,-1 0 0 0 0,1 0 0 0 0,0 0 0 0 0,0 0 0 0 0,0 0 0 0 0,0 0 0 0 0,-1 0 0 0 0,1 0 0 0 0,0 0 0 0 0,0 0 0 0 0,0 0 0 0 0,0 0 0 0 0,0-1 0 0 0,0 1 0 0 0,-1 0 0 0 0,1 0 0 0 0,0 0 0 0 0,0 0 0 0 0,0 0 0 0 0,0 0 0 0 0,0 0 0 0 0,0-1 0 0 0,0 1 0 0 0,0 0 0 0 0,-1 0 0 0 0,1 0 0 0 0,0 0 0 0 0,0 0 0 0 0,0-1 0 0 0,0 1 0 0 0,0 0 0 0 0,0 0 0 0 0,0 0 0 0 0,0 0 0 0 0,0-1 0 0 0,0 1 0 0 0,0 0 0 0 0,0 0 0 0 0,0 0 0 0 0,0 0 0 0 0,0-1 0 0 0,0 1 0 0 0,1 0 0 0 0,-1 0 0 0 0,0 0 0 0 0,-3 2 0 0 0,-1 0 0 0 0,1 1 0 0 0,1-1 0 0 0,-1 1 0 0 0,0 0 0 0 0,1 0 0 0 0,-1 0 0 0 0,1 0 0 0 0,0 0 0 0 0,0 1 0 0 0,-3 6 0 0 0,-15 41 0 0 0,20-50 0 0 0,-2 4 0 0 0,0 1 0 0 0,1 0 0 0 0,0-1 0 0 0,0 1 0 0 0,0 0 0 0 0,1 0 0 0 0,0 0 0 0 0,0 0 0 0 0,2 10 0 0 0,1-3 13 0 0,-1-11-21 0 0,-1 0-61 0 0,0-1-268 0 0,1-1-138 0 0,0 1 111 0 0,0 0-1 0 0,1-1 1 0 0,-1 1 0 0 0,0-1-1 0 0,1 0 1 0 0,-1 0 0 0 0,0 1-1 0 0,1-2 1 0 0,-1 1 0 0 0,0 0-1 0 0,1 0 1 0 0,-1-1 0 0 0,0 1-1 0 0,3-2 1 0 0,4-3-8167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4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55 10135 0 0,'0'0'464'0'0,"2"-1"-9"0"0,28-22 14 0 0,-24 18 853 0 0,1 0-1 0 0,-1 0 1 0 0,1 1 0 0 0,12-7-1 0 0,-18 11-265 0 0,-1 0-28 0 0,0 0-72 0 0,0 0-285 0 0,0 0-126 0 0,0 0-29 0 0,0 0 65 0 0,0 0 290 0 0,0 0 121 0 0,-2 0-822 0 0,0 1 0 0 0,0 0 0 0 0,0 0 0 0 0,0 0-1 0 0,0 0 1 0 0,0 0 0 0 0,1 0 0 0 0,-1 0 0 0 0,0 0 0 0 0,-1 2 0 0 0,-6 4 205 0 0,-101 55-375 0 0,106-60 37 0 0,0 0 112 0 0,-9 13 122 0 0,7-5 116 0 0,6-10-372 0 0,0 0 0 0 0,0 1 1 0 0,0-1-1 0 0,0 0 1 0 0,0 0-1 0 0,0 0 1 0 0,0 1-1 0 0,0-1 0 0 0,1 0 1 0 0,-1 0-1 0 0,0 0 1 0 0,0 0-1 0 0,0 1 1 0 0,0-1-1 0 0,0 0 0 0 0,0 0 1 0 0,0 0-1 0 0,0 0 1 0 0,0 0-1 0 0,1 0 1 0 0,-1 1-1 0 0,0-1 1 0 0,0 0-1 0 0,0 0 0 0 0,0 0 1 0 0,0 0-1 0 0,1 0 1 0 0,-1 0-1 0 0,0 0 1 0 0,0 0-1 0 0,0 0 0 0 0,0 0 1 0 0,0 1-1 0 0,1-1 1 0 0,2 0 98 0 0,0 0 1 0 0,1 0 0 0 0,-1 0 0 0 0,0-1-1 0 0,7 0 1 0 0,19-5-115 0 0,-9 2 0 0 0,1 0 0 0 0,0 2 0 0 0,32-1 0 0 0,-50 3 0 0 0,-1 0 0 0 0,1 0 0 0 0,-1 1 0 0 0,0-1 0 0 0,1 1 0 0 0,-1-1 0 0 0,1 1 0 0 0,-1 0 0 0 0,0 0 0 0 0,1 0 0 0 0,-1 0 0 0 0,0 0 0 0 0,0 1 0 0 0,0-1 0 0 0,0 1 0 0 0,0-1 0 0 0,0 1 0 0 0,2 2 0 0 0,-3-2 0 0 0,0 1 0 0 0,1-1 0 0 0,-1 0 0 0 0,0 1 0 0 0,-1-1 0 0 0,1 1 0 0 0,0-1 0 0 0,-1 1 0 0 0,1-1 0 0 0,-1 1 0 0 0,0-1 0 0 0,0 1 0 0 0,0 0 0 0 0,0-1 0 0 0,0 1 0 0 0,0-1 0 0 0,-2 5 0 0 0,-1 6 0 0 0,-1-1 0 0 0,0 1 0 0 0,-1-1 0 0 0,-1 0 0 0 0,0 0 0 0 0,0-1 0 0 0,-12 16 0 0 0,1-5 0 0 0,-1-1 0 0 0,-31 30 0 0 0,9-19 0 0 0,36-27 0 0 0,11-3 0 0 0,-4 0 0 0 0,0 0 0 0 0,1 0 0 0 0,-1 0 0 0 0,-1 0 0 0 0,1 0 0 0 0,0 1 0 0 0,0-1 0 0 0,-1 1 0 0 0,0 0 0 0 0,1 0 0 0 0,-1 0 0 0 0,3 5 0 0 0,0 1 0 0 0,0 1 0 0 0,8 19 0 0 0,-6-6 0 0 0,1-3 0 0 0,-1 0 0 0 0,-1 0 0 0 0,-1 1 0 0 0,0 0 0 0 0,1 30 0 0 0,-5-31 148 0 0,-2 1 0 0 0,0 0 0 0 0,-7 34 0 0 0,7-46-77 0 0,-2-1-1 0 0,1 0 1 0 0,-1 0 0 0 0,0 0-1 0 0,0-1 1 0 0,-1 1 0 0 0,0-1-1 0 0,-1 0 1 0 0,0 0 0 0 0,0 0-1 0 0,-11 11 1 0 0,12-14-17 0 0,0 0 0 0 0,0-1 0 0 0,0 0 0 0 0,-1 0 0 0 0,1 0 0 0 0,-1-1 0 0 0,-8 4 0 0 0,10-5-45 0 0,1 0 0 0 0,0-1-1 0 0,-1 1 1 0 0,1-1 0 0 0,0 0 0 0 0,-1 0 0 0 0,1 0-1 0 0,0 0 1 0 0,-1 0 0 0 0,1 0 0 0 0,0-1 0 0 0,-1 1-1 0 0,1-1 1 0 0,0 0 0 0 0,-1 1 0 0 0,1-1 0 0 0,0 0-1 0 0,0 0 1 0 0,-4-3 0 0 0,-7-5-9 0 0,-1-1 0 0 0,2 0 0 0 0,-22-22 0 0 0,30 29 0 0 0,1 0 0 0 0,0-1 0 0 0,1 0 0 0 0,-1 1 0 0 0,1-1 0 0 0,0 0 0 0 0,-1 0 0 0 0,2 0 0 0 0,-1 0 0 0 0,0-1 0 0 0,1 1 0 0 0,0-1 0 0 0,0 1 0 0 0,0 0 0 0 0,1-1 0 0 0,-1 0 0 0 0,1 1 0 0 0,1-8 0 0 0,0 8-5 0 0,0 1 1 0 0,0 0-1 0 0,0-1 1 0 0,0 1-1 0 0,1 0 0 0 0,-1 0 1 0 0,1 0-1 0 0,0 0 1 0 0,0 0-1 0 0,0 1 0 0 0,4-4 1 0 0,30-26-179 0 0,-17 16 20 0 0,12-10-2761 0 0,45-30 0 0 0,-52 41 1389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21191 0 0,'0'0'480'0'0,"8"-15"1348"0"0,12 0-1730 0 0,-18 12 210 0 0,1 0 0 0 0,0 1 0 0 0,0 0 0 0 0,0 0 0 0 0,0 0 0 0 0,0 0 0 0 0,1 0 0 0 0,5-1-1 0 0,19-4 639 0 0,35-3-1 0 0,-50 8-149 0 0,-9 2-353 0 0,3 2-358 0 0,-5-1-406 0 0,-2-1-154 0 0,0 0-33 0 0,0 0-72 0 0,0 0-285 0 0,0 0-126 0 0,0 0-1530 0 0,0 0-6010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21191 0 0,'0'0'480'0'0,"0"0"67"0"0,0 0 31 0 0,0 0-56 0 0,2 1-341 0 0,2 0 21 0 0,1 0 1 0 0,-1 0-1 0 0,1 0 1 0 0,-1-1-1 0 0,0 0 0 0 0,1 1 1 0 0,-1-2-1 0 0,1 1 0 0 0,7-2 1 0 0,44-10 3106 0 0,-46 10-3094 0 0,39-9 132 0 0,-47 11-1751 0 0,-2 0-511 0 0,-3 0-108 0 0,-10 0-22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11975 0 0,'0'0'267'0'0,"0"0"42"0"0,0 0 17 0 0,0 0-28 0 0,0 0-58 0 0,0 0 491 0 0,0 0 238 0 0,0 0 45 0 0,0 0 8 0 0,0 0 2 0 0,1-2 0 0 0,15-19 4728 0 0,-16 20-5240 0 0,0 1 0 0 0,0 0 0 0 0,0 0 0 0 0,0 0-68 0 0,1 0-289 0 0,1 1-154 0 0,-1 0 0 0 0,0-1 0 0 0,0 1 0 0 0,0 0 1 0 0,1 0-1 0 0,-1 0 0 0 0,0 0 0 0 0,0 0 0 0 0,0 0 0 0 0,-1 0 1 0 0,1 0-1 0 0,0 0 0 0 0,0 0 0 0 0,-1 1 0 0 0,1-1 0 0 0,0 2 1 0 0,2 3-5 0 0,17 29 3 0 0,-2 1 0 0 0,22 62 0 0 0,-30-68 129 0 0,-7-21-15 0 0,0 0 1 0 0,0 0 0 0 0,1 0-1 0 0,0 0 1 0 0,0-1-1 0 0,7 10 1 0 0,-8-14 75 0 0,-1-2-74 0 0,0 1-1 0 0,1-1 1 0 0,-1 0 0 0 0,1 0 0 0 0,-1 0 0 0 0,1 0 0 0 0,3 2 0 0 0,2 1-116 0 0,-6-2-168 0 0,-8-4-228 0 0,-8-4-424 0 0,12 4 115 0 0,0 0-1 0 0,1-1 1 0 0,-1 1 0 0 0,1-1-1 0 0,-1 1 1 0 0,1-1 0 0 0,0 1-1 0 0,-1-1 1 0 0,1 0-1 0 0,-1-3 1 0 0,-1 1-3012 0 0,-2-4-3551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 13823 0 0,'0'0'315'0'0,"0"0"45"0"0,0 0 21 0 0,2-1-49 0 0,13-8 1303 0 0,-13 7 428 0 0,-3 3 276 0 0,-12 12 1980 0 0,-44 61-3015 0 0,21-25-576 0 0,-128 155-712 0 0,139-174-80 0 0,24-29-273 0 0,1-1-138 0 0,0 0-33 0 0,0 0-140 0 0,0 0-572 0 0,9-5-2972 0 0,1-1-3316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2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52 15663 0 0,'0'0'2'0'0,"-1"-3"108"0"0,0 1-1 0 0,0-1 0 0 0,0 1 0 0 0,1-1 0 0 0,-1 1 1 0 0,1-1-1 0 0,-1 0 0 0 0,1 0 0 0 0,0 1 0 0 0,0-1 1 0 0,0 0-1 0 0,1 1 0 0 0,-1-1 0 0 0,1 0 0 0 0,-1 1 1 0 0,2-5-1 0 0,-2 7-27 0 0,0 0 0 0 0,0 0 0 0 0,0 0 0 0 0,0-1 0 0 0,0 1 0 0 0,0 0 0 0 0,0 0 0 0 0,0 0 0 0 0,0 0 0 0 0,0 0 0 0 0,0 0 1 0 0,0 0-1 0 0,0 0 0 0 0,0 0 0 0 0,0-1 0 0 0,1 1 0 0 0,-1 0 0 0 0,0 0 0 0 0,0 0 0 0 0,0 0 0 0 0,0 0 0 0 0,0 0 0 0 0,0 0 0 0 0,0 0 0 0 0,0 0 0 0 0,0 0 0 0 0,0 0 0 0 0,0-1 0 0 0,0 1 0 0 0,0 0 1 0 0,0 0-1 0 0,1 0 0 0 0,-1 0 0 0 0,0 0 0 0 0,0 0 0 0 0,0 0 0 0 0,0 0 0 0 0,0 0 0 0 0,0 0 0 0 0,0 0 0 0 0,0 0 0 0 0,0 0 0 0 0,1 0 0 0 0,-1 0 0 0 0,0 0 0 0 0,0 0 0 0 0,0 0 0 0 0,0 0 0 0 0,0 0 1 0 0,0 0-1 0 0,0 0 0 0 0,0 0 0 0 0,0 0 0 0 0,1 0 0 0 0,-1 0 0 0 0,0 0 0 0 0,0 0 0 0 0,0 0 0 0 0,0 1 0 0 0,0-1 0 0 0,0 0 0 0 0,0 0 0 0 0,0 0 0 0 0,0 0 0 0 0,0 0 0 0 0,0 0 0 0 0,1 0 0 0 0,2 11 833 0 0,0 19-1412 0 0,-15 245 2294 0 0,6-199-1546 0 0,-4 9-251 0 0,10-83 128 0 0,0 1 0 0 0,0-1 0 0 0,-1 1 0 0 0,1-1 0 0 0,-1 1 0 0 0,1-1 0 0 0,-1 1-1 0 0,-2 3 1 0 0,-1 5 604 0 0,33-41-567 0 0,12-32-165 0 0,52-70 0 0 0,-77 112 0 0 0,0 1 0 0 0,2 1 0 0 0,0 1 0 0 0,28-21 0 0 0,-36 31 0 0 0,-10 7 0 0 0,0 0 0 0 0,0 0 0 0 0,1 0 0 0 0,-1 0 0 0 0,0 0 0 0 0,0 0 0 0 0,0-1 0 0 0,1 1 0 0 0,-1 0 0 0 0,0 0 0 0 0,0 0 0 0 0,0 0 0 0 0,1 0 0 0 0,-1 0 0 0 0,0 0 0 0 0,0 0 0 0 0,1 0 0 0 0,-1 0 0 0 0,0 0 0 0 0,0 0 0 0 0,0 0 0 0 0,1 1 0 0 0,-1-1 0 0 0,0 0 0 0 0,0 0 0 0 0,0 0 0 0 0,1 0 0 0 0,-1 0 0 0 0,0 0 0 0 0,0 0 0 0 0,0 1 0 0 0,0-1 0 0 0,1 0 0 0 0,-1 0 0 0 0,0 0 0 0 0,0 0 0 0 0,0 1 0 0 0,0-1 0 0 0,0 0 0 0 0,0 0 0 0 0,1 0 0 0 0,-1 1 0 0 0,0-1 0 0 0,0 0 0 0 0,0 0 0 0 0,0 0 0 0 0,0 1 0 0 0,0-1 0 0 0,0 0 0 0 0,0 0 0 0 0,0 0 0 0 0,0 1 0 0 0,0-1 0 0 0,0 0 0 0 0,0 0 0 0 0,0 1 0 0 0,0-1 0 0 0,0 0 0 0 0,0 0 0 0 0,0 0 0 0 0,-1 1 0 0 0,1-1 0 0 0,0 0 0 0 0,0 0 0 0 0,0 0 0 0 0,0 1 0 0 0,-1-1 0 0 0,0 5 0 0 0,0 0 0 0 0,0 1 0 0 0,-1-1 0 0 0,0 0 0 0 0,0 0 0 0 0,0-1 0 0 0,0 1 0 0 0,-4 5 0 0 0,-29 34 0 0 0,10-12 0 0 0,10-14 0 0 0,0 1 0 0 0,-1-2 0 0 0,0 0 0 0 0,-2-2 0 0 0,0 1 0 0 0,-20 12 0 0 0,32-23 0 0 0,5 3 0 0 0,3-6 0 0 0,1 1 0 0 0,-1-1 0 0 0,1 0 0 0 0,-1 0 0 0 0,1 1 0 0 0,0-2 0 0 0,0 1 0 0 0,0 0 0 0 0,0-1 0 0 0,0 1 0 0 0,6 1 0 0 0,2 2 0 0 0,4 2 0 0 0,0 0 0 0 0,0-1 0 0 0,0 0 0 0 0,1-1 0 0 0,-1-1 0 0 0,18 2 0 0 0,-19-6-3604 0 0,-10-1-1458 0 0,-4 1-3096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0,2 0-42 0 0,48 7 2343 0 0,-31-4 47 0 0,22 5 0 0 0,-39-8-2729 0 0,0 1 0 0 0,1-1 0 0 0,-1 1 1 0 0,0 0-1 0 0,0 0 0 0 0,0-1 0 0 0,0 2 0 0 0,0-1 1 0 0,0 0-1 0 0,0 0 0 0 0,0 1 0 0 0,0-1 0 0 0,0 1 1 0 0,2 2-1 0 0,1 1 263 0 0,3 5-222 0 0,-1 0 1 0 0,1 0-1 0 0,-2 1 0 0 0,1-1 0 0 0,-2 2 0 0 0,1-1 0 0 0,-2 0 0 0 0,1 1 0 0 0,-2 0 0 0 0,1 0 0 0 0,-2 0 0 0 0,3 25 0 0 0,1 53-86 0 0,-4-75 0 0 0,1 0 0 0 0,6 21 0 0 0,-6-24 0 0 0,-2-1 0 0 0,4-5-133 0 0,-4-5-563 0 0,-1-1-258 0 0,-18-47-5559 0 0,12 37 4977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17503 0 0,'1'-1'399'0'0,"7"-3"-27"0"0,1 2 0 0 0,0-1 0 0 0,13-2 0 0 0,11-3-339 0 0,-11 3 1507 0 0,-1-1 0 0 0,1 2 0 0 0,34-2 0 0 0,-36 4-892 0 0,-10 0-335 0 0,-1 1 0 0 0,1 0-1 0 0,11 1 1 0 0,-19 0-1009 0 0,-2 0-258 0 0,0 0-1558 0 0,0 0-6017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19351 0 0,'0'0'439'0'0,"0"0"62"0"0,2-1 33 0 0,5-9 14 0 0,0-1 0 0 0,-1 0 1 0 0,9-18-1 0 0,11-21 2917 0 0,-14 30-3148 0 0,-1-2-1 0 0,8-22 1 0 0,-3 6-135 0 0,-13 30-40 0 0,0 0-1 0 0,-1 0 1 0 0,2-12 0 0 0,1 0 222 0 0,-5 20-358 0 0,0 0 0 0 0,0 0 0 0 0,0 0 0 0 0,0 0 1 0 0,0 0-1 0 0,0-1 0 0 0,0 1 0 0 0,0 0 0 0 0,0 0 0 0 0,0 0 1 0 0,0 0-1 0 0,0 0 0 0 0,0 0 0 0 0,0 0 0 0 0,0-1 0 0 0,0 1 1 0 0,0 0-1 0 0,0 0 0 0 0,0 0 0 0 0,0 0 0 0 0,0 0 0 0 0,0 0 1 0 0,0 0-1 0 0,0-1 0 0 0,0 1 0 0 0,0 0 0 0 0,0 0 0 0 0,0 0 0 0 0,0 0 1 0 0,0 0-1 0 0,0 0 0 0 0,0 0 0 0 0,0-1 0 0 0,0 1 0 0 0,0 0 1 0 0,0 0-1 0 0,-1 0 0 0 0,1 0 0 0 0,0 0 0 0 0,0 0 0 0 0,0 0 1 0 0,0 0-1 0 0,0 0 0 0 0,0 0 0 0 0,0 0 0 0 0,0 0 0 0 0,-1 0 1 0 0,-5 3 341 0 0,-8 10 118 0 0,13-12-459 0 0,-5 6-7 0 0,-1 1 0 0 0,1-1 0 0 0,1 2 0 0 0,0-1 0 0 0,0 1 0 0 0,-4 10 0 0 0,-20 59 0 0 0,20-53 0 0 0,7-19 0 0 0,0 0 0 0 0,0 0 0 0 0,1 0 0 0 0,0 0 0 0 0,0 1 0 0 0,1 11 0 0 0,2-2 0 0 0,2-13 0 0 0,-2-1 0 0 0,6 4 0 0 0,-6-6 0 0 0,1 1 0 0 0,0 0 0 0 0,0-1 0 0 0,0 1 0 0 0,-1-1 0 0 0,1 0 0 0 0,0 0 0 0 0,0 0 0 0 0,0 0 0 0 0,-1-1 0 0 0,1 1 0 0 0,0-1 0 0 0,0 0 0 0 0,-1 0 0 0 0,1 0 0 0 0,5-2 0 0 0,3-3 0 0 0,0-1 0 0 0,15-10 0 0 0,-14 8 0 0 0,-6 5 0 0 0,3-2 0 0 0,0 0 0 0 0,-1 0 0 0 0,1-1 0 0 0,-2 0 0 0 0,11-11 0 0 0,6-11 0 0 0,-11 13 0 0 0,19-27 0 0 0,-19 24 0 0 0,-8 13 0 0 0,-1 0 0 0 0,0-1 0 0 0,0 1 0 0 0,0-1 0 0 0,-1 0 0 0 0,5-13 0 0 0,-8 20 0 0 0,0 0 0 0 0,0 0 0 0 0,0-1 0 0 0,0 1 0 0 0,0 0 0 0 0,0 0 0 0 0,0-1 0 0 0,0 1 0 0 0,1 0 0 0 0,-1 0 0 0 0,0 0 0 0 0,0-1 0 0 0,0 1 0 0 0,0 0 0 0 0,0 0 0 0 0,0-1 0 0 0,0 1 0 0 0,0 0 0 0 0,-1 0 0 0 0,1 0 0 0 0,0-1 0 0 0,0 1 0 0 0,0 0 0 0 0,0 0 0 0 0,0-1 0 0 0,0 1 0 0 0,0 0 0 0 0,0 0 0 0 0,-1 0 0 0 0,1 0 0 0 0,0-1 0 0 0,0 1 0 0 0,0 0 0 0 0,0 0 0 0 0,-1 0 0 0 0,1 0 0 0 0,0 0 0 0 0,0-1 0 0 0,0 1 0 0 0,-1 0 0 0 0,1 0 0 0 0,0 0 0 0 0,0 0 0 0 0,0 0 0 0 0,-1 0 0 0 0,1 0 0 0 0,0 0 0 0 0,0 0 0 0 0,-1 0 0 0 0,1 0 0 0 0,0 0 0 0 0,-1 0 0 0 0,-6 2 0 0 0,3 2 0 0 0,0-1 0 0 0,-1 1 0 0 0,1 0 0 0 0,1 0 0 0 0,-1 1 0 0 0,1-1 0 0 0,-1 1 0 0 0,1-1 0 0 0,0 1 0 0 0,-2 7 0 0 0,1-6 0 0 0,1 1 0 0 0,0-1 0 0 0,1 1 0 0 0,-1 0 0 0 0,1-1 0 0 0,0 1 0 0 0,1 0 0 0 0,0 0 0 0 0,0 0 0 0 0,1 0 0 0 0,-1 1 0 0 0,1-1 0 0 0,2 8 0 0 0,-2-12 0 0 0,0-1 0 0 0,0 0 0 0 0,0 0 0 0 0,1 1 0 0 0,-1-1 0 0 0,1 0 0 0 0,-1 0 0 0 0,1 0 0 0 0,0 0 0 0 0,0 0 0 0 0,0 0 0 0 0,0 0 0 0 0,0 0 0 0 0,1 0 0 0 0,-1 0 0 0 0,0-1 0 0 0,3 3 0 0 0,0 1 0 0 0,-1-3 0 0 0,-1 0 0 0 0,0 0 0 0 0,1 0 0 0 0,-1-1 0 0 0,1 1 0 0 0,-1 0 0 0 0,1-1 0 0 0,0 0 0 0 0,0 0 0 0 0,4 2 0 0 0,32 4 0 0 0,-33-6 0 0 0,-1-1 0 0 0,-1 0 0 0 0,0-1 0 0 0,0 1 0 0 0,0-1 0 0 0,0 1 0 0 0,3-2 0 0 0,15-2 0 0 0,-18 3-195 0 0,0 1 0 0 0,0-1 0 0 0,0 0 0 0 0,0 0 0 0 0,0 0 0 0 0,-1 0 0 0 0,1-1 0 0 0,-1 0 0 0 0,1 1 0 0 0,-1-1 0 0 0,1-1 0 0 0,4-3 0 0 0,-5 3-320 0 0,0 1 0 0 0,0-1 1 0 0,-1 0-1 0 0,1 0 0 0 0,-1 0 0 0 0,0-1 0 0 0,0 1 0 0 0,0 0 1 0 0,0-1-1 0 0,0 0 0 0 0,-1 1 0 0 0,2-7 0 0 0,-1-1-8273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70 11975 0 0,'0'0'547'0'0,"0"0"-11"0"0,-7 1 150 0 0,7-2 6748 0 0,3-1-7216 0 0,1 0 1 0 0,0 0 0 0 0,0 0-1 0 0,-1 0 1 0 0,1 1-1 0 0,0-1 1 0 0,0 1-1 0 0,5-1 1 0 0,38-4 741 0 0,-32 4-626 0 0,225-9 1553 0 0,-34 4-598 0 0,-161 3-1289 0 0,137-8 0 0 0,-160 14 1883 0 0,-35-8-1718 0 0,5 4-1071 0 0,0 0 0 0 0,-1 1 0 0 0,0 0 0 0 0,1 0 1 0 0,-1 1-1 0 0,-12 1 0 0 0,9 0-7625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47 17503 0 0,'0'0'803'0'0,"1"-2"-18"0"0,18-24 410 0 0,-18 25-222 0 0,-1 1 40 0 0,8-5 2690 0 0,-7 6-3672 0 0,0 0 0 0 0,0-1 0 0 0,0 1 0 0 0,0 0 0 0 0,1 0 0 0 0,-1-1 0 0 0,0 1 0 0 0,-1 0 0 0 0,1 0 0 0 0,0 0 0 0 0,0 0 0 0 0,0 0 0 0 0,-1 0 0 0 0,1 1 0 0 0,0-1 0 0 0,-1 0 0 0 0,1 0 0 0 0,-1 0 0 0 0,1 1 0 0 0,-1-1 0 0 0,0 0 1 0 0,1 1-1 0 0,-1-1 0 0 0,0 0 0 0 0,0 0 0 0 0,0 1 0 0 0,0 0 0 0 0,0 9 219 0 0,0 0 1 0 0,-2 13 0 0 0,2-19-232 0 0,-5 38 145 0 0,-3 0-1 0 0,-22 76 1 0 0,24-95 276 0 0,5-17-316 0 0,0 0 0 0 0,-1-1 0 0 0,0 1 0 0 0,0-1 0 0 0,-1 1 1 0 0,0-1-1 0 0,0 0 0 0 0,-5 7 0 0 0,2-8-124 0 0,-1-4 0 0 0,5-1 48 0 0,-1-1 1 0 0,1 0-1 0 0,0 1 0 0 0,0-1 1 0 0,0 0-1 0 0,1 0 1 0 0,-1 0-1 0 0,0 0 0 0 0,0 0 1 0 0,0-1-1 0 0,1 1 0 0 0,-1-1 1 0 0,1 1-1 0 0,-1-1 0 0 0,1 1 1 0 0,0-1-1 0 0,-1 0 0 0 0,1 0 1 0 0,-1-2-1 0 0,-3-6 310 0 0,1 1-1 0 0,-6-17 1 0 0,9 23-350 0 0,-4-14-8 0 0,1-1 0 0 0,0 1 0 0 0,1-1 0 0 0,1 1 0 0 0,1-1 0 0 0,0 0 0 0 0,2 0 0 0 0,4-34 0 0 0,-1 8 0 0 0,4-21 0 0 0,-4 57 0 0 0,1 6 0 0 0,1 1 0 0 0,-1-1 0 0 0,1 1 0 0 0,0 1 0 0 0,11-1 0 0 0,-11 0 0 0 0,5 0 0 0 0,1 1 0 0 0,-1 0 0 0 0,20 2 0 0 0,-11 1 0 0 0,-13-2 0 0 0,0 0 0 0 0,1 0 0 0 0,8 3 0 0 0,24 8 0 0 0,-21-7 0 0 0,22 8 0 0 0,3 0 0 0 0,-36-13 0 0 0,-6 0 0 0 0,-1 0 0 0 0,0 0 0 0 0,1 0 0 0 0,-1-1 0 0 0,0 1 0 0 0,0 0 0 0 0,1-1 0 0 0,-1 1 0 0 0,0-1 0 0 0,0 1 0 0 0,1-1 0 0 0,-1 1 0 0 0,0-1 0 0 0,0 0 0 0 0,0 0 0 0 0,1 0 0 0 0,1-2 0 0 0,9-8 0 0 0,-5 8-64 0 0,-6 3-273 0 0,-11-6-4202 0 0,8 4-319 0 0,1 2-4576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11975 0 0,'0'0'267'0'0,"0"0"42"0"0,0 0 17 0 0,0 0-28 0 0,-2-5 1642 0 0,1 5-926 0 0,1 0-61 0 0,0 0-288 0 0,0 0-121 0 0,0 0-28 0 0,-7 0 1191 0 0,-3 0 1572 0 0,19 4-1505 0 0,-3-2-1768 0 0,10 3 179 0 0,0 0 0 0 0,0-2 0 0 0,0 0 0 0 0,31 2 0 0 0,150-8 932 0 0,-174 5-1117 0 0,-18-1 0 0 0,2 1 0 0 0,-7-2 0 0 0,0 0 0 0 0,0 0 0 0 0,1 0 0 0 0,-1 0 0 0 0,0 0 0 0 0,0 0 0 0 0,0 0 0 0 0,1 0 0 0 0,-1 0 0 0 0,0 0 0 0 0,0 1 0 0 0,0-1 0 0 0,0 0 0 0 0,1 0 0 0 0,-1 0 0 0 0,0 0 0 0 0,0 0 0 0 0,0 0 0 0 0,0 1 0 0 0,0-1 0 0 0,1 0 0 0 0,-1 0 0 0 0,0 0 0 0 0,0 0 0 0 0,0 1 0 0 0,0-1 0 0 0,0 0 0 0 0,0 0 0 0 0,0 0 0 0 0,0 0 0 0 0,0 1 0 0 0,0-1 0 0 0,0 0 0 0 0,1 0 0 0 0,-1 0 0 0 0,0 1 0 0 0,0-1 0 0 0,-1 0 0 0 0,1 0 0 0 0,0 1 0 0 0,0-1 0 0 0,0 0 0 0 0,0 0 0 0 0,0 0 0 0 0,0 0 0 0 0,0 1 0 0 0,0-1 0 0 0,0 0 0 0 0,0 0 0 0 0,0 0 0 0 0,-1 1 0 0 0,1-1 0 0 0,0 0 0 0 0,0 0 0 0 0,0 0 0 0 0,0 0 0 0 0,0 0 0 0 0,-1 0 0 0 0,1 1 0 0 0,0-1 0 0 0,0 0 0 0 0,0 0 0 0 0,0 0 0 0 0,-1 0 0 0 0,1 0 0 0 0,0 0 0 0 0,0 0 0 0 0,-5 3-429 0 0,1-1-1 0 0,0 0 0 0 0,-1 0 1 0 0,1 0-1 0 0,-1-1 1 0 0,1 1-1 0 0,-1-1 1 0 0,0 0-1 0 0,0 0 0 0 0,-5-1 1 0 0,9 0-2290 0 0,1 0-4789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0,'0'0'399'0'0,"0"0"60"0"0,2 0 21 0 0,29-5 242 0 0,-19 3-399 0 0,-6 0 114 0 0,-1 1 0 0 0,1 0 0 0 0,0 0 0 0 0,-1 0 0 0 0,1 1 0 0 0,0-1 0 0 0,0 2 0 0 0,0-1 0 0 0,-1 1 0 0 0,1-1 0 0 0,0 2 0 0 0,9 2 0 0 0,-7-1-437 0 0,14 6 0 0 0,0-2 0 0 0,30 7 0 0 0,-37-11-146 0 0,0-1 0 0 0,0 0 0 0 0,0-1 0 0 0,0-1 0 0 0,16-2 0 0 0,-15-1-6266 0 0,-16 2 5596 0 0,2 1-6704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3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15663 0 0,'0'0'719'0'0,"2"-1"-20"0"0,-2 1-39 0 0,1 0-729 0 0,0 0-1 0 0,0-1 1 0 0,-1 1 0 0 0,1 0 0 0 0,0 0-1 0 0,-1-1 1 0 0,1 1 0 0 0,0 0 0 0 0,-1-1-1 0 0,1 1 1 0 0,0 0 0 0 0,-1-1-1 0 0,2 0 1 0 0,1-4 2306 0 0,-2-3 3714 0 0,0 8-5922 0 0,-1 1 0 0 0,0-1 0 0 0,0 1 0 0 0,0-1 0 0 0,1 1-1 0 0,-1-1 1 0 0,0 1 0 0 0,1-1 0 0 0,-1 1 0 0 0,0-1 0 0 0,1 1 0 0 0,-1-1 0 0 0,1 1-1 0 0,-1-1 1 0 0,1 0 0 0 0,-1 1 0 0 0,1-1 0 0 0,-1 0 0 0 0,1 1 0 0 0,7 5 1 0 0,-3-1 66 0 0,1-1 0 0 0,-1-1 0 0 0,1 1 0 0 0,0-1 0 0 0,12 5 0 0 0,36 10 750 0 0,-52-18-828 0 0,50 13 348 0 0,-25-7-245 0 0,25 10 0 0 0,-29-9-121 0 0,-18-5 0 0 0,0-1 0 0 0,1 1 0 0 0,-1-1 0 0 0,0 1 0 0 0,0 1 0 0 0,-1-1 0 0 0,1 1 0 0 0,0 0 0 0 0,5 5 0 0 0,-2-1 0 0 0,-7-6 0 0 0,0 0 0 0 0,0-1 0 0 0,0 1 0 0 0,0 0 0 0 0,0 0 0 0 0,0 0 0 0 0,0 0 0 0 0,0-1 0 0 0,0 1 0 0 0,-1 1 0 0 0,1-1 0 0 0,0 0 0 0 0,-1 0 0 0 0,1 0 0 0 0,-1 0 0 0 0,1 0 0 0 0,-1 0 0 0 0,0 1 0 0 0,1-1 0 0 0,-1 0 0 0 0,0 0 0 0 0,0 1 0 0 0,0-1 0 0 0,0 0 0 0 0,0 0 0 0 0,0 1 0 0 0,-1 0 0 0 0,0 21 0 0 0,1-19 0 0 0,0-1 0 0 0,0 1 0 0 0,-1-1 0 0 0,1 1 0 0 0,-1-1 0 0 0,1 0 0 0 0,-1 1 0 0 0,0-1 0 0 0,-3 5 0 0 0,-4 6 0 0 0,-2 0 0 0 0,0-1 0 0 0,-21 23 0 0 0,-11 12 0 0 0,8-4 0 0 0,-11 14 0 0 0,34-44-64 0 0,10-13-273 0 0,1-1-138 0 0,0 0-1125 0 0,2-1-4590 0 0,4-3-1968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0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258 366 13823 0 0,'0'0'630'0'0,"0"-1"-13"0"0,1-6-393 0 0,0 4 242 0 0,0 0 0 0 0,0 0 0 0 0,0-1 0 0 0,0 1 1 0 0,-1-1-1 0 0,0 1 0 0 0,1-4 0 0 0,-2 5-137 0 0,1 0-1 0 0,0 1 1 0 0,-1-1-1 0 0,1 0 1 0 0,-1 0 0 0 0,0 1-1 0 0,1-1 1 0 0,-1 1 0 0 0,0-1-1 0 0,0 1 1 0 0,0-1 0 0 0,0 1-1 0 0,0-1 1 0 0,-3-1-1 0 0,2 1-250 0 0,0 1 1 0 0,0-1-1 0 0,0 1 0 0 0,-1 0 0 0 0,1 0 0 0 0,0 0 0 0 0,-1 0 0 0 0,1 0 0 0 0,0 1 0 0 0,-1-1 0 0 0,1 1 0 0 0,-1 0 0 0 0,1-1 0 0 0,-1 1 0 0 0,1 0 0 0 0,0 0 0 0 0,-1 1 0 0 0,1-1 0 0 0,-1 0 0 0 0,1 1 0 0 0,-1 0 0 0 0,1-1 0 0 0,0 1 0 0 0,-5 2 0 0 0,-2 1 207 0 0,1 0 1 0 0,0 1-1 0 0,0 0 0 0 0,0 0 1 0 0,-9 7-1 0 0,-10 9-285 0 0,22-18 0 0 0,-1 1 0 0 0,1-1 0 0 0,0 1 0 0 0,0 0 0 0 0,1 1 0 0 0,-1-1 0 0 0,1 1 0 0 0,0 0 0 0 0,0 0 0 0 0,0 1 0 0 0,1-1 0 0 0,-4 9 0 0 0,-3 11 0 0 0,-12 25 0 0 0,20-47 0 0 0,1 1 0 0 0,-1-1 0 0 0,1 1 0 0 0,0 0 0 0 0,0 0 0 0 0,0-1 0 0 0,1 1 0 0 0,0 0 0 0 0,-1 0 0 0 0,1 0 0 0 0,0 0 0 0 0,1 0 0 0 0,-1 0 0 0 0,1-1 0 0 0,0 1 0 0 0,1 4 0 0 0,-2-7 0 0 0,0 0 0 0 0,0 0 0 0 0,1 0 0 0 0,-1 0 0 0 0,0 0 0 0 0,1 0 0 0 0,-1 0 0 0 0,1 0 0 0 0,-1 0 0 0 0,1 0 0 0 0,-1 0 0 0 0,1-1 0 0 0,0 1 0 0 0,-1 0 0 0 0,1 0 0 0 0,0-1 0 0 0,0 1 0 0 0,0 0 0 0 0,-1-1 0 0 0,1 1 0 0 0,0 0 0 0 0,0-1 0 0 0,0 0 0 0 0,0 1 0 0 0,2 0 0 0 0,0 0 0 0 0,0 0 0 0 0,1 0 0 0 0,0 0 0 0 0,0 0 0 0 0,-1-1 0 0 0,1 1 0 0 0,0-1 0 0 0,0 0 0 0 0,0 0 0 0 0,-1-1 0 0 0,1 1 0 0 0,0-1 0 0 0,0 1 0 0 0,-1-1 0 0 0,6-2 0 0 0,3-1 0 0 0,0-1 0 0 0,22-13 0 0 0,-8 2 0 0 0,0-2 0 0 0,-1 0 0 0 0,-1-2 0 0 0,-1-1 0 0 0,-1 0 0 0 0,0-2 0 0 0,-2-1 0 0 0,-1 0 0 0 0,-1-1 0 0 0,-1-2 0 0 0,-1 1 0 0 0,-1-2 0 0 0,21-56 0 0 0,-29 63 103 0 0,17-50 1005 0 0,-21 60-944 0 0,0-1 0 0 0,-1 1 0 0 0,0-1 1 0 0,0-13-1 0 0,-2 15-148 0 0,0 10-16 0 0,0 0 0 0 0,0-1 0 0 0,0 1 0 0 0,0 0 0 0 0,-1-1 0 0 0,1 1 0 0 0,0 0 0 0 0,0-1 0 0 0,0 1 0 0 0,0 0 0 0 0,0-1 0 0 0,0 1 0 0 0,0 0 0 0 0,-1 0 0 0 0,1-1 0 0 0,0 1 0 0 0,0 0 0 0 0,0 0 0 0 0,-1-1 0 0 0,1 1 0 0 0,0 0 0 0 0,0 0 0 0 0,-1-1 0 0 0,1 1 0 0 0,0 0 0 0 0,0 0 0 0 0,-1 0 0 0 0,1 0 0 0 0,0 0 0 0 0,-1-1 0 0 0,1 1 0 0 0,0 0 0 0 0,0 0 0 0 0,-1 0 0 0 0,1 0 0 0 0,0 0 0 0 0,-1 0 0 0 0,1 0 0 0 0,0 0 0 0 0,-1 0 0 0 0,1 0 0 0 0,0 0 0 0 0,-1 0 0 0 0,1 0 0 0 0,0 1 0 0 0,-1-1 0 0 0,1 0 0 0 0,0 0 0 0 0,0 0 0 0 0,-1 0 0 0 0,1 0 0 0 0,-1 1 0 0 0,-2 0 0 0 0,0 1 0 0 0,0-1 0 0 0,-1 1 0 0 0,1 0 0 0 0,0 0 0 0 0,1 0 0 0 0,-1 0 0 0 0,0 1 0 0 0,0-1 0 0 0,1 1 0 0 0,0 0 0 0 0,-4 4 0 0 0,-2 6 0 0 0,-12 23 0 0 0,12-20 0 0 0,-12 25 0 0 0,-22 68 0 0 0,29-71 0 0 0,1-5 0 0 0,-25 77 0 0 0,33-95 0 0 0,1 0 0 0 0,0 1 0 0 0,1-1 0 0 0,1 0 0 0 0,1 23 0 0 0,0-36 0 0 0,0 0 0 0 0,1 0 0 0 0,-1-1 0 0 0,0 1 0 0 0,1 0 0 0 0,-1-1 0 0 0,1 1 0 0 0,0 0 0 0 0,-1-1 0 0 0,2 3 0 0 0,-1-4 0 0 0,-1 1 0 0 0,0-1 0 0 0,0 1 0 0 0,0-1 0 0 0,1 1 0 0 0,-1-1 0 0 0,0 1 0 0 0,1-1 0 0 0,-1 1 0 0 0,0-1 0 0 0,1 1 0 0 0,-1-1 0 0 0,1 0 0 0 0,-1 1 0 0 0,1-1 0 0 0,-1 1 0 0 0,1-1 0 0 0,-1 0 0 0 0,1 0 0 0 0,-1 1 0 0 0,1-1 0 0 0,-1 0 0 0 0,1 0 0 0 0,-1 0 0 0 0,1 0 0 0 0,-1 1 0 0 0,2-1 0 0 0,0 0 0 0 0,2 1 0 0 0,1 0 0 0 0,0 0 0 0 0,-1-1 0 0 0,1 1 0 0 0,-1-1 0 0 0,1 0 0 0 0,0-1 0 0 0,-1 1 0 0 0,1-1 0 0 0,-1 0 0 0 0,1 0 0 0 0,-1 0 0 0 0,1 0 0 0 0,-1-1 0 0 0,0 0 0 0 0,1 0 0 0 0,-1 0 0 0 0,0 0 0 0 0,0-1 0 0 0,5-4 0 0 0,7-7 0 0 0,0 0 0 0 0,-1-1 0 0 0,17-20 0 0 0,-15 15 0 0 0,112-132 0 0 0,-104 132 0 0 0,-19 16 0 0 0,-6 4 0 0 0,0-1 0 0 0,1 1 0 0 0,-1 0 0 0 0,0 0 0 0 0,0-1 0 0 0,0 1 0 0 0,1 0 0 0 0,-1 0 0 0 0,0 0 0 0 0,0 0 0 0 0,1-1 0 0 0,-1 1 0 0 0,0 0 0 0 0,1 0 0 0 0,-1 0 0 0 0,0 0 0 0 0,0 0 0 0 0,1 0 0 0 0,-1 0 0 0 0,0 0 0 0 0,1 0 0 0 0,-1 0 0 0 0,0 0 0 0 0,1 0 0 0 0,-1 0 0 0 0,0 0 0 0 0,1 0 0 0 0,-1 0 0 0 0,0 0 0 0 0,0 0 0 0 0,1 0 0 0 0,-1 0 0 0 0,0 0 0 0 0,1 1 0 0 0,-1-1 0 0 0,0 0 0 0 0,0 0 0 0 0,1 0 0 0 0,-1 0 0 0 0,0 1 0 0 0,0-1 0 0 0,0 0 0 0 0,1 0 0 0 0,-1 1 0 0 0,0-1 0 0 0,0 0 0 0 0,0 0 0 0 0,0 1 0 0 0,1-1 0 0 0,-1 0 0 0 0,0 1 0 0 0,0-1 0 0 0,0 1 0 0 0,0-1 0 0 0,2 5 0 0 0,0-1 0 0 0,0 0 0 0 0,-1 1 0 0 0,1 0 0 0 0,-1-1 0 0 0,0 1 0 0 0,0 0 0 0 0,-1-1 0 0 0,0 1 0 0 0,0 7 0 0 0,0-4 0 0 0,1 0 0 0 0,-1 0 0 0 0,3 8 0 0 0,0-4 0 0 0,1-1 0 0 0,5 15 0 0 0,-6-22 0 0 0,-1 0 0 0 0,0 0 0 0 0,1 0 0 0 0,0 0 0 0 0,0-1 0 0 0,0 1 0 0 0,0-1 0 0 0,7 6 0 0 0,9 8 0 0 0,-15-13 0 0 0,1 0 0 0 0,-1 0 0 0 0,1 0 0 0 0,0-1 0 0 0,0 1 0 0 0,0-1 0 0 0,8 3 0 0 0,-8-4 0 0 0,15 9 0 0 0,-19-11 0 0 0,2 1 0 0 0,19 12 0 0 0,-29-18-1389 0 0,1-1 0 0 0,-1-1 0 0 0,1 1-1 0 0,0-1 1 0 0,1 0 0 0 0,0 0 0 0 0,-5-10 0 0 0,5-5-1170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36 17503 0 0,'0'0'399'0'0,"0"0"60"0"0,0 0 21 0 0,0 0-59 0 0,2-1-276 0 0,36-22 2727 0 0,-19 13 749 0 0,-17 9-3047 0 0,-2 1-50 0 0,0 0-11 0 0,0 0-1 0 0,0 0 0 0 0,0 0 0 0 0,0 3-478 0 0,-1 1-1 0 0,1-1 1 0 0,-1 1-1 0 0,0-1 1 0 0,0 0-1 0 0,0 1 1 0 0,0-1-1 0 0,-1 0 1 0 0,1 0-1 0 0,-4 6 1 0 0,-24 28 185 0 0,16-22-191 0 0,-115 125-2 0 0,49-57-185 0 0,64-66-587 0 0,-5 5-1316 0 0,8-9-5295 0 0,3-5-993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17503 0 0,'0'0'399'0'0,"0"0"60"0"0,0 0 21 0 0,0 0-59 0 0,1-1-136 0 0,5-3 112 0 0,1-1 0 0 0,0 2 0 0 0,-1-1 0 0 0,1 1 0 0 0,1 0 0 0 0,-1 0 0 0 0,0 1 0 0 0,16-3 0 0 0,66-6 3891 0 0,-71 9-4081 0 0,-11 2-207 0 0,25-3 0 0 0,61 2 0 0 0,-85 2-64 0 0,-6-1-273 0 0,-2 0-138 0 0,0 0-33 0 0,0 0-276 0 0,-14 5-3578 0 0,-11 1 1826 0 0,1-1-22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13823 0 0,'0'0'315'0'0,"0"0"45"0"0,0 0 21 0 0,0 0-49 0 0,0 0-81 0 0,0 0 481 0 0,0 0 237 0 0,0 0 45 0 0,0 0 8 0 0,0 0 2 0 0,0 0 0 0 0,0 0 0 0 0,0 0-137 0 0,0 0-509 0 0,-2 0 38 0 0,-12 7-146 0 0,0 1-1 0 0,1 0 0 0 0,0 1 0 0 0,0 0 0 0 0,-19 19 0 0 0,26-22-269 0 0,-5 4 0 0 0,1 1 0 0 0,-12 17 0 0 0,13-17-21 0 0,0 1-1 0 0,-21 18 1 0 0,29-28-316 0 0,1-2-138 0 0,0 0-33 0 0,0 0-140 0 0,0 0-572 0 0,0 0-253 0 0,0 0-51 0 0,0 0-11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0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0,'0'0'399'0'0,"0"0"60"0"0,0 0 21 0 0,0 0-59 0 0,7 4-260 0 0,4-2 600 0 0,0-1-1 0 0,0 0 1 0 0,0 0-1 0 0,19-2 1 0 0,-14-1 106 0 0,0-1 0 0 0,27-7 0 0 0,-9 1 305 0 0,-15 5-839 0 0,25-6-166 0 0,-16 2-3107 0 0,-19 4-5932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88 15663 0 0,'0'0'356'0'0,"0"0"50"0"0,0 0 20 0 0,2 0-42 0 0,0 0-277 0 0,10-8-66 0 0,-9 6 147 0 0,-2 1 101 0 0,0 0 1 0 0,0 0 0 0 0,0 0 0 0 0,0 0 0 0 0,0 1-1 0 0,0-1 1 0 0,0 0 0 0 0,0 0 0 0 0,0 1 0 0 0,0-1-1 0 0,1 1 1 0 0,-1-1 0 0 0,0 1 0 0 0,0 0 0 0 0,1 0-1 0 0,-1-1 1 0 0,0 1 0 0 0,0 0 0 0 0,1 0 0 0 0,-1 0-1 0 0,0 0 1 0 0,1 0 0 0 0,-1 0 0 0 0,0 1 0 0 0,0-1-1 0 0,3 1 1 0 0,-2 2-239 0 0,0-1 1 0 0,0 1-1 0 0,-1 0 0 0 0,1 0 0 0 0,-1 0 0 0 0,1 0 1 0 0,-1 0-1 0 0,0 0 0 0 0,0 0 0 0 0,0 0 1 0 0,0 4-1 0 0,0 3 149 0 0,-1 0 1 0 0,0 0 0 0 0,-1 0-1 0 0,0 0 1 0 0,0 0 0 0 0,-1 0-1 0 0,-4 12 1 0 0,-2 11-201 0 0,-15 50 0 0 0,14-61 0 0 0,0-13 0 0 0,1-4 0 0 0,6-5 100 0 0,-1 1 1 0 0,0 0-1 0 0,0-1 1 0 0,0 0-1 0 0,0 1 1 0 0,0-1-1 0 0,1-1 0 0 0,-1 1 1 0 0,0 0-1 0 0,0-1 1 0 0,0 1-1 0 0,0-1 0 0 0,1 0 1 0 0,-1 0-1 0 0,0 0 1 0 0,1 0-1 0 0,-1 0 1 0 0,-3-3-1 0 0,-1 0 24 0 0,2 1-123 0 0,0 0 0 0 0,0 0 0 0 0,1-1 0 0 0,-1 1 1 0 0,1-1-1 0 0,0 0 0 0 0,0 0 0 0 0,0-1 0 0 0,1 1 0 0 0,-1-1 0 0 0,1 0 0 0 0,1 0 0 0 0,-1 0 1 0 0,0 0-1 0 0,1-1 0 0 0,0 1 0 0 0,-1-7 0 0 0,-1-5-2 0 0,1 0 0 0 0,0 0 1 0 0,1 0-1 0 0,1-25 0 0 0,2 33 1 0 0,-1 0 0 0 0,2 0 0 0 0,-1 0 0 0 0,1 0 0 0 0,1 0 0 0 0,-1 0 0 0 0,1 1 0 0 0,6-12 0 0 0,-8 18 0 0 0,0 0 0 0 0,0 0 0 0 0,0 1 0 0 0,0-1 0 0 0,0 0 0 0 0,0 0 0 0 0,0 1 0 0 0,1-1 0 0 0,-1 1 0 0 0,1-1 0 0 0,-1 1 0 0 0,1-1 0 0 0,0 1 0 0 0,-1 0 0 0 0,1 0 0 0 0,0 0 0 0 0,0 0 0 0 0,3-1 0 0 0,3-2 0 0 0,-1 0 0 0 0,1 1 0 0 0,0 0 0 0 0,1 1 0 0 0,-1 0 0 0 0,0 0 0 0 0,1 1 0 0 0,-1 0 0 0 0,11 0 0 0 0,8 1 0 0 0,34 6 0 0 0,-13-1 0 0 0,-32-3 0 0 0,0 2 0 0 0,-10-2 0 0 0,-5-2 0 0 0,1 1 0 0 0,-1-1 0 0 0,1 1 0 0 0,-1-1 0 0 0,1 0 0 0 0,-1 0 0 0 0,1 1 0 0 0,-1-1 0 0 0,1 0 0 0 0,-1-1 0 0 0,1 1 0 0 0,-1 0 0 0 0,1 0 0 0 0,1-1 0 0 0,11-4-2535 0 0,-11 1-4158 0 0,-2-3-2095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262 316 13823 0 0,'0'0'630'0'0,"0"0"-13"0"0,6-6-368 0 0,-5 4-191 0 0,0 1-1 0 0,0 0 0 0 0,-1 0 1 0 0,1-1-1 0 0,0 1 0 0 0,-1-1 0 0 0,1 1 1 0 0,-1 0-1 0 0,1-3 0 0 0,-1 3 280 0 0,0-1 0 0 0,0 1 0 0 0,0-1-1 0 0,0 1 1 0 0,0-1 0 0 0,0 1 0 0 0,0-1-1 0 0,-1 1 1 0 0,1-1 0 0 0,-1 1 0 0 0,1 0-1 0 0,-1-1 1 0 0,0 1 0 0 0,1 0 0 0 0,-1-1-1 0 0,0 1 1 0 0,0 0 0 0 0,0 0 0 0 0,0 0-1 0 0,0 0 1 0 0,0 0 0 0 0,0 0 0 0 0,0 0-1 0 0,-2-1 1 0 0,0 0-257 0 0,0 0 1 0 0,0 0-1 0 0,0 1 0 0 0,0-1 1 0 0,-1 1-1 0 0,1 0 0 0 0,0 0 1 0 0,-1 0-1 0 0,1 1 0 0 0,0-1 0 0 0,-1 1 1 0 0,1-1-1 0 0,-7 2 0 0 0,3-1 146 0 0,1 1 0 0 0,1 1 0 0 0,-1-1 0 0 0,0 1 0 0 0,0 0 0 0 0,0 0 0 0 0,-7 4 0 0 0,0 2 177 0 0,1 0 1 0 0,0 1-1 0 0,0 0 0 0 0,1 1 1 0 0,-18 19-1 0 0,20-19-481 0 0,-1 2 0 0 0,2-1-1 0 0,-13 22 1 0 0,19-29 45 0 0,0 0 0 0 0,0 0 0 0 0,1 0 0 0 0,-1 0-1 0 0,1 0 1 0 0,0 0 0 0 0,0 1 0 0 0,0-1 0 0 0,0 0 0 0 0,1 1 0 0 0,0-1 0 0 0,0 0 0 0 0,0 1-1 0 0,0-1 1 0 0,1 0 0 0 0,1 6 0 0 0,-1-9-41 0 0,0 1-1 0 0,1 0 1 0 0,-1 0-1 0 0,1-1 1 0 0,-1 1 0 0 0,1-1-1 0 0,0 1 1 0 0,0-1-1 0 0,0 0 1 0 0,0 0 0 0 0,0 0-1 0 0,0 0 1 0 0,0 0-1 0 0,4 1 1 0 0,-1-1 74 0 0,0-1 0 0 0,0 0 0 0 0,-1 0 0 0 0,1 0 0 0 0,0 0 0 0 0,0-1 0 0 0,-1 1 0 0 0,10-4 0 0 0,-1 0 0 0 0,23-11 0 0 0,-22 8 100 0 0,0-1-1 0 0,-1 0 1 0 0,0-1-1 0 0,0-1 1 0 0,-1 0 0 0 0,0 0-1 0 0,-1-1 1 0 0,0-1-1 0 0,11-14 1 0 0,-8 6 66 0 0,-2 0 0 0 0,0-1 0 0 0,-1 0 0 0 0,-1-1 0 0 0,11-32 0 0 0,7-45-166 0 0,-25 85 0 0 0,0 0 0 0 0,-2 0 0 0 0,1-1 0 0 0,-2 1 0 0 0,-1-16 0 0 0,1 30 9 0 0,0-1 0 0 0,0 1 1 0 0,0 0-1 0 0,-1-1 0 0 0,1 1 0 0 0,0-1 1 0 0,0 1-1 0 0,0 0 0 0 0,-1-1 0 0 0,1 1 0 0 0,0 0 1 0 0,0-1-1 0 0,-1 1 0 0 0,1 0 0 0 0,0 0 1 0 0,-1-1-1 0 0,1 1 0 0 0,0 0 0 0 0,-1 0 0 0 0,1-1 1 0 0,0 1-1 0 0,-1 0 0 0 0,1 0 0 0 0,-1 0 1 0 0,1 0-1 0 0,0 0 0 0 0,-1 0 0 0 0,1 0 0 0 0,-1 0 1 0 0,1-1-1 0 0,0 1 0 0 0,-1 0 0 0 0,1 1 1 0 0,-1-1-1 0 0,1 0 0 0 0,0 0 0 0 0,-1 0 0 0 0,1 0 1 0 0,-1 0-1 0 0,1 0 0 0 0,0 0 0 0 0,-1 1 1 0 0,1-1-1 0 0,0 0 0 0 0,-1 0 0 0 0,1 0 1 0 0,-1 1-1 0 0,-2 1 42 0 0,0-1 1 0 0,0 1 0 0 0,0 0-1 0 0,0 0 1 0 0,0 1-1 0 0,0-1 1 0 0,0 1 0 0 0,1-1-1 0 0,-1 1 1 0 0,1 0 0 0 0,0 0-1 0 0,-3 5 1 0 0,-3 5 330 0 0,-9 26-1 0 0,5-11-210 0 0,-10 20-171 0 0,2 0 0 0 0,-22 83 0 0 0,42-130 0 0 0,-7 25-283 0 0,-6 51 0 0 0,12-70 215 0 0,1 1 0 0 0,-1 0 0 0 0,2-1 0 0 0,-1 1-1 0 0,1-1 1 0 0,0 1 0 0 0,1-1 0 0 0,-1 0 0 0 0,1 1-1 0 0,1-1 1 0 0,5 12 0 0 0,-7-17 16 0 0,1 0 0 0 0,-1 0 0 0 0,0 0 0 0 0,1 0 0 0 0,-1-1 0 0 0,1 1 0 0 0,-1-1 0 0 0,1 1 0 0 0,0-1 0 0 0,0 1 0 0 0,0-1-1 0 0,-1 0 1 0 0,1 0 0 0 0,0 0 0 0 0,0 0 0 0 0,1 0 0 0 0,-1-1 0 0 0,0 1 0 0 0,3 0 0 0 0,-2-1-384 0 0,1 1 0 0 0,0-1 0 0 0,-1 0 0 0 0,1-1-1 0 0,0 1 1 0 0,-1-1 0 0 0,1 1 0 0 0,-1-1 0 0 0,1 0 0 0 0,-1-1 0 0 0,5-1-1 0 0,9-6-1608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 19351 0 0,'0'0'886'0'0,"0"0"-21"0"0,0 0-342 0 0,0 0 606 0 0,-4-5 4065 0 0,-2 4-4979 0 0,1 1-1 0 0,-1 0 0 0 0,1 1 1 0 0,-1-1-1 0 0,1 1 0 0 0,-1 0 1 0 0,-5 2-1 0 0,5 1-214 0 0,5 4 0 0 0,2-6 0 0 0,-1-1 0 0 0,1 1 0 0 0,0-1 0 0 0,0 1 0 0 0,0-1 0 0 0,0 0 0 0 0,0 0 0 0 0,0 1 0 0 0,0-1 0 0 0,0 0 0 0 0,0 0 0 0 0,1 0 0 0 0,-1 0 0 0 0,0 0 0 0 0,1 0 0 0 0,-1-1 0 0 0,1 1 0 0 0,-1 0 0 0 0,1-1 0 0 0,-1 1 0 0 0,1-1 0 0 0,2 1 0 0 0,6 1 0 0 0,-1-1 0 0 0,17 1 0 0 0,-19-2 0 0 0,43-1 508 0 0,-36 0-254 0 0,-1 1 0 0 0,1 0 0 0 0,0 1 0 0 0,-1 0 0 0 0,22 6 0 0 0,-35-7-254 0 0,0 0 1 0 0,1 0-1 0 0,-1 0 0 0 0,0 0 0 0 0,1 0 1 0 0,-1 0-1 0 0,0 0 0 0 0,1 0 0 0 0,-1 0 1 0 0,0 0-1 0 0,1 0 0 0 0,-1 1 1 0 0,0-1-1 0 0,0 0 0 0 0,1 0 0 0 0,-1 0 1 0 0,0 1-1 0 0,0-1 0 0 0,1 0 1 0 0,-1 0-1 0 0,0 1 0 0 0,0-1 0 0 0,1 0 1 0 0,-1 0-1 0 0,0 1 0 0 0,0-1 0 0 0,0 0 1 0 0,0 1-1 0 0,0-1 0 0 0,1 0 1 0 0,-1 1-1 0 0,0-1 0 0 0,0 0 0 0 0,0 1 1 0 0,0-1-1 0 0,0 0 0 0 0,0 1 0 0 0,0-1 1 0 0,0 0-1 0 0,0 1 0 0 0,0-1 1 0 0,0 0-1 0 0,-1 1 0 0 0,1-1 0 0 0,0 0 1 0 0,0 1-1 0 0,0-1 0 0 0,0 0 1 0 0,0 1-1 0 0,-1-1 0 0 0,1 0 0 0 0,0 0 1 0 0,0 1-1 0 0,0-1 0 0 0,-1 0 0 0 0,1 0 1 0 0,-1 1-1 0 0,-2 4 0 0 0,0 0 0 0 0,0 0 0 0 0,-1 0 0 0 0,1-1 0 0 0,-1 1 0 0 0,-1-1 0 0 0,1 0 0 0 0,-6 4 0 0 0,-42 26 0 0 0,23-16 0 0 0,20-12 0 0 0,-19 15 0 0 0,28-21 0 0 0,-1 0 0 0 0,1 1 0 0 0,-1-1 0 0 0,1 1 0 0 0,0-1 0 0 0,-1 0 0 0 0,1 1 0 0 0,0-1 0 0 0,-1 1 0 0 0,1-1 0 0 0,0 1 0 0 0,-1-1 0 0 0,1 0 0 0 0,0 1 0 0 0,0 0 0 0 0,0-1 0 0 0,-1 1 0 0 0,4 3 0 0 0,-3-3 0 0 0,0-1 0 0 0,0 1 0 0 0,1-1 0 0 0,-1 1 0 0 0,0 0 0 0 0,0-1 0 0 0,1 1 0 0 0,-1-1 0 0 0,0 1 0 0 0,1-1 0 0 0,-1 1 0 0 0,0-1 0 0 0,1 1 0 0 0,-1-1 0 0 0,1 0 0 0 0,-1 1 0 0 0,1-1 0 0 0,-1 1 0 0 0,1-1 0 0 0,-1 0 0 0 0,1 0 0 0 0,0 1 0 0 0,-1-1 0 0 0,1 0 0 0 0,-1 0 0 0 0,2 1 0 0 0,0-1 0 0 0,17 8 0 0 0,-3-5 0 0 0,-11-3 0 0 0,0 1 0 0 0,0 0 0 0 0,0 0 0 0 0,7 3 0 0 0,-8-3 0 0 0,-3-1 0 0 0,0 1 0 0 0,1-1 0 0 0,-1 1 0 0 0,0-1 0 0 0,1 1 0 0 0,-1 0 0 0 0,0-1 0 0 0,0 1 0 0 0,0 0 0 0 0,0 0 0 0 0,1 0 0 0 0,-1 0 0 0 0,0 0 0 0 0,-1 0 0 0 0,1 0 0 0 0,0 1 0 0 0,1 1 0 0 0,2 2 0 0 0,-1 0 0 0 0,0 1 0 0 0,0-1 0 0 0,0 1 0 0 0,-1 0 0 0 0,1 0 0 0 0,-1 0 0 0 0,-1 0 0 0 0,1 0 0 0 0,0 8 0 0 0,0 10 0 0 0,-1 35 0 0 0,0 1 0 0 0,2-38 0 0 0,-1-4 0 0 0,-1 0 0 0 0,-1 29 0 0 0,-2-8 0 0 0,2-26 0 0 0,0 0 0 0 0,-4 17 0 0 0,4-26 0 0 0,-1 0 0 0 0,-1 1 0 0 0,1-1 0 0 0,-1 0 0 0 0,1 0 0 0 0,-1 0 0 0 0,-1 0 0 0 0,1 0 0 0 0,0-1 0 0 0,-6 7 0 0 0,1-4 0 0 0,0 0 0 0 0,0 0 0 0 0,-1-1 0 0 0,0 0 0 0 0,0-1 0 0 0,0 1 0 0 0,-1-2 0 0 0,0 1 0 0 0,1-1 0 0 0,-1 0 0 0 0,0-1 0 0 0,0 0 0 0 0,-18 1 0 0 0,15-3 0 0 0,-1 0 0 0 0,1-1 0 0 0,0-1 0 0 0,0 0 0 0 0,0-1 0 0 0,0 0 0 0 0,0 0 0 0 0,-15-8 0 0 0,15 3 0 0 0,12 7 0 0 0,-1 1 0 0 0,1 0 0 0 0,0 0 0 0 0,-1-1 0 0 0,1 1 0 0 0,-1 0 0 0 0,1 0 0 0 0,0-1 0 0 0,-1 1 0 0 0,1 0 0 0 0,0-1 0 0 0,0 1 0 0 0,-1 0 0 0 0,1-1 0 0 0,0 1 0 0 0,0-1 0 0 0,0 1 0 0 0,-1 0 0 0 0,1-1 0 0 0,0 1 0 0 0,0-1 0 0 0,0 1 0 0 0,0-1 0 0 0,0 1 0 0 0,0-1 0 0 0,0 1 0 0 0,0 0 0 0 0,0-1 0 0 0,0 1 0 0 0,0-1 0 0 0,0 1 0 0 0,0-1 0 0 0,0 1 0 0 0,0 0 0 0 0,1-1 0 0 0,-1 1 0 0 0,0-1 0 0 0,1 0 0 0 0,0-5 0 0 0,1 1 0 0 0,0 0 0 0 0,0 0 0 0 0,1 0 0 0 0,0 1 0 0 0,-1-1 0 0 0,2 0 0 0 0,-1 1 0 0 0,0 0 0 0 0,5-4 0 0 0,7-7 0 0 0,22-16 0 0 0,-16 14 0 0 0,100-74 0 0 0,-6 6 0 0 0,17-34-6726 0 0,-103 91 3654 0 0,3-1-6362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 15663 0 0,'0'0'719'0'0,"0"0"-20"0"0,2-8-421 0 0,-1 4 179 0 0,1 1 0 0 0,-1-1 0 0 0,1 1 1 0 0,0-1-1 0 0,0 1 0 0 0,0 0 0 0 0,1 0 0 0 0,-1 0 0 0 0,1 0 0 0 0,4-4 0 0 0,-6 7-406 0 0,-1-1 0 0 0,1 1 0 0 0,0-1 0 0 0,0 1-1 0 0,0-1 1 0 0,0 1 0 0 0,0 0 0 0 0,0-1 0 0 0,0 1 0 0 0,-1 0 0 0 0,1 0 0 0 0,0 0-1 0 0,0 0 1 0 0,0 0 0 0 0,0 0 0 0 0,0 0 0 0 0,0 0 0 0 0,0 0 0 0 0,0 0-1 0 0,0 1 1 0 0,0-1 0 0 0,2 1 0 0 0,-2-1-54 0 0,1 1 0 0 0,0 0 0 0 0,-1 0-1 0 0,1-1 1 0 0,0 1 0 0 0,-1 0 0 0 0,1 0 0 0 0,-1 1 0 0 0,0-1-1 0 0,1 0 1 0 0,0 2 0 0 0,1 2 96 0 0,0 1 0 0 0,0 0 0 0 0,0 0 1 0 0,-1 0-1 0 0,0 0 0 0 0,-1 1 0 0 0,1-1 0 0 0,-1 0 0 0 0,0 1 0 0 0,0 9 0 0 0,-1 4 248 0 0,-1 0 1 0 0,-4 23-1 0 0,1-11-387 0 0,-11 35 0 0 0,11-54-5 0 0,0-1-1 0 0,-1 0 1 0 0,0 0-1 0 0,-1-1 0 0 0,-13 21 1 0 0,0-7-2468 0 0,10-14-5673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1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11975 0 0,'0'0'267'0'0,"0"0"42"0"0,0 0 17 0 0,0 0-28 0 0,0-2-196 0 0,2-28 4368 0 0,-2 28-3926 0 0,0 2-28 0 0,0-6 562 0 0,1 3 3472 0 0,-1 1-4376 0 0,9-7 767 0 0,-7 7-804 0 0,4-2 1000 0 0,11 7-346 0 0,-15-2-792 0 0,0 0 0 0 0,0 0 0 0 0,0 0 0 0 0,0 1 0 0 0,0-1 0 0 0,0 1 0 0 0,0-1 0 0 0,0 1 1 0 0,-1 0-1 0 0,1-1 0 0 0,-1 1 0 0 0,1 0 0 0 0,-1 0 0 0 0,0 0 0 0 0,1 0 0 0 0,0 3 0 0 0,2 6 10 0 0,0 0-1 0 0,3 14 1 0 0,-1-5 53 0 0,20 81 989 0 0,-2-3-126 0 0,-20-85-925 0 0,-1-1 0 0 0,2 24 0 0 0,-4-26 0 0 0,0-1 0 0 0,1 1 0 0 0,0-1 0 0 0,0 1 0 0 0,6 13 0 0 0,6 18 0 0 0,-10-33 0 0 0,0-1-64 0 0,-4-6-273 0 0,0-1-138 0 0,0 0-33 0 0,0-1-4 0 0,-3-19-590 0 0,2 10-575 0 0,0 1 0 0 0,-1 0 1 0 0,-4-14-1 0 0,2 9-370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19 15663 0 0,'0'0'719'0'0,"0"0"-20"0"0,-2-15 526 0 0,2 15-1200 0 0,0 0 1 0 0,0-1-1 0 0,0 1 1 0 0,0 0 0 0 0,0 0-1 0 0,0 0 1 0 0,0 0-1 0 0,0 0 1 0 0,0-1-1 0 0,0 1 1 0 0,0 0-1 0 0,0 0 1 0 0,0 0-1 0 0,0 0 1 0 0,0 0-1 0 0,0 0 1 0 0,0 0-1 0 0,-1-1 1 0 0,1 1-1 0 0,0 0 1 0 0,0 0-1 0 0,0 0 1 0 0,0 0 0 0 0,0 0-1 0 0,0 0 1 0 0,0 0-1 0 0,-1 0 1 0 0,1 0-1 0 0,0 0 1 0 0,0-1-1 0 0,0 1 1 0 0,0 0-1 0 0,0 0 1 0 0,-1 0-1 0 0,1 0 1 0 0,0 0-1 0 0,0 0 1 0 0,0 0-1 0 0,0 0 1 0 0,0 0-1 0 0,-1 0 1 0 0,1 0 0 0 0,0 0-1 0 0,0 0 1 0 0,0 1-1 0 0,0-1 1 0 0,0 0-1 0 0,0 0 1 0 0,-1 0-1 0 0,-10 6 2456 0 0,-12 11 1023 0 0,-51 63-3058 0 0,23-23 39 0 0,-90 110 632 0 0,89-98-1181 0 0,51-68-273 0 0,1-1-138 0 0,0 0-33 0 0,0 0-140 0 0,0 0-572 0 0,0 0-253 0 0,0 0-779 0 0,0 0-3069 0 0,0 0-1317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19351 0 0,'0'0'439'0'0,"0"0"62"0"0,0 0 33 0 0,0 0-65 0 0,0 0-169 0 0,0 0 442 0 0,10-13 2432 0 0,3 4-2924 0 0,1 2 1 0 0,0 0 0 0 0,1 1-1 0 0,30-10 1 0 0,65-8 205 0 0,-77 18-2160 0 0,-32 5 131 0 0,-1 1-379 0 0,0 0-80 0 0,0 0-15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1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15663 0 0,'0'0'356'0'0,"0"0"50"0"0,0 0 20 0 0,0 0-42 0 0,2 0-250 0 0,5 1 246 0 0,0 0 1 0 0,0 0 0 0 0,0-1 0 0 0,0 0 0 0 0,0-1 0 0 0,0 0 0 0 0,0 0 0 0 0,0 0 0 0 0,11-4 0 0 0,39-14 1205 0 0,31-12 601 0 0,-35 12-1015 0 0,-34 12-2925 0 0,0 0-4088 0 0,-5 2-2121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132 219 8287 0 0,'0'0'382'0'0,"0"0"-8"0"0,6-5-226 0 0,0-1 922 0 0,0 0-1 0 0,-1-1 1 0 0,0 1-1 0 0,0-1 1 0 0,-1 0-1 0 0,0 0 1 0 0,5-13-1 0 0,-8 19-525 0 0,-1 1-28 0 0,3-3 2758 0 0,-3 4-542 0 0,0 5-1978 0 0,1 16-754 0 0,-2 0 0 0 0,-1-1 0 0 0,0 1 0 0 0,-2 0 0 0 0,-6 21 0 0 0,8-30 0 0 0,-2 0 0 0 0,0 0 0 0 0,0-1 0 0 0,-1 1 0 0 0,-1-1 0 0 0,-10 17 0 0 0,15-27 0 0 0,0 0 0 0 0,-1-1 0 0 0,1 1 0 0 0,-1-1 0 0 0,1 1 0 0 0,-1-1 0 0 0,1 1 0 0 0,-1-1 0 0 0,0 0 0 0 0,0 0 0 0 0,0 1 0 0 0,1-1 0 0 0,-1-1 0 0 0,0 1 0 0 0,0 0 0 0 0,-1 0 0 0 0,1-1 0 0 0,0 1 0 0 0,0-1 0 0 0,0 0 0 0 0,0 0 0 0 0,0 1 0 0 0,0-1 0 0 0,-1-1 0 0 0,1 1 0 0 0,0 0 0 0 0,-3-1 0 0 0,2 0 0 0 0,-1-1 0 0 0,1 1 0 0 0,0-1 0 0 0,0 0 0 0 0,0 0 0 0 0,0 0 0 0 0,0 0 0 0 0,1 0 0 0 0,-1 0 0 0 0,0-1 0 0 0,1 0 0 0 0,0 1 0 0 0,-3-5 0 0 0,1 1 103 0 0,0-1-1 0 0,1 1 0 0 0,0-1 1 0 0,0 0-1 0 0,0 0 1 0 0,1 0-1 0 0,0 0 0 0 0,0 0 1 0 0,0-9-1 0 0,1 1 154 0 0,1 0 0 0 0,0-1 0 0 0,4-20 0 0 0,21-115-256 0 0,-23 144 0 0 0,0 0 0 0 0,0 1 0 0 0,0-1 0 0 0,1 1 0 0 0,3-7 0 0 0,-5 12 0 0 0,-1 0 0 0 0,0 1 0 0 0,1-1 0 0 0,-1 0 0 0 0,0 0 0 0 0,1 0 0 0 0,-1 1 0 0 0,1-1 0 0 0,-1 0 0 0 0,1 1 0 0 0,0-1 0 0 0,-1 1 0 0 0,1-1 0 0 0,0 1 0 0 0,-1-1 0 0 0,1 1 0 0 0,0-1 0 0 0,0 1 0 0 0,-1-1 0 0 0,1 1 0 0 0,0 0 0 0 0,0-1 0 0 0,0 1 0 0 0,0 0 0 0 0,3-1 0 0 0,-2 0 0 0 0,0 0 0 0 0,0 0 0 0 0,0 1 0 0 0,1-1 0 0 0,-1 1 0 0 0,0-1 0 0 0,1 1 0 0 0,-1 0 0 0 0,0 0 0 0 0,1 0 0 0 0,-1 0 0 0 0,0 0 0 0 0,1 0 0 0 0,2 2 0 0 0,9-1 0 0 0,63 5 0 0 0,1-1 0 0 0,-67-5 0 0 0,0-1 0 0 0,0 0 0 0 0,0-1 0 0 0,0 0 0 0 0,13-4 0 0 0,-21 6 0 0 0,19-11 0 0 0,-22 11-8 0 0,0 0-1 0 0,0 0 1 0 0,0 0-1 0 0,0 0 1 0 0,-1 0 0 0 0,1 0-1 0 0,0 0 1 0 0,0 0-1 0 0,0 0 1 0 0,-1 0-1 0 0,1 0 1 0 0,0 0 0 0 0,0 0-1 0 0,0-1 1 0 0,0 1-1 0 0,-1 0 1 0 0,1 0 0 0 0,0 0-1 0 0,0 0 1 0 0,0 0-1 0 0,0 0 1 0 0,0-1-1 0 0,-1 1 1 0 0,1 0 0 0 0,0 0-1 0 0,0 0 1 0 0,0 0-1 0 0,0 0 1 0 0,0-1 0 0 0,0 1-1 0 0,0 0 1 0 0,0 0-1 0 0,0 0 1 0 0,0-1-1 0 0,0 1 1 0 0,0 0 0 0 0,0 0-1 0 0,0 0 1 0 0,0 0-1 0 0,0-1 1 0 0,0 1 0 0 0,0 0-1 0 0,0 0 1 0 0,0 0-1 0 0,0-1 1 0 0,0 1-1 0 0,0 0 1 0 0,0 0 0 0 0,0 0-1 0 0,0 0 1 0 0,0-1-1 0 0,0 1 1 0 0,0 0 0 0 0,1 0-1 0 0,-1 0 1 0 0,0 0-1 0 0,0 0 1 0 0,0-1-1 0 0,0 1 1 0 0,0 0 0 0 0,1 0-1 0 0,-1 0 1 0 0,0 0-1 0 0,0 0 1 0 0,0 0 0 0 0,1 0-1 0 0,-14-3-811 0 0,10 3 526 0 0,-12 0-1314 0 0,2 4-2763 0 0,-4 4 2324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 13823 0 0,'0'0'315'0'0,"0"0"45"0"0,0 0 21 0 0,0 0-49 0 0,2-1-220 0 0,9-5 90 0 0,-10 4 850 0 0,-1 0 5873 0 0,-10 14-6632 0 0,1-1-1 0 0,0 1 1 0 0,1 0 0 0 0,0 1 0 0 0,1 0-1 0 0,-8 17 1 0 0,11-21-286 0 0,-1-1-1 0 0,-7 11 1 0 0,-8 12-11 0 0,8-6 4 0 0,-25 54 0 0 0,32-68 0 0 0,2 1 0 0 0,-1-1 0 0 0,2 1 0 0 0,-1 0 0 0 0,0 15 0 0 0,2-11 0 0 0,1 0 0 0 0,0 0 0 0 0,3 16 0 0 0,-2-27 0 0 0,0 0 0 0 0,0 0 0 0 0,1 0 0 0 0,-1 0 0 0 0,1 0 0 0 0,0-1 0 0 0,0 1 0 0 0,0-1 0 0 0,1 1 0 0 0,0-1 0 0 0,0 0 0 0 0,0 0 0 0 0,7 7 0 0 0,-6-7 0 0 0,-2-3 0 0 0,-1 1 0 0 0,1-1 0 0 0,0 0 0 0 0,0 1 0 0 0,0-1 0 0 0,0 0 0 0 0,1 0 0 0 0,-1 0 0 0 0,0-1 0 0 0,0 1 0 0 0,0 0 0 0 0,1-1 0 0 0,-1 0 0 0 0,5 1 0 0 0,1 2 0 0 0,-6-2 0 0 0,0 0 0 0 0,0 0 0 0 0,0 0 0 0 0,0-1 0 0 0,0 1 0 0 0,0-1 0 0 0,0 1 0 0 0,0-1 0 0 0,1 0 0 0 0,1 0 0 0 0,-1 1 0 0 0,1 0 0 0 0,10-5 0 0 0,-7 0-2390 0 0,0-8-5470 0 0,-3-1 1222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2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47 21191 0 0,'0'0'480'0'0,"0"0"67"0"0,0-7 553 0 0,9-16-827 0 0,-9 22 98 0 0,-4-5 515 0 0,4 6-814 0 0,0-1-1 0 0,0 1 1 0 0,0-1-1 0 0,0 1 1 0 0,0-1 0 0 0,-1 1-1 0 0,1-1 1 0 0,0 1 0 0 0,0-1-1 0 0,-1 1 1 0 0,1 0-1 0 0,0-1 1 0 0,-1 1 0 0 0,1 0-1 0 0,0-1 1 0 0,-1 1-1 0 0,1 0 1 0 0,-1-1 0 0 0,1 1-1 0 0,-1 0 1 0 0,1 0-1 0 0,-1-1 1 0 0,-5 1-3 0 0,1 0 0 0 0,-1 0 0 0 0,1 1-1 0 0,0 0 1 0 0,-1 0 0 0 0,1 0 0 0 0,0 0-1 0 0,0 1 1 0 0,-10 4 0 0 0,7-2 3 0 0,1 0 0 0 0,-1 0 0 0 0,1 0 0 0 0,0 1 0 0 0,-12 11 0 0 0,17-14-72 0 0,0 0 0 0 0,0 0 0 0 0,1 0 0 0 0,-1 1 0 0 0,1-1 0 0 0,-2 3 0 0 0,0 4 0 0 0,5 0 0 0 0,-1-7 0 0 0,0 0 0 0 0,0 0 0 0 0,1-1 0 0 0,-1 1 0 0 0,1 0 0 0 0,-1-1 0 0 0,1 1 0 0 0,0-1 0 0 0,-1 1 0 0 0,1-1 0 0 0,0 0 0 0 0,0 0 0 0 0,0 1 0 0 0,0-2 0 0 0,0 1 0 0 0,0 0 0 0 0,0 0 0 0 0,4 0 0 0 0,6 2 0 0 0,24 3 0 0 0,-34-6 0 0 0,35 3 0 0 0,45-3 0 0 0,-34-1 0 0 0,-46 1 2 0 0,1 0 76 0 0,0-1-1 0 0,-1 1 1 0 0,1 1-1 0 0,0-1 0 0 0,0 0 1 0 0,-1 1-1 0 0,1-1 0 0 0,0 1 1 0 0,0 0-1 0 0,-1 0 0 0 0,6 2 1 0 0,-7-2 431 0 0,-2 3-484 0 0,1 0 0 0 0,-1 0 0 0 0,0 1 0 0 0,0-1 0 0 0,0 0 0 0 0,-1 0-1 0 0,0 0 1 0 0,1-1 0 0 0,-1 1 0 0 0,-1 0 0 0 0,1-1 0 0 0,0 1 0 0 0,-1-1 0 0 0,0 0 0 0 0,-3 4 0 0 0,-8 6 42 0 0,0 0 0 0 0,-17 11 1 0 0,19-16-61 0 0,-75 59-7 0 0,71-51 0 0 0,15-16 0 0 0,1 0 0 0 0,0 0 0 0 0,0 1 0 0 0,0-1 0 0 0,-1 0 0 0 0,1 0 0 0 0,0 0 0 0 0,0 0 0 0 0,0 1 0 0 0,0-1 0 0 0,-1 0 0 0 0,1 0 0 0 0,0 1 0 0 0,0-1 0 0 0,0 0 0 0 0,0 0 0 0 0,0 1 0 0 0,0-1 0 0 0,0 0 0 0 0,0 0 0 0 0,0 1 0 0 0,0-1 0 0 0,0 0 0 0 0,0 0 0 0 0,0 1 0 0 0,0-1 0 0 0,0 0 0 0 0,0 0 0 0 0,0 1 0 0 0,0-1 0 0 0,0 0 0 0 0,0 0 0 0 0,0 1 0 0 0,0-1 0 0 0,0 0 0 0 0,0 0 0 0 0,1 1 0 0 0,-1-1 0 0 0,0 0 0 0 0,0 0 0 0 0,0 0 0 0 0,0 1 0 0 0,1-1 0 0 0,-1 0 0 0 0,0 0 0 0 0,0 0 0 0 0,0 0 0 0 0,1 1 0 0 0,-1-1 0 0 0,0 0 0 0 0,0 0 0 0 0,1 0 0 0 0,-1 0 0 0 0,0 0 0 0 0,0 0 0 0 0,1 0 0 0 0,-1 0 0 0 0,0 0 0 0 0,1 0 0 0 0,-1 0 0 0 0,11 5 0 0 0,-1-1 0 0 0,1 0 0 0 0,0-1 0 0 0,13 3 0 0 0,-21-5 0 0 0,0 0 0 0 0,0 0 0 0 0,0 0 0 0 0,-1 1 0 0 0,1 0 0 0 0,0-1 0 0 0,-1 1 0 0 0,1 0 0 0 0,-1 0 0 0 0,1 1 0 0 0,-1-1 0 0 0,0 0 0 0 0,0 1 0 0 0,0-1 0 0 0,0 1 0 0 0,2 4 0 0 0,1 2 0 0 0,-1 0 0 0 0,0 0 0 0 0,0 1 0 0 0,3 10 0 0 0,-5-6 0 0 0,1 1 0 0 0,-2-1 0 0 0,0 1 0 0 0,-1 0 0 0 0,0 0 0 0 0,-1 0 0 0 0,-1-1 0 0 0,0 1 0 0 0,-1-1 0 0 0,-1 1 0 0 0,0-1 0 0 0,-1 0 0 0 0,-12 23 0 0 0,13-29 54 0 0,-1-1 0 0 0,0 0 0 0 0,0 0-1 0 0,0-1 1 0 0,-1 1 0 0 0,0-1 0 0 0,-1-1 0 0 0,1 1-1 0 0,-1-1 1 0 0,-13 7 0 0 0,16-9-15 0 0,0-1-1 0 0,0 0 1 0 0,0 0-1 0 0,0 0 1 0 0,-1-1-1 0 0,1 1 1 0 0,-1-1-1 0 0,1 0 1 0 0,-1-1-1 0 0,1 1 1 0 0,-1-1 0 0 0,1 1-1 0 0,-1-2 1 0 0,0 1-1 0 0,1 0 1 0 0,-1-1-1 0 0,1 0 1 0 0,-1 0-1 0 0,1 0 1 0 0,-1 0-1 0 0,-4-3 1 0 0,5 1 12 0 0,0-1-1 0 0,1 1 1 0 0,-1 0 0 0 0,1-1-1 0 0,0 1 1 0 0,0-1 0 0 0,0 0-1 0 0,1 0 1 0 0,-1 0 0 0 0,1-1-1 0 0,-3-7 1 0 0,4 8-51 0 0,1 0 0 0 0,-1 1 0 0 0,1-1 0 0 0,-1 0 0 0 0,1 0 0 0 0,1 0 0 0 0,-1 0 0 0 0,0 0 0 0 0,1 1 0 0 0,0-1 0 0 0,0 0 0 0 0,0 0 0 0 0,0 1 0 0 0,1-1 0 0 0,-1 1 0 0 0,1-1 0 0 0,0 1 0 0 0,0-1 0 0 0,0 1 0 0 0,1 0 0 0 0,2-3 0 0 0,17-14-1038 0 0,1 2 1 0 0,39-25-1 0 0,-22 16-65 0 0,56-41-5795 0 0,-57 36 4340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2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21191 0 0,'0'0'969'0'0,"0"0"-18"0"0,0 0-536 0 0,2 0 10 0 0,18-5 578 0 0,0 0 0 0 0,25-1-1 0 0,-22 3-442 0 0,32-6 152 0 0,-20 3 4 0 0,39-1 0 0 0,-30 4-748 0 0,57-11 0 0 0,-99 13-305 0 0,4-1-394 0 0,-4 1-4386 0 0,-2 1 3582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19351 0 0,'0'0'439'0'0,"0"0"62"0"0,0 0 33 0 0,0 0-65 0 0,-1-1-309 0 0,-4-1-3 0 0,4 2 568 0 0,1 0 246 0 0,0 0 42 0 0,0 0-59 0 0,0 2-289 0 0,-3 10-73 0 0,0 1 0 0 0,1 0 0 0 0,1 0 0 0 0,0 0 0 0 0,2 19 0 0 0,-1-16-509 0 0,-1 24 0 0 0,0 7-77 0 0,0-29-6 0 0,1-14 0 0 0,0 0 0 0 0,0 0 0 0 0,0-1 0 0 0,0 1 0 0 0,1 0 0 0 0,0-1 0 0 0,-1 1 0 0 0,1 0 0 0 0,0-1 0 0 0,1 1 0 0 0,-1-1 0 0 0,1 1 0 0 0,3 5 0 0 0,-5-9-1 0 0,0 1 0 0 0,0-1 1 0 0,0 1-1 0 0,1-1 0 0 0,-1 1 0 0 0,0-1 0 0 0,0 1 0 0 0,1-1 1 0 0,-1 1-1 0 0,0-1 0 0 0,0 1 0 0 0,1-1 0 0 0,-1 1 0 0 0,1-1 1 0 0,-1 0-1 0 0,0 1 0 0 0,1-1 0 0 0,-1 0 0 0 0,1 1 0 0 0,-1-1 1 0 0,1 0-1 0 0,-1 0 0 0 0,1 0 0 0 0,-1 1 0 0 0,1-1 0 0 0,-1 0 1 0 0,1 0-1 0 0,-1 0 0 0 0,1 0 0 0 0,-1 0 0 0 0,1 0 0 0 0,1 0-173 0 0,0 1-247 0 0,-1 0 1 0 0,1-1-1 0 0,0 1 0 0 0,0-1 1 0 0,0 1-1 0 0,0-1 0 0 0,-1 0 1 0 0,1 0-1 0 0,0 0 1 0 0,0 0-1 0 0,0 0 0 0 0,3-1 1 0 0,6-2-8447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2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17503 0 0,'0'0'803'0'0,"0"0"-18"0"0,1 0-630 0 0,0 0 0 0 0,0-1 0 0 0,0 1 0 0 0,-1-1-1 0 0,1 0 1 0 0,0 1 0 0 0,0-1 0 0 0,0 0 0 0 0,-1 1 0 0 0,1-1 0 0 0,0 0-1 0 0,-1 0 1 0 0,2-1 0 0 0,1-13 1359 0 0,-3 12-1192 0 0,0-1-1 0 0,1 1 0 0 0,-1 0 0 0 0,1 0 0 0 0,0 1 1 0 0,0-1-1 0 0,3-5 0 0 0,18-40 2747 0 0,-5 10-1988 0 0,9-20-901 0 0,-14 29 283 0 0,19-30 0 0 0,52-88 655 0 0,-79 141-1117 0 0,-1-1 0 0 0,1 0 0 0 0,-1 1 0 0 0,-1-1 0 0 0,3-12 0 0 0,-6 14 0 0 0,-4 8 0 0 0,-5 4 0 0 0,-5 11 0 0 0,1 0 0 0 0,1 1 0 0 0,-17 32 0 0 0,22-38 0 0 0,1 1 0 0 0,0 0 0 0 0,1 0 0 0 0,1 1 0 0 0,0-1 0 0 0,1 1 0 0 0,0 0 0 0 0,1 0 0 0 0,-1 20 0 0 0,4-32 0 0 0,0 1 0 0 0,0-1 0 0 0,0 0 0 0 0,1 0 0 0 0,-1 1 0 0 0,1-1 0 0 0,0 0 0 0 0,0 0 0 0 0,0 0 0 0 0,0 1 0 0 0,1-1 0 0 0,-1-1 0 0 0,1 1 0 0 0,0 0 0 0 0,-1 0 0 0 0,1-1 0 0 0,1 1 0 0 0,-1 0 0 0 0,0-1 0 0 0,0 0 0 0 0,1 0 0 0 0,0 0 0 0 0,-1 0 0 0 0,1 0 0 0 0,0 0 0 0 0,0-1 0 0 0,0 1 0 0 0,0-1 0 0 0,0 0 0 0 0,0 0 0 0 0,0 0 0 0 0,1 0 0 0 0,-1-1 0 0 0,0 1 0 0 0,0-1 0 0 0,7 0 0 0 0,1-1 0 0 0,1-1 0 0 0,0 0 0 0 0,-1-1 0 0 0,1 0 0 0 0,-1 0 0 0 0,0-2 0 0 0,0 1 0 0 0,0-1 0 0 0,-1-1 0 0 0,0 0 0 0 0,0-1 0 0 0,0 0 0 0 0,-1 0 0 0 0,10-10 0 0 0,-4 2 0 0 0,-1 0 0 0 0,0-1 0 0 0,-1-1 0 0 0,-1 0 0 0 0,-1-1 0 0 0,0-1 0 0 0,8-19 0 0 0,10-24 0 0 0,-30 63 0 0 0,-2 4 0 0 0,0 0 0 0 0,1 1 0 0 0,0-1 0 0 0,-4 12 0 0 0,4-5 0 0 0,1-1 0 0 0,1 0 0 0 0,-1 0 0 0 0,2 1 0 0 0,0-1 0 0 0,0 0 0 0 0,5 18 0 0 0,-4-23 0 0 0,0 1 0 0 0,0 0 0 0 0,1-1 0 0 0,0 1 0 0 0,0-1 0 0 0,1 0 0 0 0,0 0 0 0 0,0 0 0 0 0,0 0 0 0 0,1-1 0 0 0,0 0 0 0 0,0 1 0 0 0,6 3 0 0 0,-7-5 0 0 0,1 0 0 0 0,0-1 0 0 0,0 0 0 0 0,1 0 0 0 0,6 3 0 0 0,-5-4 0 0 0,0 0 0 0 0,0-1 0 0 0,0 0 0 0 0,0 0 0 0 0,0-1 0 0 0,8 0 0 0 0,-2 1 0 0 0,-12-1 0 0 0,0 0 0 0 0,0 0 0 0 0,0 0 0 0 0,0 0 0 0 0,0 0 0 0 0,0-1 0 0 0,0 1 0 0 0,1 0 0 0 0,-1 0 0 0 0,0-1 0 0 0,0 1 0 0 0,0-1 0 0 0,0 1 0 0 0,0-1 0 0 0,-1 1 0 0 0,1-1 0 0 0,1 0 0 0 0,3-2 0 0 0,0-2 0 0 0,-4 5-138 0 0,-1-1 0 0 0,0 1 1 0 0,0 0-1 0 0,1-1 0 0 0,-1 1 0 0 0,0 0 0 0 0,0-1 0 0 0,1 1 1 0 0,-1 0-1 0 0,0-1 0 0 0,0 1 0 0 0,0-1 0 0 0,0 1 1 0 0,0 0-1 0 0,0-1 0 0 0,0 1 0 0 0,0-1 0 0 0,0 1 0 0 0,0-1 1 0 0,0 1-1 0 0,0 0 0 0 0,0-1 0 0 0,0 1 0 0 0,0-1 0 0 0,0 1 1 0 0,0 0-1 0 0,0-1 0 0 0,0 1 0 0 0,-1-1 0 0 0,1 1 1 0 0,-1-3-4323 0 0,-1-4-5408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30 184 10135 0 0,'0'0'231'0'0,"0"0"29"0"0,1-3 19 0 0,-1-1-210 0 0,1 0 1 0 0,-1 0 0 0 0,0 0-1 0 0,0 0 1 0 0,-1 0 0 0 0,1 0-1 0 0,-2-5 1 0 0,2 8 153 0 0,-1 0 1 0 0,1-1-1 0 0,0 1 0 0 0,0 0 0 0 0,0-1 1 0 0,-1 1-1 0 0,2 0 0 0 0,-1 0 0 0 0,0-1 1 0 0,0 1-1 0 0,0 0 0 0 0,0-1 0 0 0,1 1 0 0 0,-1 0 1 0 0,1-2-1 0 0,0 2-180 0 0,-1 0 80 0 0,1 0 0 0 0,-1 0 0 0 0,1 0 0 0 0,-1 1 0 0 0,0-1 0 0 0,1 0 0 0 0,-1 0 0 0 0,0 0 0 0 0,0 0 0 0 0,0 0 0 0 0,0 0 0 0 0,1 1 0 0 0,-1-1 0 0 0,0 0 0 0 0,-1 0 0 0 0,1 0 0 0 0,0 0 0 0 0,0 0 0 0 0,0 0 0 0 0,0 0 0 0 0,-1 0 0 0 0,-10-15 2437 0 0,9 13-2304 0 0,0 1 0 0 0,-1 0 0 0 0,1 0 0 0 0,-1 0 0 0 0,-5-2 0 0 0,6 3 256 0 0,5-1 379 0 0,-3 1-880 0 0,1 1-1 0 0,-1 0 0 0 0,0 0 1 0 0,1 0-1 0 0,-1-1 0 0 0,0 1 0 0 0,1 0 1 0 0,-1 0-1 0 0,0 0 0 0 0,0-1 1 0 0,1 1-1 0 0,-1 0 0 0 0,0-1 0 0 0,0 1 1 0 0,0 0-1 0 0,1-1 0 0 0,-1 1 1 0 0,0 0-1 0 0,0-1 0 0 0,0 1 1 0 0,0 0-1 0 0,0-1 0 0 0,0 0-9 0 0,1 0 0 0 0,-1 0-1 0 0,0 1 1 0 0,0-1 0 0 0,0 0 0 0 0,1 0-1 0 0,-1 1 1 0 0,0-1 0 0 0,0 0 0 0 0,1 0 0 0 0,-1 1-1 0 0,1-1 1 0 0,-1 0 0 0 0,1 1 0 0 0,-1-1-1 0 0,1 1 1 0 0,-1-1 0 0 0,1 1 0 0 0,0-1-1 0 0,-1 1 1 0 0,1-1 0 0 0,0 1 0 0 0,-1 0-1 0 0,1-1 1 0 0,0 1 0 0 0,0-1 0 0 0,2 0 50 0 0,16-15 1997 0 0,-17 15-1677 0 0,-2 1 117 0 0,0 0 21 0 0,0 0-66 0 0,-2 0-294 0 0,2 0-149 0 0,0 0 1 0 0,-1 0-1 0 0,1 0 0 0 0,0 0 1 0 0,-1 0-1 0 0,1 0 0 0 0,0 0 1 0 0,0 0-1 0 0,-1 0 0 0 0,1 0 1 0 0,0 1-1 0 0,0-1 0 0 0,-1 0 1 0 0,1 0-1 0 0,0 0 0 0 0,0 0 0 0 0,-1 0 1 0 0,1 1-1 0 0,0-1 0 0 0,0 0 1 0 0,0 0-1 0 0,-1 1 0 0 0,1-1 1 0 0,0 0-1 0 0,0 0 0 0 0,0 1 1 0 0,0-1-1 0 0,0 0 0 0 0,-1 0 1 0 0,1 1-1 0 0,0-1 0 0 0,0 0 1 0 0,0 0-1 0 0,0 1 0 0 0,0-1 1 0 0,0 0-1 0 0,0 1 0 0 0,0-1 0 0 0,0 0 1 0 0,0 0-1 0 0,0 1 0 0 0,0-1 1 0 0,0 0-1 0 0,0 1 0 0 0,1-1 1 0 0,-1 0-1 0 0,0 0 0 0 0,0 1 1 0 0,0-1-1 0 0,0 0 0 0 0,1 1 1 0 0,-1-1-2 0 0,0 7 1 0 0,0-1 0 0 0,0 0 0 0 0,-2 13 0 0 0,0 8 0 0 0,-1 115 0 0 0,3-102 0 0 0,6 41 0 0 0,-2-43 0 0 0,-4-35 0 0 0,0-1 0 0 0,0 1 0 0 0,0 0 0 0 0,0 0 0 0 0,0 0 0 0 0,-1 0 0 0 0,1-1 0 0 0,-1 1 0 0 0,0 0 0 0 0,0 0 0 0 0,0-1 0 0 0,0 1 0 0 0,-3 4 0 0 0,1 2 0 0 0,3-9 0 0 0,0 0 0 0 0,0 0 0 0 0,0 0 0 0 0,0 0 0 0 0,1 1 0 0 0,-1-1 0 0 0,0 0 0 0 0,0 0 0 0 0,0 0 0 0 0,0 0 0 0 0,1 1 0 0 0,-1-1 0 0 0,0 0 0 0 0,0 0 0 0 0,0 0 0 0 0,1 0 0 0 0,-1 0 0 0 0,0 0 0 0 0,0 0 0 0 0,0 0 0 0 0,1 0 0 0 0,-1 0 0 0 0,0 0 0 0 0,0 0 0 0 0,1 0 0 0 0,-1 0 0 0 0,0 0 0 0 0,0 0 0 0 0,1 0 0 0 0,-1 0 0 0 0,0 0 0 0 0,0 0 0 0 0,1 0 0 0 0,4-3 0 0 0,0 1 0 0 0,0-1 0 0 0,0 0 0 0 0,0-1 0 0 0,-1 1 0 0 0,1-1 0 0 0,-1 0 0 0 0,0 0 0 0 0,5-7 0 0 0,5-4 0 0 0,-1 3 0 0 0,-1-1 0 0 0,-1-1 0 0 0,19-30 0 0 0,20-49 0 0 0,-26 45 0 0 0,-7 14 0 0 0,20-61 0 0 0,-25 50 0 0 0,-11 43 0 0 0,-1 7 0 0 0,-4 10 0 0 0,1-3-2460 0 0,-1 6-4816 0 0,0-12-436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19351 0 0,'0'0'439'0'0,"3"-1"62"0"0,8-2 33 0 0,-9 2-65 0 0,-2 0-309 0 0,0-3-71 0 0,0 3 282 0 0,0 1 117 0 0,0 0 21 0 0,0 0 3 0 0,0 0 0 0 0,0 0 0 0 0,0 0 0 0 0,0 0-69 0 0,-1 10-410 0 0,0 0 1 0 0,-1 0 0 0 0,0 0-1 0 0,-4 11 1 0 0,-1 2-37 0 0,0 10-256 0 0,4-19-3 0 0,0 0 1 0 0,-1 0 0 0 0,0-1 0 0 0,-1 1 0 0 0,-7 13-1 0 0,9-24 185 0 0,-4 15-11 0 0,4-12 307 0 0,-2 1-1622 0 0,4-4-5126 0 0,1-3 4482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0,'0'0'399'0'0,"0"0"60"0"0,0 0 21 0 0,1 0-59 0 0,1 0 3028 0 0,28-1-4741 0 0,23 9-4265 0 0,-31-4 3510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18 17503 0 0,'-39'-12'1588'0'0,"38"10"-1304"0"0,0-1-177 0 0,0 2 274 0 0,1 1 110 0 0,0 0 18 0 0,0 0 3 0 0,0 0 0 0 0,3 2 0 0 0,-2-1-461 0 0,0 0-1 0 0,0 0 1 0 0,0 0 0 0 0,0 0-1 0 0,0 0 1 0 0,-1 1-1 0 0,1-1 1 0 0,0 0-1 0 0,0 0 1 0 0,-1 0 0 0 0,1 1-1 0 0,-1-1 1 0 0,1 0-1 0 0,-1 1 1 0 0,1-1 0 0 0,-1 1-1 0 0,0-1 1 0 0,0 2-1 0 0,0 1 86 0 0,0 0 0 0 0,-1 0-1 0 0,0 0 1 0 0,0 0-1 0 0,-1 5 1 0 0,-2 5 137 0 0,-12 71 524 0 0,6-22-474 0 0,-6 20-323 0 0,-25 106 0 0 0,16-100 0 0 0,-47 149 0 0 0,71-234-11 0 0,1-4 15 0 0,0 1 0 0 0,0 0 0 0 0,0 0 0 0 0,0 0 0 0 0,0-1 0 0 0,-1 1 0 0 0,1 0 0 0 0,0 0 0 0 0,0-1 0 0 0,-1 1 0 0 0,1 0 0 0 0,-1-1-1 0 0,1 1 1 0 0,0 0 0 0 0,-1-1 0 0 0,1 1 0 0 0,-1 0 0 0 0,0-1 0 0 0,1 1 0 0 0,-2 0 0 0 0,2-1 4 0 0,0 0 0 0 0,0 0 0 0 0,0 1 0 0 0,0-1 0 0 0,0 0 0 0 0,0 0 0 0 0,-1 0 0 0 0,1 0 0 0 0,0 0 0 0 0,0 1 0 0 0,0-1 1 0 0,0 0-1 0 0,0 0 0 0 0,0 0 0 0 0,-1 0 0 0 0,1 0 0 0 0,0 0 0 0 0,0 0 0 0 0,0 0 0 0 0,0 1 0 0 0,-1-1 0 0 0,1 0 0 0 0,0 0 0 0 0,0 0 0 0 0,0 0 0 0 0,0 0 0 0 0,-1 0 0 0 0,1 0 0 0 0,0 0 0 0 0,0 0 0 0 0,0 0 0 0 0,-1 0 0 0 0,1 0 0 0 0,0 0 0 0 0,0 0 0 0 0,0 0 0 0 0,0 0 0 0 0,-1-1 0 0 0,1 1 0 0 0,0 0 0 0 0,0 0 0 0 0,0 0 1 0 0,0 0-1 0 0,0 0 0 0 0,-1 0 0 0 0,-1-11 664 0 0,4-15 262 0 0,0 20-934 0 0,0-2 0 0 0,1 1 0 0 0,-1-1 0 0 0,-1 1 0 0 0,1-1 0 0 0,-1 0 0 0 0,0 0 0 0 0,-1-15 0 0 0,-13-107-1827 0 0,11 121 1794 0 0,0 0 0 0 0,0 0 0 0 0,-1 0 0 0 0,-7-16 0 0 0,9 24 33 0 0,1 0 0 0 0,-1 0 0 0 0,0 0 0 0 0,1 0 0 0 0,-1 0 0 0 0,0 0 0 0 0,0 1 0 0 0,0-1 0 0 0,0 0 0 0 0,0 1 0 0 0,0-1 0 0 0,0 1 0 0 0,0-1 0 0 0,0 1 0 0 0,0-1 0 0 0,0 1 0 0 0,0 0 0 0 0,0-1 0 0 0,-1 1 0 0 0,1 0 0 0 0,0 0 0 0 0,0 0 0 0 0,0 0 0 0 0,0 0 0 0 0,0 0 0 0 0,-2 0 0 0 0,-3 1 0 0 0,0 0 0 0 0,0 0 0 0 0,-8 3 0 0 0,-2 2 0 0 0,1 0 0 0 0,-22 14 0 0 0,29-16 0 0 0,6 0 0 0 0,7-2 0 0 0,9-1 0 0 0,4-2 332 0 0,-1-1 0 0 0,0-1 0 0 0,0-1 0 0 0,0 0 0 0 0,29-12 0 0 0,0-5-2388 0 0,-29 13 487 0 0,1 0-1 0 0,19-6 1 0 0,-5 5 37 0 0,-4 0-4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214 141 17503 0 0,'1'-6'230'0'0,"1"0"1"0"0,-1 0-1 0 0,2 0 0 0 0,-1 0 0 0 0,0 0 0 0 0,1 1 1 0 0,0-1-1 0 0,1 1 0 0 0,-1 0 0 0 0,6-6 0 0 0,13-23 2961 0 0,-22 34-3103 0 0,0-1 1 0 0,0 0-1 0 0,0 0 1 0 0,0 0 0 0 0,0 1-1 0 0,0-1 1 0 0,0 0-1 0 0,-1 0 1 0 0,1 0-1 0 0,0 1 1 0 0,0-1-1 0 0,-1 0 1 0 0,1 0-1 0 0,0 1 1 0 0,-1-1 0 0 0,1 0-1 0 0,-1 0 1 0 0,-3-10 554 0 0,4 11-626 0 0,0-1-1 0 0,-1 1 1 0 0,1-1-1 0 0,0 1 1 0 0,0-1-1 0 0,0 1 1 0 0,0 0 0 0 0,0-1-1 0 0,-1 1 1 0 0,1 0-1 0 0,0-1 1 0 0,0 1-1 0 0,-1 0 1 0 0,1-1-1 0 0,0 1 1 0 0,-1 0 0 0 0,1-1-1 0 0,0 1 1 0 0,-1 0-1 0 0,1 0 1 0 0,0-1-1 0 0,-1 1 1 0 0,1 0 0 0 0,0 0-1 0 0,-1 0 1 0 0,1-1-1 0 0,-1 1 1 0 0,0 0-1 0 0,-20-4 708 0 0,16 4-566 0 0,-1 0 0 0 0,1 0 0 0 0,-1 0 0 0 0,1 1 0 0 0,-11 2 0 0 0,3 1-158 0 0,10-3 0 0 0,-1 0 0 0 0,1 0 0 0 0,0 0 0 0 0,0 1 0 0 0,0-1 0 0 0,0 1 0 0 0,0 0 0 0 0,0 0 0 0 0,0 0 0 0 0,0 0 0 0 0,1 0 0 0 0,-4 3 0 0 0,1 1 139 0 0,-1 0 0 0 0,0-1 0 0 0,-9 6 0 0 0,9-6 82 0 0,0 0 0 0 0,0 0 0 0 0,-11 11 0 0 0,9-5-347 0 0,0 0 0 0 0,1 0 1 0 0,0 0-1 0 0,1 1 0 0 0,0 0 0 0 0,1 0 0 0 0,0 1 1 0 0,1-1-1 0 0,1 1 0 0 0,-3 15 0 0 0,6-27 126 0 0,0 0 0 0 0,-1 0 0 0 0,1 0 0 0 0,0 0 0 0 0,0 0 0 0 0,0 0 0 0 0,1 0 0 0 0,-1 1 0 0 0,0-1 0 0 0,0 0 0 0 0,1 0 0 0 0,-1-1 0 0 0,0 1 0 0 0,1 0 0 0 0,-1 0 0 0 0,1 0 0 0 0,-1 0 0 0 0,1 0 0 0 0,-1 0 0 0 0,1 0 0 0 0,0-1 0 0 0,-1 1 0 0 0,1 0 0 0 0,0 0 0 0 0,0-1 0 0 0,0 1 0 0 0,0-1 0 0 0,-1 1 0 0 0,1-1 0 0 0,1 1 0 0 0,11 3 0 0 0,-10-4 0 0 0,-1 0 0 0 0,1-1 0 0 0,-1 1 0 0 0,1-1 0 0 0,-1 1 0 0 0,1-1 0 0 0,-1 0 0 0 0,0 0 0 0 0,5-2 0 0 0,7-4 0 0 0,9 1 0 0 0,-16 4 0 0 0,0 0 0 0 0,0 0 0 0 0,-1-1 0 0 0,1 1 0 0 0,-1-1 0 0 0,1-1 0 0 0,7-5 0 0 0,10-7 0 0 0,-19 14 0 0 0,-1 0 0 0 0,0-1 0 0 0,0 0 0 0 0,-1 0 0 0 0,1 0 0 0 0,0 0 0 0 0,-1 0 0 0 0,0-1 0 0 0,4-5 0 0 0,10-11 47 0 0,-14 17-17 0 0,-1 1-1 0 0,1 0 1 0 0,-1-1-1 0 0,0 0 1 0 0,0 1-1 0 0,0-1 1 0 0,-1 0-1 0 0,1 0 1 0 0,-1 0-1 0 0,1 0 1 0 0,0-5-1 0 0,1-4 365 0 0,0-1 388 0 0,-5 13-485 0 0,-3 5-179 0 0,-4 8-118 0 0,0 0 0 0 0,1 0 0 0 0,-9 19 0 0 0,14-26 0 0 0,0 0 0 0 0,1 0 0 0 0,0 1 0 0 0,0-1 0 0 0,1 1 0 0 0,0-1 0 0 0,0 1 0 0 0,0 0 0 0 0,1-1 0 0 0,1 10 0 0 0,-1-14-71 0 0,0 1 0 0 0,1-1 0 0 0,-1 1-1 0 0,1-1 1 0 0,0 1 0 0 0,0-1 0 0 0,0 0 0 0 0,0 0 0 0 0,0 1 0 0 0,1-1-1 0 0,-1 0 1 0 0,1 0 0 0 0,2 3 0 0 0,-2-4 24 0 0,-1 0-1 0 0,0 0 1 0 0,1 0-1 0 0,-1 0 1 0 0,1 0-1 0 0,-1 0 1 0 0,1-1 0 0 0,0 1-1 0 0,-1 0 1 0 0,1-1-1 0 0,0 1 1 0 0,-1-1-1 0 0,1 0 1 0 0,0 0 0 0 0,0 1-1 0 0,-1-1 1 0 0,1 0-1 0 0,0-1 1 0 0,-1 1-1 0 0,3 0 1 0 0,3-2 47 0 0,-1 0 0 0 0,1 0 0 0 0,-1 0 0 0 0,0-1 0 0 0,1 0 0 0 0,-1 0 0 0 0,-1-1 0 0 0,1 1 0 0 0,9-9 0 0 0,1-3 0 0 0,25-28 0 0 0,-31 32 0 0 0,-5 3 128 0 0,1 0 0 0 0,-1 0 0 0 0,-1 0 0 0 0,1-1 0 0 0,4-12 0 0 0,10-19 488 0 0,15-14-8 0 0,-35 58-608 0 0,-1 0 0 0 0,1-1 0 0 0,0 1 0 0 0,0 0 0 0 0,0 0 0 0 0,1 0 0 0 0,-1 0 0 0 0,1-1 0 0 0,0 1 0 0 0,0 5 0 0 0,0-7 0 0 0,0 0 0 0 0,1 0 0 0 0,-1 0 0 0 0,0 1 0 0 0,1-1 0 0 0,-1 0 0 0 0,1 0 0 0 0,0-1 0 0 0,0 1 0 0 0,-1 0 0 0 0,1 0 0 0 0,1 0 0 0 0,-1 0 0 0 0,0-1 0 0 0,0 1 0 0 0,1-1 0 0 0,-1 1 0 0 0,1-1 0 0 0,-1 1 0 0 0,1-1 0 0 0,-1 0 0 0 0,1 0 0 0 0,0 1 0 0 0,0-1 0 0 0,0-1 0 0 0,1 2 0 0 0,44 10 0 0 0,-25-8 0 0 0,-21-4 0 0 0,0 0 0 0 0,-1 0 0 0 0,1 0 0 0 0,-1 0 0 0 0,1 0 0 0 0,-1 0 0 0 0,1 1 0 0 0,0-1 0 0 0,-1 0 0 0 0,1 0 0 0 0,-1 1 0 0 0,1-1 0 0 0,-1 0 0 0 0,1 1 0 0 0,-1-1 0 0 0,1 0 0 0 0,-1 1 0 0 0,0-1 0 0 0,1 0 0 0 0,-1 1 0 0 0,1 0 0 0 0,-1 5 0 0 0,0-5 0 0 0,0 2 0 0 0,1 1 0 0 0,-1-1 0 0 0,0 1 0 0 0,0-1 0 0 0,0 1 0 0 0,0 0 0 0 0,0-1 0 0 0,-1 1 0 0 0,0-1 0 0 0,0 1 0 0 0,0-1 0 0 0,0 0 0 0 0,0 1 0 0 0,-1-1 0 0 0,0 0 0 0 0,1 0 0 0 0,-1 0 0 0 0,0 0 0 0 0,-1 0 0 0 0,-2 3 0 0 0,-6 6-152 0 0,0 1-856 0 0,-18 15 0 0 0,25-25 817 0 0,1 0-1 0 0,-1-1 1 0 0,0 1 0 0 0,0 0 0 0 0,-1-1 0 0 0,1 0 0 0 0,0 0-1 0 0,-1-1 1 0 0,-6 3 0 0 0,10-4-1029 0 0,1 0-253 0 0,-2-1-51 0 0,-3-3-11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59 148 17503 0 0,'0'0'399'0'0,"0"0"60"0"0,0 0 21 0 0,1-1-59 0 0,-1 1-416 0 0,1-1 1 0 0,-1 1-1 0 0,0-1 1 0 0,0 0 0 0 0,1 1-1 0 0,-1-1 1 0 0,0 1-1 0 0,0-1 1 0 0,0 1-1 0 0,0-1 1 0 0,0 0-1 0 0,0 1 1 0 0,0-1-1 0 0,0 1 1 0 0,0-1-1 0 0,0 0 1 0 0,0 1-1 0 0,0-1 1 0 0,0 1-1 0 0,0-1 1 0 0,-1 1-1 0 0,1-1 1 0 0,0 1 0 0 0,0-1-1 0 0,-1 1 1 0 0,1-1-1 0 0,0 1 1 0 0,-1-1-1 0 0,1 1 1 0 0,-1-1-1 0 0,1 1 1 0 0,0-1-1 0 0,-1 1 1 0 0,1 0-1 0 0,-1-1 1 0 0,1 1-1 0 0,-1 0 1 0 0,0-1-1 0 0,0 0 81 0 0,0 1 87 0 0,1-1-1 0 0,-1 1 1 0 0,1-1-1 0 0,-1 1 1 0 0,0 0-1 0 0,1-1 1 0 0,-1 1-1 0 0,0-1 1 0 0,1 1-1 0 0,-1 0 1 0 0,0 0-1 0 0,1 0 1 0 0,-1-1-1 0 0,0 1 1 0 0,0 0-1 0 0,1 0 1 0 0,-1 0-1 0 0,0 0 1 0 0,0 0-1 0 0,1 0 1 0 0,-1 0-1 0 0,0 0 1 0 0,-1 1-1 0 0,1-1-30 0 0,0 1 0 0 0,-1 0-1 0 0,1 0 1 0 0,0-1 0 0 0,0 1-1 0 0,0 0 1 0 0,0 0 0 0 0,0 0-1 0 0,0 0 1 0 0,0 0 0 0 0,-2 3-1 0 0,1 0 87 0 0,-1 1 0 0 0,1-1 0 0 0,-1 1 0 0 0,2 0 0 0 0,-1 0 0 0 0,-1 6 0 0 0,2-9-209 0 0,0 0-1 0 0,1 0 1 0 0,0 1 0 0 0,-1-1-1 0 0,1 0 1 0 0,0 1 0 0 0,0-1-1 0 0,0 0 1 0 0,0 0 0 0 0,1 1-1 0 0,-1-1 1 0 0,0 0 0 0 0,1 0-1 0 0,0 0 1 0 0,0 1 0 0 0,-1-1-1 0 0,1 0 1 0 0,0 0 0 0 0,1 0-1 0 0,-1 0 1 0 0,0 0 0 0 0,0-1-1 0 0,1 1 1 0 0,-1 0 0 0 0,1-1-1 0 0,0 1 1 0 0,0-1 0 0 0,-1 1-1 0 0,1-1 1 0 0,0 0 0 0 0,0 0-1 0 0,2 2 1 0 0,-1-2-19 0 0,0-1 0 0 0,0 1 0 0 0,0 0 0 0 0,0-1 0 0 0,0 0 0 0 0,0 1 0 0 0,0-1 0 0 0,0 0 0 0 0,0-1 0 0 0,1 1 0 0 0,-1 0 0 0 0,5-3 0 0 0,-3 2 0 0 0,0 0 0 0 0,-1-1 0 0 0,1 1 0 0 0,-1-1 0 0 0,1 0 0 0 0,-1 0 0 0 0,6-5 0 0 0,-8 5 62 0 0,1 0 1 0 0,-1-1-1 0 0,0 1 0 0 0,0-1 0 0 0,0 1 1 0 0,-1-1-1 0 0,1 0 0 0 0,-1 0 0 0 0,1 0 1 0 0,1-5-1 0 0,5-34 1038 0 0,-4 19-837 0 0,-3 19-263 0 0,-1 0 0 0 0,0-1 0 0 0,0 1 0 0 0,0 0 0 0 0,0 0 0 0 0,-1 0 0 0 0,1 0 0 0 0,-1 0 0 0 0,0 0 0 0 0,-1 1 0 0 0,-1-6 0 0 0,-4-18 0 0 0,6 25-20 0 0,1 0-1 0 0,-1 0 1 0 0,1 0 0 0 0,-1 0-1 0 0,0 0 1 0 0,0 0-1 0 0,0 0 1 0 0,0 0 0 0 0,0 1-1 0 0,0-1 1 0 0,0 0 0 0 0,-1 0-1 0 0,1 1 1 0 0,0-1-1 0 0,-1 1 1 0 0,0 0 0 0 0,1-1-1 0 0,-1 1 1 0 0,0 0 0 0 0,1 0-1 0 0,-1 0 1 0 0,0 0-1 0 0,0 0 1 0 0,0 0 0 0 0,0 1-1 0 0,0-1 1 0 0,0 1 0 0 0,0-1-1 0 0,0 1 1 0 0,0 0 0 0 0,0 0-1 0 0,-1 0 1 0 0,1 0-1 0 0,0 0 1 0 0,0 0 0 0 0,0 1-1 0 0,0-1 1 0 0,0 1 0 0 0,0-1-1 0 0,0 1 1 0 0,0 0-1 0 0,-3 1 1 0 0,3-1-224 0 0,-1 1 0 0 0,0 0-1 0 0,0-1 1 0 0,0 1 0 0 0,1 0 0 0 0,-1 0-1 0 0,1 1 1 0 0,0-1 0 0 0,0 0 0 0 0,-1 1-1 0 0,1-1 1 0 0,1 1 0 0 0,-1 0 0 0 0,0 0-1 0 0,1 0 1 0 0,-1 0 0 0 0,1 0 0 0 0,0 0 0 0 0,0 0-1 0 0,0 0 1 0 0,0 5 0 0 0,-2 8-1291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13823 0 0,'0'0'315'0'0,"0"0"45"0"0,0 0 21 0 0,0 0-49 0 0,1 2-220 0 0,-1-1-88 0 0,1 0 0 0 0,-1 0 0 0 0,1 1 0 0 0,-1-1 0 0 0,1 0 0 0 0,0 0 0 0 0,-1 0 0 0 0,1 0 0 0 0,0 0-1 0 0,0 0 1 0 0,0 0 0 0 0,0 0 0 0 0,0 0 0 0 0,0 0 0 0 0,0 0 0 0 0,0-1 0 0 0,0 1 0 0 0,0 0 0 0 0,0-1 0 0 0,0 1 0 0 0,1-1-1 0 0,-1 1 1 0 0,0-1 0 0 0,3 1 0 0 0,0 0 249 0 0,7 0 404 0 0,1 1 0 0 0,-1-1 0 0 0,1-1 1 0 0,-1 0-1 0 0,1-1 0 0 0,14-2 0 0 0,5-1 660 0 0,0 2-1291 0 0,0-2 0 0 0,0-2 0 0 0,56-16 0 0 0,-71 17-5459 0 0,0 3-1894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63 105 24879 0 0,'0'0'564'0'0,"0"0"83"0"0,-4-1 639 0 0,-1-8-985 0 0,0 0-1 0 0,0 0 0 0 0,-6-18 1 0 0,9 22 176 0 0,-11-27 131 0 0,11 26-597 0 0,-1 2-8 0 0,-4 2-150 0 0,6 1-549 0 0,1 1-258 0 0,0 0-1102 0 0,-1 1-4403 0 0,-3 4-1891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23039 0 0,'0'0'528'0'0,"0"0"69"0"0,2 0 38 0 0,2-1-564 0 0,-1-1 1 0 0,1 1-1 0 0,-1 0 0 0 0,1-1 0 0 0,-1 0 0 0 0,0 1 1 0 0,0-1-1 0 0,1-1 0 0 0,-1 1 0 0 0,-1 0 0 0 0,1-1 1 0 0,0 1-1 0 0,0-1 0 0 0,-1 0 0 0 0,0 0 1 0 0,3-4-1 0 0,48-53 2974 0 0,-51 57-2886 0 0,-1 2-129 0 0,0 0 0 0 0,0-1 0 0 0,0 1 0 0 0,0 0 0 0 0,-1-1 0 0 0,1 1-1 0 0,-1-1 1 0 0,1 1 0 0 0,-1-1 0 0 0,1 1 0 0 0,-1-1 0 0 0,0 1 0 0 0,0-1 0 0 0,0-1 0 0 0,3-4-30 0 0,0 0 0 0 0,-7 5 0 0 0,0 2-467 0 0,1 1 0 0 0,-1 0 0 0 0,1 0 0 0 0,-1 0 0 0 0,1 1 0 0 0,0-1 0 0 0,0 1 0 0 0,-4 2 0 0 0,-1 1-1066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84 128 11975 0 0,'-12'-12'547'0'0,"13"12"-517"0"0,-1-1 0 0 0,0 0 1 0 0,0 1-1 0 0,0-1 0 0 0,0 1 0 0 0,1-1 0 0 0,-1 1 1 0 0,0-1-1 0 0,0 1 0 0 0,1-1 0 0 0,-1 1 0 0 0,0-1 0 0 0,1 1 1 0 0,-1 0-1 0 0,0-1 0 0 0,1 1 0 0 0,-1 0 0 0 0,1-1 1 0 0,-1 1-1 0 0,1 0 0 0 0,-1-1 0 0 0,2 1 0 0 0,-2-1 4 0 0,0 1-33 0 0,1-1 1 0 0,0 0-1 0 0,-1 0 1 0 0,1 0-1 0 0,-1 0 1 0 0,1 0-1 0 0,-1 0 1 0 0,0 0-1 0 0,1 0 1 0 0,-1 0-1 0 0,0 0 0 0 0,0 0 1 0 0,0 0-1 0 0,0 0 1 0 0,0 0-1 0 0,0 0 1 0 0,0 0-1 0 0,0 0 1 0 0,0 0-1 0 0,0 0 1 0 0,0 0-1 0 0,-1 0 1 0 0,0-2-1 0 0,1 1 121 0 0,-1 0 0 0 0,1 1 0 0 0,0-1 0 0 0,-1 0 0 0 0,1 0 0 0 0,0 1 0 0 0,0-1 0 0 0,0 0 0 0 0,0 0 0 0 0,1 1 0 0 0,-1-1 0 0 0,0 0 0 0 0,1 0 0 0 0,0-1 0 0 0,5-9 1079 0 0,-3 8-702 0 0,-1-1-1 0 0,1 0 0 0 0,-1 0 0 0 0,2-8 0 0 0,-4 12 84 0 0,0 1 288 0 0,0 0 122 0 0,0 0 28 0 0,0-1-133 0 0,0-3-509 0 0,0 3 38 0 0,0 1 80 0 0,0 0 15 0 0,0 0-68 0 0,-5 9-278 0 0,-2 5-165 0 0,8-9 0 0 0,0-3 0 0 0,-1 1 0 0 0,0 0 0 0 0,0 0 0 0 0,0 0 0 0 0,0 0 0 0 0,-1 0 0 0 0,1 0 0 0 0,-1 0 0 0 0,0 0 0 0 0,-1 3 0 0 0,0-3 0 0 0,2-1 0 0 0,-1 1 0 0 0,0 0 0 0 0,0-1 0 0 0,1 1 0 0 0,-1 0 0 0 0,1-1 0 0 0,0 1 0 0 0,0 0 0 0 0,0 0 0 0 0,1 2 0 0 0,0-1 0 0 0,-1 0 0 0 0,1-1 0 0 0,-1 1 0 0 0,1 0 0 0 0,-1-1 0 0 0,0 1 0 0 0,-1 0 0 0 0,1 0 0 0 0,-1-1 0 0 0,1 1 0 0 0,-1 0 0 0 0,-2 4 0 0 0,1-1 0 0 0,1-1 0 0 0,0 1 0 0 0,0-1 0 0 0,1 10 0 0 0,-2 12 0 0 0,-6 12 766 0 0,-17 50 0 0 0,7-28-250 0 0,17-57-516 0 0,-1 0 0 0 0,0-1 0 0 0,0 0 0 0 0,0 1 0 0 0,-4 6 0 0 0,1-3 0 0 0,3 2 0 0 0,0-1 0 0 0,3 0 0 0 0,6-5 0 0 0,-3-2 0 0 0,-3-2 0 0 0,0 1 0 0 0,1-1 0 0 0,-1 1 0 0 0,0-1 0 0 0,0 1 0 0 0,1-1 0 0 0,-1 0 0 0 0,0 0 0 0 0,0 0 0 0 0,1 0 0 0 0,-1 0 0 0 0,0 0 0 0 0,1 0 0 0 0,-1 0 0 0 0,2-1 0 0 0,30-3 0 0 0,91-11 0 0 0,-72 9 0 0 0,-52 6-27 0 0,0 0 0 0 0,0 0 0 0 0,0 0-1 0 0,1 0 1 0 0,-1 0 0 0 0,0 0 0 0 0,0 0 0 0 0,0 0 0 0 0,1 0 0 0 0,-1 0-1 0 0,0 0 1 0 0,0 0 0 0 0,0 0 0 0 0,1 0 0 0 0,-1 0 0 0 0,0 0-1 0 0,0 0 1 0 0,0 0 0 0 0,0 0 0 0 0,1-1 0 0 0,-1 1 0 0 0,0 0 0 0 0,0 0-1 0 0,0 0 1 0 0,0 0 0 0 0,1 0 0 0 0,-1 0 0 0 0,0-1 0 0 0,0 1-1 0 0,0 0 1 0 0,0 0 0 0 0,0 0 0 0 0,0 0 0 0 0,0-1 0 0 0,0 1 0 0 0,1 0-1 0 0,-1 0 1 0 0,0 0 0 0 0,0-1 0 0 0,0 1 0 0 0,0 0 0 0 0,0 0-1 0 0,0 0 1 0 0,0-1 0 0 0,0 1 0 0 0,0 0 0 0 0,0 0 0 0 0,0 0 0 0 0,0-1-1 0 0,0 1 1 0 0,-1 0 0 0 0,1 0 0 0 0,0 0 0 0 0,0-1 0 0 0,0 1-1 0 0,0 0 1 0 0,-8-9-2580 0 0,7 7 2037 0 0,-11-13-7003 0 0,5 8 935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13823 0 0,'0'0'315'0'0,"0"0"45"0"0,0 0 21 0 0,0 0-49 0 0,0 0-81 0 0,0 0 481 0 0,3 0 237 0 0,9 2 148 0 0,1-1 0 0 0,-1-1-1 0 0,1 0 1 0 0,20-4 0 0 0,-16 2-380 0 0,0 1 1 0 0,19 1-1 0 0,-24 1-585 0 0,-1-1 0 0 0,1-1 0 0 0,21-3 0 0 0,-30 3-421 0 0,0 1 0 0 0,-1-1 0 0 0,1 0 1 0 0,0 1-1 0 0,-1-1 0 0 0,1 0 0 0 0,-1-1 0 0 0,1 1 0 0 0,-1 0 0 0 0,0-1 0 0 0,0 1 0 0 0,1-1 1 0 0,-1 0-1 0 0,0 1 0 0 0,0-1 0 0 0,-1 0 0 0 0,3-3 0 0 0,-4 5 175 0 0,0-1-1 0 0,0 0 1 0 0,0 1 0 0 0,0-1-1 0 0,0 1 1 0 0,0-1 0 0 0,0 1-1 0 0,0-1 1 0 0,0 1 0 0 0,0-1-1 0 0,0 1 1 0 0,-1-1 0 0 0,1 1-1 0 0,0-1 1 0 0,0 1 0 0 0,0-1-1 0 0,-1 1 1 0 0,0-1-1 0 0,1 0-160 0 0,0 0 101 0 0,0 0 0 0 0,-1 0 0 0 0,1 0-1 0 0,0 0 1 0 0,0 0 0 0 0,0 0 0 0 0,0 0 0 0 0,0 0-1 0 0,0 0 1 0 0,0 0 0 0 0,1 0 0 0 0,-1 0 0 0 0,0 0-1 0 0,1 0 1 0 0,-1 0 0 0 0,1-1 0 0 0,-1 1-227 0 0,4-10-5417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11975 0 0,'0'0'547'0'0,"0"0"-11"0"0,-1 2-344 0 0,-11 10-29 0 0,11-11 567 0 0,1-1 242 0 0,0 0 42 0 0,0 0 8 0 0,0 0 2 0 0,0 0 0 0 0,0 0 0 0 0,2 0-69 0 0,12 1-551 0 0,1-1-1 0 0,0-1 1 0 0,-1 0 0 0 0,1-1-1 0 0,24-7 1 0 0,-10 3-42 0 0,32-11 808 0 0,-50 15-1230 0 0,18-3-2726 0 0,32-2-1 0 0,-37 6-4377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332 185 17503 0 0,'2'-8'858'0'0,"-1"6"-775"0"0,0-1 1 0 0,0-1 0 0 0,0 1 0 0 0,0 0 0 0 0,-1 0 0 0 0,1 0-1 0 0,-1 0 1 0 0,0 0 0 0 0,0-1 0 0 0,0 1 0 0 0,-1 0-1 0 0,1 0 1 0 0,-1 0 0 0 0,1 0 0 0 0,-1 0 0 0 0,0 0 0 0 0,0 0-1 0 0,-1 0 1 0 0,1 0 0 0 0,-1 0 0 0 0,1 0 0 0 0,-5-4 0 0 0,4 4 238 0 0,0 0 1 0 0,0-1-1 0 0,1 1 1 0 0,-1 0-1 0 0,1-1 1 0 0,0 1-1 0 0,-1-1 1 0 0,1 1-1 0 0,0-7 1 0 0,0 6-88 0 0,0 0 0 0 0,0-1 0 0 0,0 1 0 0 0,0 0 1 0 0,-1 0-1 0 0,0 1 0 0 0,-3-7 0 0 0,4 8-228 0 0,-1 0-1 0 0,1 0 1 0 0,-1 0 0 0 0,0 1-1 0 0,0-1 1 0 0,1 1 0 0 0,-1-1 0 0 0,0 1-1 0 0,0 0 1 0 0,-1-1 0 0 0,1 1-1 0 0,0 0 1 0 0,0 0 0 0 0,0 1-1 0 0,-1-1 1 0 0,-3-1 0 0 0,2 2-2 0 0,0 0 0 0 0,0 0-1 0 0,0 0 1 0 0,0 0 0 0 0,1 1 0 0 0,-1 0 0 0 0,0-1 0 0 0,0 1 0 0 0,-5 3 0 0 0,-2 0-4 0 0,1 1 1 0 0,0 1-1 0 0,0 0 0 0 0,1 0 1 0 0,0 1-1 0 0,-10 9 0 0 0,14-11-1 0 0,1 0 0 0 0,0 0 0 0 0,0 0 0 0 0,1 0 0 0 0,-1 1 0 0 0,1-1 0 0 0,0 1 0 0 0,1 0 0 0 0,-1 0 0 0 0,1 0 0 0 0,1 0 0 0 0,-1 0 0 0 0,-1 11 0 0 0,3-14 0 0 0,0 5 0 0 0,11 8 0 0 0,15 10-481 0 0,-19-20 267 0 0,0 0 1 0 0,-1 1-1 0 0,0 0 1 0 0,-1 0-1 0 0,1 0 1 0 0,5 12-1 0 0,-8-13 268 0 0,0 1 1 0 0,-1-1-1 0 0,0 1 0 0 0,-1 0 0 0 0,0 0 0 0 0,0 0 1 0 0,0 0-1 0 0,-1 0 0 0 0,0 0 0 0 0,0 0 1 0 0,0 0-1 0 0,-1 0 0 0 0,0-1 0 0 0,-1 1 0 0 0,0 0 1 0 0,0 0-1 0 0,-4 8 0 0 0,-1 1 113 0 0,-1 0-1 0 0,0 0 1 0 0,-1-1 0 0 0,-1-1-1 0 0,-20 24 1 0 0,-2 5-167 0 0,22-28 0 0 0,-16 18 0 0 0,22-29 0 0 0,0 0 0 0 0,1 0 0 0 0,0 1 0 0 0,0-1 0 0 0,0 1 0 0 0,1 0 0 0 0,0 0 0 0 0,0 0 0 0 0,-3 10 0 0 0,2-6 0 0 0,2-4 0 0 0,0 4 0 0 0,4 3 0 0 0,-1-3 0 0 0,1 0 0 0 0,3-2 0 0 0,2-4 0 0 0,-2-2-196 0 0,0-1 0 0 0,0 1 0 0 0,0-2 0 0 0,-1 1-1 0 0,1 0 1 0 0,0-1 0 0 0,0 0 0 0 0,-1-1 0 0 0,1 1 0 0 0,5-3 0 0 0,7-4-1531 0 0,27-16 1 0 0,-26 14 1087 0 0,-10 5-896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13823 0 0,'0'0'630'0'0,"0"0"-13"0"0,11-7 565 0 0,-6 5 3813 0 0,-3 1-4836 0 0,0 2 0 0 0,0-1-1 0 0,0 0 1 0 0,0 0 0 0 0,0 1 0 0 0,0-1-1 0 0,0 1 1 0 0,0-1 0 0 0,0 1 0 0 0,0 0-1 0 0,0 0 1 0 0,-1 0 0 0 0,1 0 0 0 0,0 0-1 0 0,-1 0 1 0 0,1 0 0 0 0,-1 1 0 0 0,1-1-1 0 0,-1 0 1 0 0,0 1 0 0 0,1-1 0 0 0,-1 1-1 0 0,0 0 1 0 0,0-1 0 0 0,0 1 0 0 0,0 0 0 0 0,0 0-1 0 0,-1 0 1 0 0,2 3 0 0 0,15 38 360 0 0,18 53 567 0 0,-30-76-1086 0 0,1 0 0 0 0,1-1 0 0 0,1 0 0 0 0,1 0 0 0 0,0-1 0 0 0,20 28 0 0 0,-26-42 0 0 0,-2-2 0 0 0,1 0 0 0 0,-1-1 0 0 0,1 1 0 0 0,-1 0 0 0 0,1-1 0 0 0,0 0 0 0 0,-1 1 0 0 0,1-1 0 0 0,0 0 0 0 0,0 0 0 0 0,0 0 0 0 0,4 2 0 0 0,3 1 0 0 0,-8-4 0 0 0,1 0 0 0 0,0 0 0 0 0,0 0 0 0 0,0 0 0 0 0,0 0 0 0 0,0 0 0 0 0,0-1 0 0 0,0 1 0 0 0,0-1 0 0 0,0 1 0 0 0,0-1 0 0 0,0 0 0 0 0,-1 0 0 0 0,3-1 0 0 0,3-3 0 0 0,-6 4-171 0 0,1 0 0 0 0,-1 0 0 0 0,0 0 0 0 0,0 0 0 0 0,0 0 0 0 0,0 0 0 0 0,0-1 0 0 0,0 1 0 0 0,0-1 0 0 0,0 1 0 0 0,0 0 0 0 0,-1-1 0 0 0,1 1 0 0 0,0-1 0 0 0,-1 0 0 0 0,1 1-1 0 0,-1-1 1 0 0,0 1 0 0 0,0-1 0 0 0,0 0 0 0 0,0 1 0 0 0,0-1 0 0 0,0 0 0 0 0,0 1 0 0 0,0-1 0 0 0,-1-3 0 0 0,0-8-2655 0 0,3 2-4682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 17503 0 0,'0'0'399'0'0,"0"0"60"0"0,0 0 21 0 0,0 0-59 0 0,-2-1-276 0 0,-3-2 11 0 0,4 2 570 0 0,1 1 244 0 0,-2 1 43 0 0,-5 5-580 0 0,1 0-1 0 0,-1 0 1 0 0,1 1-1 0 0,0-1 1 0 0,1 1-1 0 0,0 1 1 0 0,0-1-1 0 0,0 1 1 0 0,-4 10-1 0 0,1-3-30 0 0,-55 80 80 0 0,16-24-348 0 0,39-58-134 0 0,-1-1 0 0 0,1-1 0 0 0,-15 15 0 0 0,-1 6-121 0 0,7-9-159 0 0,17-23 268 0 0,-1 0 0 0 0,1 1 0 0 0,-1-1 0 0 0,1 1 0 0 0,0-1 0 0 0,0 0 0 0 0,-1 1 0 0 0,1-1 0 0 0,0 1 0 0 0,0-1 0 0 0,-1 1 0 0 0,1-1 0 0 0,0 1 0 0 0,0-1 0 0 0,0 0 0 0 0,0 1 0 0 0,0-1 0 0 0,-1 1 0 0 0,1-1 0 0 0,0 1 0 0 0,0 0 0 0 0,0-1 0 0 0,1 1 0 0 0,-1-1 0 0 0,0 1 1 0 0,0-1-1 0 0,0 1 0 0 0,1 7-6229 0 0,2-8 920 0 0,9 0-1317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0,4 5 606 0 0,-4-3-829 0 0,0-1 0 0 0,1 0 1 0 0,-1 1-1 0 0,0-1 1 0 0,0 1-1 0 0,0-1 0 0 0,0 1 1 0 0,0-1-1 0 0,0 3 0 0 0,-1-3 688 0 0,2 0-582 0 0,3 3-211 0 0,0-2-1 0 0,-1 1 1 0 0,1 0 0 0 0,0-1 0 0 0,0 1 0 0 0,1-1-1 0 0,-1-1 1 0 0,0 1 0 0 0,1 0 0 0 0,-1-1 0 0 0,1 0-1 0 0,7 1 1 0 0,7 0 488 0 0,36-1 1 0 0,-15-1-403 0 0,-30 0 85 0 0,1 0 1 0 0,13-3-1 0 0,-10 1 7 0 0,0 1-1 0 0,27 1 1 0 0,-30 2-271 0 0,-3 3 0 0 0,-7-3 0 0 0,1 1 0 0 0,-1-1 0 0 0,0 0 0 0 0,0 1 0 0 0,0-1 0 0 0,0 1 0 0 0,0-1 0 0 0,-1 1 0 0 0,1-1 0 0 0,-1 1 0 0 0,0 0 0 0 0,1-1 0 0 0,-1 1 0 0 0,0-1 0 0 0,-1 1 0 0 0,1 0 0 0 0,0-1 0 0 0,-1 1 0 0 0,0-1 0 0 0,1 1 0 0 0,-3 3 0 0 0,0 2 0 0 0,-1 1 0 0 0,0-1 0 0 0,-1 0 0 0 0,-8 12 0 0 0,9-12 0 0 0,0-1 0 0 0,0 0 0 0 0,1 1 0 0 0,0 0 0 0 0,1 0 0 0 0,0 0 0 0 0,0 0 0 0 0,0 0 0 0 0,1 1 0 0 0,0 7 0 0 0,0 0 0 0 0,-6 21 0 0 0,-9 45 0 0 0,-1 5 0 0 0,13-69 0 0 0,1 1 0 0 0,-2 19 0 0 0,1 0 0 0 0,2-17 0 0 0,0-14 0 0 0,-4-1 0 0 0,4-4 0 0 0,1-2 0 0 0,0 1 0 0 0,0 0 0 0 0,0-1 0 0 0,0 1 0 0 0,0-1 0 0 0,0 1 0 0 0,0-1 0 0 0,0 0 0 0 0,0 1 0 0 0,0-1 0 0 0,-1 0 0 0 0,1 0 0 0 0,0 0 0 0 0,0 0 0 0 0,0 0 0 0 0,0 0 0 0 0,0 0 0 0 0,0 0 0 0 0,0 0 0 0 0,0 0 0 0 0,-1-1 0 0 0,0 0 0 0 0,-13-2 0 0 0,0-1 0 0 0,-22-10 0 0 0,15 6 0 0 0,5 0 0 0 0,-13-10-64 0 0,29 17 508 0 0,-8-5-3503 0 0,9 6 2775 0 0,0 0 1 0 0,-1 0-1 0 0,1 0 1 0 0,0 0-1 0 0,0 0 0 0 0,0-1 1 0 0,-1 1-1 0 0,1 0 1 0 0,0 0-1 0 0,0 0 1 0 0,0-1-1 0 0,0 1 1 0 0,-1 0-1 0 0,1 0 0 0 0,0 0 1 0 0,0-1-1 0 0,0 1 1 0 0,0 0-1 0 0,0 0 1 0 0,0-1-1 0 0,0 1 1 0 0,0 0-1 0 0,0 0 0 0 0,0-1 1 0 0,0 1-1 0 0,0 0 1 0 0,0 0-1 0 0,0-1 1 0 0,0 1-1 0 0,0 0 1 0 0,0-1-1 0 0,12-13-1763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17503 0 0,'0'0'399'0'0,"0"0"60"0"0,0 0 21 0 0,0 0-59 0 0,0 0-136 0 0,0 0 457 0 0,0 0 228 0 0,0 0 43 0 0,0 0-59 0 0,7-5 255 0 0,-1 3-1013 0 0,-1 0 0 0 0,1-1 0 0 0,-1 2 0 0 0,1-1 0 0 0,0 1 0 0 0,-1-1 0 0 0,1 1 0 0 0,0 1 0 0 0,0 0 0 0 0,0-1 0 0 0,10 2 0 0 0,28-2 632 0 0,-42 0-828 0 0,15-1-33 0 0,0 0-1 0 0,1 0 1 0 0,19 2 0 0 0,-35 0-663 0 0,-2 0-258 0 0,0 0-56 0 0,0 0-217 0 0,0 0-858 0 0,0 0-379 0 0,-3-1-80 0 0,-10-3-15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881 153 6447 0 0,'22'-2'483'0'0,"-2"-15"-219"0"0,9-8 2653 0 0,-27 24-2405 0 0,-1 0 68 0 0,17-20 2296 0 0,-17 19-1921 0 0,-1 2-290 0 0,0 0-121 0 0,0 0-28 0 0,0 0-72 0 0,1-1-289 0 0,2 1-134 0 0,12-14 418 0 0,12-13 2606 0 0,-26 26-2602 0 0,5-3-363 0 0,-6 4 5 0 0,1 0-1 0 0,-1-1 1 0 0,1 1 0 0 0,-1 0-1 0 0,1 0 1 0 0,-1 0 0 0 0,1-1-1 0 0,-1 1 1 0 0,1 0 0 0 0,-1-1-1 0 0,1 1 1 0 0,-1 0 0 0 0,0-1 0 0 0,1 1-1 0 0,-1 0 1 0 0,0-1 0 0 0,1 1-1 0 0,-1-1 1 0 0,0 1 0 0 0,1-1-1 0 0,-1 1 1 0 0,0 0 0 0 0,0-1-1 0 0,1 0 1 0 0,-1 0-61 0 0,0 0-1 0 0,-1-1 1 0 0,1 1 0 0 0,0 0-1 0 0,0 0 1 0 0,-1 0-1 0 0,1 0 1 0 0,0-1 0 0 0,-1 1-1 0 0,1 0 1 0 0,-1 0 0 0 0,0 0-1 0 0,1 0 1 0 0,-1 0-1 0 0,0 0 1 0 0,0 0 0 0 0,1 0-1 0 0,-1 1 1 0 0,0-1 0 0 0,0 0-1 0 0,0 0 1 0 0,0 1-1 0 0,0-1 1 0 0,0 0 0 0 0,0 1-1 0 0,0-1 1 0 0,0 1-1 0 0,-1 0 1 0 0,1-1 0 0 0,0 1-1 0 0,0 0 1 0 0,0 0 0 0 0,0-1-1 0 0,-1 1 1 0 0,1 0-1 0 0,-2 0 1 0 0,-6 0 256 0 0,-1 1 0 0 0,1 0 0 0 0,-17 3 0 0 0,16-2-210 0 0,-263 45-70 0 0,242-40 0 0 0,-32 12 0 0 0,-19 4 0 0 0,44-16 0 0 0,-2 1 0 0 0,1 1 0 0 0,-40 16 0 0 0,70-21 0 0 0,9-4 0 0 0,0 1 0 0 0,-1-1 0 0 0,1 0 0 0 0,0 0 0 0 0,0 0 0 0 0,0 0 0 0 0,-1 0 0 0 0,1 0 0 0 0,0 0 0 0 0,0 0 0 0 0,0 0 0 0 0,0 1 0 0 0,0-1 0 0 0,-1 0 0 0 0,1 0 0 0 0,0 0 0 0 0,0 0 0 0 0,0 0 0 0 0,0 1 0 0 0,0-1 0 0 0,0 0 0 0 0,0 0 0 0 0,0 0 0 0 0,0 0 0 0 0,0 1 0 0 0,0-1 0 0 0,0 0 0 0 0,-1 0 0 0 0,1 0 0 0 0,0 1 0 0 0,0-1 0 0 0,0 0 0 0 0,0 0 0 0 0,1 0 0 0 0,-1 1 0 0 0,1 0 0 0 0,1 0 0 0 0,0 0 0 0 0,0 0 0 0 0,0 0 0 0 0,0 0 0 0 0,0-1 0 0 0,0 1 0 0 0,0 0 0 0 0,0-1 0 0 0,4 1 0 0 0,24 2 0 0 0,-12-4 0 0 0,-11 0 0 0 0,1 1 0 0 0,0 0 0 0 0,0 0 0 0 0,10 2 0 0 0,20 2 0 0 0,-2-1 0 0 0,1 2 0 0 0,71 18 0 0 0,-74-13 0 0 0,-23-7 0 0 0,0 0 0 0 0,-1 0 0 0 0,1 1 0 0 0,-1 0 0 0 0,14 9 0 0 0,-6 2 0 0 0,-14-6 0 0 0,-2-4 0 0 0,-1-2 0 0 0,1 0 0 0 0,-1 0 0 0 0,0 1 0 0 0,-1-1 0 0 0,1 0 0 0 0,0 1 0 0 0,-1-1 0 0 0,0 0 0 0 0,0 1 0 0 0,0-1 0 0 0,0 5 0 0 0,-1-5 0 0 0,0-1 0 0 0,0 1 0 0 0,0-1 0 0 0,0 1 0 0 0,0-1 0 0 0,0 0 0 0 0,0 1 0 0 0,-1-1 0 0 0,1 0 0 0 0,-1 0 0 0 0,0 0 0 0 0,0 0 0 0 0,1 0 0 0 0,-1-1 0 0 0,-3 3 0 0 0,1-1 0 0 0,0 1 0 0 0,0 0 0 0 0,1 0 0 0 0,-5 6 0 0 0,5-6 0 0 0,0 1 0 0 0,0-1 0 0 0,-1 0 0 0 0,0-1 0 0 0,-4 4 0 0 0,-48 26 0 0 0,13-8 0 0 0,-3 3 0 0 0,-68 46 0 0 0,93-60 0 0 0,-1-2 0 0 0,-42 19 0 0 0,42-21 0 0 0,0 0 0 0 0,1 1 0 0 0,-27 19 0 0 0,30-17 0 0 0,-1-2 0 0 0,-27 12 0 0 0,27-13 0 0 0,1-1 0 0 0,-32 23 0 0 0,11-4 0 0 0,39-28 0 0 0,-1 0 0 0 0,1 0 0 0 0,0 0 0 0 0,-1 1 0 0 0,1-1 0 0 0,-1 0 0 0 0,1 0 0 0 0,0 1 0 0 0,-1-1 0 0 0,1 0 0 0 0,0 1 0 0 0,-1-1 0 0 0,1 0 0 0 0,0 1 0 0 0,0-1 0 0 0,-1 1 0 0 0,1-1 0 0 0,0 0 0 0 0,0 1 0 0 0,6 6 0 0 0,-2-3 0 0 0,-2-2 0 0 0,-1-1 0 0 0,1 0 0 0 0,0 0 0 0 0,0 0 0 0 0,0 0 0 0 0,0 0 0 0 0,0 0 0 0 0,0 0 0 0 0,0 0 0 0 0,0-1 0 0 0,4 1 0 0 0,4 1 0 0 0,1 0 0 0 0,-1-1 0 0 0,1-1 0 0 0,-1 0 0 0 0,14-1 0 0 0,8 0 0 0 0,414-35 0 0 0,-271 21 0 0 0,-114 12 357 0 0,-54 3-271 0 0,-6 0 402 0 0,-1 0 21 0 0,0 0-66 0 0,-11 8-278 0 0,-15 0-165 0 0,5-1 30 0 0,13-8-73 0 0,5-1-77 0 0,1 2-576 0 0,0 0-258 0 0,-11-2-1140 0 0,4 0-3765 0 0,8 2-1853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3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15663 0 0,'0'0'356'0'0,"0"0"50"0"0,0 0 20 0 0,2 0-42 0 0,26-2 1262 0 0,0-1-1 0 0,0-1 1 0 0,0-2 0 0 0,34-11-1 0 0,1-4 490 0 0,-55 16-2118 0 0,-4 0-286 0 0,-3 4-1135 0 0,-1 1-511 0 0,0 0-108 0 0,0 0-22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24 181 13823 0 0,'0'0'315'0'0,"0"0"45"0"0,3-8 353 0 0,-3 4-651 0 0,0-1 1 0 0,1 1-1 0 0,0-1 0 0 0,0 1 0 0 0,0-1 1 0 0,1 1-1 0 0,-1 0 0 0 0,4-5 0 0 0,4-11 1005 0 0,-1 4 445 0 0,0 0 1 0 0,13-19-1 0 0,2 0 704 0 0,-22 34-1845 0 0,-1-5 1550 0 0,0 7-840 0 0,-6 3-430 0 0,5-3-651 0 0,-1 1 0 0 0,0-1 0 0 0,1 1 0 0 0,-1 0 0 0 0,1-1 0 0 0,-1 1 0 0 0,1 0 0 0 0,0 0 0 0 0,0 0 0 0 0,0 0 0 0 0,0 1 0 0 0,0-1 0 0 0,1 0 0 0 0,-1 0 0 0 0,0 0 0 0 0,1 1 0 0 0,0-1 0 0 0,-1 4 0 0 0,-2 13 0 0 0,1-14 0 0 0,-2 11 0 0 0,0 0 0 0 0,0 0 0 0 0,2 1 0 0 0,-1 29 0 0 0,2-43 0 0 0,1-1 0 0 0,0 1 0 0 0,-1-1 0 0 0,1 1 0 0 0,-1-1 0 0 0,0 1 0 0 0,1-1 0 0 0,-1 1 0 0 0,-2 2 0 0 0,2-2 0 0 0,-1 0 0 0 0,1-1 0 0 0,0 1 0 0 0,0 0 0 0 0,1 0 0 0 0,-2 5 0 0 0,2-6 0 0 0,0 1 0 0 0,-1-1 0 0 0,1 1 0 0 0,-1 0 0 0 0,1-1 0 0 0,-1 1 0 0 0,-2 3 0 0 0,-17 24 0 0 0,14-24 0 0 0,1 0 0 0 0,-1-3-64 0 0,4-2-273 0 0,2-1-138 0 0,0 0-33 0 0,0 0-140 0 0,0 0-572 0 0,4-6-2972 0 0,0-1-3316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0,1 1-288 0 0,8 3-126 0 0,-1-1 1 0 0,1 0-1 0 0,-1-1 0 0 0,1 0 0 0 0,9 1 1 0 0,49 3 326 0 0,-43-4-313 0 0,178-1 131 0 0,0-16-251 0 0,-141 8 10 0 0,-60 7 45 0 0,-1 0 21 0 0,0 0-66 0 0,-1 0-294 0 0,-28 2-3392 0 0,20-1-3796 0 0,2 1-1311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35 222 10135 0 0,'0'0'464'0'0,"-1"-1"-9"0"0,1 0-284 0 0,-1 0-1 0 0,0 0 1 0 0,1-1-1 0 0,-1 1 1 0 0,1 0-1 0 0,-1 0 1 0 0,1-1-1 0 0,0 1 1 0 0,-1 0 0 0 0,1 0-1 0 0,0-1 1 0 0,0 1-1 0 0,0 0 1 0 0,0-1-1 0 0,0 1 1 0 0,0 0 0 0 0,0-1-1 0 0,0 1 1 0 0,1 0-1 0 0,-1-1 1 0 0,1 1-1 0 0,-1 0 1 0 0,1 0-1 0 0,-1 0 1 0 0,2-3 0 0 0,0 2 811 0 0,-1 0 0 0 0,1 0 1 0 0,0 0-1 0 0,-1 0 0 0 0,1 0 1 0 0,0 0-1 0 0,4-2 0 0 0,-5 4-971 0 0,0 0-1 0 0,-1 1 0 0 0,1-1 1 0 0,0 1-1 0 0,-1-1 0 0 0,1 1 1 0 0,-1-1-1 0 0,1 1 1 0 0,-1 0-1 0 0,1-1 0 0 0,-1 1 1 0 0,1 0-1 0 0,-1-1 1 0 0,0 1-1 0 0,1 0 0 0 0,-1-1 1 0 0,0 3-1 0 0,5 12-25 0 0,-4-5 15 0 0,0 0 0 0 0,-1 0 0 0 0,-1 0 0 0 0,0 0 0 0 0,-4 19 0 0 0,0 9 0 0 0,-5 14 0 0 0,2-10 0 0 0,7-37 55 0 0,0-1 1 0 0,0 0-1 0 0,0 1 0 0 0,-1-1 1 0 0,0 0-1 0 0,0 0 0 0 0,-3 5 1 0 0,4-8 432 0 0,1-1 21 0 0,-1 2-66 0 0,-2 5-294 0 0,-2-2-134 0 0,1-7-10 0 0,-1-10-8 0 0,4 10 2 0 0,0-2 1 0 0,0-1 0 0 0,1 1 0 0 0,0-1 0 0 0,0 1 0 0 0,0-1 0 0 0,0 1 0 0 0,0 0 0 0 0,1-1 0 0 0,0 1 0 0 0,0-1 0 0 0,2-4 0 0 0,1-9 0 0 0,6-23 56 0 0,2-1-1 0 0,22-52 1 0 0,4-12 220 0 0,-14 32 1313 0 0,-22 64-1573 0 0,-1 12-16 0 0,3 8 0 0 0,0-1 0 0 0,9 16 0 0 0,-9-21 0 0 0,0-1 0 0 0,-1 1 0 0 0,1 0 0 0 0,1-1 0 0 0,-1 0 0 0 0,8 4 0 0 0,4-4 0 0 0,1 0 0 0 0,-1-1 0 0 0,1-1 0 0 0,0 0 0 0 0,0-1 0 0 0,17-3 0 0 0,3 1 0 0 0,-27 1 0 0 0,1-1 0 0 0,0 0 0 0 0,19-6 0 0 0,10-2 0 0 0,-29 8-64 0 0,-10 2-273 0 0,-17 14-1294 0 0,-12 7-3781 0 0,20-15-2096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34 15663 0 0,'0'0'719'0'0,"0"0"-20"0"0,0 0-306 0 0,0 0 371 0 0,8-6 2245 0 0,-2 0-1971 0 0,-4 4-872 0 0,0 0 1 0 0,0 0 0 0 0,1 1-1 0 0,-1-1 1 0 0,0 0-1 0 0,1 1 1 0 0,-1-1 0 0 0,1 1-1 0 0,-1 0 1 0 0,1 0 0 0 0,0 0-1 0 0,-1 0 1 0 0,1 0 0 0 0,0 1-1 0 0,0-1 1 0 0,0 1 0 0 0,-1 0-1 0 0,1 0 1 0 0,5 0 0 0 0,18 3 1222 0 0,-25-3-1349 0 0,-1 1-1 0 0,1-1 1 0 0,0 1-1 0 0,0-1 1 0 0,-1 1 0 0 0,1-1-1 0 0,0 1 1 0 0,0 0-1 0 0,-1-1 1 0 0,1 1 0 0 0,-1 0-1 0 0,2 1 1 0 0,2 3 53 0 0,-3-5-93 0 0,0 1 0 0 0,0-1 0 0 0,-1 0 0 0 0,1 1 0 0 0,0-1 0 0 0,0 1 0 0 0,-1 0 0 0 0,1-1 0 0 0,-1 1 0 0 0,1 0 0 0 0,0-1 0 0 0,-1 1 0 0 0,1 0 0 0 0,-1-1 0 0 0,1 1 0 0 0,-1 0 0 0 0,0 0 0 0 0,1 0 0 0 0,-1-1 0 0 0,0 1 0 0 0,0 0 0 0 0,1 0 0 0 0,-1 0 0 0 0,0 0 0 0 0,0 0 0 0 0,0 0 0 0 0,0-1 0 0 0,0 3 0 0 0,-1 1 0 0 0,2-1 0 0 0,-1 1 0 0 0,1-1 0 0 0,-1 1 0 0 0,0-1 0 0 0,-1 1 0 0 0,1-1 0 0 0,-1 1 0 0 0,1-1 0 0 0,-1 0 0 0 0,0 1 0 0 0,0-1 0 0 0,-3 6 0 0 0,-1-1 0 0 0,0-1 0 0 0,0 0 0 0 0,-11 11 0 0 0,3-3 0 0 0,8-11 0 0 0,1 1 0 0 0,-1-1 0 0 0,-1 0 0 0 0,-8 6 0 0 0,-9 5 0 0 0,15-9 145 0 0,-1 0 1 0 0,0-1-1 0 0,0 0 0 0 0,0 0 1 0 0,0-1-1 0 0,-1-1 0 0 0,-13 4 1 0 0,3-6-1088 0 0,9-3 798 0 0,8-1 121 0 0,2 1 25 0 0,1 2-2 0 0,0 0 0 0 0,-1 0 0 0 0,1-1 0 0 0,0 1 0 0 0,-1 0 0 0 0,1-1 0 0 0,0 1 0 0 0,-1 0 0 0 0,1-1 0 0 0,0 1 0 0 0,-1 0 0 0 0,1-1 0 0 0,0 1 0 0 0,0-1 0 0 0,0 1 0 0 0,0 0 0 0 0,-1-1 0 0 0,1 1 0 0 0,0-1 0 0 0,0 1 0 0 0,0-1 0 0 0,0 1 0 0 0,0-1 0 0 0,0 1 0 0 0,0 0 0 0 0,0-1 0 0 0,0 1 0 0 0,0-1 0 0 0,0 1 0 0 0,0-1 0 0 0,1 1 0 0 0,-1-1 0 0 0,0 1 0 0 0,0 0 0 0 0,0-1 0 0 0,1 0 0 0 0,-1 1 0 0 0,1-4 0 0 0,1 0 0 0 0,-1 0 0 0 0,1 0 0 0 0,0 1 0 0 0,-1-1 0 0 0,2 1 0 0 0,-1-1 0 0 0,0 1 0 0 0,1 0 0 0 0,-1 0 0 0 0,6-4 0 0 0,3-2 0 0 0,-7 8 0 0 0,-2 1 0 0 0,8-1 0 0 0,-1 3 0 0 0,-1 3 0 0 0,-5-3 0 0 0,7 13 0 0 0,-8-10 0 0 0,1-1 0 0 0,-1 1 0 0 0,0 0 0 0 0,0 0 0 0 0,0 0 0 0 0,1 10 0 0 0,-1-6 0 0 0,-2-6 0 0 0,9 13 0 0 0,-4-10-72 0 0,-4-5-299 0 0,-1-1-117 0 0,0 0-21 0 0,0 0-71 0 0,0 0-285 0 0,2-1-126 0 0,4-4-1394 0 0,2-2-5466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15663 0 0,'0'0'356'0'0,"0"0"50"0"0,2 0 20 0 0,7 0-42 0 0,1-4-112 0 0,-5 1-552 0 0,15-7 5956 0 0,-18 10-5164 0 0,-2 0 0 0 0,0 0 0 0 0,1 1 0 0 0,1 3-489 0 0,0 0-1 0 0,-1 0 0 0 0,1 0 1 0 0,-1 0-1 0 0,1 0 1 0 0,-1 0-1 0 0,0 1 1 0 0,-1-1-1 0 0,1 0 0 0 0,-1 1 1 0 0,0-1-1 0 0,0 0 1 0 0,0 1-1 0 0,-2 5 0 0 0,-1 6 53 0 0,-1-1-1 0 0,-11 26 1 0 0,-2 11-19 0 0,15-47-50 0 0,2-2-14 0 0,-1-1-1 0 0,0 1 0 0 0,0-1 0 0 0,0 1 0 0 0,0-1 1 0 0,-1 0-1 0 0,-2 5 0 0 0,1-4 629 0 0,2-1-2923 0 0,1-1-5168 0 0,1-9 1329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11975 0 0,'0'0'547'0'0,"0"0"-11"0"0,0 0-203 0 0,0 0 419 0 0,0 0 220 0 0,0 0 42 0 0,0 0 8 0 0,0 0 2 0 0,0 0 0 0 0,0 0 0 0 0,0 0-69 0 0,0 0-290 0 0,0 0-121 0 0,0 2-28 0 0,3 11-3 0 0,-1 1 0 0 0,0 0 0 0 0,-2 0 0 0 0,1 1 0 0 0,-2-1 0 0 0,0 0 0 0 0,-5 26 0 0 0,1-14-122 0 0,-3 7-174 0 0,-10 24-217 0 0,16-50-133 0 0,1-6-563 0 0,0 0-258 0 0,0-1 848 0 0,-10 0-1331 0 0,11 0 1333 0 0,0 0 0 0 0,-1 0 0 0 0,1 0-1 0 0,0 0 1 0 0,0-1 0 0 0,-1 1 0 0 0,1 0 0 0 0,0 0 0 0 0,0 0 0 0 0,0 0 0 0 0,-1 0-1 0 0,1-1 1 0 0,0 1 0 0 0,0 0 0 0 0,0 0 0 0 0,-1 0 0 0 0,1-1 0 0 0,0 1 0 0 0,0 0-1 0 0,0 0 1 0 0,0-1 0 0 0,0 1 0 0 0,-1 0 0 0 0,1 0 0 0 0,0-1 0 0 0,0 1 0 0 0,0 0-1 0 0,0 0 1 0 0,0-1 0 0 0,0 1 0 0 0,0 0 0 0 0,0 0 0 0 0,0-1 0 0 0,0 1 0 0 0,0 0-1 0 0,0 0 1 0 0,0-1 0 0 0,0 1 0 0 0,0 0 0 0 0,1 0 0 0 0,-1-1 0 0 0,0 1 0 0 0,0 0-1 0 0,0 0 1 0 0,0-1 0 0 0,3-6-7060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13823 0 0,'0'0'315'0'0,"0"0"45"0"0,0 0 21 0 0,-1 0-49 0 0,-6 3-220 0 0,2 1 39 0 0,4-3 569 0 0,1-1 249 0 0,0 0 45 0 0,-6 0 2653 0 0,12 1-2285 0 0,2 1-717 0 0,-7-2-121 0 0,-1 0-28 0 0,3 0-72 0 0,30-5 0 0 0,-1 1 0 0 0,1 2 0 0 0,0 1 0 0 0,47 5 0 0 0,-68-2-188 0 0,0-1 0 0 0,0-1 0 0 0,0 0 0 0 0,1 0 0 0 0,-1-1 0 0 0,0-1 0 0 0,16-4 0 0 0,-19 3-320 0 0,-7 3-273 0 0,-2 0-138 0 0,0 0-33 0 0,0 0-276 0 0,-1 0-1144 0 0,-25-6-3042 0 0,7 4 2412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85 13823 0 0,'0'0'315'0'0,"0"0"45"0"0,0 0 21 0 0,0 0-49 0 0,13-4 651 0 0,18-11 4702 0 0,-30 14-5173 0 0,-1 1 0 0 0,7 1 299 0 0,-4 1 1962 0 0,-1 2-2730 0 0,0 1 0 0 0,0 0 0 0 0,-1 0 0 0 0,1-1 0 0 0,-1 1 0 0 0,0 0 0 0 0,-1 0 0 0 0,1 0 0 0 0,-1 0 0 0 0,0 1 0 0 0,-1-1 0 0 0,1 0-1 0 0,-1 0 1 0 0,0 0 0 0 0,-2 7 0 0 0,-4 10 178 0 0,-18 43-1 0 0,25-64-220 0 0,-7 13 0 0 0,0 0 0 0 0,-16 26 0 0 0,18-34 0 0 0,1-1 0 0 0,-1 0 0 0 0,1 0 0 0 0,-1 0 0 0 0,-1 0 0 0 0,1-1 0 0 0,-1 0 0 0 0,0 0 0 0 0,-6 4 0 0 0,8-6 0 0 0,1-1 0 0 0,-1 1 0 0 0,0-1 0 0 0,0 0 0 0 0,1 1 0 0 0,-1-2 0 0 0,-7 2 0 0 0,0 0 0 0 0,6-1 0 0 0,4-1 0 0 0,-1 0 0 0 0,1 1 0 0 0,-1-1 0 0 0,1 0 0 0 0,-1 0 0 0 0,1 0 0 0 0,-1 0 0 0 0,1 0 0 0 0,-1-1 0 0 0,1 1 0 0 0,-1 0 0 0 0,1-1 0 0 0,-1 1 0 0 0,1-1 0 0 0,0 1 0 0 0,-3-3 0 0 0,1 2-1 0 0,0 0 1 0 0,0-1-1 0 0,0 1 1 0 0,1-1-1 0 0,-1 0 0 0 0,1 0 1 0 0,-1 0-1 0 0,1 0 1 0 0,-1 0-1 0 0,1-1 0 0 0,0 1 1 0 0,0-1-1 0 0,0 1 1 0 0,-2-6-1 0 0,2 3 0 0 0,-1-1 0 0 0,2 1 0 0 0,-1-1 0 0 0,1 1-1 0 0,-1-1 1 0 0,1 1 0 0 0,0-12 0 0 0,1 5 14 0 0,1-1 0 0 0,0 0 0 0 0,1 0 0 0 0,0 1-1 0 0,1-1 1 0 0,8-21 0 0 0,-3 12 334 0 0,1 1 1 0 0,17-28-1 0 0,-23 44-280 0 0,1-1-1 0 0,-1 1 1 0 0,1 0 0 0 0,0 0 0 0 0,1 1-1 0 0,-1-1 1 0 0,1 1 0 0 0,0 0-1 0 0,0 0 1 0 0,0 1 0 0 0,1-1 0 0 0,-1 1-1 0 0,12-4 1 0 0,-10 4-67 0 0,1 0 0 0 0,0 1 0 0 0,0 0 0 0 0,0 1 0 0 0,0 0 0 0 0,0 0 0 0 0,0 0 0 0 0,0 1 0 0 0,0 0 0 0 0,15 3 0 0 0,31 9 0 0 0,-38-8 0 0 0,25 4 0 0 0,13-6 0 0 0,-54-2-12 0 0,0 0 0 0 0,0 0 1 0 0,0 0-1 0 0,0 0 0 0 0,0 0 0 0 0,0 0 1 0 0,0 0-1 0 0,0-1 0 0 0,0 1 0 0 0,-1 0 0 0 0,1 0 1 0 0,0 0-1 0 0,0 0 0 0 0,0 0 0 0 0,0-1 0 0 0,0 1 1 0 0,0 0-1 0 0,0 0 0 0 0,0 0 0 0 0,0 0 0 0 0,0-1 1 0 0,0 1-1 0 0,0 0 0 0 0,0 0 0 0 0,0 0 0 0 0,0 0 1 0 0,0 0-1 0 0,1-1 0 0 0,-1 1 0 0 0,0 0 1 0 0,0 0-1 0 0,0 0 0 0 0,0 0 0 0 0,0 0 0 0 0,0 0 1 0 0,0-1-1 0 0,0 1 0 0 0,0 0 0 0 0,1 0 0 0 0,-1 0 1 0 0,0 0-1 0 0,0 0 0 0 0,0 0 0 0 0,0 0 0 0 0,0 0 1 0 0,0 0-1 0 0,1 0 0 0 0,-1 0 0 0 0,0 0 1 0 0,0-1-1 0 0,0 1 0 0 0,0 0 0 0 0,1 0 0 0 0,-1 0 1 0 0,0 0-1 0 0,0 0 0 0 0,0 0 0 0 0,0 0 0 0 0,0 0 1 0 0,1 1-1 0 0,-1-1 0 0 0,0 0 0 0 0,0 0 0 0 0,0 0 1 0 0,0 0-1 0 0,0 0 0 0 0,1 0 0 0 0,-9-8-1539 0 0,7 7 1216 0 0,-2-4-2646 0 0,2 4-5886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4 10135 0 0,'0'0'464'0'0,"0"0"-9"0"0,0 0-155 0 0,0 0 443 0 0,-10-3 3403 0 0,2 4-3425 0 0,-1 0-1 0 0,0 1 0 0 0,1 0 0 0 0,-16 6 1 0 0,10-3 289 0 0,9-3-788 0 0,-1 1 0 0 0,1 0 0 0 0,-1 0 0 0 0,1 0 0 0 0,0 0-1 0 0,0 1 1 0 0,1 0 0 0 0,-1 0 0 0 0,1 0 0 0 0,-6 6 0 0 0,-3 7 912 0 0,-17 28 1 0 0,29-44-1133 0 0,-6 13-2 0 0,1 0 0 0 0,0 0 0 0 0,0 1 0 0 0,-3 19 0 0 0,0-3 0 0 0,9-31 0 0 0,-54 186 0 0 0,50-165 285 0 0,1 0 0 0 0,0 23 0 0 0,2-27-47 0 0,0-1 1 0 0,-1 1 0 0 0,-1-1-1 0 0,-6 24 1 0 0,7-34-239 0 0,0 0 0 0 0,0 0 0 0 0,1 0 0 0 0,0 0 0 0 0,0 0 0 0 0,1 8 0 0 0,-1-8 0 0 0,-1 1 0 0 0,1-1 0 0 0,-1 1 0 0 0,0-1 0 0 0,0 1 0 0 0,-1-1 0 0 0,0 0 0 0 0,0 0 0 0 0,0 0 0 0 0,-1-1 0 0 0,0 1 0 0 0,0-1 0 0 0,-1 0 0 0 0,-7 8 0 0 0,8-10 0 0 0,1 0 0 0 0,1 0 0 0 0,-1 0 0 0 0,0 0 0 0 0,0-1 0 0 0,-1 0 0 0 0,1 1 0 0 0,0-1 0 0 0,-1 0 0 0 0,1-1 0 0 0,-1 1 0 0 0,0-1 0 0 0,1 1 0 0 0,-1-1 0 0 0,0 0 0 0 0,0-1 0 0 0,0 1 0 0 0,0-1 0 0 0,0 1 0 0 0,0-1 0 0 0,-6-1 0 0 0,9 1 0 0 0,0 0 0 0 0,-1 0 0 0 0,1 0 0 0 0,-1 0 0 0 0,1 0 0 0 0,-1-1 0 0 0,1 1 0 0 0,-1-1 0 0 0,1 1 0 0 0,0-1 0 0 0,-1 1 0 0 0,1-1 0 0 0,0 0 0 0 0,0 0 0 0 0,-1 1 0 0 0,1-1 0 0 0,-1-1 0 0 0,-2-2 0 0 0,2 3 88 0 0,1 0-1 0 0,0 0 1 0 0,-1 0-1 0 0,1 0 1 0 0,0 0 0 0 0,0 0-1 0 0,0-1 1 0 0,0 1-1 0 0,0 0 1 0 0,0-1 0 0 0,0 1-1 0 0,1-1 1 0 0,-1 1-1 0 0,0-1 1 0 0,1 1 0 0 0,-1-1-1 0 0,1 0 1 0 0,0 1-1 0 0,-1-1 1 0 0,1 1 0 0 0,0-4-1 0 0,-1-3-30 0 0,0 6-394 0 0,1 2-138 0 0,8-14-833 0 0,-8 12 213 0 0,7-2-3206 0 0,-6 4-3887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120 238 8287 0 0,'0'0'382'0'0,"0"0"-8"0"0,0 0-102 0 0,-8-4 1432 0 0,7 4-1581 0 0,1 0 0 0 0,-1 0 0 0 0,1 0-1 0 0,-1 0 1 0 0,1-1 0 0 0,-1 1 0 0 0,1 0 0 0 0,-1 0-1 0 0,1-1 1 0 0,-1 1 0 0 0,1-1 0 0 0,-1 1-1 0 0,1 0 1 0 0,0-1 0 0 0,-1 1 0 0 0,1-1 0 0 0,0 1-1 0 0,-1-1 1 0 0,1 1 0 0 0,0-1 0 0 0,-1 1 0 0 0,1-1-1 0 0,0 1 1 0 0,0-1 0 0 0,0 1 0 0 0,0-1-1 0 0,-1 0 1 0 0,1 1 0 0 0,0-1 0 0 0,0 1 0 0 0,0-1-1 0 0,0 1 1 0 0,0-1 0 0 0,0 0 0 0 0,1 0-1 0 0,0-1 195 0 0,0-1 0 0 0,0 1 0 0 0,0 0 0 0 0,1 0 0 0 0,-1 0 0 0 0,1 0-1 0 0,0 0 1 0 0,2-2 0 0 0,2-1 292 0 0,0 0-1 0 0,1 0 0 0 0,0 0 1 0 0,0 1-1 0 0,0 0 1 0 0,1 1-1 0 0,8-4 0 0 0,4-2 125 0 0,-19 9-691 0 0,0 0 0 0 0,-1-1 0 0 0,1 1 0 0 0,0 0 0 0 0,-1-1 0 0 0,1 1 0 0 0,-1-1 0 0 0,1 1 0 0 0,-1-1 0 0 0,1 1 0 0 0,-1-1 0 0 0,1 1 0 0 0,-1-1 0 0 0,1 0 0 0 0,-1 1 0 0 0,0-1 0 0 0,1-1 0 0 0,-1 2-7 0 0,1-1 1 0 0,-1 0 0 0 0,1 1-1 0 0,-1-1 1 0 0,0 1 0 0 0,1-1-1 0 0,-1 0 1 0 0,1 1-1 0 0,-1-1 1 0 0,1 1 0 0 0,0-1-1 0 0,-1 1 1 0 0,1-1 0 0 0,-1 1-1 0 0,1 0 1 0 0,0-1 0 0 0,-1 1-1 0 0,1 0 1 0 0,0-1-1 0 0,1 1 1 0 0,25-8-14 0 0,0 2-1 0 0,1 1 1 0 0,0 1-1 0 0,0 2 1 0 0,0 0-1 0 0,0 2 1 0 0,48 6-1 0 0,-48-1-21 0 0,44 13 0 0 0,-5 0 0 0 0,-50-13 0 0 0,-11-4 0 0 0,0 1 0 0 0,0-1 0 0 0,1 0 0 0 0,-1-1 0 0 0,0 1 0 0 0,1-1 0 0 0,11-2 0 0 0,-13 2 7 0 0,0-1 1 0 0,0 0-1 0 0,1 0 0 0 0,-1 0 0 0 0,0-1 1 0 0,0 0-1 0 0,7-3 0 0 0,-9 4 7 0 0,2-1 206 0 0,-1 0-1 0 0,0 0 1 0 0,0 0-1 0 0,0-1 1 0 0,-1 0-1 0 0,1 1 1 0 0,-1-1 0 0 0,5-5-1 0 0,-7 7-219 0 0,1 0 0 0 0,-1 0 0 0 0,0-1 0 0 0,0 1 0 0 0,0 0 0 0 0,0-1 0 0 0,0 1 0 0 0,-1-1 0 0 0,1 0 0 0 0,0 1 0 0 0,-1-1 0 0 0,1 1 0 0 0,-1-1 0 0 0,1 0 0 0 0,-1 0 0 0 0,0 1 0 0 0,1-4 0 0 0,-1-2 0 0 0,1 1 0 0 0,-1-1 0 0 0,0 1 0 0 0,-1-10 0 0 0,1 13 0 0 0,-1 1 0 0 0,0 0 0 0 0,0-1 0 0 0,0 1 0 0 0,0 0 0 0 0,0-1 0 0 0,0 1 0 0 0,-1 0 0 0 0,1 0 0 0 0,-1 0 0 0 0,1 0 0 0 0,-1 1 0 0 0,0-1 0 0 0,0 0 0 0 0,1 1 0 0 0,-1-1 0 0 0,0 1 0 0 0,-1 0 0 0 0,1-1 0 0 0,0 1 0 0 0,0 0 0 0 0,-1 0 0 0 0,1 0 0 0 0,0 1 0 0 0,-1-1 0 0 0,1 1 0 0 0,0-1 0 0 0,-1 1 0 0 0,1 0 0 0 0,-1 0 0 0 0,1 0 0 0 0,-5 0 0 0 0,-4 1 0 0 0,1 1 0 0 0,-1 0 0 0 0,0 1 0 0 0,1 0 0 0 0,-15 5 0 0 0,13-1 0 0 0,-1-1 0 0 0,1 1 0 0 0,1 1 0 0 0,-1 0 0 0 0,-12 13 0 0 0,6-6 0 0 0,7-7 0 0 0,1 2 0 0 0,1-1 0 0 0,0 1 0 0 0,-15 23 0 0 0,-24 49 0 0 0,36-58 0 0 0,-2 0 0 0 0,0-2 0 0 0,-28 34 0 0 0,39-53 0 0 0,0 0 0 0 0,0 1 0 0 0,0-1 0 0 0,-1-1 0 0 0,0 1 0 0 0,1-1 0 0 0,-1 1 0 0 0,0-1 0 0 0,0 0 0 0 0,0 0 0 0 0,0-1 0 0 0,-5 2 0 0 0,-6 0 0 0 0,1-1 0 0 0,0-1 0 0 0,-25 0 0 0 0,33-1 0 0 0,0 0 0 0 0,0 0 0 0 0,-1-1 0 0 0,1 0 0 0 0,0 0 0 0 0,0 0 0 0 0,-8-3 0 0 0,-24-8 0 0 0,30 11 0 0 0,0-1 0 0 0,0-1 0 0 0,0 1 0 0 0,1-1 0 0 0,-1-1 0 0 0,1 1 0 0 0,-1-1 0 0 0,1-1 0 0 0,1 1 0 0 0,-12-10 0 0 0,-60-63-64 0 0,72 70-273 0 0,5 6-138 0 0,2 0-1705 0 0,4-6-6692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13823 0 0,'-16'4'630'0'0,"13"-3"-13"0"0,-3 1-368 0 0,-7-1 9389 0 0,16-6-8148 0 0,14-4-1927 0 0,-5 6 590 0 0,0 1 0 0 0,0 0 0 0 0,1 0 0 0 0,-1 1 0 0 0,17 1 0 0 0,72 13 534 0 0,-98-12-674 0 0,-1-1-35 0 0,0 0 1 0 0,1 0-1 0 0,-1 0 1 0 0,0 0 0 0 0,0 0-1 0 0,0 0 1 0 0,0 0 0 0 0,0-1-1 0 0,3 0 1 0 0,-4 1-1030 0 0,-1 0-385 0 0,0 0-1409 0 0,0 0-5342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5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132 229 17503 0 0,'0'0'399'0'0,"0"0"60"0"0,0 0 21 0 0,0 0-59 0 0,2 0-276 0 0,54 3 4339 0 0,4-4-2825 0 0,-50 0-1652 0 0,1 0 0 0 0,15 2 0 0 0,12 0-11 0 0,-12-3 260 0 0,1-1 0 0 0,-1-1 0 0 0,0-2 0 0 0,0 0 0 0 0,0-2 0 0 0,-1 0 0 0 0,47-24 0 0 0,-68 29-219 0 0,1 1 1 0 0,-1-2-1 0 0,0 1 0 0 0,0 0 0 0 0,0-1 0 0 0,0 0 1 0 0,0 0-1 0 0,-1 0 0 0 0,0 0 0 0 0,0-1 1 0 0,0 1-1 0 0,0-1 0 0 0,-1 0 0 0 0,0 1 0 0 0,0-1 1 0 0,0-1-1 0 0,0 1 0 0 0,-1 0 0 0 0,0 0 1 0 0,0 0-1 0 0,0-1 0 0 0,-1 1 0 0 0,0 0 0 0 0,0-7 1 0 0,-1 9-9 0 0,1 1 1 0 0,0 0 0 0 0,-1 0 0 0 0,0 0 0 0 0,1 0-1 0 0,-1 0 1 0 0,0 0 0 0 0,0 1 0 0 0,0-1-1 0 0,-1 0 1 0 0,1 0 0 0 0,0 1 0 0 0,-1-1-1 0 0,1 1 1 0 0,-1-1 0 0 0,1 1 0 0 0,-1-1 0 0 0,0 1-1 0 0,1 0 1 0 0,-1 0 0 0 0,0 0 0 0 0,-3-2-1 0 0,1 2 5 0 0,1 0-1 0 0,-1 0 0 0 0,1 1 1 0 0,-1-1-1 0 0,0 1 0 0 0,1-1 0 0 0,-1 1 1 0 0,0 0-1 0 0,1 0 0 0 0,-1 1 1 0 0,1-1-1 0 0,-6 2 0 0 0,-2 1-33 0 0,-1 1 0 0 0,1 0 0 0 0,0 0 0 0 0,0 1 0 0 0,0 1 0 0 0,1 0 0 0 0,-1 0 0 0 0,1 1 0 0 0,1 0 0 0 0,0 1 0 0 0,0 0 0 0 0,-14 16 0 0 0,9-7 0 0 0,0 0 0 0 0,1 1 0 0 0,1 1 0 0 0,1 0 0 0 0,0 0 0 0 0,-14 40 0 0 0,24-58 0 0 0,-5 18 0 0 0,-15 31 0 0 0,18-45 0 0 0,1 0 0 0 0,-1 0 0 0 0,-1 0 0 0 0,1-1 0 0 0,-1 1 0 0 0,0-1 0 0 0,0 0 0 0 0,0 0 0 0 0,0 0 0 0 0,-9 5 0 0 0,10-8 0 0 0,0 0 0 0 0,0 0 0 0 0,0 0 0 0 0,0-1 0 0 0,0 1 0 0 0,0-1 0 0 0,0 0 0 0 0,0 0 0 0 0,0 0 0 0 0,0-1 0 0 0,0 1 0 0 0,-5-2 0 0 0,-14 0 0 0 0,12 2-13 0 0,0-1 1 0 0,0 0-1 0 0,1-1 1 0 0,-1 1-1 0 0,0-2 1 0 0,0 1-1 0 0,1-2 0 0 0,-1 1 1 0 0,1-1-1 0 0,0 0 1 0 0,0-1-1 0 0,1 0 0 0 0,0-1 1 0 0,-1 0-1 0 0,-8-8 1 0 0,3-5-3104 0 0,9 5-4941 0 0,3 4 151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79 175 13823 0 0,'0'0'315'0'0,"0"0"45"0"0,-9-2 353 0 0,0 1-462 0 0,7 1 481 0 0,2 0 237 0 0,5-1-393 0 0,-1 1-1 0 0,0-1 1 0 0,1 0 0 0 0,-1 0-1 0 0,7-3 1 0 0,12-4 686 0 0,3 5-227 0 0,-1 2 0 0 0,39 1-1 0 0,-21 1-467 0 0,-32-1-562 0 0,88-3 11 0 0,-84 2-16 0 0,0-1-1 0 0,0-1 0 0 0,0 0 0 0 0,21-8 0 0 0,-29 8 206 0 0,0 0 0 0 0,0-1-1 0 0,0 0 1 0 0,10-7 0 0 0,-14 8-120 0 0,-1 1 1 0 0,1-1-1 0 0,0 1 0 0 0,0-1 1 0 0,-1 0-1 0 0,0 0 0 0 0,0 0 1 0 0,1 0-1 0 0,-2 0 0 0 0,1-1 1 0 0,2-4-1 0 0,-4 6-85 0 0,1 0 0 0 0,-1 0 0 0 0,1 0 0 0 0,-1 0 0 0 0,0 0 0 0 0,0 0 0 0 0,0 0 0 0 0,0 0 0 0 0,0 0 0 0 0,-1 0 0 0 0,1 0 0 0 0,-1 0 0 0 0,1 0 0 0 0,-1 0 0 0 0,-1-3 0 0 0,2 3 0 0 0,-1 1 0 0 0,1 0 0 0 0,0-1 0 0 0,-1 1 0 0 0,1 0 0 0 0,-1 0 0 0 0,1-1 0 0 0,-1 1 0 0 0,0 0 0 0 0,1 0 0 0 0,-1 0 0 0 0,0 0 0 0 0,0 0 0 0 0,0 0 0 0 0,0 0 0 0 0,0 0 0 0 0,0 0 0 0 0,0 0 0 0 0,0 1 0 0 0,0-1 0 0 0,-1 0 0 0 0,1 1 0 0 0,0-1 0 0 0,0 0 0 0 0,-1 1 0 0 0,-1-1 0 0 0,-2 0 67 0 0,0 1 0 0 0,0-1 0 0 0,0 1 0 0 0,0 0 0 0 0,0 0 0 0 0,0 0 0 0 0,0 1 0 0 0,0 0-1 0 0,0 0 1 0 0,0 0 0 0 0,0 1 0 0 0,0-1 0 0 0,1 1 0 0 0,-6 3 0 0 0,4-1 27 0 0,0-1-1 0 0,1 1 0 0 0,-1 0 1 0 0,1 0-1 0 0,0 0 1 0 0,1 1-1 0 0,-1 0 1 0 0,1 0-1 0 0,0 0 1 0 0,-6 9-1 0 0,-2 6-78 0 0,4-7-15 0 0,1 0 0 0 0,-1 0 1 0 0,-7 25-1 0 0,6-17 0 0 0,1-1 0 0 0,-23 37 0 0 0,26-50 0 0 0,1 0 0 0 0,-1 0 0 0 0,-1 0 0 0 0,1-1 0 0 0,-1 0 0 0 0,0 0 0 0 0,-13 10 0 0 0,9-10 0 0 0,-1 0 0 0 0,0 0 0 0 0,0-1 0 0 0,-21 8 0 0 0,25-11 0 0 0,1 1 0 0 0,-1-1 0 0 0,1 0 0 0 0,-1 0 0 0 0,0-1 0 0 0,1 0 0 0 0,-1 0 0 0 0,0 0 0 0 0,0-1 0 0 0,0 0 0 0 0,-10-1 0 0 0,14 0-51 0 0,-1 0 1 0 0,1 0-1 0 0,-1-1 0 0 0,1 1 0 0 0,-1-1 1 0 0,1 0-1 0 0,0 1 0 0 0,0-1 0 0 0,0-1 1 0 0,0 1-1 0 0,0 0 0 0 0,1-1 0 0 0,-1 0 1 0 0,1 0-1 0 0,-1 1 0 0 0,1-1 0 0 0,0 0 1 0 0,0-1-1 0 0,0 1 0 0 0,1 0 0 0 0,-1-1 1 0 0,1 1-1 0 0,-1-1 0 0 0,1 1 1 0 0,1-1-1 0 0,-1 1 0 0 0,0-1 0 0 0,1 0 1 0 0,0 0-1 0 0,0 1 0 0 0,0-1 0 0 0,0 0 1 0 0,0 1-1 0 0,1-1 0 0 0,1-5 0 0 0,-2 8 15 0 0,1-1 0 0 0,-1 0 0 0 0,1 0 0 0 0,0 0 0 0 0,-1 0 0 0 0,1 1 0 0 0,0-1 0 0 0,0 0 0 0 0,0 1 0 0 0,1-1 0 0 0,-1 1 0 0 0,0-1 0 0 0,2-1-1 0 0,2-2-910 0 0,10-9-3354 0 0,-6 6-3887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99 10135 0 0,'0'0'231'0'0,"1"0"29"0"0,9-4-71 0 0,-1-1 0 0 0,0 0 0 0 0,0 0 0 0 0,8-7 0 0 0,-6 4 1577 0 0,21-10 0 0 0,-27 15-1090 0 0,0 0-1 0 0,-1 0 1 0 0,1 0-1 0 0,4-5 1 0 0,-6 5-281 0 0,1 0 1 0 0,-1 1 0 0 0,1-1 0 0 0,-1 1-1 0 0,5-3 1 0 0,-6 5 116 0 0,-2 0 0 0 0,0 0 0 0 0,0 0 0 0 0,0 0 0 0 0,0 0 0 0 0,0-1-499 0 0,0 1 0 0 0,0 0-1 0 0,0 0 1 0 0,0 0 0 0 0,0 0-1 0 0,0 0 1 0 0,0-1 0 0 0,-1 1-1 0 0,1 0 1 0 0,0 0 0 0 0,0 0 0 0 0,0 0-1 0 0,0 0 1 0 0,0 0 0 0 0,0 0-1 0 0,0-1 1 0 0,0 1 0 0 0,0 0-1 0 0,0 0 1 0 0,-1 0 0 0 0,1 0 0 0 0,0 0-1 0 0,0 0 1 0 0,0 0 0 0 0,0 0-1 0 0,0 0 1 0 0,0 0 0 0 0,-1 0 0 0 0,1 0-1 0 0,0 0 1 0 0,0 0 0 0 0,0 0-1 0 0,0 0 1 0 0,0 0 0 0 0,-1 0-1 0 0,1 0 1 0 0,0 0 0 0 0,-10 1 864 0 0,-16 10 985 0 0,12-6-1396 0 0,7-2-466 0 0,0 0 0 0 0,0 1 0 0 0,1 0 0 0 0,-1 0 0 0 0,1 0 0 0 0,0 1 0 0 0,0 0 0 0 0,1 0 0 0 0,0 0 0 0 0,0 1 0 0 0,0 0 0 0 0,-5 7 0 0 0,-5 10 0 0 0,-22 50 0 0 0,27-51 0 0 0,7-15 0 0 0,0 1 0 0 0,1-1 0 0 0,0 1 0 0 0,1 0 0 0 0,-1-1 0 0 0,1 16 0 0 0,-4 18 0 0 0,-1-14 0 0 0,-3 13 0 0 0,2 0 0 0 0,1 1 0 0 0,-1 74 0 0 0,8-107 0 0 0,1-1 0 0 0,-1 1 0 0 0,1-1 0 0 0,4 11 0 0 0,-1-2 0 0 0,-1-9 0 0 0,3-11 0 0 0,22-29-5533 0 0,-22 28-2654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5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17503 0 0,'0'0'399'0'0,"0"0"60"0"0,0 0 21 0 0,0 0-59 0 0,1-1-276 0 0,33-84 6034 0 0,31-38-4107 0 0,-12 24-675 0 0,-45 83-789 0 0,-8 14-608 0 0,-3 5 0 0 0,-4 7 0 0 0,-34 93 0 0 0,36-91 0 0 0,0 0 0 0 0,0 1 0 0 0,2-1 0 0 0,0 1 0 0 0,-3 19 0 0 0,7-15 0 0 0,4-12 0 0 0,-3-3 0 0 0,-1-1 0 0 0,0-1 0 0 0,-1 1 0 0 0,1 0 0 0 0,0 0 0 0 0,0-1 0 0 0,0 1 0 0 0,0 0 0 0 0,0-1 0 0 0,0 1 0 0 0,-1-1 0 0 0,1 1 0 0 0,0-1 0 0 0,1 0 0 0 0,-1 1 0 0 0,0-1 0 0 0,0 0 0 0 0,0 0 0 0 0,0 0 0 0 0,0 1 0 0 0,2-2 0 0 0,0 1 0 0 0,0 0 0 0 0,0 0 0 0 0,-1 0 0 0 0,1-1 0 0 0,-1 1 0 0 0,1-1 0 0 0,0 0 0 0 0,-1 0 0 0 0,1 0 0 0 0,-1 0 0 0 0,0 0 0 0 0,1 0 0 0 0,2-3 0 0 0,27-22 0 0 0,-28 23 0 0 0,14-15 0 0 0,0 0 0 0 0,-2-2 0 0 0,16-22 0 0 0,9-12 0 0 0,-35 45 1004 0 0,-15 19 24 0 0,-1 9-1024 0 0,0 1-1 0 0,1-1 1 0 0,1 1 0 0 0,-9 32-1 0 0,2-6-5 0 0,14-42 2 0 0,0 0 0 0 0,1 0 0 0 0,-1 0 0 0 0,1-1 0 0 0,0 1 0 0 0,0 0 0 0 0,1 0 0 0 0,-1 0 0 0 0,1-1 0 0 0,-1 1 0 0 0,1 0 0 0 0,0 0 0 0 0,4 6 0 0 0,-4-5 0 0 0,-1-4 0 0 0,0-1 0 0 0,0 1 0 0 0,1-1 0 0 0,-1 1 0 0 0,0-1 0 0 0,0 1 0 0 0,0-1 0 0 0,0 1 0 0 0,1-1 0 0 0,-1 1 0 0 0,0-1 0 0 0,0 1 0 0 0,1-1 0 0 0,-1 1 0 0 0,0-1 0 0 0,1 0 0 0 0,-1 1 0 0 0,0-1 0 0 0,1 0 0 0 0,-1 1 0 0 0,0-1 0 0 0,1 0 0 0 0,-1 1 0 0 0,1-1 0 0 0,-1 0 0 0 0,1 0 0 0 0,-1 0 0 0 0,1 1 0 0 0,-1-1 0 0 0,1 0 0 0 0,-1 0 0 0 0,1 0 0 0 0,-1 0 0 0 0,1 0 0 0 0,-1 0 0 0 0,1 0 0 0 0,0 0 0 0 0,1 1 0 0 0,0-1 1 0 0,-1 1-1 0 0,1-1 0 0 0,-1 1 0 0 0,1-1 1 0 0,0 1-1 0 0,0-1 0 0 0,-1 0 0 0 0,1 0 1 0 0,0 0-1 0 0,-1 0 0 0 0,1 0 0 0 0,0-1 1 0 0,1 1-1 0 0,2-1-68 0 0,-3 1-269 0 0,9-5-646 0 0,-5 2 731 0 0,-3 2 202 0 0,-1 0 1 0 0,1-1-1 0 0,-1 1 1 0 0,0-1-1 0 0,0 0 0 0 0,0 0 1 0 0,0 1-1 0 0,0-1 1 0 0,2-3-1 0 0,18-15-4297 0 0,-21 19-4862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0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15663 0 0,'0'0'356'0'0,"0"0"50"0"0,0 0 20 0 0,0 0-42 0 0,0 0-112 0 0,0 0 463 0 0,0 0 234 0 0,2-1 45 0 0,12-4 734 0 0,0 1 1 0 0,27-4 0 0 0,-36 7-1677 0 0,34-4 446 0 0,0 2 0 0 0,1 1 0 0 0,44 4 0 0 0,-53 4-952 0 0,-23-4 244 0 0,-1-1 0 0 0,1 1 0 0 0,-1-1 0 0 0,14 0 0 0 0,-29-16-4051 0 0,4 10 2209 0 0,3 4-15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0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13823 0 0,'0'0'315'0'0,"0"0"45"0"0,8-3 353 0 0,1 2-601 0 0,-4-1 39 0 0,-3 2 569 0 0,-2 0 249 0 0,0 0 45 0 0,0 0 8 0 0,0 0 2 0 0,6 0 640 0 0,-4 1 1400 0 0,-1 4-3024 0 0,0-1-1 0 0,0 0 1 0 0,0 0 0 0 0,0 1-1 0 0,-1-1 1 0 0,0 1 0 0 0,0-1-1 0 0,0 0 1 0 0,-1 1-1 0 0,0 4 1 0 0,-2 3 20 0 0,-1 0 0 0 0,-7 16 0 0 0,6-13 67 0 0,1 0-1 0 0,-4 21 0 0 0,4-19 150 0 0,-6 22 0 0 0,7-34-12 0 0,3-4-212 0 0,-1 1 0 0 0,0-1 1 0 0,1 0-1 0 0,-1 0 0 0 0,1 1 1 0 0,0-1-1 0 0,-1 0 0 0 0,1 1 1 0 0,0-1-1 0 0,0 0 0 0 0,0 1 1 0 0,0-1-1 0 0,0 0 0 0 0,0 1 1 0 0,1 1-1 0 0,1 4-237 0 0,11-22-3817 0 0,-7 6 2469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0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158 177 10135 0 0,'0'0'231'0'0,"0"0"29"0"0,0 0 19 0 0,0 0 105 0 0,5-8 2406 0 0,-2 4-2049 0 0,1-1-1 0 0,-1 1 0 0 0,1-1 1 0 0,0 1-1 0 0,0 0 1 0 0,1 1-1 0 0,5-5 0 0 0,-2 1 113 0 0,20-12 2219 0 0,-27 18-2560 0 0,0 1-444 0 0,-1 0 1 0 0,0 0-1 0 0,0-1 0 0 0,1 1 1 0 0,-1 0-1 0 0,0 0 0 0 0,1-1 0 0 0,-1 1 1 0 0,0 0-1 0 0,1 0 0 0 0,-1 0 1 0 0,0 0-1 0 0,1-1 0 0 0,-1 1 0 0 0,0 0 1 0 0,1 0-1 0 0,-1 0 0 0 0,1 0 1 0 0,-1 0-1 0 0,0 0 0 0 0,1 0 0 0 0,0 0 1 0 0,-1 3 14 0 0,1 0 1 0 0,-1 0-1 0 0,0-1 0 0 0,0 1 1 0 0,0 0-1 0 0,0 0 1 0 0,-1 0-1 0 0,1 0 1 0 0,-1-1-1 0 0,0 1 0 0 0,0 0 1 0 0,0-1-1 0 0,0 1 1 0 0,-1 2-1 0 0,-6 18 271 0 0,4-9-354 0 0,0-1 0 0 0,-2 1 0 0 0,-7 15 0 0 0,-2 3 0 0 0,6-14 0 0 0,-2 0 0 0 0,0 0 0 0 0,-17 21 0 0 0,27-38 0 0 0,-4 5 0 0 0,4-5 0 0 0,0 0 0 0 0,0 0 0 0 0,0 0 0 0 0,0 0 0 0 0,-1 0 0 0 0,1 0 0 0 0,0 0 0 0 0,-1 0 0 0 0,1-1 0 0 0,0 1 0 0 0,-1-1 0 0 0,1 1 0 0 0,-1-1 0 0 0,1 1 0 0 0,-1-1 0 0 0,1 0 0 0 0,-4 1 0 0 0,2-1 0 0 0,2 0 0 0 0,0 0 0 0 0,-1-1 0 0 0,1 1 0 0 0,0 0 0 0 0,0 0 0 0 0,0-1 0 0 0,-1 1 0 0 0,1-1 0 0 0,0 1 0 0 0,0-1 0 0 0,0 0 0 0 0,0 1 0 0 0,0-1 0 0 0,-2-1 0 0 0,-2-2 0 0 0,1-1 0 0 0,-1 1 0 0 0,-5-9 0 0 0,4 6 0 0 0,0-1 0 0 0,1 0 0 0 0,0 0 0 0 0,1 0 0 0 0,0-1 0 0 0,0 1 0 0 0,0-1 0 0 0,1 0 0 0 0,1 0 0 0 0,0-1 0 0 0,-3-17 0 0 0,5 15 0 0 0,0 0 0 0 0,0 0 0 0 0,1 0 0 0 0,1 0 0 0 0,0 0 0 0 0,5-17 0 0 0,-3 12 0 0 0,0 6 0 0 0,-1-1 0 0 0,1 1 0 0 0,1 0 0 0 0,0 0 0 0 0,8-13 0 0 0,-7 19 0 0 0,3 4 0 0 0,22 7 0 0 0,-10-2 0 0 0,-1-2 0 0 0,25 2 0 0 0,-23-4 116 0 0,-1-2 1 0 0,1 0-1 0 0,-1-1 0 0 0,0-1 1 0 0,0 0-1 0 0,-1-2 0 0 0,35-14 1 0 0,-54 19 392 0 0,-1 1-66 0 0,-18 7-278 0 0,11-5-229 0 0,5-1-273 0 0,0 0 116 0 0,0 0 1 0 0,0 0-1 0 0,0 0 0 0 0,0-1 1 0 0,0 1-1 0 0,-1-1 1 0 0,1 1-1 0 0,0-1 1 0 0,-3 1-1 0 0,-2 0-2893 0 0,-6-1-870 0 0,11 0 1937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0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69 11975 0 0,'0'0'267'0'0,"0"0"42"0"0,0 0 17 0 0,10-12 84 0 0,-5 6 221 0 0,1 1 0 0 0,0 1-1 0 0,0-1 1 0 0,8-4 0 0 0,4-3 3151 0 0,-17 11-2827 0 0,-1 1-290 0 0,5-5 171 0 0,-5 4 2495 0 0,-5 1-3199 0 0,0 0 1 0 0,0 0-1 0 0,0 0 0 0 0,1 1 1 0 0,-1 0-1 0 0,0 0 0 0 0,0 1 1 0 0,1-1-1 0 0,-1 1 1 0 0,-8 4-1 0 0,-1 0 17 0 0,5-3-149 0 0,6-2 0 0 0,-1 1 0 0 0,0-1 0 0 0,1 1 0 0 0,-1 0 0 0 0,1 0 0 0 0,-4 3 0 0 0,7-5 0 0 0,0 0 0 0 0,0 0 0 0 0,0 0 0 0 0,-1 0 0 0 0,1 0 0 0 0,0 0 0 0 0,0 0 0 0 0,0 0 0 0 0,0 0 0 0 0,0 0 0 0 0,0 0 0 0 0,-1 1 0 0 0,1-1 0 0 0,0 0 0 0 0,0 0 0 0 0,0 0 0 0 0,0 0 0 0 0,0 0 0 0 0,0 0 0 0 0,0 0 0 0 0,-1 0 0 0 0,1 0 0 0 0,0 1 0 0 0,0-1 0 0 0,0 0 0 0 0,0 0 0 0 0,0 0 0 0 0,0 0 0 0 0,0 0 0 0 0,0 0 0 0 0,0 1 0 0 0,0-1 0 0 0,0 0 0 0 0,0 0 0 0 0,0 0 0 0 0,0 0 0 0 0,0 0 0 0 0,0 1 0 0 0,0-1 0 0 0,0 0 0 0 0,0 0 0 0 0,0 0 0 0 0,0 0 0 0 0,0 0 0 0 0,0 0 0 0 0,0 1 0 0 0,0-1 0 0 0,0 0 0 0 0,0 0 0 0 0,0 0 0 0 0,0 0 0 0 0,1 0 0 0 0,-1 0 0 0 0,0 1 0 0 0,0-1 0 0 0,0 0 0 0 0,0 0 0 0 0,0 0 0 0 0,0 0 0 0 0,0 0 0 0 0,1 0 0 0 0,5 2 0 0 0,-6-2 0 0 0,8 1 0 0 0,0-1 0 0 0,-1 1 0 0 0,1-1 0 0 0,0-1 0 0 0,-1 0 0 0 0,13-2 0 0 0,44-15 0 0 0,-34 8-11 0 0,-13 4 39 0 0,1 0 0 0 0,30-5-1 0 0,-46 11 344 0 0,-2 0 117 0 0,0 0 21 0 0,-1 11 83 0 0,0-6-590 0 0,-1 0-1 0 0,0 0 1 0 0,0-1-1 0 0,-1 1 1 0 0,0 0 0 0 0,1-1-1 0 0,-1 0 1 0 0,-1 0-1 0 0,1 0 1 0 0,-5 5 0 0 0,-3 3-4 0 0,-67 70 2 0 0,52-56 0 0 0,21-20 0 0 0,3 2 0 0 0,6-1 0 0 0,-3-6 0 0 0,0 0 0 0 0,1 0 0 0 0,-1-1 0 0 0,1 1 0 0 0,-1 0 0 0 0,1-1 0 0 0,0 0 0 0 0,-1 1 0 0 0,1-1 0 0 0,-1 0 0 0 0,1 0 0 0 0,0 1 0 0 0,-1-1 0 0 0,1-1 0 0 0,0 1 0 0 0,-1 0 0 0 0,1 0 0 0 0,-1-1 0 0 0,1 1 0 0 0,0 0 0 0 0,-1-1 0 0 0,1 0 0 0 0,1 0 0 0 0,2-1 0 0 0,0 0 0 0 0,0 1 0 0 0,0 0 0 0 0,0 0 0 0 0,6 1 0 0 0,-2 0 0 0 0,-1 5 0 0 0,-6-3 0 0 0,4 5 0 0 0,-2 14 0 0 0,-3-10 0 0 0,0 0 0 0 0,-1 0 0 0 0,0 0 0 0 0,-3 21 0 0 0,-14 43 0 0 0,10-45 0 0 0,-3 0 0 0 0,0-2 0 0 0,-1 1 0 0 0,-2-1 0 0 0,-1-1 0 0 0,-2 0 0 0 0,-28 38 0 0 0,33-51 100 0 0,3-2 224 0 0,-1 0 1 0 0,-1-1 0 0 0,0-1 0 0 0,-1 1-1 0 0,-18 13 1 0 0,22-21-325 0 0,1-1 0 0 0,-1 1 0 0 0,-1-1 0 0 0,1 0 0 0 0,-8 0 0 0 0,3-2 0 0 0,-24-3 0 0 0,35 3 0 0 0,1 0 0 0 0,-1 0 0 0 0,0 0 0 0 0,0 0 0 0 0,0 0 0 0 0,0-1 0 0 0,0 1 0 0 0,1 0 0 0 0,-1 0 0 0 0,0-1 0 0 0,0 1 0 0 0,0-1 0 0 0,1 1 0 0 0,-1-1 0 0 0,0 1 0 0 0,0-1 0 0 0,1 1 0 0 0,-1-1 0 0 0,1 1 0 0 0,-1-1 0 0 0,0-1 0 0 0,-1 0 0 0 0,-4-6 0 0 0,6 2 0 0 0,-1 0 0 0 0,1 1 0 0 0,-1-1 0 0 0,2 0 0 0 0,0-10 0 0 0,1-9 0 0 0,-2 25 0 0 0,0-4 0 0 0,0 1 0 0 0,0 0 0 0 0,0-1 0 0 0,0 1 0 0 0,0-1 0 0 0,1 1 0 0 0,-1 0 0 0 0,1-1 0 0 0,0 1 0 0 0,0 0 0 0 0,0 0 0 0 0,1 0 0 0 0,-1-1 0 0 0,1 1 0 0 0,3-4 0 0 0,15-17 0 0 0,2 1 0 0 0,0 1 0 0 0,2 1 0 0 0,33-23 0 0 0,61-40-829 0 0,-110 77-353 0 0,-1 1 0 0 0,0-1 0 0 0,8-9 0 0 0,-7 5-4129 0 0,5-3-3677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57 13823 0 0,'0'0'315'0'0,"6"-5"426"0"0,1-1-462 0 0,0 0 0 0 0,0 0-1 0 0,0 0 1 0 0,9-5 0 0 0,20-4 4695 0 0,-34 14-4891 0 0,-1 1 1 0 0,1 0-1 0 0,-1-1 0 0 0,1 1 1 0 0,-1 0-1 0 0,1 0 0 0 0,0 0 1 0 0,-1 0-1 0 0,1 1 0 0 0,-1-1 1 0 0,1 0-1 0 0,-1 1 0 0 0,1-1 0 0 0,-1 1 1 0 0,1-1-1 0 0,-1 1 0 0 0,1-1 1 0 0,-1 1-1 0 0,0 0 0 0 0,1 0 1 0 0,-1 0-1 0 0,0 0 0 0 0,0 0 1 0 0,0 0-1 0 0,1 0 0 0 0,-1 1 0 0 0,0-1 1 0 0,1 3-1 0 0,0-1 90 0 0,0 0 0 0 0,0 1 0 0 0,0 0 0 0 0,0-1 1 0 0,-1 1-1 0 0,1 0 0 0 0,-1 0 0 0 0,0 0 0 0 0,-1 0 0 0 0,2 6 0 0 0,-3 25-95 0 0,-7 58-1 0 0,0-8 211 0 0,4-39 247 0 0,-3-1 0 0 0,-13 52 0 0 0,12-69-535 0 0,-1 0 0 0 0,-1-1 0 0 0,-26 50 0 0 0,14-30 0 0 0,17-35 0 0 0,-1 1 0 0 0,0-1 0 0 0,-1-1 0 0 0,0 1 0 0 0,0-1 0 0 0,-1 0 0 0 0,-15 15 0 0 0,22-25 0 0 0,-1 1 0 0 0,0 0 0 0 0,0 0 0 0 0,-1 0 0 0 0,1 0 0 0 0,0 0 0 0 0,-1 0 0 0 0,0-1 0 0 0,-5 3 0 0 0,5-2 3 0 0,2-1-5 0 0,0-1 0 0 0,0 1-1 0 0,0-1 1 0 0,0 1 0 0 0,0-1 0 0 0,0 1-1 0 0,0-1 1 0 0,0 0 0 0 0,0 0-1 0 0,0 1 1 0 0,0-1 0 0 0,0 0-1 0 0,0 0 1 0 0,0 0 0 0 0,0 0-1 0 0,0 0 1 0 0,0 0 0 0 0,0-1-1 0 0,0 1 1 0 0,0 0 0 0 0,-1 0-1 0 0,1-1 1 0 0,0 1 0 0 0,0-1-1 0 0,1 1 1 0 0,-1-1 0 0 0,0 1-1 0 0,-1-2 1 0 0,1 2-335 0 0,-1-2 141 0 0,0 0 1 0 0,1 1 0 0 0,-1 0-1 0 0,0-1 1 0 0,0 1 0 0 0,0 0 0 0 0,0 0-1 0 0,0 0 1 0 0,-4-1 0 0 0,6 2 141 0 0,-1-1-458 0 0,-10-11-4241 0 0,7 3 2721 0 0,3 6-15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71 8287 0 0,'0'0'191'0'0,"0"0"26"0"0,0 0 9 0 0,-1-1-34 0 0,-1-3-152 0 0,-13-13 102 0 0,1-2 2594 0 0,13 19-2509 0 0,1 0 1 0 0,0-1-1 0 0,0 1 0 0 0,-1 0 0 0 0,1 0 0 0 0,0-1 0 0 0,0 1 1 0 0,-1 0-1 0 0,1-1 0 0 0,0 1 0 0 0,0 0 0 0 0,0-1 0 0 0,0 1 0 0 0,-1 0 1 0 0,1-1-1 0 0,0 1 0 0 0,0 0 0 0 0,0-1 0 0 0,0 1 0 0 0,0 0 1 0 0,0-1-1 0 0,0 1 0 0 0,0-1 0 0 0,0 1 0 0 0,0 0 0 0 0,0-1 0 0 0,0 1 1 0 0,0 0-1 0 0,1-1 0 0 0,-1 1 0 0 0,0-1 0 0 0,0 1 0 0 0,0 0 1 0 0,0-1-1 0 0,1 1 0 0 0,-1 0 0 0 0,0 0 0 0 0,1-1 0 0 0,-1 0-1322 0 0,1-1 1639 0 0,-1 2-28 0 0,2-1-4 0 0,30-11 1024 0 0,-30 11-1024 0 0,-2 1 0 0 0,0 0 0 0 0,0 0 0 0 0,11 8 87 0 0,-8-6-597 0 0,0 0 0 0 0,-1-1 0 0 0,1 1 0 0 0,-1 1 0 0 0,1-1 0 0 0,-1 0 0 0 0,0 0 0 0 0,0 1 0 0 0,2 4 0 0 0,2 0-5 0 0,1 3 3 0 0,-1 0 0 0 0,0 0 0 0 0,0 0 0 0 0,-1 1 0 0 0,0 0 0 0 0,3 13 0 0 0,8 17 0 0 0,12 19 0 0 0,31 76 0 0 0,-53-119 273 0 0,-3-8 82 0 0,1 0 0 0 0,-2 0 0 0 0,0 1 0 0 0,2 11 0 0 0,-4-10-355 0 0,-4 0 0 0 0,-5 7 0 0 0,2-13 0 0 0,4-3 0 0 0,-11 2-64 0 0,11-7-147 0 0,2 2 85 0 0,-21-18-1437 0 0,20 19 698 0 0,2-3 466 0 0,-1 0 0 0 0,0 1-1 0 0,0 0 1 0 0,-1-1 0 0 0,1 1 0 0 0,0 0 0 0 0,-3-3 0 0 0,-2-5-888 0 0,-16-25-1748 0 0,6 13 1499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0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19351 0 0,'0'0'439'0'0,"0"0"62"0"0,0 0 33 0 0,0 0-65 0 0,0 0-237 0 0,8-5 644 0 0,104-99 5136 0 0,-97 89-5371 0 0,-2 0-520 0 0,-1 0 0 0 0,-1-1 1 0 0,0 0-1 0 0,12-28 0 0 0,-20 39-119 0 0,-1 1-2 0 0,0 1 0 0 0,-1 1 0 0 0,0-1 0 0 0,0 0 0 0 0,0 0 0 0 0,0 1 0 0 0,-1-1 0 0 0,1 0 0 0 0,-1 0 0 0 0,1-5 0 0 0,-1 8 0 0 0,0 0 0 0 0,0 0 0 0 0,0-1 0 0 0,0 1 0 0 0,0 0 0 0 0,0 0 0 0 0,0-1 0 0 0,0 1 0 0 0,0 0 0 0 0,0 0 0 0 0,0 0 0 0 0,0-1 0 0 0,0 1 0 0 0,0 0 0 0 0,0 0 0 0 0,0 0 0 0 0,0 0 0 0 0,0-1 0 0 0,0 1 0 0 0,-1 0 0 0 0,1 0 0 0 0,0 0 0 0 0,0 0 0 0 0,0-1 0 0 0,0 1 0 0 0,0 0 0 0 0,-1 0 0 0 0,1 0 0 0 0,0 0 0 0 0,0 0 0 0 0,0 0 0 0 0,0-1 0 0 0,-1 1 0 0 0,1 0 0 0 0,0 0 0 0 0,0 0 0 0 0,0 0 0 0 0,-1 0 0 0 0,1 0 0 0 0,0 0 0 0 0,0 0 0 0 0,0 0 0 0 0,-1 0 0 0 0,1 0 0 0 0,0 0 0 0 0,-5 1 0 0 0,-1 1 0 0 0,0 1 0 0 0,0-1 0 0 0,0 1 0 0 0,1 0 0 0 0,-1 0 0 0 0,1 1 0 0 0,0 0 0 0 0,0 0 0 0 0,0 0 0 0 0,0 0 0 0 0,1 1 0 0 0,-6 6 0 0 0,-5 9 0 0 0,-21 38 0 0 0,31-51 0 0 0,-34 67 0 0 0,36-66 0 0 0,0-1 0 0 0,0 1 0 0 0,1-1 0 0 0,0 1 0 0 0,0 0 0 0 0,1 0 0 0 0,0-1 0 0 0,1 14 0 0 0,0-18 0 0 0,1 0 0 0 0,-1 1 0 0 0,1-1 0 0 0,0 0 0 0 0,0 0 0 0 0,0 0 0 0 0,1 0 0 0 0,-1 0 0 0 0,1 0 0 0 0,0 0 0 0 0,0 0 0 0 0,0-1 0 0 0,2 3 0 0 0,-4-4 0 0 0,1-1 0 0 0,-1 1 0 0 0,0 0 0 0 0,0-1 0 0 0,1 1 0 0 0,-1-1 0 0 0,1 0 0 0 0,-1 1 0 0 0,0-1 0 0 0,1 1 0 0 0,-1-1 0 0 0,1 0 0 0 0,-1 1 0 0 0,1-1 0 0 0,-1 0 0 0 0,1 1 0 0 0,0-1 0 0 0,-1 0 0 0 0,1 0 0 0 0,-1 1 0 0 0,1-1 0 0 0,-1 0 0 0 0,1 0 0 0 0,0 0 0 0 0,-1 0 0 0 0,1 0 0 0 0,0 0 0 0 0,-1 0 0 0 0,2 0 0 0 0,0-1 0 0 0,4 1-71 0 0,-1 0-1 0 0,1 0 1 0 0,0-1-1 0 0,0 0 1 0 0,-1 0-1 0 0,1-1 1 0 0,0 0-1 0 0,-1 0 1 0 0,0 0 0 0 0,8-4-1 0 0,-1-1-239 0 0,0-1-1 0 0,-1 1 1 0 0,13-12-1 0 0,-20 15-797 0 0,0 1-1 0 0,-1-1 0 0 0,1 0 1 0 0,5-9-1 0 0,-4 4-7078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0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0,'0'0'356'0'0,"0"0"50"0"0,0 0 20 0 0,0 0-42 0 0,0 0-112 0 0,0 0 463 0 0,0 0 234 0 0,0 0 45 0 0,0 0-61 0 0,0 0-288 0 0,2 0-121 0 0,7 1-21 0 0,0 0-1 0 0,0 0 0 0 0,0-1 1 0 0,0-1-1 0 0,0 1 1 0 0,10-3-1 0 0,10-1 877 0 0,-28 4-1365 0 0,0 0 0 0 0,0-1 0 0 0,0 1 0 0 0,0 0 1 0 0,0 0-1 0 0,0 0 0 0 0,0 0 0 0 0,0 0 0 0 0,0 0 0 0 0,0 0 0 0 0,0 0 0 0 0,0 0 0 0 0,0 0 0 0 0,0 1 0 0 0,0-1 0 0 0,1 1 0 0 0,5 1-586 0 0,19 0-4836 0 0,-26-2-2799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1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15 11975 0 0,'0'0'267'0'0,"0"0"42"0"0,0 0 17 0 0,0 0-28 0 0,0 0-58 0 0,0 0 491 0 0,2-8 861 0 0,-3 5 1989 0 0,0 3-3431 0 0,0-1-1 0 0,1 1 1 0 0,-1 0-1 0 0,0-1 1 0 0,0 1 0 0 0,0 0-1 0 0,0-1 1 0 0,0 1-1 0 0,0 0 1 0 0,0 0-1 0 0,1 0 1 0 0,-1 0-1 0 0,0 0 1 0 0,0 0 0 0 0,0 0-1 0 0,0 0 1 0 0,0 0-1 0 0,0 0 1 0 0,0 1-1 0 0,0-1 1 0 0,-1 1-1 0 0,-20 10 673 0 0,2-1-734 0 0,2-5-88 0 0,12-4 0 0 0,1 1 0 0 0,-1 0 0 0 0,1 0 0 0 0,-1 0 0 0 0,1 0 0 0 0,0 1 0 0 0,-8 5 0 0 0,6-4 72 0 0,5-3 299 0 0,2-1 117 0 0,0 0 21 0 0,0 0-66 0 0,9-3-278 0 0,30-9-165 0 0,-27 9 0 0 0,1-1 0 0 0,-1 0 0 0 0,13-6 0 0 0,-21 8 0 0 0,1 0 0 0 0,0 1 0 0 0,-1-1 0 0 0,1 1 0 0 0,0 0 0 0 0,-1 1 0 0 0,1-1 0 0 0,0 1 0 0 0,0 0 0 0 0,0 0 0 0 0,0 0 0 0 0,-1 1 0 0 0,1 0 0 0 0,0 0 0 0 0,0 0 0 0 0,-1 0 0 0 0,7 4 0 0 0,-10-5 0 0 0,-1 0 0 0 0,1 0 0 0 0,0 1 0 0 0,0-1 0 0 0,-1 1 0 0 0,1-1 0 0 0,-1 1 0 0 0,1-1 0 0 0,0 1 0 0 0,-1-1 0 0 0,1 1 0 0 0,-1-1 0 0 0,1 1 0 0 0,-1 0 0 0 0,1-1 0 0 0,-1 1 0 0 0,0 0 0 0 0,1-1 0 0 0,-1 1 0 0 0,0 0 0 0 0,0 0 0 0 0,1-1 0 0 0,-1 1 0 0 0,0 0 0 0 0,0 0 0 0 0,0-1 0 0 0,0 1 0 0 0,0 0 0 0 0,0 0 0 0 0,0 0 0 0 0,0-1 0 0 0,0 1 0 0 0,0 0 0 0 0,-1 0 0 0 0,1-1 0 0 0,-1 2 0 0 0,1 0 0 0 0,-23 54 0 0 0,20-47 0 0 0,-1 0 0 0 0,0 0 0 0 0,0 0 0 0 0,-1-1 0 0 0,0 0 0 0 0,-1 0 0 0 0,0-1 0 0 0,0 1 0 0 0,-11 9 0 0 0,-25 12 443 0 0,39-27-283 0 0,0 0 0 0 0,0-1 0 0 0,0 1 0 0 0,0-1 0 0 0,0 0 0 0 0,-1 0 0 0 0,1 0 0 0 0,-6 1 0 0 0,7-2-75 0 0,2 0-406 0 0,0 0-154 0 0,0 0-33 0 0,0 0 133 0 0,16-9 1527 0 0,-13 7-1133 0 0,1 0 0 0 0,0 0-1 0 0,0 1 1 0 0,0-1 0 0 0,-1 1-1 0 0,1 0 1 0 0,1 0 0 0 0,-1 1-1 0 0,0-1 1 0 0,4 1 0 0 0,-6 0-494 0 0,-2 0-33 0 0,2 1 133 0 0,2 2 426 0 0,0-1-1 0 0,0 1 0 0 0,-1 0 1 0 0,1 0-1 0 0,-1 0 0 0 0,0 0 0 0 0,0 1 1 0 0,0-1-1 0 0,-1 1 0 0 0,1 0 0 0 0,-1 0 1 0 0,0 0-1 0 0,0 0 0 0 0,0 0 0 0 0,0 0 1 0 0,-1 1-1 0 0,0-1 0 0 0,0 0 1 0 0,0 1-1 0 0,0-1 0 0 0,-1 1 0 0 0,0-1 1 0 0,0 1-1 0 0,0-1 0 0 0,0 1 0 0 0,-2 7 1 0 0,0-2-43 0 0,0 1 0 0 0,-1-1 1 0 0,0-1-1 0 0,-1 1 0 0 0,0 0 1 0 0,-1-1-1 0 0,0 0 0 0 0,0 0 1 0 0,-1 0-1 0 0,-7 9 0 0 0,9-13 9 0 0,-1-1-1 0 0,0 1 0 0 0,1-1 1 0 0,-1-1-1 0 0,0 1 0 0 0,-1 0 1 0 0,1-1-1 0 0,-1 0 0 0 0,1-1 0 0 0,-1 1 1 0 0,0-1-1 0 0,0 0 0 0 0,0 0 1 0 0,0-1-1 0 0,-1 0 0 0 0,1 0 0 0 0,0 0 1 0 0,-7-1-1 0 0,13 0-16 0 0,-9 0 0 0 0,1 0 0 0 0,-1-1 0 0 0,-12-2 0 0 0,19 3 0 0 0,0-1 0 0 0,-1 0 0 0 0,1 1 0 0 0,0-1 0 0 0,-1 0 0 0 0,1-1 0 0 0,0 1 0 0 0,0 0 0 0 0,0-1 0 0 0,0 1 0 0 0,0-1 0 0 0,0 1 0 0 0,1-1 0 0 0,-1 0 0 0 0,0 0 0 0 0,-1-3 0 0 0,1 2 0 0 0,-2-2 0 0 0,1-1 0 0 0,-1 0 0 0 0,1-1 0 0 0,-3-8 0 0 0,6 13 0 0 0,-1 0 0 0 0,1 0 0 0 0,-1 1 0 0 0,1-1 0 0 0,0 0 0 0 0,0 0 0 0 0,0 0 0 0 0,0 0 0 0 0,0 0 0 0 0,0 0 0 0 0,1 0 0 0 0,-1 1 0 0 0,1-1 0 0 0,-1 0 0 0 0,1 0 0 0 0,0 0 0 0 0,0 1 0 0 0,-1-1 0 0 0,1 0 0 0 0,0 1 0 0 0,2-3 0 0 0,11-11 0 0 0,-4 6-366 0 0,-1 0-1 0 0,2 1 1 0 0,15-11 0 0 0,8-6-857 0 0,-4 6-6901 0 0,-10 8 856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1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17503 0 0,'0'0'399'0'0,"0"0"60"0"0,0 0 21 0 0,-1-1-59 0 0,-3-3-136 0 0,3 3 457 0 0,2-8 2195 0 0,2 6-2746 0 0,1 0 1 0 0,-1 1-1 0 0,1-1 0 0 0,0 1 1 0 0,0 0-1 0 0,0 0 1 0 0,0 0-1 0 0,1 1 0 0 0,-1-1 1 0 0,0 1-1 0 0,0 0 0 0 0,7 0 1 0 0,9-1 127 0 0,30 1 0 0 0,-36 1 336 0 0,2 0-547 0 0,-1 1 0 0 0,1 0 0 0 0,17 4 0 0 0,-29-4-99 0 0,0 0 1 0 0,0 0-1 0 0,0 0 0 0 0,-1 0 0 0 0,1 1 1 0 0,0-1-1 0 0,-1 1 0 0 0,0 0 0 0 0,1 0 1 0 0,-1 0-1 0 0,0 1 0 0 0,0-1 1 0 0,0 1-1 0 0,0 0 0 0 0,0 0 0 0 0,-1 0 1 0 0,1 0-1 0 0,1 3 0 0 0,-3-3-9 0 0,0-1 0 0 0,-1 0 0 0 0,0 0 0 0 0,1 0 0 0 0,-1 0 0 0 0,0 1 0 0 0,0-1 0 0 0,0 0 0 0 0,-1 0 0 0 0,1 0 0 0 0,0 0 0 0 0,-1 1 0 0 0,1-1 0 0 0,-1 0 0 0 0,0 0 0 0 0,0 0 0 0 0,0 0 0 0 0,0 0 0 0 0,0 0 0 0 0,-2 2 0 0 0,-1 3 0 0 0,-1-1 0 0 0,0 0 0 0 0,0 0 0 0 0,-9 8 0 0 0,-98 73 1011 0 0,68-54-582 0 0,40-30-379 0 0,-1 0-1 0 0,1 0 0 0 0,0 1 1 0 0,1 0-1 0 0,-1 0 1 0 0,1 0-1 0 0,0 0 1 0 0,0 1-1 0 0,0-1 1 0 0,-3 7-1 0 0,6-10-91 0 0,0 0 0 0 0,0-1 0 0 0,0 1-1 0 0,0 0 1 0 0,0-1 0 0 0,0 1 0 0 0,0 0 0 0 0,0-1 0 0 0,0 1-1 0 0,0 0 1 0 0,0-1 0 0 0,1 1 0 0 0,-1 0 0 0 0,0-1 0 0 0,1 1-1 0 0,-1-1 1 0 0,0 1 0 0 0,1 0 0 0 0,-1-1 0 0 0,1 1 0 0 0,-1-1-1 0 0,1 1 1 0 0,0 0 0 0 0,12 8-874 0 0,-6-5 612 0 0,0-1 0 0 0,0-1 0 0 0,1 1 0 0 0,-1-1 0 0 0,1 0-1 0 0,0-1 1 0 0,-1 0 0 0 0,10 0 0 0 0,65-4-4195 0 0,-48 1 3383 0 0,-18 1-420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1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15663 0 0,'0'0'356'0'0,"0"0"50"0"0,0 0 20 0 0,-1 0-42 0 0,-1 1-175 0 0,1 0-1 0 0,0-1 0 0 0,0 1 1 0 0,0 0-1 0 0,0 0 0 0 0,0 0 1 0 0,0 0-1 0 0,1 0 1 0 0,-1 0-1 0 0,0 0 0 0 0,0 0 1 0 0,1 0-1 0 0,-2 3 1 0 0,1-1 4589 0 0,11 1-3774 0 0,-4-2-948 0 0,1 0 0 0 0,0-1 0 0 0,-1 0 0 0 0,1 0-1 0 0,0 0 1 0 0,0-1 0 0 0,8-1 0 0 0,51-8 657 0 0,-10 0-433 0 0,89 3-300 0 0,-126 8-7657 0 0,-19-2 5610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1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 17503 0 0,'0'0'803'0'0,"0"0"-18"0"0,0 0-358 0 0,0 0 341 0 0,0 0 205 0 0,0 0 40 0 0,0 0-59 0 0,0 0-289 0 0,0 0-121 0 0,0 0-28 0 0,0 0-72 0 0,1-1-217 0 0,7-2 9 0 0,-6 2-156 0 0,0 0 0 0 0,1 1 0 0 0,-1-1 0 0 0,0 0-1 0 0,0 1 1 0 0,0-1 0 0 0,1 1 0 0 0,-1 0 0 0 0,0 0 0 0 0,1 0 0 0 0,-1 0-1 0 0,0 0 1 0 0,0 0 0 0 0,1 1 0 0 0,-1-1 0 0 0,0 1 0 0 0,0-1 0 0 0,1 1-1 0 0,-1 0 1 0 0,0 0 0 0 0,4 2 0 0 0,3 2-80 0 0,-2 1 0 0 0,-3 3 0 0 0,-4-8 14 0 0,1 0 0 0 0,-1 0-1 0 0,0 0 1 0 0,0 1 0 0 0,1-1-1 0 0,-1 0 1 0 0,0 1 0 0 0,0-1 0 0 0,0 0-1 0 0,-1 0 1 0 0,1 1 0 0 0,0-1 0 0 0,0 0-1 0 0,-1 0 1 0 0,1 0 0 0 0,-1 1-1 0 0,1-1 1 0 0,-2 2 0 0 0,0 0 168 0 0,1 0-82 0 0,-1 0 0 0 0,0 0 0 0 0,0 0 1 0 0,0 0-1 0 0,0 0 0 0 0,-1-1 0 0 0,1 1 0 0 0,-1-1 1 0 0,0 1-1 0 0,-4 2 0 0 0,-34 19-1238 0 0,27-17 1222 0 0,-17 8 420 0 0,22-12-354 0 0,1 1 1 0 0,0 0-1 0 0,1 1 1 0 0,-1-1-1 0 0,1 1 1 0 0,-9 8-1 0 0,12-8-150 0 0,2 1 0 0 0,2-5 0 0 0,-1-1 0 0 0,1 1 0 0 0,0-1 0 0 0,0 1 0 0 0,0 0 0 0 0,0-1 0 0 0,0 1 0 0 0,0 0 0 0 0,1-1 0 0 0,-1 1 0 0 0,0 0 0 0 0,0-1 0 0 0,0 1 0 0 0,0-1 0 0 0,1 1 0 0 0,-1 0 0 0 0,0-1 0 0 0,1 1 0 0 0,-1-1 0 0 0,1 1 0 0 0,-1-1 0 0 0,0 1 0 0 0,1-1 0 0 0,-1 1 0 0 0,1-1 0 0 0,-1 0 0 0 0,1 1 0 0 0,-1-1 0 0 0,1 0 0 0 0,0 1 0 0 0,-1-1 0 0 0,1 0 0 0 0,-1 0 0 0 0,1 1 0 0 0,0-1 0 0 0,-1 0 0 0 0,1 0 0 0 0,-1 0 0 0 0,1 0 0 0 0,1 0 0 0 0,-1 1 0 0 0,8 1 0 0 0,1-1 0 0 0,-1 0 0 0 0,1 0 0 0 0,-1-1 0 0 0,1 0 0 0 0,-1 0 0 0 0,1-1 0 0 0,11-3 0 0 0,-4 2 0 0 0,76-9 0 0 0,-23-1 72 0 0,-69 11 299 0 0,-1 1 117 0 0,0 0 21 0 0,0 0-66 0 0,-14 11-679 0 0,-10-2-1259 0 0,23-8 983 0 0,-5 0-285 0 0,2 0-2771 0 0,-2-1 2044 0 0,4 0-11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15663 0 0,'0'0'356'0'0,"0"0"50"0"0,0 0 20 0 0,0 0-42 0 0,0 0-112 0 0,6-1 1039 0 0,-3 1 3218 0 0,4 0-4302 0 0,-6 0 161 0 0,-1 0 100 0 0,0 0 21 0 0,2-1-66 0 0,21-10-277 0 0,-13 7-167 0 0,-2 1 1 0 0,-6 2 0 0 0,-1 1 0 0 0,0-1 0 0 0,1 1 0 0 0,-1 0 0 0 0,0-1 0 0 0,1 1 0 0 0,-1 0 0 0 0,1 0 0 0 0,-1 0 0 0 0,0 0 0 0 0,1 0 0 0 0,-1 0 0 0 0,2 1 0 0 0,2-1 0 0 0,3 2 0 0 0,4 4 0 0 0,-9-3 0 0 0,-3-1 0 0 0,1-1 0 0 0,0-1 0 0 0,-1 1 0 0 0,1-1-1 0 0,-1 1 1 0 0,1-1 0 0 0,-1 1 0 0 0,0-1 0 0 0,1 1 0 0 0,-1 0 0 0 0,1-1-1 0 0,-1 1 1 0 0,0-1 0 0 0,1 1 0 0 0,-1 0 0 0 0,0 0 0 0 0,0-1-1 0 0,0 1 1 0 0,0 0 0 0 0,1-1 0 0 0,-1 1 0 0 0,0 0 0 0 0,-1 1 0 0 0,1 1 75 0 0,1 0 63 0 0,0-2-93 0 0,-1 0-1 0 0,1 0 1 0 0,-1 0 0 0 0,0 0 0 0 0,0 0 0 0 0,1 0 0 0 0,-1 0-1 0 0,0 0 1 0 0,0 0 0 0 0,0 0 0 0 0,0 0 0 0 0,0 0 0 0 0,0 0 0 0 0,0 0-1 0 0,0 0 1 0 0,-1 0 0 0 0,1 0 0 0 0,0 0 0 0 0,-1 0 0 0 0,1 0-1 0 0,0-1 1 0 0,-1 1 0 0 0,1 0 0 0 0,-1 0 0 0 0,0 0 0 0 0,1 0-1 0 0,-1-1 1 0 0,1 1 0 0 0,-1 0 0 0 0,0 0 0 0 0,0-1 0 0 0,0 1-1 0 0,1-1 1 0 0,-1 1 0 0 0,0-1 0 0 0,0 1 0 0 0,0-1 0 0 0,0 1-1 0 0,0-1 1 0 0,-1 1 0 0 0,1-1-45 0 0,0 1 0 0 0,0-1 0 0 0,0 1 0 0 0,0-1 0 0 0,0 1 0 0 0,0-1 0 0 0,0 0 0 0 0,0 0 0 0 0,0 1 0 0 0,0-1 0 0 0,0 0 0 0 0,0 0 0 0 0,0 0 0 0 0,0 0 0 0 0,0 0 0 0 0,-2-1 0 0 0,-1 1 0 0 0,3 0 0 0 0,0-1 0 0 0,-1 1 0 0 0,1 0 0 0 0,0 0 0 0 0,0-1 0 0 0,0 1 0 0 0,-1 0 0 0 0,1-1 0 0 0,0 1 0 0 0,0-1 0 0 0,0 0 0 0 0,0 1 0 0 0,0-1 0 0 0,0 0 0 0 0,0 1 0 0 0,0-1 0 0 0,0 0 0 0 0,1 0 0 0 0,-1 0 0 0 0,0 0 0 0 0,-1-2 0 0 0,1 2 0 0 0,-2-5 0 0 0,3-1 0 0 0,-1-1 0 0 0,-1 1 0 0 0,9 4 0 0 0,-4 2 0 0 0,-2 1 0 0 0,0 0 0 0 0,-1 0 0 0 0,1 0 0 0 0,0 0 0 0 0,0 0 0 0 0,0 0 0 0 0,0 0 0 0 0,0 1 0 0 0,-1-1 0 0 0,1 0 0 0 0,0 0 0 0 0,0 1 0 0 0,0-1 0 0 0,0 0 0 0 0,-1 1 0 0 0,1-1 0 0 0,0 1 0 0 0,0 0 0 0 0,6 3-133 0 0,-5-3-563 0 0,-2-1-258 0 0,0 0-1011 0 0,0 0-4023 0 0,0 0-1724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74 269 6447 0 0,'0'0'298'0'0,"0"0"-10"0"0,-3-5-178 0 0,3 5-94 0 0,0 0 0 0 0,-1-1 0 0 0,1 1 0 0 0,0 0 0 0 0,0 0 0 0 0,0 0 0 0 0,-1-1 0 0 0,1 1 0 0 0,0 0 0 0 0,0-1 0 0 0,0 1 0 0 0,0 0 0 0 0,0 0 0 0 0,0-1 0 0 0,0 1 0 0 0,-1 0 0 0 0,1-1 0 0 0,0 1 0 0 0,0 0 0 0 0,0 0 0 0 0,0-1-1 0 0,0 1 1 0 0,0 0 0 0 0,1-1 0 0 0,-1 1 0 0 0,0 0 0 0 0,0 0 0 0 0,0-1 0 0 0,0 1 0 0 0,0 0 0 0 0,0-1 0 0 0,0 1 0 0 0,1 0 0 0 0,-1 0 0 0 0,0-1 0 0 0,0 1 0 0 0,1 0 0 0 0,-1 0 40 0 0,0-1 0 0 0,0 1-1 0 0,0 0 1 0 0,0 0 0 0 0,0 0 0 0 0,1 0 0 0 0,-1 0 0 0 0,0 0 0 0 0,0 0-1 0 0,0-1 1 0 0,0 1 0 0 0,0 0 0 0 0,0 0 0 0 0,0 0 0 0 0,0 0 0 0 0,0 0 0 0 0,0 0-1 0 0,0-1 1 0 0,0 1 0 0 0,0 0 0 0 0,0 0 0 0 0,0 0 0 0 0,0 0 0 0 0,0-1-1 0 0,0 1 1 0 0,0 0 0 0 0,0 0 0 0 0,0 0 0 0 0,0 0 0 0 0,0 0 0 0 0,0-1-1 0 0,0 1 1 0 0,0 0 0 0 0,0 0 0 0 0,0 0 0 0 0,0 0 0 0 0,0-1 0 0 0,-1-3 576 0 0,0 0 0 0 0,0-1 0 0 0,0 1 0 0 0,1-1-1 0 0,0 1 1 0 0,0-1 0 0 0,1-7 0 0 0,8-35 3481 0 0,-5 28-2299 0 0,-2 12-1395 0 0,0 1-1 0 0,1 0 1 0 0,-1 0-1 0 0,6-9 1 0 0,7-17 152 0 0,-6 13-429 0 0,-7 14 105 0 0,1 1 0 0 0,-1-1 1 0 0,0 0-1 0 0,0 0 0 0 0,-1 0 1 0 0,0 0-1 0 0,2-8 0 0 0,-3 12 124 0 0,0 1 117 0 0,0 0 21 0 0,0 0-66 0 0,-1 1-294 0 0,-1 0-148 0 0,0 0 0 0 0,1 0 0 0 0,-1 0 0 0 0,1 0 0 0 0,-1 1 0 0 0,1-1 1 0 0,-1 0-1 0 0,1 1 0 0 0,0-1 0 0 0,0 1 0 0 0,0-1 0 0 0,0 1 0 0 0,0 0 0 0 0,0 0 0 0 0,0-1 0 0 0,0 4 0 0 0,-3 4-3 0 0,-9 17 2 0 0,1 1 0 0 0,-14 49 0 0 0,-9 22 0 0 0,30-87 0 0 0,2-5 0 0 0,0 0 0 0 0,1 0 0 0 0,-3 11 0 0 0,1-6-2531 0 0,2-9-2943 0 0,0-1 2257 0 0,7-5-3865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4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19351 0 0,'0'0'439'0'0,"0"0"62"0"0,0 0 33 0 0,0 0-65 0 0,0 0-237 0 0,0 0 156 0 0,3 2 100 0 0,8 3 21 0 0,-8-4 3 0 0,9 1 512 0 0,10 0 453 0 0,39-3 0 0 0,-58 1-1428 0 0,43-4 30 0 0,46-11 1 0 0,-37 6-2 0 0,216-34 1898 0 0,-246 41-1976 0 0,-17 3-77 0 0,-12 3-117 0 0,-10 4-327 0 0,14-8 437 0 0,-46 16-9769 0 0,39-13 2686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1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144 105 2759 0 0,'0'0'107'0'0,"0"0"-19"0"0,0 0 60 0 0,0 0 233 0 0,0 0 106 0 0,0 0 22 0 0,0 0 3 0 0,0 0 0 0 0,0 0 0 0 0,0 0 0 0 0,0 0-69 0 0,0 0-222 0 0,0 0 166 0 0,0 0 101 0 0,0 0 21 0 0,0 0 3 0 0,0 0 0 0 0,0 0 0 0 0,0 0 0 0 0,0 0 0 0 0,0 0 0 0 0,0 0 0 0 0,0 0 0 0 0,0 0 0 0 0,0 0 0 0 0,0 0 0 0 0,0 0 0 0 0,0 0 0 0 0,12-11 1024 0 0,-3-1-1485 0 0,8-8 2150 0 0,4 0-1797 0 0,-16 13-404 0 0,-1 2 72 0 0,-2 3 498 0 0,2-7-289 0 0,-3-5 2727 0 0,-1 14-2909 0 0,0-1-96 0 0,-1 1 0 0 0,1 0 0 0 0,-1-1 0 0 0,0 1 0 0 0,1-1 0 0 0,-1 1 0 0 0,1 0 0 0 0,-1-1 0 0 0,0 1 0 0 0,1 0 0 0 0,-1 0 0 0 0,0 0 0 0 0,1-1 0 0 0,-1 1 0 0 0,0 0 0 0 0,0 0 0 0 0,1 0 0 0 0,-1 0 0 0 0,0 0 0 0 0,1 0 0 0 0,-2 1 0 0 0,-7 0-3 0 0,-2 0 0 0 0,-8 3 0 0 0,14-1 93 0 0,0-1 0 0 0,0 1-1 0 0,0 0 1 0 0,-5 3 0 0 0,7-3 190 0 0,-1 0 1 0 0,0-1 0 0 0,0 0 0 0 0,-8 4 0 0 0,1-4-135 0 0,4 3-133 0 0,4-1-16 0 0,1 0 0 0 0,0 0 0 0 0,0 0 0 0 0,-3 6 0 0 0,4-6 0 0 0,0-1 0 0 0,0 1 0 0 0,-1-1 0 0 0,1 0 0 0 0,-1 0 0 0 0,0 0 0 0 0,0 0 0 0 0,0 0 0 0 0,-4 3 0 0 0,0-1 0 0 0,5-4 0 0 0,0-1 0 0 0,0 1 0 0 0,0 0 0 0 0,0 0 0 0 0,0 0 0 0 0,0 0 0 0 0,0 0 0 0 0,0 0 0 0 0,0 0 0 0 0,0 0 0 0 0,1 0 0 0 0,-1 1 0 0 0,0-1 0 0 0,1 0 0 0 0,-1 0 0 0 0,1 1 0 0 0,-1-1 0 0 0,1 0 0 0 0,0 1 0 0 0,-1 0 0 0 0,1 3 0 0 0,-1 0 0 0 0,0-1 0 0 0,-1 1 0 0 0,-1 5 0 0 0,-5 17 0 0 0,7-24 0 0 0,0 0 0 0 0,0 0 0 0 0,0 0 0 0 0,0 0 0 0 0,0 0 0 0 0,-1 0 0 0 0,1 0 0 0 0,-4 4 0 0 0,5-6 0 0 0,-1 0 0 0 0,1 1 0 0 0,-1-1 0 0 0,1 0 0 0 0,0 0 0 0 0,0 0 0 0 0,0 0 0 0 0,-1 0 0 0 0,1 0 0 0 0,0 0 0 0 0,0 1 0 0 0,1-1 0 0 0,-1 0 0 0 0,0 0 0 0 0,0 0 0 0 0,0 0 0 0 0,1 2 0 0 0,1 12 0 0 0,-5-2 0 0 0,0 7 0 0 0,4-13 0 0 0,0 0 0 0 0,1 0 0 0 0,4 11 0 0 0,0-6 0 0 0,-1-10 0 0 0,-4-2 0 0 0,4 2 0 0 0,-1 0 0 0 0,1 0 0 0 0,0-1 0 0 0,0 0 0 0 0,0 0 0 0 0,0 0 0 0 0,0 0 0 0 0,0-1 0 0 0,0 0 0 0 0,0 0 0 0 0,0 0 0 0 0,0-1 0 0 0,0 0 0 0 0,-1 0 0 0 0,1 0 0 0 0,0 0 0 0 0,0-1 0 0 0,0 0 0 0 0,-1 0 0 0 0,7-4 0 0 0,1 0 0 0 0,-1-1 0 0 0,0 0 0 0 0,0-1 0 0 0,-1-1 0 0 0,0 1 0 0 0,14-17 0 0 0,-17 16 146 0 0,-1 0 1 0 0,0 0-1 0 0,0-1 0 0 0,-1 1 1 0 0,0-1-1 0 0,3-11 0 0 0,1-3 366 0 0,6-37 0 0 0,-14 55-512 0 0,0 3 0 0 0,0 0 0 0 0,-1 0 0 0 0,1 0 0 0 0,-1-1 0 0 0,0 1 0 0 0,0 0 0 0 0,0 0 0 0 0,0 0 0 0 0,0-1 0 0 0,-1 1 0 0 0,0 0 0 0 0,0 0 0 0 0,1 0 0 0 0,-4-6 0 0 0,4 8 0 0 0,-1 0 0 0 0,1 0 0 0 0,-1-1 0 0 0,1 1 0 0 0,-1 0 0 0 0,1 0 0 0 0,-1 0 0 0 0,0 0 0 0 0,1 0 0 0 0,-1 0 0 0 0,0 0 0 0 0,0 0 0 0 0,-1-1 0 0 0,-2-2 0 0 0,-1-1 0 0 0,4 4 0 0 0,1 1 0 0 0,0-1 0 0 0,-1 1 0 0 0,1-1 0 0 0,-1 1 0 0 0,1 0 0 0 0,-1-1 0 0 0,1 1 0 0 0,-1 0 0 0 0,1-1 0 0 0,-1 1 0 0 0,1 0 0 0 0,-1 0 0 0 0,1-1 0 0 0,-1 1 0 0 0,1 0 0 0 0,-1 0 0 0 0,1 0 0 0 0,-1 0 0 0 0,1 0 0 0 0,-1 0 0 0 0,0 0 0 0 0,1 0 0 0 0,-1 0 0 0 0,0 0 0 0 0,-1 1 0 0 0,2-1 0 0 0,-3-1 0 0 0,1 1 0 0 0,-1 0 0 0 0,0 1 0 0 0,1-1 0 0 0,-1 0 0 0 0,0 1 0 0 0,1-1 0 0 0,-1 1 0 0 0,1 0 0 0 0,-1 0 0 0 0,1 0 0 0 0,0 0 0 0 0,-5 3 0 0 0,7-3 0 0 0,-1-1 0 0 0,1 0 0 0 0,0 0 0 0 0,-1 0 0 0 0,1 0 0 0 0,0 0 0 0 0,0 1 0 0 0,0-1 0 0 0,-1 0 0 0 0,1 0 0 0 0,0 1 0 0 0,0-1 0 0 0,-1 0 0 0 0,1 0 0 0 0,0 1 0 0 0,0-1 0 0 0,0 0 0 0 0,0 0 0 0 0,0 1 0 0 0,0-1 0 0 0,-1 0 0 0 0,1 1 0 0 0,0-1 0 0 0,0 0 0 0 0,0 1 0 0 0,0-1 0 0 0,0 0 0 0 0,0 1 0 0 0,0-1 0 0 0,0 0 0 0 0,0 0 0 0 0,0 1 0 0 0,0-1 0 0 0,1 0 0 0 0,-1 1 0 0 0,0-1 0 0 0,0 0 0 0 0,0 1 0 0 0,0-1 0 0 0,0 0 0 0 0,1 0 0 0 0,-1 1 0 0 0,0-1 0 0 0,9 7 0 0 0,-8-7 0 0 0,2 2 0 0 0,0 0 0 0 0,0 0 0 0 0,0-1 0 0 0,1 0 0 0 0,-1 1 0 0 0,0-1 0 0 0,1 0 0 0 0,-1-1 0 0 0,1 1 0 0 0,4 0 0 0 0,37-2 0 0 0,-18 0 0 0 0,59-4 72 0 0,-81 5 749 0 0,-5 0-889 0 0,0 0 0 0 0,1 0 1 0 0,-1 0-1 0 0,0 0 0 0 0,1 0 1 0 0,-1 0-1 0 0,0 0 1 0 0,1 0-1 0 0,-1 0 0 0 0,0 0 1 0 0,0 0-1 0 0,1 0 0 0 0,-1 0 1 0 0,0 0-1 0 0,1 0 1 0 0,-1 0-1 0 0,0-1 0 0 0,0 1 1 0 0,1 0-1 0 0,-1 0 0 0 0,0 0 1 0 0,0 0-1 0 0,1-1 1 0 0,-1 1-1 0 0,0 0 0 0 0,0 0 1 0 0,0-1-1 0 0,1 1 0 0 0,-1 0 1 0 0,0-1-1 0 0,1 0-1405 0 0,-2-2-51 0 0,-1-10-11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13 11975 0 0,'0'0'267'0'0,"0"0"42"0"0,0 0 17 0 0,0 0-28 0 0,-3-1-58 0 0,-18-9 1460 0 0,19 9-686 0 0,2 1-61 0 0,0 0-288 0 0,0 0-121 0 0,0 0-28 0 0,0 0-4 0 0,0 0 0 0 0,0 0 0 0 0,-2 1 0 0 0,-40 26 1536 0 0,41-26-2002 0 0,0 0 1 0 0,0 0-1 0 0,0 0 0 0 0,0 0 0 0 0,0 0 1 0 0,0 1-1 0 0,0-1 0 0 0,0 0 1 0 0,1 0-1 0 0,-1 1 0 0 0,0 1 0 0 0,1-2-41 0 0,-1 1 0 0 0,0-1 1 0 0,1 0-1 0 0,-1 1 0 0 0,0-1 0 0 0,0 0 0 0 0,0 1 0 0 0,0-1 0 0 0,0 0 0 0 0,0 0 0 0 0,-2 2 0 0 0,-55 33-5 0 0,-34 38 0 0 0,86-69 0 0 0,-1 0 0 0 0,0-1 0 0 0,-11 6 0 0 0,-10 5 0 0 0,28-15 0 0 0,0 0 0 0 0,0 0 0 0 0,0 0 0 0 0,0 0 0 0 0,0 0 0 0 0,0 1 0 0 0,0-1 0 0 0,0 0-1 0 0,1 0 1 0 0,-1 0 0 0 0,0 0 0 0 0,0 0 0 0 0,0 0 0 0 0,0 0 0 0 0,0 0 0 0 0,0 0 0 0 0,0 0 0 0 0,0 0 0 0 0,0 0 0 0 0,0 0 0 0 0,0 0 0 0 0,0 0-1 0 0,0 0 1 0 0,0 0 0 0 0,0 0 0 0 0,0 0 0 0 0,0 1 0 0 0,0-1 0 0 0,0 0 0 0 0,0 0 0 0 0,0 0 0 0 0,0 0 0 0 0,0 0 0 0 0,0 0 0 0 0,0 0-1 0 0,0 0 1 0 0,0 0 0 0 0,0 0 0 0 0,0 0 0 0 0,0 0 0 0 0,0 0 0 0 0,0 0 0 0 0,0 0 0 0 0,0 0 0 0 0,0 1 0 0 0,0-1 0 0 0,0 0 0 0 0,0 0 0 0 0,-1 0-1 0 0,1 0 1 0 0,0 0 0 0 0,0 0 0 0 0,0 0 0 0 0,0 0 0 0 0,0 0 0 0 0,0 0 0 0 0,0 0 0 0 0,0 0 0 0 0,0 0 0 0 0,0 0 0 0 0,0 0 0 0 0,0 0-1 0 0,0 0 1 0 0,0 0 0 0 0,8 0 12 0 0,9-3-220 0 0,-1 0-2321 0 0,25-11-1 0 0,-21 6-4290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189 532 13823 0 0,'0'0'315'0'0,"0"0"45"0"0,0 0 21 0 0,0 0-49 0 0,0-2-220 0 0,-1 1-110 0 0,1 0 0 0 0,0 0 0 0 0,0 0-1 0 0,0 0 1 0 0,1 0 0 0 0,-1 0-1 0 0,0 0 1 0 0,0 0 0 0 0,1 0 0 0 0,-1 0-1 0 0,0 0 1 0 0,1 0 0 0 0,-1 0 0 0 0,1 0-1 0 0,-1 0 1 0 0,1 1 0 0 0,-1-1 0 0 0,2-1-1 0 0,-1 1 93 0 0,0-1 1 0 0,0 1-1 0 0,0-1 0 0 0,0 1 0 0 0,-1 0 0 0 0,1-1 0 0 0,0 1 0 0 0,-1-1 0 0 0,1 0 0 0 0,-1 1 0 0 0,1-1 0 0 0,-1 1 0 0 0,0-1 0 0 0,0-3 0 0 0,0 3 84 0 0,1 0 0 0 0,-1 1-1 0 0,1-1 1 0 0,-1 0 0 0 0,1 0-1 0 0,0 1 1 0 0,0-1 0 0 0,0 0-1 0 0,0 1 1 0 0,0-1 0 0 0,0 1-1 0 0,0-1 1 0 0,0 1 0 0 0,0 0-1 0 0,3-3 1 0 0,10-13 2055 0 0,-6-7 1319 0 0,-8 17-3397 0 0,-3 1-66 0 0,2 4 282 0 0,1 2-356 0 0,0-1 0 0 0,0 0 1 0 0,0 1-1 0 0,-1-1 0 0 0,1 0 0 0 0,0 1 1 0 0,0-1-1 0 0,-1 0 0 0 0,1 1 0 0 0,-1-1 1 0 0,1 1-1 0 0,0-1 0 0 0,-1 1 0 0 0,1-1 1 0 0,-1 1-1 0 0,0-1 0 0 0,1 1 0 0 0,-1-1 1 0 0,1 1-1 0 0,-1 0 0 0 0,0-1 0 0 0,1 1 1 0 0,-1 0-1 0 0,-1-1 0 0 0,1 1 39 0 0,-1 0 0 0 0,0 0-1 0 0,0 0 1 0 0,1 0 0 0 0,-1 0 0 0 0,0 0-1 0 0,0 0 1 0 0,1 1 0 0 0,-4 0-1 0 0,-2 2 119 0 0,1 0 0 0 0,-1 0-1 0 0,-11 7 1 0 0,3 1-172 0 0,0 0 0 0 0,1 1 0 0 0,0 1 0 0 0,1 0 0 0 0,-20 25 0 0 0,24-26 0 0 0,1 0 0 0 0,1 1 0 0 0,0-1 0 0 0,0 2 0 0 0,1-1 0 0 0,1 0 0 0 0,-7 28 0 0 0,11-39 0 0 0,0-1 0 0 0,1 0 0 0 0,0 0 0 0 0,0 0 0 0 0,0-1 0 0 0,-1 1 0 0 0,1 0 0 0 0,0 0 0 0 0,0 0 0 0 0,0-1 0 0 0,0 1 0 0 0,0 0 0 0 0,0 0 0 0 0,0 0 0 0 0,1 0 0 0 0,-1-1 0 0 0,0 1 0 0 0,0 0 0 0 0,1 0 0 0 0,-1-1 0 0 0,1 2 0 0 0,-1-1 0 0 0,0 0 0 0 0,0 0 0 0 0,0 0 0 0 0,1 0 0 0 0,-1 0 0 0 0,0 0 0 0 0,0 0 0 0 0,1 0 0 0 0,-1 0 0 0 0,1 0 0 0 0,-1 0 0 0 0,1-1 0 0 0,-1 1 0 0 0,1 0 0 0 0,-1 0 0 0 0,1-1 0 0 0,0 1 0 0 0,-1 0 0 0 0,1-1 0 0 0,0 1 0 0 0,0 0 0 0 0,1 0 0 0 0,0 0 0 0 0,-1 0 0 0 0,0-1 0 0 0,0 1 0 0 0,0-1 0 0 0,0 1 0 0 0,0-1 0 0 0,0 1 0 0 0,0-1 0 0 0,0 0 0 0 0,0 1 0 0 0,0-1 0 0 0,1 0 0 0 0,-1 0 0 0 0,0 0 0 0 0,0 0 0 0 0,0 0 0 0 0,0 0 0 0 0,0 0 0 0 0,0 0 0 0 0,1-1 0 0 0,1 0 0 0 0,-1 1 0 0 0,5-3 0 0 0,0 0 0 0 0,0 0 0 0 0,-1-1 0 0 0,1 1 0 0 0,-1-1 0 0 0,0-1 0 0 0,0 1 0 0 0,9-10 0 0 0,1 0 0 0 0,22-17 0 0 0,-2-2 0 0 0,-1-1 0 0 0,-2-2 0 0 0,-1-1 0 0 0,-2-2 0 0 0,-2-1 0 0 0,-1-1 0 0 0,-2-1 0 0 0,20-49 0 0 0,-24 46 179 0 0,-12 29 1 0 0,-2-1 0 0 0,0 1 0 0 0,0-2 1 0 0,-2 1-1 0 0,0 0 0 0 0,3-21 0 0 0,-8 30 263 0 0,0 8-440 0 0,0 0 1 0 0,0-1-1 0 0,0 1 1 0 0,0 0-1 0 0,0-1 1 0 0,0 1-1 0 0,-1 0 1 0 0,1-1-1 0 0,0 1 1 0 0,0 0-1 0 0,0 0 1 0 0,0-1-1 0 0,0 1 1 0 0,-1 0-1 0 0,1 0 1 0 0,0-1 0 0 0,0 1-1 0 0,0 0 1 0 0,-1 0-1 0 0,1-1 1 0 0,0 1-1 0 0,0 0 1 0 0,-1 0-1 0 0,1 0 1 0 0,0 0-1 0 0,-1-1 1 0 0,1 1-1 0 0,0 0 1 0 0,0 0-1 0 0,-1 0 1 0 0,1 0-1 0 0,0 0 1 0 0,-1 0-1 0 0,1 0 1 0 0,0 0-1 0 0,-1 0 1 0 0,1 0-1 0 0,0 0 1 0 0,-1 0-1 0 0,1 0 1 0 0,0 0-1 0 0,-1 0 1 0 0,1 0-1 0 0,0 0 1 0 0,0 0 0 0 0,-1 1-1 0 0,-2-1-3 0 0,0 1 0 0 0,0 0 0 0 0,0 0 0 0 0,0 0 0 0 0,0 1 0 0 0,0-1 0 0 0,0 1 0 0 0,1-1 0 0 0,-1 1 0 0 0,0 0 0 0 0,1 0 0 0 0,-1 0 0 0 0,1 0 0 0 0,-4 5 0 0 0,-3 4 0 0 0,-15 24 0 0 0,22-32 0 0 0,-8 13 0 0 0,-1-1 0 0 0,1 1 0 0 0,1 0 0 0 0,0 1 0 0 0,1 0 0 0 0,1 0 0 0 0,-9 32 0 0 0,-1 7 0 0 0,3-9 0 0 0,-32 107 0 0 0,41-133 0 0 0,0 1 0 0 0,-1 22 0 0 0,6-42 0 0 0,0 0 0 0 0,0-1 0 0 0,0 1 0 0 0,0 0 0 0 0,1 0 0 0 0,-1-1 0 0 0,0 1 0 0 0,1 0 0 0 0,-1-1 0 0 0,1 1 0 0 0,-1-1 0 0 0,1 1 0 0 0,0-1 0 0 0,0 1 0 0 0,0-1 0 0 0,0 1 0 0 0,0-1 0 0 0,0 0 0 0 0,0 1 0 0 0,0-1 0 0 0,0 0 0 0 0,1 0 0 0 0,1 1 0 0 0,6 3 0 0 0,-8-4 0 0 0,0 0 0 0 0,1-1 0 0 0,-1 1 0 0 0,1-1 0 0 0,-1 1 0 0 0,0-1 0 0 0,1 1 0 0 0,-1-1 0 0 0,1 0 0 0 0,-1 0 0 0 0,1 0 0 0 0,-1 0 0 0 0,1 0 0 0 0,-1 0 0 0 0,1 0 0 0 0,1-1 0 0 0,3 0 0 0 0,2 0-216 0 0,0 0 0 0 0,0-1 0 0 0,0 0 0 0 0,0-1 0 0 0,0 0 0 0 0,0 0 0 0 0,-1 0-1 0 0,1-1 1 0 0,-1 0 0 0 0,0-1 0 0 0,0 1 0 0 0,-1-1 0 0 0,0-1 0 0 0,1 1 0 0 0,-2-1 0 0 0,9-10 0 0 0,-13 15-56 0 0,0-1 1 0 0,0 0-1 0 0,1 0 1 0 0,-1 0-1 0 0,-1 0 1 0 0,1 0-1 0 0,0 0 1 0 0,0 0-1 0 0,-1 0 1 0 0,1 0-1 0 0,-1-3 1 0 0,2-3-455 0 0,5-15-1321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22 17503 0 0,'0'0'399'0'0,"0"0"60"0"0,0 0 21 0 0,0 0-59 0 0,2-2-276 0 0,7-5 11 0 0,-7 5 570 0 0,0-3 3114 0 0,-2 3-798 0 0,-5 0-3214 0 0,3 1 201 0 0,-1 1 0 0 0,1 0-1 0 0,0 0 1 0 0,-1 0 0 0 0,1 0 0 0 0,0 0 0 0 0,0 0-1 0 0,-1 1 1 0 0,1-1 0 0 0,0 1 0 0 0,0 0-1 0 0,0-1 1 0 0,-3 2 0 0 0,-27 16 177 0 0,26-15-199 0 0,-35 24-7 0 0,34-20 0 0 0,4 0 0 0 0,4-6 0 0 0,-1 0 0 0 0,1 0 0 0 0,-1 0 0 0 0,1 0 0 0 0,0 0 0 0 0,-1-1 0 0 0,1 1 0 0 0,0 0 0 0 0,0 0 0 0 0,0-1 0 0 0,-1 1 0 0 0,1 0 0 0 0,0-1 0 0 0,0 1 0 0 0,0-1 0 0 0,0 1 0 0 0,0-1 0 0 0,0 0 0 0 0,0 1 0 0 0,0-1 0 0 0,0 0 0 0 0,2 0 0 0 0,25 4 0 0 0,6-4 199 0 0,1-2-1 0 0,63-11 1 0 0,-31 3 136 0 0,-65 9 174 0 0,-2 1-66 0 0,0 0-222 0 0,-13 18 1163 0 0,4-11-1299 0 0,1 1-1 0 0,-1-2 1 0 0,0 1 0 0 0,-1-1 0 0 0,-10 5-1 0 0,-19 12 16 0 0,-17 19-100 0 0,46-32 0 0 0,9-7 0 0 0,-3 4 0 0 0,6 2 0 0 0,0-7 0 0 0,-1 0 0 0 0,0 0 0 0 0,0 0 0 0 0,0-1 0 0 0,0 1 0 0 0,1 0 0 0 0,-1-1 0 0 0,0 1 0 0 0,1-1 0 0 0,-1 0 0 0 0,1 1 0 0 0,0-1 0 0 0,-1 0 0 0 0,1 0 0 0 0,0 0 0 0 0,0 0 0 0 0,2 1 0 0 0,1 1 0 0 0,21 6 0 0 0,-18-7 0 0 0,18 9 0 0 0,-22-8 0 0 0,0-1 0 0 0,-1 1 0 0 0,1 0 0 0 0,-1 0 0 0 0,0 0 0 0 0,0 0 0 0 0,0 0 0 0 0,0 1 0 0 0,0-1 0 0 0,-1 1 0 0 0,1 0 0 0 0,2 6 0 0 0,-2-4 0 0 0,-1 0 0 0 0,1 0 0 0 0,-1 0 0 0 0,-1 1 0 0 0,1-1 0 0 0,-1 0 0 0 0,0 1 0 0 0,0 7 0 0 0,0 4 0 0 0,-1-13 0 0 0,0 1 0 0 0,0-1 0 0 0,0 1 0 0 0,0-1 0 0 0,-3 11 0 0 0,-1-2 0 0 0,2-3 0 0 0,0-1 0 0 0,-1 0 0 0 0,-1-1 0 0 0,0 1 0 0 0,0 0 0 0 0,-1-1 0 0 0,0 0 0 0 0,-7 9 0 0 0,-3 2 0 0 0,11-14 0 0 0,0 0 0 0 0,0-1 0 0 0,0 0 0 0 0,-1 0 0 0 0,1 0 0 0 0,-1-1 0 0 0,0 0 0 0 0,-1 1 0 0 0,1-2 0 0 0,-1 1 0 0 0,-9 4 0 0 0,0-3 0 0 0,1-2 0 0 0,0 0 0 0 0,-1-1 0 0 0,0 0 0 0 0,1-1 0 0 0,-1-1 0 0 0,-25-2 0 0 0,27 1-1415 0 0,-24-7 1 0 0,36 8 423 0 0,1 0-1666 0 0,0 0-6554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3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15663 0 0,'0'0'356'0'0,"0"0"50"0"0,0 0 20 0 0,0 0-42 0 0,-2-1-180 0 0,-3 1-534 0 0,3-4 1899 0 0,6-4 3215 0 0,1 0-4676 0 0,-4 7-34 0 0,0 0 1 0 0,-1 0 0 0 0,1 0-1 0 0,0 0 1 0 0,0 0-1 0 0,0 0 1 0 0,0 0-1 0 0,0 0 1 0 0,0 0 0 0 0,0 0-1 0 0,0 0 1 0 0,2 0-1 0 0,25-6 936 0 0,-23 6-992 0 0,46-8 1865 0 0,-23 6-1718 0 0,-19 2-165 0 0,-2 0 0 0 0,1 0 0 0 0,-1 1 0 0 0,0 0 0 0 0,1 0 0 0 0,11 3 0 0 0,-6-1 0 0 0,-2 3 0 0 0,-3 1-64 0 0,-7-5-273 0 0,0 0 224 0 0,-1 0 1 0 0,0 0-1 0 0,1 0 1 0 0,-1 0-1 0 0,0 0 1 0 0,1 0-1 0 0,-1 0 1 0 0,0 0-1 0 0,0 0 1 0 0,0 0 0 0 0,0 0-1 0 0,0 0 1 0 0,0 1-1 0 0,-1-1-84 0 0,1 1 0 0 0,0-1 0 0 0,-1 0 0 0 0,1 1 0 0 0,-1-1 0 0 0,0 0 0 0 0,1 1 0 0 0,-1-1 0 0 0,0 0 0 0 0,0 0 0 0 0,0 0 0 0 0,0 0 0 0 0,0 0 0 0 0,0 0 0 0 0,0 0 0 0 0,0 0 0 0 0,0 0 0 0 0,0 0 0 0 0,0-1 0 0 0,-1 1 0 0 0,-1 1 0 0 0,1-2-470 0 0,-2 2-4654 0 0,-5 2-1317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0,'0'0'399'0'0,"0"0"60"0"0,0 0 21 0 0,0 0-59 0 0,0 0-204 0 0,0 0 170 0 0,0 0 101 0 0,0 0 21 0 0,0 0 71 0 0,0 0 285 0 0,3 0 126 0 0,4-2-645 0 0,0 0 0 0 0,1 0 0 0 0,0 1 0 0 0,-1 1 0 0 0,1-1-1 0 0,0 1 1 0 0,-1 0 0 0 0,1 1 0 0 0,0 0 0 0 0,-1 0 0 0 0,14 4 0 0 0,-17-5-197 0 0,14 2-129 0 0,3 1-24 0 0,-13-2 13 0 0,22-2-82 0 0,-20 0-1039 0 0,-1-1-6378 0 0,-7 2-668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11975 0 0,'0'0'267'0'0,"2"0"42"0"0,10 0 17 0 0,-9 0-28 0 0,-1-8-186 0 0,2-2 1041 0 0,0 0-1 0 0,0 0 1 0 0,1 1-1 0 0,11-16 1 0 0,-3 4-372 0 0,22-41 1267 0 0,-30 53-1686 0 0,0 0 0 0 0,5-14 0 0 0,-7 13-41 0 0,2 1 0 0 0,9-17-1 0 0,-5 11 5 0 0,1-1-1 0 0,-2 0 1 0 0,0 0-1 0 0,8-26 1 0 0,-12 33-318 0 0,0-1 0 0 0,9-14 0 0 0,-8 16-8 0 0,0 0 0 0 0,-1 0 0 0 0,6-16 0 0 0,-9 20 1 0 0,0 1 0 0 0,1 0 0 0 0,-1 0 0 0 0,1 0 0 0 0,0 0 0 0 0,0 0 0 0 0,3-3 0 0 0,-4 5 0 0 0,1 0 0 0 0,-1-1 0 0 0,0 1 0 0 0,1-1 0 0 0,-1 0 0 0 0,0 1 0 0 0,0-1 0 0 0,0 0 0 0 0,0 1 0 0 0,-1-1 0 0 0,1 0 0 0 0,0 0 0 0 0,-1 0 0 0 0,0 0 0 0 0,1 0 0 0 0,-1 0 0 0 0,0 0 0 0 0,0 0 0 0 0,0 0 0 0 0,0 1 0 0 0,0-1 0 0 0,-1-3 0 0 0,1 5 11 0 0,0-1-1 0 0,0 1 1 0 0,-1-1-1 0 0,1 1 1 0 0,0-1-1 0 0,0 0 1 0 0,0 1-1 0 0,0-1 1 0 0,0 1-1 0 0,0-1 1 0 0,0 1 0 0 0,0-1-1 0 0,0 0 1 0 0,0 1-1 0 0,0-1 1 0 0,0 1-1 0 0,0-1 1 0 0,0 0-1 0 0,0 1 1 0 0,1-1-1 0 0,-1 1 1 0 0,0-1 0 0 0,0 1-1 0 0,1-1 1 0 0,-1 1-1 0 0,0-1 1 0 0,1 1-1 0 0,-1-1 1 0 0,1 1-1 0 0,-1 0 1 0 0,0-1-1 0 0,1 1 1 0 0,-1-1-1 0 0,1 1 1 0 0,-1 0 0 0 0,1-1-1 0 0,-1 1 1 0 0,1 0-1 0 0,-1 0 1 0 0,1 0-1 0 0,1-1 1 0 0,-2 1 21 0 0,0 0-1 0 0,0-1 1 0 0,0 1 0 0 0,0 0 0 0 0,0 0-1 0 0,0 0 1 0 0,0-1 0 0 0,0 1 0 0 0,0 0 0 0 0,0 0-1 0 0,-1 0 1 0 0,1-1 0 0 0,0 1 0 0 0,0 0 0 0 0,0 0-1 0 0,0 0 1 0 0,0-1 0 0 0,0 1 0 0 0,0 0-1 0 0,-1 0 1 0 0,1 0 0 0 0,0 0 0 0 0,0-1 0 0 0,0 1-1 0 0,0 0 1 0 0,-1 0 0 0 0,1 0 0 0 0,0 0 0 0 0,0 0-1 0 0,0 0 1 0 0,-1 0 0 0 0,1-1 0 0 0,0 1 0 0 0,0 0-1 0 0,0 0 1 0 0,-1 0 0 0 0,1 0 0 0 0,0 0-1 0 0,0 0 1 0 0,-1 0 0 0 0,1 0 0 0 0,0 0 0 0 0,0 0-1 0 0,0 0 1 0 0,-1 0 0 0 0,1 0 0 0 0,0 1 0 0 0,0-1-1 0 0,-1 0 1 0 0,-13 14-17 0 0,11-11-14 0 0,-1 1 0 0 0,0-1 0 0 0,1 1 0 0 0,-5 7 0 0 0,7-9-2 0 0,0-1 1 0 0,1 1 0 0 0,-1-1 0 0 0,1 1 0 0 0,-1 0-1 0 0,1-1 1 0 0,-1 1 0 0 0,1 0 0 0 0,0 0 0 0 0,0-1-1 0 0,-1 1 1 0 0,2 0 0 0 0,-1 0 0 0 0,0-1 0 0 0,0 1-1 0 0,0 0 1 0 0,2 3 0 0 0,-2-3 0 0 0,1 0 0 0 0,-1 0 0 0 0,1 0 0 0 0,-1 0 0 0 0,0 0 0 0 0,0 0 0 0 0,0 1 0 0 0,0-1 0 0 0,0 0 0 0 0,-1 0 0 0 0,1 0 0 0 0,-1 0 0 0 0,-1 4 0 0 0,-14 23 0 0 0,14-27 0 0 0,0 1 0 0 0,0 0 0 0 0,0 0 0 0 0,0 0 0 0 0,0 0 0 0 0,1 0 0 0 0,-1 1 0 0 0,1-1 0 0 0,0 0 0 0 0,0 1 0 0 0,1-1 0 0 0,-1 0 0 0 0,0 1 0 0 0,1-1 0 0 0,0 8 0 0 0,1-8 0 0 0,-1 1 0 0 0,1-1 0 0 0,-1 1 0 0 0,0 0 0 0 0,0 0 0 0 0,0-1 0 0 0,0 1 0 0 0,-1 0 0 0 0,0-1 0 0 0,1 1 0 0 0,-1 0 0 0 0,-1-1 0 0 0,1 1 0 0 0,0-1 0 0 0,-3 4 0 0 0,-8 17 0 0 0,12-24 0 0 0,-1 1 0 0 0,1-1 0 0 0,0 1 0 0 0,-1-1 0 0 0,1 1 0 0 0,0 0 0 0 0,0-1 0 0 0,0 1 0 0 0,-1-1 0 0 0,1 1 0 0 0,0 0 0 0 0,0-1 0 0 0,0 1 0 0 0,0 0 0 0 0,0-1 0 0 0,0 1 0 0 0,0 0 0 0 0,0-1 0 0 0,1 1 0 0 0,-1-1 0 0 0,0 1 0 0 0,0 0 0 0 0,0-1 0 0 0,1 1 0 0 0,-1-1 0 0 0,0 1 0 0 0,1-1 0 0 0,0 2 0 0 0,0-1 0 0 0,0 2 0 0 0,0-2 0 0 0,0 1 0 0 0,0 0 0 0 0,0-1 0 0 0,0 0 0 0 0,0 1 0 0 0,0-1 0 0 0,0 0 0 0 0,1 0 0 0 0,-1 1 0 0 0,0-1 0 0 0,1 0 0 0 0,-1 0 0 0 0,1 0 0 0 0,2 1 0 0 0,8 3 0 0 0,-2-2 0 0 0,-5-4 0 0 0,1-1 0 0 0,0 1 0 0 0,-1-1 0 0 0,1 0 0 0 0,-1 0 0 0 0,8-5 0 0 0,21-8 0 0 0,-24 12 0 0 0,26-9 0 0 0,-33 11 0 0 0,-1 0 0 0 0,0 0 0 0 0,0-1 0 0 0,0 1 0 0 0,0-1 0 0 0,0 1 0 0 0,0-1 0 0 0,0 0 0 0 0,-1 1 0 0 0,1-1 0 0 0,0 0 0 0 0,-1 0 0 0 0,2-3 0 0 0,5-9 0 0 0,0 1 0 0 0,1 0 0 0 0,18-18 0 0 0,-15 16 0 0 0,20-28 0 0 0,-32 42 0 0 0,1 0 0 0 0,0-1 0 0 0,0 1 0 0 0,0 0 0 0 0,-1 0 0 0 0,1 0 0 0 0,0 0 0 0 0,0 0 0 0 0,1 0 0 0 0,0-1 0 0 0,-2 2 0 0 0,1 0 0 0 0,-1 0 0 0 0,0 0 0 0 0,0-1 0 0 0,0 1 0 0 0,0 0 0 0 0,0 0 0 0 0,1 0 0 0 0,-1 0 0 0 0,0 0 0 0 0,0 0 0 0 0,0 0 0 0 0,0 0 0 0 0,0-1 0 0 0,1 1 0 0 0,-1 0 0 0 0,0 0 0 0 0,0 0 0 0 0,0 0 0 0 0,1 0 0 0 0,-1 0 0 0 0,0 0 0 0 0,0 0 0 0 0,0 0 0 0 0,0 0 0 0 0,1 0 0 0 0,-1 0 0 0 0,0 0 0 0 0,0 0 0 0 0,0 0 0 0 0,1 0 0 0 0,-1 1 0 0 0,0-1 0 0 0,0 0 0 0 0,0 0 0 0 0,0 0 0 0 0,1 0 0 0 0,-1 0 0 0 0,0 0 0 0 0,0 0 0 0 0,0 0 0 0 0,0 1 0 0 0,0-1 0 0 0,0 0 0 0 0,1 0 0 0 0,-1 0 0 0 0,0 0 0 0 0,0 1 0 0 0,0-1 0 0 0,0 0 0 0 0,0 0 0 0 0,0 0 0 0 0,0 0 0 0 0,0 1 0 0 0,0-1 0 0 0,0 0 0 0 0,0 0 0 0 0,0 0 0 0 0,0 1 0 0 0,0-1 0 0 0,0 0 0 0 0,0 0 0 0 0,0 0 0 0 0,0 0 0 0 0,0 1 0 0 0,0-1 0 0 0,0 0 0 0 0,0 0 0 0 0,0 1 0 0 0,-3 10 0 0 0,3-11 0 0 0,-4 27 0 0 0,4-23 0 0 0,0 0 0 0 0,-1 0 0 0 0,1 0 0 0 0,-1 0 0 0 0,0 0 0 0 0,-2 4 0 0 0,2-5 0 0 0,-2 5 0 0 0,-1 1 0 0 0,1 1 0 0 0,1-1 0 0 0,-1 0 0 0 0,2 0 0 0 0,-2 18 0 0 0,3-17 0 0 0,0-9-9 0 0,0-1 1 0 0,0 1-1 0 0,0-1 0 0 0,0 1 0 0 0,0 0 1 0 0,0-1-1 0 0,0 1 0 0 0,0-1 0 0 0,0 1 1 0 0,1-1-1 0 0,-1 1 0 0 0,0-1 0 0 0,0 1 0 0 0,1-1 1 0 0,-1 1-1 0 0,0-1 0 0 0,1 1 0 0 0,-1-1 1 0 0,0 1-1 0 0,1-1 0 0 0,0 1 0 0 0,3-1-627 0 0,-2 1-318 0 0,-2-1-1011 0 0,0 0-4023 0 0,0 0-1724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11975 0 0,'0'0'267'0'0,"0"0"42"0"0,-3 0 17 0 0,-25 3 520 0 0,18 0-2095 0 0,-3 0 4812 0 0,11-2 1156 0 0,10-1-1598 0 0,0 0-3036 0 0,11 0 912 0 0,-17 0-554 0 0,-1 0-294 0 0,1 2-147 0 0,0-1-1 0 0,0 0 0 0 0,0 0 1 0 0,0 0-1 0 0,0-1 1 0 0,0 1-1 0 0,0 0 0 0 0,0-1 1 0 0,0 0-1 0 0,0 1 1 0 0,1-1-1 0 0,3 0 0 0 0,3 0-3 0 0,14 4 2 0 0,0-1 0 0 0,0-2 0 0 0,0 0 0 0 0,0-1 0 0 0,33-5 0 0 0,25-13 0 0 0,-76 16 0 0 0,26 1 0 0 0,-24 1 72 0 0,-6 0 299 0 0,-1 0 117 0 0,0 0 21 0 0,0 0-66 0 0,0 0-358 0 0,0 0-406 0 0,0 0-154 0 0,0 0-33 0 0,0 0-140 0 0,0 0-572 0 0,-7-4-2972 0 0,1 0-3316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 11975 0 0,'0'0'267'0'0,"0"0"42"0"0,0 0 17 0 0,0 0-28 0 0,0 0-58 0 0,0 0 491 0 0,7-8 3298 0 0,-6 6-3570 0 0,0 0-1 0 0,0 0 1 0 0,0 0-1 0 0,0 1 1 0 0,1-1-1 0 0,-1 0 1 0 0,2-2-1 0 0,-2 3 86 0 0,12-9 643 0 0,-11 9-799 0 0,-2 1 100 0 0,0 0 21 0 0,0 0-66 0 0,1 0-294 0 0,-1 0-148 0 0,1 0-1 0 0,-1 0 1 0 0,1 0-1 0 0,-1 0 1 0 0,0 1 0 0 0,1-1-1 0 0,-1 0 1 0 0,0 0-1 0 0,1 0 1 0 0,-1 0-1 0 0,0 0 1 0 0,1 1 0 0 0,-1-1-1 0 0,0 0 1 0 0,1 0-1 0 0,-1 0 1 0 0,0 1-1 0 0,0-1 1 0 0,1 0-1 0 0,-1 0 1 0 0,0 1 0 0 0,0-1-1 0 0,0 0 1 0 0,1 1-1 0 0,-1-1 1 0 0,0 0-1 0 0,0 1 1 0 0,0-1 0 0 0,0 0-1 0 0,0 1 1 0 0,1-1-1 0 0,-1 1 1 0 0,0-1-1 0 0,0 1 1 0 0,-1 10-5 0 0,1-10 4 0 0,-2 13 0 0 0,-1 1 0 0 0,0-1 0 0 0,-1 0 0 0 0,-10 22 0 0 0,-3 11 0 0 0,2 3 0 0 0,4-18 0 0 0,2 1 0 0 0,-7 38 0 0 0,16-60 0 0 0,3-4-64 0 0,-2-5-273 0 0,-1-2-138 0 0,9-7-6753 0 0,-1-1-292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21 15663 0 0,'0'0'356'0'0,"0"0"50"0"0,0 0 20 0 0,0 0-42 0 0,8-3-165 0 0,1-3 579 0 0,-6 5-642 0 0,-1-1 1 0 0,0 1 0 0 0,0 0 0 0 0,1 0-1 0 0,-1 0 1 0 0,0 0 0 0 0,1 0 0 0 0,-1 0-1 0 0,1 1 1 0 0,0-1 0 0 0,-1 1 0 0 0,1 0-1 0 0,-1 0 1 0 0,1 0 0 0 0,-1 0-1 0 0,1 0 1 0 0,0 0 0 0 0,-1 1 0 0 0,1-1-1 0 0,3 2 1 0 0,-3-1-52 0 0,0 0-1 0 0,0 0 1 0 0,-1 0-1 0 0,1 0 0 0 0,-1 1 1 0 0,1-1-1 0 0,-1 1 1 0 0,1-1-1 0 0,-1 1 1 0 0,0 0-1 0 0,0 0 1 0 0,0 0-1 0 0,0 0 0 0 0,0 0 1 0 0,0 1-1 0 0,-1-1 1 0 0,1 0-1 0 0,-1 1 1 0 0,2 3-1 0 0,-1-2-114 0 0,-1 1 0 0 0,1 0-1 0 0,-1 0 1 0 0,-1 0 0 0 0,1 0-1 0 0,-1 0 1 0 0,1 0 0 0 0,-1 0 0 0 0,-1 0-1 0 0,0 7 1 0 0,-1-1 0 0 0,0 0-1 0 0,-1 0 1 0 0,0 0-1 0 0,-1 0 1 0 0,0-1-1 0 0,-1 1 1 0 0,0-1-1 0 0,0 0 1 0 0,-1 0-1 0 0,0-1 1 0 0,-16 17-1 0 0,12-15 185 0 0,-1-1 0 0 0,0 0 0 0 0,-1-1 0 0 0,0-1 0 0 0,0 0 0 0 0,-1-1 0 0 0,0 0 0 0 0,-25 9 0 0 0,21-9 42 0 0,-30 6 0 0 0,42-12-201 0 0,0 0-1 0 0,1 0 1 0 0,-1-1 0 0 0,0 1-1 0 0,0-1 1 0 0,1-1 0 0 0,-1 1-1 0 0,0-1 1 0 0,0 1 0 0 0,1-1-1 0 0,-10-4 1 0 0,13 5-15 0 0,0-1 0 0 0,1 0 0 0 0,-1 1 0 0 0,0-1 0 0 0,0 0 0 0 0,0 0 0 0 0,0 0 0 0 0,1 0 0 0 0,-1 0 0 0 0,0 0 0 0 0,1 0 0 0 0,-1 0 0 0 0,1 0 0 0 0,-1 0 0 0 0,1 0 0 0 0,0 0 0 0 0,-1-1 0 0 0,1 1 0 0 0,0 0 0 0 0,0 0 0 0 0,0 0 0 0 0,0-1 0 0 0,0 1 0 0 0,0 0 0 0 0,0 0 0 0 0,0 0 0 0 0,0 0 0 0 0,1-1 0 0 0,0-1 0 0 0,0-1 0 0 0,0 0 0 0 0,0 0 0 0 0,0 1 0 0 0,1-1 0 0 0,0 0 0 0 0,-1 0 0 0 0,5-4 0 0 0,-1 2 0 0 0,1 0 0 0 0,0 0 0 0 0,0 1 0 0 0,1 0 0 0 0,0 0 0 0 0,0 1 0 0 0,0 0 0 0 0,0 0 0 0 0,0 0 0 0 0,1 1 0 0 0,0 0 0 0 0,9-2 0 0 0,-15 5 0 0 0,0 0 0 0 0,0 0 0 0 0,0-1 0 0 0,-1 2 0 0 0,1-1 0 0 0,0 0 0 0 0,0 0 0 0 0,0 1 0 0 0,0-1 0 0 0,-1 1 0 0 0,1-1 0 0 0,0 1 0 0 0,0 0 0 0 0,-1 0 0 0 0,1-1 0 0 0,-1 1 0 0 0,1 1 0 0 0,1 0 0 0 0,0 1 0 0 0,-1-1 0 0 0,1 1 0 0 0,-1 0 0 0 0,0 0 0 0 0,1 0 0 0 0,-2 0 0 0 0,1 1 0 0 0,2 5 0 0 0,0 1 0 0 0,-1 1 0 0 0,0 0 0 0 0,-1-1 0 0 0,0 1 0 0 0,1 13 0 0 0,-3-13 6 0 0,1-1-29 0 0,0-1 0 0 0,2 14-1 0 0,-2-22-7 0 0,-1-1 0 0 0,0 0-1 0 0,0 0 1 0 0,0 0 0 0 0,1 0 0 0 0,-1 1-1 0 0,0-1 1 0 0,0 0 0 0 0,1 0 0 0 0,-1 0 0 0 0,0 0-1 0 0,0 0 1 0 0,1 0 0 0 0,-1 1 0 0 0,0-1-1 0 0,0 0 1 0 0,1 0 0 0 0,-1 0 0 0 0,0 0-1 0 0,0 0 1 0 0,1 0 0 0 0,-1 0 0 0 0,0 0 0 0 0,0 0-1 0 0,1 0 1 0 0,-1 0 0 0 0,0-1 0 0 0,1 1-1 0 0,-1 0 1 0 0,0 0 0 0 0,0 0 0 0 0,1 0-1 0 0,-1 0 1 0 0,0 0 0 0 0,0-1 0 0 0,0 1-1 0 0,1 0 1 0 0,8-6-758 0 0,-8 6 729 0 0,23-24-5497 0 0,-15 15 3510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13823 0 0,'0'0'630'0'0,"0"0"-13"0"0,0 0-320 0 0,0 0 105 0 0,0 0 87 0 0,0 0 20 0 0,0 0 71 0 0,0 0 286 0 0,0 0 124 0 0,0 0 30 0 0,0 0-65 0 0,0 0-290 0 0,0 0-121 0 0,0 0-28 0 0,2 2-72 0 0,0 1-430 0 0,0 1 1 0 0,0-1-1 0 0,0 1 0 0 0,0 0 0 0 0,-1 0 1 0 0,1 0-1 0 0,-1 0 0 0 0,0 0 1 0 0,0 0-1 0 0,-1 0 0 0 0,1 0 0 0 0,-1 0 1 0 0,0 0-1 0 0,0 1 0 0 0,0-1 0 0 0,-1 0 1 0 0,1 0-1 0 0,-3 7 0 0 0,-2 9 555 0 0,-1-1 0 0 0,-12 28 0 0 0,18-45-492 0 0,-14 29 90 0 0,-19 56-233 0 0,32-86-271 0 0,1-1-138 0 0,0 0-33 0 0,0 0 65 0 0,1-1 400 0 0,0-1-1 0 0,0 0 0 0 0,0 1 0 0 0,0 0 0 0 0,0-1 1 0 0,0 1-1 0 0,1-1 0 0 0,-1 1 0 0 0,0 0 0 0 0,3-1 1 0 0,1-3-506 0 0,7-9-1396 0 0,-1 0-1 0 0,0-1 1 0 0,11-21 0 0 0,-11 17 830 0 0,9-15-932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238 104 11975 0 0,'0'0'547'0'0,"0"0"-11"0"0,-15 9 971 0 0,-5 14 4515 0 0,19-20-5779 0 0,-1 0 0 0 0,1 0 0 0 0,-1 0 0 0 0,1 0-1 0 0,0 0 1 0 0,0 1 0 0 0,1-1 0 0 0,-1 0 0 0 0,0 0 0 0 0,1 1 0 0 0,0 4 0 0 0,4 37 624 0 0,-3-32-467 0 0,0 0-1 0 0,0 18 0 0 0,1-1-399 0 0,-2-27 0 0 0,-1 0 0 0 0,1 0 0 0 0,-1 0 0 0 0,0 0 0 0 0,0 0 0 0 0,0 0 0 0 0,0-1 0 0 0,0 1 0 0 0,-3 3 0 0 0,1 2 0 0 0,3-7 0 0 0,0-1 0 0 0,1 1 0 0 0,-1 0 0 0 0,0 0 0 0 0,0-1 0 0 0,0 1 0 0 0,-1 0 0 0 0,1 0 0 0 0,0-1 0 0 0,0 1 0 0 0,0 0 0 0 0,0-1 0 0 0,-1 1 0 0 0,1 0 0 0 0,0-1 0 0 0,-1 1 0 0 0,1 0 0 0 0,0-1 0 0 0,-1 1 0 0 0,1 0 0 0 0,-1-1 0 0 0,1 1 0 0 0,-1-1 0 0 0,1 1 0 0 0,-1-1 0 0 0,0 1 0 0 0,1-1 0 0 0,-2 1 0 0 0,-11 10 0 0 0,12-9-103 0 0,-1-1-1 0 0,1 0 1 0 0,-1 1 0 0 0,1-1-1 0 0,-1 0 1 0 0,1 0 0 0 0,-1 0-1 0 0,0 0 1 0 0,1 0-1 0 0,-1 0 1 0 0,0-1 0 0 0,0 1-1 0 0,0-1 1 0 0,0 1 0 0 0,1-1-1 0 0,-1 1 1 0 0,0-1 0 0 0,-3 0-1 0 0,4 0-174 0 0,0-1 0 0 0,0 0 0 0 0,0 1 0 0 0,0-1-1 0 0,0 1 1 0 0,1-1 0 0 0,-1 0 0 0 0,0 0 0 0 0,1 1 0 0 0,-1-1-1 0 0,0 0 1 0 0,1 0 0 0 0,-1 0 0 0 0,1 0 0 0 0,-1 0 0 0 0,1 0 0 0 0,0 0-1 0 0,-1 0 1 0 0,1 0 0 0 0,0 0 0 0 0,0 0 0 0 0,-1-1 0 0 0,-2-27-3114 0 0,6 8 1345 0 0</inkml:trace>
  <inkml:trace contextRef="#ctx0" brushRef="#br0" timeOffset="1">15 23 13823 0 0,'0'0'315'0'0,"0"0"45"0"0,-6 1 353 0 0,-1-1-530 0 0,6 0 194 0 0,1 0 110 0 0,0 0 22 0 0,0 0 71 0 0,0 0 286 0 0,0 0 124 0 0,8 0 189 0 0,0 0 0 0 0,14 1-1 0 0,-15-1-1025 0 0,-1 1-1 0 0,1-1 1 0 0,0 0-1 0 0,10-2 1 0 0,17-3 274 0 0,1 2-1 0 0,41 1 1 0 0,31-2 358 0 0,-72 2-3473 0 0,-34 1 1174 0 0,1-5-20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60 10135 0 0,'0'0'231'0'0,"1"-2"29"0"0,8-18 305 0 0,-7 14-261 0 0,-1 4 89 0 0,0 0 1 0 0,0-1-1 0 0,0 1 0 0 0,0 0 0 0 0,1 0 0 0 0,-1 0 1 0 0,1 0-1 0 0,2-3 0 0 0,-1 2-1344 0 0,5-3 6498 0 0,-11 14-1658 0 0,-2 2-3855 0 0,0 1-1 0 0,0 0 0 0 0,-4 17 1 0 0,4-13 619 0 0,-10 22 0 0 0,-2-3-515 0 0,-3 4-20 0 0,1 2-1 0 0,2 0 1 0 0,-14 52-1 0 0,26-72-117 0 0,-2 6 0 0 0,-3 28 0 0 0,9-47 0 0 0,0 0 0 0 0,1 0 0 0 0,0 0 0 0 0,0 0 0 0 0,0 0 0 0 0,1 0 0 0 0,0 0 0 0 0,1 0 0 0 0,2 9 0 0 0,1-7 0 0 0,3-1 0 0 0,-6-6-51 0 0,0-1 0 0 0,1 0 0 0 0,-1 1 1 0 0,1-1-1 0 0,-1 0 0 0 0,1 0 0 0 0,0-1 0 0 0,-1 1 0 0 0,1-1 0 0 0,0 1 0 0 0,-1-1 0 0 0,1 0 0 0 0,0 0 1 0 0,-1 0-1 0 0,1 0 0 0 0,0 0 0 0 0,0 0 0 0 0,-1-1 0 0 0,1 0 0 0 0,0 1 0 0 0,-1-1 0 0 0,1 0 0 0 0,3-2 1 0 0,4-3-381 0 0,0 0 1 0 0,0-1 0 0 0,-1 0-1 0 0,11-10 1 0 0,-1 2-149 0 0,-14 10 4 0 0,-1 1 0 0 0,1 0-1 0 0,-1-1 1 0 0,0 0 0 0 0,0 0-1 0 0,-1 0 1 0 0,1-1 0 0 0,-1 1-1 0 0,2-7 1 0 0,8-15-1472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8287 0 0,'0'0'191'0'0,"0"0"26"0"0,0 0 9 0 0,0 0 42 0 0,0 0 158 0 0,0 0 72 0 0,0 0 12 0 0,0 0 70 0 0,0 0 286 0 0,0 0 124 0 0,0 0 30 0 0,0 0-65 0 0,0 0-290 0 0,0 0-121 0 0,0 0-28 0 0,0 0-4 0 0,0 0 0 0 0,7-7 2048 0 0,-5 5-2384 0 0,-2 2-157 0 0,0-10 986 0 0,6 2-757 0 0,-3 6 163 0 0,-3 7 906 0 0,-3 6-1317 0 0,2-10 0 0 0,1 0 0 0 0,-1 1 0 0 0,1-1 0 0 0,-1 0 0 0 0,1 0 0 0 0,0 0 0 0 0,-1 0 0 0 0,1 1 0 0 0,0-1 0 0 0,0 0 0 0 0,0 0 0 0 0,0 0 0 0 0,0 1 0 0 0,0-1 0 0 0,0 0 0 0 0,1 0 0 0 0,-1 0 0 0 0,0 0 0 0 0,1 1 0 0 0,0 0 0 0 0,-1-2 0 0 0,0 0 0 0 0,0 1 0 0 0,0-1 0 0 0,0 0 0 0 0,0 1 0 0 0,0-1 0 0 0,1 0 0 0 0,-1 0 0 0 0,0 1 0 0 0,0-1 0 0 0,0 0 0 0 0,0 0 0 0 0,1 1 0 0 0,-1-1 0 0 0,0 0 0 0 0,0 0 0 0 0,1 0 0 0 0,-1 1 0 0 0,0-1 0 0 0,0 0 0 0 0,1 0 0 0 0,-1 0 0 0 0,0 0 0 0 0,1 0 0 0 0,-1 0 0 0 0,0 0 0 0 0,0 1 0 0 0,1-1 0 0 0,-1 0 0 0 0,0 0 0 0 0,1 0 0 0 0,-1 0 0 0 0,0 0 0 0 0,1 0 0 0 0,-1-1 0 0 0,0 1 0 0 0,0 0 0 0 0,1 0 0 0 0,-1 0 0 0 0,0 0 0 0 0,1 0 0 0 0,-1 0 0 0 0,0 0 0 0 0,0-1 0 0 0,1 1 0 0 0,-1 0 0 0 0,0 0 0 0 0,0 0 0 0 0,1-1 0 0 0,-1 1 0 0 0,0 0 0 0 0,0 0 0 0 0,1-1 0 0 0,-1 0 0 0 0,2 1 6 0 0,-1-1-1 0 0,0 1 1 0 0,1-1-1 0 0,-1 0 1 0 0,0 1-1 0 0,0-1 1 0 0,0 0 0 0 0,0 0-1 0 0,0 0 1 0 0,0 0-1 0 0,0 0 1 0 0,2-2-1 0 0,-3 2 100 0 0,0-1 0 0 0,0 1 0 0 0,0-1-1 0 0,0 1 1 0 0,0 0 0 0 0,0-1 0 0 0,0 1 0 0 0,-1-1-1 0 0,1 1 1 0 0,0 0 0 0 0,-1-3 0 0 0,0 3 5 0 0,3-4-331 0 0,-2 4 52 0 0,1 1 0 0 0,-1 0 0 0 0,0 0 0 0 0,0 0 0 0 0,0 0 0 0 0,0-1 0 0 0,1 1 0 0 0,-1 0 0 0 0,0 0 0 0 0,0-1 0 0 0,0 1 0 0 0,0 0 0 0 0,0 0 0 0 0,0 0 0 0 0,0-1 0 0 0,0 1 0 0 0,0 0 0 0 0,0 0 0 0 0,0-1 0 0 0,0 1 0 0 0,0 0 0 0 0,0 0 0 0 0,0-1 0 0 0,0 1 0 0 0,0 0 0 0 0,0 0 0 0 0,0-1 0 0 0,0 1 0 0 0,0 0 0 0 0,0-1 0 0 0,-1 0-6995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9 202 8287 0 0,'28'-5'191'0'0,"-23"4"26"0"0,-5 1 9 0 0,-2-13 20 0 0,2 11-233 0 0,-1 1 0 0 0,1-1 0 0 0,0 0 0 0 0,0 0-1 0 0,-1 0 1 0 0,1 1 0 0 0,0-1 0 0 0,1 0 0 0 0,-1-2-1 0 0,4-12 1654 0 0,-3 9-1136 0 0,1 0 1 0 0,-1 1-1 0 0,1-1 1 0 0,1 1-1 0 0,-1 0 1 0 0,1-1-1 0 0,0 1 1 0 0,4-6-1 0 0,0-4 691 0 0,-3 5-394 0 0,-3 8-671 0 0,-1 0-1 0 0,1 0 1 0 0,-1 0 0 0 0,1 0-1 0 0,-1 0 1 0 0,0 0 0 0 0,0 0-1 0 0,0 1 1 0 0,-1-1 0 0 0,0-5-1 0 0,-7-11 3704 0 0,-5 35-3694 0 0,13-14-165 0 0,-1-1 0 0 0,0 0 0 0 0,1 0 0 0 0,-1 1 0 0 0,1-1 0 0 0,-1 0 0 0 0,1 1 0 0 0,0-1 0 0 0,-1 1 0 0 0,1-1 0 0 0,0 0 0 0 0,0 1 0 0 0,0-1 0 0 0,0 1 0 0 0,0-1 0 0 0,1 2 0 0 0,-1 5 0 0 0,-5 12 0 0 0,1-7 0 0 0,-4 26 0 0 0,5-19 0 0 0,-6 23 0 0 0,4-23 0 0 0,-3 23 0 0 0,4-24 68 0 0,0 1-332 0 0,1 11-2792 0 0,7-41 59 0 0,0 1 1462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8287 0 0,'0'0'191'0'0,"0"0"26"0"0,0 0 9 0 0,0 0 110 0 0,0 0 444 0 0,0 0 196 0 0,0 0 42 0 0,0 0 6 0 0,0 0 0 0 0,0 0 0 0 0,0 0 0 0 0,0 0-137 0 0,0 0-508 0 0,0 0 37 0 0,0 0 80 0 0,0 0 14 0 0,0 0 2 0 0,0 0 0 0 0,0 0 0 0 0,0 0 0 0 0,0 0-69 0 0,2 0-294 0 0,18 3 367 0 0,1-1 0 0 0,-1-1 0 0 0,22-2 0 0 0,32-5-516 0 0,94-4 0 0 0,29-12 443 0 0,-195 22 45 0 0,-2 0 21 0 0,0 0-66 0 0,-2 0-294 0 0,-8 2-291 0 0,-33 3-150 0 0,39-5-570 0 0,0 0-1 0 0,0 0 1 0 0,0-1-1 0 0,1 1 0 0 0,-7-3 1 0 0,3 1-1170 0 0,-1 1-15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21191 0 0,'0'0'480'0'0,"0"0"67"0"0,0 0 31 0 0,0 0-56 0 0,0 0-269 0 0,0-14 1135 0 0,-1-1-380 0 0,0 10-679 0 0,1 0 1 0 0,-1 0 0 0 0,2-1-1 0 0,0-5 1 0 0,1 1-351 0 0,1 0-1 0 0,7-17 1 0 0,-10 26-316 0 0,0 1-138 0 0,0 0-1125 0 0,0 0-4590 0 0,0 0-1968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5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13823 0 0,'0'0'315'0'0,"0"0"45"0"0,0 0 21 0 0,-1-1-49 0 0,-5 0-149 0 0,0 0-909 0 0,-1 2 4455 0 0,15 1 1393 0 0,131 1-3239 0 0,-130-3-1812 0 0,1 1-48 0 0,1 0 1 0 0,-1 0-1 0 0,19 6 1 0 0,-20-4-24 0 0,-2 0-201 0 0,-6-2-850 0 0,7 3-3094 0 0,0 0-3362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180 179 13823 0 0,'0'0'630'0'0,"0"0"-13"0"0,2 0-393 0 0,40-1 2483 0 0,0-1 0 0 0,79-15 0 0 0,-105 14-2053 0 0,14-3 192 0 0,-1-1-1 0 0,0-1 0 0 0,47-21 0 0 0,-67 22-680 0 0,-8 6-164 0 0,0 1-1 0 0,0-1 1 0 0,-1 1 0 0 0,1-1-1 0 0,0 0 1 0 0,-1 1-1 0 0,1-1 1 0 0,-1 0 0 0 0,1 0-1 0 0,-1 0 1 0 0,1 1 0 0 0,-1-1-1 0 0,1 0 1 0 0,-1 0 0 0 0,0 0-1 0 0,0 0 1 0 0,1 0-1 0 0,-1 0 1 0 0,0 0 0 0 0,0 0-1 0 0,0 0 1 0 0,0 1 0 0 0,0-1-1 0 0,0 0 1 0 0,0 0-1 0 0,0 0 1 0 0,-1 0 0 0 0,1 0-1 0 0,0 0 1 0 0,-1-1 0 0 0,0-1 51 0 0,0 0 6 0 0,0 0 0 0 0,-1-1 0 0 0,1 1 0 0 0,-1 0 0 0 0,0 0-1 0 0,0 1 1 0 0,0-1 0 0 0,0 0 0 0 0,0 1 0 0 0,0-1 0 0 0,-1 1 0 0 0,1-1 0 0 0,-1 1-1 0 0,0 0 1 0 0,0 0 0 0 0,0 1 0 0 0,-5-3 0 0 0,1 0 75 0 0,-1 1 1 0 0,1 0-1 0 0,-1 0 1 0 0,0 1-1 0 0,0 0 1 0 0,-11-1-1 0 0,13 3-133 0 0,0-1 0 0 0,-1 2 0 0 0,1-1 0 0 0,0 1 0 0 0,-1 0 0 0 0,1 0 0 0 0,-7 3 0 0 0,-42 18 0 0 0,49-20 0 0 0,1 1-29 0 0,1 0-1 0 0,-1 0 1 0 0,1 0 0 0 0,0 0-1 0 0,0 1 1 0 0,0 0 0 0 0,0-1-1 0 0,1 1 1 0 0,-7 9 0 0 0,-1 4-243 0 0,-11 21-1 0 0,20-34 235 0 0,-11 23 156 0 0,1 1 1 0 0,-8 30-1 0 0,9-27-32 0 0,9-24-205 0 0,-1 1-1 0 0,0-1 0 0 0,0 0 0 0 0,-1 0 0 0 0,0 0 1 0 0,0 0-1 0 0,-1 0 0 0 0,1-1 0 0 0,-1 0 0 0 0,-1 0 1 0 0,1 0-1 0 0,-11 7 0 0 0,15-12 119 0 0,-1 0-1 0 0,1 0 1 0 0,-1 0-1 0 0,0 0 1 0 0,1 0 0 0 0,-1-1-1 0 0,0 1 1 0 0,0-1-1 0 0,0 1 1 0 0,1-1-1 0 0,-1 1 1 0 0,0-1 0 0 0,0 0-1 0 0,0 0 1 0 0,0 0-1 0 0,0 0 1 0 0,-2 0-1 0 0,1-1-6 0 0,-1 0-1 0 0,1 0 0 0 0,-1 0 0 0 0,1 0 0 0 0,0-1 0 0 0,-1 1 0 0 0,1-1 1 0 0,-4-3-1 0 0,-3-2-59 0 0,2-1 1 0 0,-1 0-1 0 0,1 0 1 0 0,-13-16-1 0 0,7 0-812 0 0,11 16-420 0 0,0 0 0 0 0,1 0 1 0 0,0 0-1 0 0,0-1 0 0 0,-1-13 0 0 0,2 1-1258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5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38 2759 0 0,'0'0'126'0'0,"0"0"136"0"0,0 0 494 0 0,0 0 216 0 0,0 0 42 0 0,0 0-129 0 0,0 0-506 0 0,0 0 37 0 0,0 0 80 0 0,2 0 14 0 0,3 0-317 0 0,12 0 8249 0 0,1-6-8205 0 0,-17 6 134 0 0,-1 0 117 0 0,0 0 21 0 0,0 0-66 0 0,0 0-222 0 0,0 0 166 0 0,0 0 101 0 0,0 0 21 0 0,0 0-66 0 0,0-1-294 0 0,0-4-133 0 0,-1-1 56 0 0,1 5 299 0 0,0 1 117 0 0,0 0 21 0 0,0 0-66 0 0,-1-1-294 0 0,-1-3-133 0 0,3-2-16 0 0,-4 1 0 0 0,-4 3 0 0 0,0 1 0 0 0,0 2 72 0 0,6 0 299 0 0,-1-2-58 0 0,1 2 288 0 0,-11 5 90 0 0,5-1-691 0 0,-1 0 0 0 0,0 0 0 0 0,-3 3 0 0 0,1 1 0 0 0,0 1 0 0 0,-9 11 0 0 0,-1 1 0 0 0,13-15 0 0 0,7-6 0 0 0,-1-1 0 0 0,0 1 0 0 0,1 0 0 0 0,-1-1 0 0 0,1 1 0 0 0,-1 0 0 0 0,1-1 0 0 0,-1 1 0 0 0,1 0 0 0 0,-1 0 0 0 0,1 0 0 0 0,0-1 0 0 0,-1 1 0 0 0,1 0 0 0 0,0 0 0 0 0,0 0 0 0 0,0 0 0 0 0,0-1 0 0 0,0 1 0 0 0,0 0 0 0 0,0 0 0 0 0,0 1 0 0 0,0-1 0 0 0,0-1 0 0 0,0 0 0 0 0,0 1 0 0 0,0-1 0 0 0,0 0 0 0 0,0 1 0 0 0,0-1 0 0 0,0 0 0 0 0,0 1 0 0 0,0-1 0 0 0,0 0 0 0 0,0 1 0 0 0,0-1 0 0 0,0 0 0 0 0,0 1 0 0 0,-1-1 0 0 0,1 0 0 0 0,0 1 0 0 0,0-1 0 0 0,0 0 0 0 0,0 1 0 0 0,-1-1 0 0 0,-9 12 0 0 0,6-9 0 0 0,1 1 0 0 0,1-1 0 0 0,-1 1 0 0 0,0 0 0 0 0,1 0 0 0 0,-1-1 0 0 0,-1 7 0 0 0,1-4 0 0 0,1 0 0 0 0,-1 0 0 0 0,1 1 0 0 0,0 0 0 0 0,1-1 0 0 0,-2 11 0 0 0,2 57 0 0 0,1-44 0 0 0,-1-6 0 0 0,-2 0 0 0 0,-5 27 0 0 0,7-45 0 0 0,-14 58 0 0 0,15-63 0 0 0,0 1 0 0 0,0-1 0 0 0,0 1 0 0 0,0-1 0 0 0,0 1 0 0 0,0-1 0 0 0,1 1 0 0 0,-1-1 0 0 0,1 1 0 0 0,0 1 0 0 0,-1-2 0 0 0,1 0 0 0 0,-1 0 0 0 0,1 0 0 0 0,-1 0 0 0 0,0 1 0 0 0,0-1 0 0 0,1 0 0 0 0,-1 0 0 0 0,0 0 0 0 0,0 1 0 0 0,0-1 0 0 0,0 0 0 0 0,0 0 0 0 0,-1 3 0 0 0,-12 14 0 0 0,10-15 0 0 0,1-1 0 0 0,0 1 0 0 0,0 0 0 0 0,0-1 0 0 0,1 1 0 0 0,-3 6 0 0 0,3 0 0 0 0,3 0 0 0 0,-2-8 0 0 0,0 0 0 0 0,1 0 0 0 0,-1 0 0 0 0,0 0 0 0 0,0 0 0 0 0,0 0 0 0 0,0 0 0 0 0,0 0 0 0 0,0 0 0 0 0,0 0 0 0 0,0 0 0 0 0,0 0 0 0 0,0-1 0 0 0,-1 3 0 0 0,-2 2 0 0 0,0 1 0 0 0,0-1 0 0 0,0 0 0 0 0,-5 5 0 0 0,0-2 0 0 0,-17 10 0 0 0,21-16 135 0 0,0 0-1 0 0,1 0 1 0 0,-1 0-1 0 0,0 0 0 0 0,0-1 1 0 0,-1 0-1 0 0,1 0 1 0 0,0 0-1 0 0,0 0 1 0 0,-1 0-1 0 0,1-1 1 0 0,0 0-1 0 0,-8-1 1 0 0,7 1 14 0 0,5-3-132 0 0,0 2-15 0 0,-12 1-5 0 0,11 0 3 0 0,-2 0 0 0 0,0 1 0 0 0,1-1 0 0 0,-1 1 0 0 0,0 0 0 0 0,1 0 0 0 0,-4 1 0 0 0,0 3 0 0 0,7 1 0 0 0,-7-2 0 0 0,-5 6 0 0 0,5-5 0 0 0,3 3 0 0 0,-1-2 0 0 0,-1-1 0 0 0,2-2 0 0 0,3-2 0 0 0,-1-1 0 0 0,1 0 0 0 0,0 1 0 0 0,0-1 0 0 0,-1 0 0 0 0,1 0 0 0 0,0 1 0 0 0,-1-1 0 0 0,1 0 0 0 0,0 0 0 0 0,-1 1 0 0 0,1-1 0 0 0,-1 0 0 0 0,1 0 0 0 0,0 0 0 0 0,-1 0 0 0 0,1 1 0 0 0,-1-1 0 0 0,1 0 0 0 0,0 0 0 0 0,-1 0 0 0 0,0 0 0 0 0,-8 0 0 0 0,2 1 0 0 0,-5 1 0 0 0,9 0 0 0 0,-16 2 0 0 0,11-3 0 0 0,2-1-64 0 0,4 0-273 0 0,2 0-138 0 0,0 0-33 0 0,0 0-276 0 0,0 0-1144 0 0,0 0-506 0 0,2-3-102 0 0,7-13-22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5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93 143 15663 0 0,'0'0'356'0'0,"0"0"50"0"0,0 0 20 0 0,0 0-42 0 0,0 0-180 0 0,0 0 176 0 0,-2-2 107 0 0,0-1-663 0 0,-2-3 1595 0 0,4 6-1387 0 0,0 0-1 0 0,0 0 0 0 0,0 0 0 0 0,0 0 1 0 0,1 0-1 0 0,-1 0 0 0 0,0 0 1 0 0,0 0-1 0 0,0 0 0 0 0,0-1 0 0 0,1 1 1 0 0,-1 0-1 0 0,0 0 0 0 0,0 0 1 0 0,0 0-1 0 0,0 0 0 0 0,1 0 0 0 0,-1 0 1 0 0,0 0-1 0 0,0 0 0 0 0,0 0 1 0 0,1 0-1 0 0,-1 0 0 0 0,0 0 0 0 0,0 1 1 0 0,0-1-1 0 0,0 0 0 0 0,1 0 0 0 0,-1 0 1 0 0,0 0-1 0 0,0 0 0 0 0,0 0 1 0 0,0 0-1 0 0,0 0 0 0 0,1 0 0 0 0,-1 1 1 0 0,0-1-1 0 0,0 0 0 0 0,0 0 1 0 0,0 0-1 0 0,0 1 0 0 0,11 3 571 0 0,1-1-1 0 0,-1 0 1 0 0,21 3 0 0 0,-10-2-369 0 0,-5-1-190 0 0,28 0-1 0 0,10 1 820 0 0,-35-2-363 0 0,40-1 1 0 0,-34-1-382 0 0,-19-1-118 0 0,1 0 0 0 0,-1 0 0 0 0,0 0 0 0 0,0-1 0 0 0,13-5 0 0 0,11-2 0 0 0,-27 8 95 0 0,-1 0 1 0 0,0 0-1 0 0,0 0 0 0 0,0 0 0 0 0,0-1 1 0 0,0 1-1 0 0,0-1 0 0 0,-1 0 0 0 0,1 1 1 0 0,0-1-1 0 0,-1 0 0 0 0,1-1 0 0 0,-1 1 1 0 0,0 0-1 0 0,0-1 0 0 0,0 0 0 0 0,0 1 1 0 0,0-1-1 0 0,-1 0 0 0 0,1 0 0 0 0,-1 0 1 0 0,0 0-1 0 0,1 0 0 0 0,-1 0 0 0 0,-1 0 1 0 0,1 0-1 0 0,0 0 0 0 0,-1-1 1 0 0,0 1-1 0 0,1 0 0 0 0,-1 0 0 0 0,-1-1 1 0 0,1 1-1 0 0,0 0 0 0 0,-1 0 0 0 0,0-1 1 0 0,1 1-1 0 0,-1 0 0 0 0,-1 0 0 0 0,1 0 1 0 0,0 0-1 0 0,-4-5 0 0 0,3 5-95 0 0,0 0 0 0 0,0 1 0 0 0,0-1 0 0 0,0 1 0 0 0,-1-1 0 0 0,1 1 0 0 0,-1 0 0 0 0,-3-2 0 0 0,4 3 0 0 0,0 0 0 0 0,0 0 0 0 0,0 1 0 0 0,0-1 0 0 0,0 0 0 0 0,-1 1 0 0 0,1 0 0 0 0,0-1 0 0 0,0 1 0 0 0,0 0 0 0 0,0 0 0 0 0,-1 0 0 0 0,1 1 0 0 0,-3 0 0 0 0,0-1 0 0 0,0 1 0 0 0,0 1 0 0 0,0-1 0 0 0,0 1 0 0 0,0 0 0 0 0,0 0 0 0 0,0 0 0 0 0,0 1 0 0 0,1-1 0 0 0,-1 1 0 0 0,1 0 0 0 0,0 1 0 0 0,0-1 0 0 0,-4 5 0 0 0,-32 29 0 0 0,27-26 0 0 0,1 1 0 0 0,-11 13 0 0 0,-11 12 0 0 0,25-29 0 0 0,1 0 0 0 0,0 1 0 0 0,0 0 0 0 0,1 0 0 0 0,1 1 0 0 0,-8 12 0 0 0,10-12 0 0 0,-2-1 0 0 0,-10 14 0 0 0,-6 11 0 0 0,17-26 0 0 0,0-1 0 0 0,0 0 0 0 0,0 0 0 0 0,-1 0 0 0 0,-8 6 0 0 0,12-12 0 0 0,0 1 0 0 0,0 0 0 0 0,0 0 0 0 0,0-1 0 0 0,0 1 0 0 0,-1-1 0 0 0,1 0 0 0 0,-1 0 0 0 0,1 0 0 0 0,-1 0 0 0 0,1 0 0 0 0,-1 0 0 0 0,0-1 0 0 0,1 1 0 0 0,-1-1 0 0 0,0 0 0 0 0,1 0 0 0 0,-1 0 0 0 0,-4 0 0 0 0,2-2 0 0 0,-1 1 0 0 0,1-1 0 0 0,0 0 0 0 0,0-1 0 0 0,0 1 0 0 0,-8-6 0 0 0,12 7 0 0 0,-2-1-190 0 0,0 0-1 0 0,1 0 1 0 0,-1 0-1 0 0,1-1 1 0 0,0 1 0 0 0,0-1-1 0 0,0 0 1 0 0,0 1-1 0 0,0-1 1 0 0,0 0 0 0 0,1 0-1 0 0,-1 0 1 0 0,1 0-1 0 0,0-1 1 0 0,0 1 0 0 0,0 0-1 0 0,0-5 1 0 0,0 1-851 0 0,0-1 0 0 0,0 1 0 0 0,1-1 0 0 0,0 1 0 0 0,1 0 0 0 0,2-15 0 0 0,2 4-7117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5:5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2 252 10135 0 0,'0'0'231'0'0,"0"0"29"0"0,0 0 19 0 0,0 0 105 0 0,0 0 410 0 0,-1 1 184 0 0,1-1-868 0 0,0 0 1 0 0,0 0 0 0 0,0 0 0 0 0,0 0-1 0 0,0 0 1 0 0,0 0 0 0 0,1 0 0 0 0,-1 0 0 0 0,0 0-1 0 0,0 1 1 0 0,0-1 0 0 0,0 0 0 0 0,0 0-1 0 0,0 0 1 0 0,0 0 0 0 0,1 0 0 0 0,-1 0-1 0 0,0 0 1 0 0,0 0 0 0 0,0 0 0 0 0,0 0 0 0 0,0 0-1 0 0,0 0 1 0 0,0 0 0 0 0,0 1 0 0 0,0-1-1 0 0,0 0 1 0 0,1 0 0 0 0,-1 0 0 0 0,0 0-1 0 0,0 0 1 0 0,0 0 0 0 0,0 0 0 0 0,0 1-1 0 0,0-1 1 0 0,0 0 0 0 0,0 0 0 0 0,0 0 0 0 0,0 0-1 0 0,0 0 1 0 0,0 0 0 0 0,0 1 0 0 0,0-1-1 0 0,0 0 1 0 0,0 0 0 0 0,0 0 0 0 0,0 0-1 0 0,0 0 1 0 0,0 0 0 0 0,0 0 0 0 0,-1 1 0 0 0,1-1-1 0 0,0 0 1 0 0,0 0 0 0 0,0 0 0 0 0,0 0-1 0 0,0 0 1 0 0,0 0 0 0 0,0 0 0 0 0,0 0-1 0 0,0 0 1 0 0,0 1 0 0 0,-1-1 0 0 0,1 0 0 0 0,0 0-1 0 0,0 0 1 0 0,0 0 0 0 0,17-2 2338 0 0,23-10-1996 0 0,-27 6-75 0 0,-1-1 0 0 0,0 0-1 0 0,17-14 1 0 0,2-1 167 0 0,-19 14-374 0 0,-2-1-1 0 0,1 0 1 0 0,-1-1 0 0 0,0 0-1 0 0,-1 0 1 0 0,-1-1 0 0 0,1 0-1 0 0,-2-1 1 0 0,1 0 0 0 0,-2 0-1 0 0,9-20 1 0 0,-12 22-155 0 0,-4 1-16 0 0,-3 1 0 0 0,3 6 0 0 0,1 2 0 0 0,-1-1 0 0 0,1 1 0 0 0,-1-1 0 0 0,1 1 0 0 0,-1 0 0 0 0,1-1 0 0 0,-1 1 0 0 0,1-1 0 0 0,-1 1 0 0 0,1 0 0 0 0,-1-1 0 0 0,0 1 0 0 0,1 0 0 0 0,-1 0 0 0 0,1-1 0 0 0,-1 1 0 0 0,0 0 0 0 0,1 0 0 0 0,-1 0 0 0 0,0 0 0 0 0,1 0 0 0 0,-1 0 0 0 0,-1 0 0 0 0,-1 0 0 0 0,-1 0 0 0 0,0 0 0 0 0,0 0 0 0 0,1 1 0 0 0,-1-1 0 0 0,0 1 0 0 0,1 0 0 0 0,-1 0 0 0 0,1 0 0 0 0,-1 1 0 0 0,-4 2 0 0 0,-4 2 0 0 0,-20 15 0 0 0,26-17 0 0 0,1 1 0 0 0,-1-1 0 0 0,1 1 0 0 0,0 0 0 0 0,0 1 0 0 0,1 0 0 0 0,-1-1 0 0 0,1 1 0 0 0,0 1 0 0 0,-4 10 0 0 0,1-1 0 0 0,4-9 0 0 0,1 0 0 0 0,-1 1 0 0 0,1-1 0 0 0,1 1 0 0 0,-2 12 0 0 0,2-14 0 0 0,1 0 0 0 0,0 0 0 0 0,0 0 0 0 0,0 0 0 0 0,1 0 0 0 0,0 0 0 0 0,0 0 0 0 0,3 10 0 0 0,-2-12 0 0 0,0 0 0 0 0,-1-1 0 0 0,2 1 0 0 0,-1 0 0 0 0,0-1 0 0 0,1 1 0 0 0,0-1 0 0 0,-1 0 0 0 0,1 0 0 0 0,1 0 0 0 0,-1 0 0 0 0,0-1 0 0 0,1 1 0 0 0,-1-1 0 0 0,5 3 0 0 0,-2-2 0 0 0,1-1 0 0 0,-1 1 0 0 0,0-1 0 0 0,1 0 0 0 0,-1-1 0 0 0,1 1 0 0 0,0-1 0 0 0,13 0 0 0 0,10 1 0 0 0,16 4 0 0 0,-39-5-201 0 0,-6-1-67 0 0,0 0-1 0 0,0-1 1 0 0,0 1 0 0 0,0 0 0 0 0,0-1 0 0 0,0 1-1 0 0,0-1 1 0 0,0 0 0 0 0,0 1 0 0 0,0-1 0 0 0,0 0 0 0 0,0 1-1 0 0,-1-1 1 0 0,3-1 0 0 0,-2 0-1041 0 0,6-4-6878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0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 4607 0 0,'0'0'208'0'0,"0"0"67"0"0,0 0 154 0 0,0 0 69 0 0,0 0 12 0 0,0 0 70 0 0,0 0 286 0 0,0 0 124 0 0,0 0 30 0 0,0 0-65 0 0,0 0-290 0 0,0 0-121 0 0,0 0-28 0 0,-6-2 2556 0 0,-9-2-361 0 0,11 3-369 0 0,5 2-31 0 0,25 6 157 0 0,22 9-2468 0 0,-39-13 0 0 0,-1-1-201 0 0,-7-2-850 0 0,-1 0-385 0 0,0 0-1273 0 0,0 0-4798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0,'0'0'231'0'0,"0"0"29"0"0,0 0 19 0 0,1 1-41 0 0,5 2 520 0 0,0-1 1 0 0,1 1-1 0 0,-1-1 0 0 0,1 0 0 0 0,-1 0 0 0 0,1-1 0 0 0,0 0 0 0 0,13 1 1 0 0,-4-2 203 0 0,0 0 1 0 0,28-5 0 0 0,-23 2-29 0 0,27 1 0 0 0,8-1-138 0 0,-50 3-796 0 0,22-5 0 0 0,45-6-2293 0 0,-71 11-2948 0 0,-2 0-1641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20 8287 0 0,'0'0'191'0'0,"8"-7"444"0"0,13-4 4331 0 0,-19 10-3942 0 0,-2 1 0 0 0,0 0-69 0 0,0 0-290 0 0,0 0-121 0 0,0 0-28 0 0,0 0 66 0 0,0 0 288 0 0,0 0 122 0 0,0 0 28 0 0,0 0-133 0 0,-16 13-93 0 0,-18 15 805 0 0,33-27-1598 0 0,0 0 0 0 0,0 0 0 0 0,0 0 0 0 0,0 0 0 0 0,0 0 0 0 0,0 0 0 0 0,-1 0 0 0 0,1-1 0 0 0,0 1 0 0 0,0 0 0 0 0,-1-1-1 0 0,1 1 1 0 0,-1-1 0 0 0,1 0 0 0 0,0 1 0 0 0,-1-1 0 0 0,1 0 0 0 0,-1 0 0 0 0,-2 0 0 0 0,-5 1-4 0 0,6 0 3 0 0,-8 6 0 0 0,11-7 0 0 0,0 0 0 0 0,0 0 0 0 0,0 0 0 0 0,0 0 0 0 0,0 0 0 0 0,-1 0 0 0 0,1 0 0 0 0,0 0 0 0 0,0 0 0 0 0,0 0 0 0 0,0 0 0 0 0,0 0 0 0 0,0 0 0 0 0,0 1 0 0 0,-1-1 0 0 0,1 0 0 0 0,0 0 0 0 0,0 0 0 0 0,0 0 0 0 0,0 0 0 0 0,0 0 0 0 0,0 0 0 0 0,0 0 0 0 0,0 0 0 0 0,0 1 0 0 0,-1-1 0 0 0,1 0 0 0 0,0 0 0 0 0,0 0 0 0 0,0 0 0 0 0,0 0 0 0 0,0 0 0 0 0,0 1 0 0 0,0-1 0 0 0,0 0 0 0 0,0 0 0 0 0,0 0 0 0 0,0 0 0 0 0,0 0 0 0 0,0 0 0 0 0,0 1 0 0 0,0-1 0 0 0,0 0 0 0 0,0 0 0 0 0,0 0 0 0 0,0 0 0 0 0,1 1 0 0 0,15-1 0 0 0,14-2 0 0 0,36-4 0 0 0,-57 8 0 0 0,-7-1 0 0 0,-1 0 0 0 0,0 1 0 0 0,0-1 0 0 0,1 0 0 0 0,-1 1 0 0 0,0-1 0 0 0,0 1 0 0 0,0 0 0 0 0,-1-1 0 0 0,1 1 0 0 0,0 0 0 0 0,-1-1 0 0 0,1 1 0 0 0,-1 0 0 0 0,1 0 0 0 0,-1 0 0 0 0,0-1 0 0 0,0 1 0 0 0,0 0 0 0 0,0 0 0 0 0,0 0 0 0 0,0 0 0 0 0,-1 3 0 0 0,-1 1 0 0 0,1 1 0 0 0,-1-1 0 0 0,0 0 0 0 0,0 1 0 0 0,-6 8 0 0 0,6-12 0 0 0,0 0 0 0 0,-1 0 0 0 0,1-1 0 0 0,-1 1 0 0 0,0-1 0 0 0,0 1 0 0 0,0-1 0 0 0,0 0 0 0 0,-4 2 0 0 0,-12 9 0 0 0,13-8 0 0 0,0 0 0 0 0,-1-1 0 0 0,1 0 0 0 0,-1 0 0 0 0,-9 4 0 0 0,5-3 0 0 0,3 0 0 0 0,4-1 0 0 0,11-3 0 0 0,2-1 0 0 0,-5-1 0 0 0,0 1 0 0 0,0 0 0 0 0,0 0 0 0 0,0 1 0 0 0,0-1 0 0 0,0 1 0 0 0,0 0 0 0 0,4 1 0 0 0,-6-1 0 0 0,0-1 0 0 0,-1 1 0 0 0,1 0 0 0 0,0-1 0 0 0,-1 1 0 0 0,1 0 0 0 0,-1 0 0 0 0,1 0 0 0 0,-1 0 0 0 0,0 0 0 0 0,1 1 0 0 0,-1-1 0 0 0,0 0 0 0 0,0 1 0 0 0,0-1 0 0 0,0 0 0 0 0,0 1 0 0 0,0 0 0 0 0,0-1 0 0 0,0 1 0 0 0,0 1 0 0 0,2 4 0 0 0,0-2 0 0 0,-1-1 0 0 0,0 1 0 0 0,0 0 0 0 0,0 0 0 0 0,0 1 0 0 0,-1-1 0 0 0,0 0 0 0 0,0 0 0 0 0,0 1 0 0 0,-1-1 0 0 0,0 1 0 0 0,0-1 0 0 0,0 0 0 0 0,-2 7 0 0 0,1-5 0 0 0,-1 0 0 0 0,0 1 0 0 0,0-1 0 0 0,-1 0 0 0 0,0 0 0 0 0,0 0 0 0 0,-1 0 0 0 0,0-1 0 0 0,-6 9 0 0 0,5-8 0 0 0,-1-1 0 0 0,0 0 0 0 0,0 0 0 0 0,-1-1 0 0 0,-8 7 0 0 0,11-9 0 0 0,1-1 0 0 0,-1 0 0 0 0,1 0 0 0 0,-1-1 0 0 0,0 1 0 0 0,0-1 0 0 0,1 1 0 0 0,-1-1 0 0 0,0 0 0 0 0,0-1 0 0 0,0 1 0 0 0,0-1 0 0 0,-5 0 0 0 0,5 0 0 0 0,1-1 0 0 0,-1 1 0 0 0,1-1 0 0 0,0 0 0 0 0,-1-1 0 0 0,1 1 0 0 0,0 0 0 0 0,0-1 0 0 0,0 0 0 0 0,0 0 0 0 0,0 0 0 0 0,0 0 0 0 0,1 0 0 0 0,-1 0 0 0 0,-4-6 0 0 0,6 6 0 0 0,-1 1 0 0 0,1-1 0 0 0,0 0 0 0 0,0 0 0 0 0,0 0 0 0 0,0 0 0 0 0,0 0 0 0 0,1 0 0 0 0,-1 0 0 0 0,0 0 0 0 0,1 0 0 0 0,0-1 0 0 0,-1 1 0 0 0,1 0 0 0 0,0 0 0 0 0,0 0 0 0 0,0 0 0 0 0,1-1 0 0 0,-1 1 0 0 0,0 0 0 0 0,1 0 0 0 0,-1 0 0 0 0,1 0 0 0 0,0 0 0 0 0,0 0 0 0 0,1-3 0 0 0,7-8-601 0 0,1 1 0 0 0,0 0 0 0 0,0 1 0 0 0,1 0-1 0 0,1 0 1 0 0,23-16 0 0 0,17-16-1440 0 0,-39 30 506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0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53 15663 0 0,'0'0'356'0'0,"4"-8"994"0"0,-2-16 492 0 0,-2 23-828 0 0,0 1-61 0 0,0-1-127 0 0,0-7 73 0 0,16-1 125 0 0,-14 8-512 0 0,-2 1 0 0 0,0 0-68 0 0,2 2-298 0 0,-1-2-145 0 0,-1 0 1 0 0,1 0-1 0 0,0 0 0 0 0,-1 0 0 0 0,1 0 0 0 0,-1 0 0 0 0,1 0 1 0 0,0 1-1 0 0,-1-1 0 0 0,1 0 0 0 0,-1 0 0 0 0,1 1 1 0 0,-1-1-1 0 0,1 0 0 0 0,-1 1 0 0 0,1-1 0 0 0,-1 1 0 0 0,1-1 1 0 0,-1 1-1 0 0,1-1 0 0 0,0 1 0 0 0,4 3 139 0 0,1 0-1 0 0,0-1 0 0 0,0 0 1 0 0,1 0-1 0 0,-1 0 0 0 0,1-1 1 0 0,-1 0-1 0 0,1 0 1 0 0,9 1-1 0 0,29 9 499 0 0,-29-7-622 0 0,-15-5-16 0 0,-1 0 0 0 0,1 0 0 0 0,0 0 0 0 0,-1 1 0 0 0,1-1 0 0 0,-1 0 0 0 0,1 0 0 0 0,-1 1 0 0 0,1-1 0 0 0,-1 0 0 0 0,1 1 0 0 0,-1-1 0 0 0,1 0 0 0 0,-1 1 0 0 0,0-1 0 0 0,1 1 0 0 0,-1-1 0 0 0,1 1 0 0 0,-1-1 0 0 0,0 1 0 0 0,0-1 0 0 0,1 1 0 0 0,-1-1 0 0 0,0 1 0 0 0,0-1 0 0 0,1 1 0 0 0,-1-1 0 0 0,0 1 0 0 0,0-1 0 0 0,0 1 0 0 0,0 0 0 0 0,0-1 0 0 0,0 1 0 0 0,0-1 0 0 0,0 1 0 0 0,0-1 0 0 0,0 1 0 0 0,0 0 0 0 0,-1-1 0 0 0,1 1 0 0 0,0-1 0 0 0,0 1 0 0 0,0-1 0 0 0,-1 1 0 0 0,1-1 0 0 0,-1 1 0 0 0,1 0 0 0 0,-2 3 0 0 0,1 0 0 0 0,-1-1 0 0 0,0 1 0 0 0,-1 0 0 0 0,1-1 0 0 0,-1 1 0 0 0,0-1 0 0 0,0 0 0 0 0,0 0 0 0 0,0 0 0 0 0,-4 3 0 0 0,-7 4 0 0 0,-23 12 0 0 0,10-6 0 0 0,24-14 0 0 0,-98 70 0 0 0,97-69 0 0 0,2-2 0 0 0,1 1 0 0 0,0-1 0 0 0,-1 0 0 0 0,1 0 0 0 0,0 1 0 0 0,-1-1 0 0 0,1 1 0 0 0,0-1 0 0 0,0 1 0 0 0,0-1 0 0 0,1 1 0 0 0,-1 0 0 0 0,0-1 0 0 0,1 1 0 0 0,-2 3 0 0 0,2 3 0 0 0,1-5 2 0 0,1 0 0 0 0,-1-1 0 0 0,1 0-1 0 0,0 1 1 0 0,-1-1 0 0 0,1 0 0 0 0,0 0 0 0 0,1 0 0 0 0,-1 0 0 0 0,0 0-1 0 0,1 0 1 0 0,-1-1 0 0 0,1 1 0 0 0,-1-1 0 0 0,1 0 0 0 0,0 0-1 0 0,3 1 1 0 0,8 3-48 0 0,0-1 0 0 0,16 2 1 0 0,-26-5 16 0 0,13 3-869 0 0,13 2-837 0 0,-9-5-5204 0 0,-21-1 4892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0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15663 0 0,'0'0'719'0'0,"0"0"-20"0"0,0 0-374 0 0,0 0 84 0 0,0 0 82 0 0,0 0 18 0 0,0 0 71 0 0,2 0 286 0 0,57-13 3058 0 0,85-7-1611 0 0,-102 14-1218 0 0,-18 2-1150 0 0,35 0-1 0 0,-58 4-640 0 0,-1 0-258 0 0,0 0-1011 0 0,0 0-4023 0 0,0 0-1724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15663 0 0,'0'0'719'0'0,"2"0"-20"0"0,8-2-480 0 0,-1-1 0 0 0,16-6 0 0 0,16-4 2268 0 0,-35 12-1864 0 0,-3-1 161 0 0,0 2-1 0 0,1-1 1 0 0,-1 0 0 0 0,0 1-1 0 0,6-1 1 0 0,-10 4-724 0 0,1 1 0 0 0,-1 0 0 0 0,0-1 0 0 0,0 1 0 0 0,0-1 0 0 0,-1 0 0 0 0,1 1 1 0 0,-1-1-1 0 0,0 0 0 0 0,0 0 0 0 0,0 0 0 0 0,0 0 0 0 0,0 0 0 0 0,-1-1 0 0 0,-3 4 0 0 0,-8 7 483 0 0,-25 17 0 0 0,33-26-525 0 0,-41 26-18 0 0,31-21 0 0 0,0 1 0 0 0,1 0 0 0 0,-15 14 0 0 0,26-18 0 0 0,9 2 0 0 0,-2-5 0 0 0,1-1 0 0 0,0 0 0 0 0,0 0 0 0 0,-1 0 0 0 0,1 0 0 0 0,0 0 0 0 0,0-1 0 0 0,1 0 0 0 0,-1 0 0 0 0,7 1 0 0 0,-2-1 0 0 0,0 0 0 0 0,0-1 0 0 0,18-1 0 0 0,-10 0 0 0 0,-6 0 0 0 0,-1 0 0 0 0,19-5 0 0 0,-10-2 0 0 0,-11 7-1225 0 0,-6 0-5150 0 0,-2 1-2217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0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194 508 11975 0 0,'0'0'267'0'0,"5"-13"666"0"0,10-44 1145 0 0,-14 49-803 0 0,0 0 0 0 0,0-1 0 0 0,-1 1 0 0 0,0-1 0 0 0,-1-8 0 0 0,1 16-1212 0 0,0 1 0 0 0,0-1 1 0 0,-1 1-1 0 0,1-1 0 0 0,0 0 0 0 0,-1 1 0 0 0,1-1 0 0 0,-1 1 1 0 0,1-1-1 0 0,0 1 0 0 0,-1-1 0 0 0,1 1 0 0 0,-1-1 1 0 0,0 1-1 0 0,1-1 0 0 0,-1 1 0 0 0,1 0 0 0 0,-1-1 0 0 0,1 1 1 0 0,-1 0-1 0 0,0 0 0 0 0,1-1 0 0 0,-1 1 0 0 0,0 0 0 0 0,-1 0 1 0 0,1-1 36 0 0,-1 1 0 0 0,0 0 1 0 0,0-1-1 0 0,0 1 1 0 0,0 0-1 0 0,0 0 1 0 0,0 0-1 0 0,0 0 0 0 0,-2 1 1 0 0,-7 2-99 0 0,1 0 1 0 0,0 1-1 0 0,0 0 1 0 0,0 0-1 0 0,0 1 1 0 0,-13 10-1 0 0,10-6-2 0 0,0 1 0 0 0,1 1 0 0 0,-14 14 0 0 0,22-21 0 0 0,1 0 0 0 0,0 0 0 0 0,0 0 0 0 0,0 1 0 0 0,1-1 0 0 0,-1 1 0 0 0,1-1 0 0 0,0 1 0 0 0,0 0 0 0 0,1 0 0 0 0,0 0 0 0 0,-1 0 0 0 0,2 0 0 0 0,-2 8 0 0 0,4-6 0 0 0,3 0 0 0 0,4-1 0 0 0,-6-6 0 0 0,-1 1 0 0 0,1-1 0 0 0,0 0 0 0 0,0 1 0 0 0,0-1 0 0 0,-1 0 0 0 0,1-1 0 0 0,0 1 0 0 0,0 0 0 0 0,-1-1 0 0 0,1 0 0 0 0,0 1 0 0 0,0-1 0 0 0,-1 0 0 0 0,1 0 0 0 0,-1-1 0 0 0,1 1 0 0 0,2-3 0 0 0,6-3 0 0 0,0-1 0 0 0,14-13 0 0 0,-24 21 0 0 0,58-62 0 0 0,-28 28 0 0 0,-16 18 147 0 0,-2-2-1 0 0,1 1 0 0 0,-2-2 1 0 0,-1 1-1 0 0,16-34 1 0 0,32-106 970 0 0,-48 126-1065 0 0,-2-1 511 0 0,-6 23-123 0 0,0-1 0 0 0,8-19 0 0 0,-25 43-275 0 0,-6 21-165 0 0,2 1 0 0 0,1 0 0 0 0,-11 39 0 0 0,3-11 0 0 0,-51 114 0 0 0,39-67 0 0 0,35-106-245 0 0,1-1-1 0 0,0 0 1 0 0,0 1-1 0 0,1-1 1 0 0,-1 1-1 0 0,1-1 1 0 0,-1 7-1 0 0,3-10-73 0 0,0 1-1 0 0,0-1 0 0 0,0 0 1 0 0,0 0-1 0 0,0 0 1 0 0,0 0-1 0 0,-1-1 1 0 0,3 1-1 0 0,3-2-459 0 0,-1 0 0 0 0,0-1 0 0 0,0 1-1 0 0,0-1 1 0 0,5-4 0 0 0,-1 2-50 0 0,8-5-707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17503 0 0,'0'0'399'0'0,"0"0"60"0"0,0 0 21 0 0,0 0-59 0 0,-7 0-260 0 0,-21 0 2274 0 0,-1 2-1 0 0,-29 6 1 0 0,42-5-1829 0 0,0 1 0 0 0,-24 9-1 0 0,38-13-94 0 0,2 0-68 0 0,-1 1-294 0 0,1-1-149 0 0,0 0 1 0 0,0 0-1 0 0,0 1 1 0 0,0-1-1 0 0,0 0 0 0 0,0 0 1 0 0,0 0-1 0 0,0 1 0 0 0,0-1 1 0 0,0 0-1 0 0,0 0 0 0 0,0 0 1 0 0,0 0-1 0 0,0 1 1 0 0,0-1-1 0 0,0 0 0 0 0,0 0 1 0 0,0 0-1 0 0,0 1 0 0 0,0-1 1 0 0,0 0-1 0 0,0 0 1 0 0,0 0-1 0 0,0 0 0 0 0,1 1 1 0 0,-1-1-1 0 0,0 0 0 0 0,0 0 1 0 0,0 0-1 0 0,0 0 0 0 0,0 0 1 0 0,0 1-1 0 0,1-1 1 0 0,-1 0-1 0 0,0 0 0 0 0,0 0 1 0 0,0 0-1 0 0,0 0 0 0 0,1 0 1 0 0,-1 0-1 0 0,0 0 1 0 0,0 0-1 0 0,0 0 0 0 0,0 0 1 0 0,1 1-1 0 0,-1-1 0 0 0,0 0 1 0 0,0 0-1 0 0,0 0 1 0 0,1 0-1 0 0,-1 0 0 0 0,0-1 1 0 0,0 1-1 0 0,12 3-4 0 0,-12-3 4 0 0,26 2 0 0 0,36-2 0 0 0,-5 1 0 0 0,-37-1 0 0 0,-14 0 0 0 0,0-1 0 0 0,1 2 0 0 0,-1-1 0 0 0,0 1 0 0 0,0 0 0 0 0,1 0 0 0 0,-1 1 0 0 0,0-1 0 0 0,7 4 0 0 0,-13-5 0 0 0,1 1 0 0 0,-1-1 0 0 0,1 0 0 0 0,-1 1 0 0 0,1-1 0 0 0,-1 0 0 0 0,1 1 0 0 0,-1-1 0 0 0,0 0 0 0 0,1 1 0 0 0,-1-1 0 0 0,0 1 0 0 0,1-1 0 0 0,-1 0 0 0 0,0 1 0 0 0,0-1 0 0 0,1 1 0 0 0,-1-1 0 0 0,0 1 0 0 0,0-1 0 0 0,0 1 0 0 0,0-1 0 0 0,0 1 0 0 0,0-1 0 0 0,0 1 0 0 0,0 0 0 0 0,0-1 0 0 0,0 1 0 0 0,0-1 0 0 0,0 1 0 0 0,0-1 0 0 0,0 1 0 0 0,0-1 0 0 0,0 1 0 0 0,-1-1 0 0 0,1 1 0 0 0,0-1 0 0 0,0 1 0 0 0,-1-1 0 0 0,1 0 0 0 0,0 1 0 0 0,-1-1 0 0 0,1 1 0 0 0,-1 0 0 0 0,-3 6 64 0 0,0-1 1 0 0,0 1-1 0 0,0-1 1 0 0,-1 0-1 0 0,0-1 1 0 0,0 1-1 0 0,-1-1 1 0 0,0 0-1 0 0,0 0 1 0 0,-7 4-1 0 0,-9 4 491 0 0,-40 17 0 0 0,18-10-326 0 0,38-17-229 0 0,-2 1 0 0 0,0 0 0 0 0,1 0 0 0 0,0 1 0 0 0,0 0 0 0 0,0 0 0 0 0,0 1 0 0 0,-8 9 0 0 0,14-15 0 0 0,1 0 0 0 0,0 1 0 0 0,0-1 0 0 0,-1 0 0 0 0,1 0 0 0 0,0 0 0 0 0,0 1 0 0 0,-1-1 0 0 0,1 0 0 0 0,0 0 0 0 0,0 0 0 0 0,-1 1 0 0 0,1-1 0 0 0,0 0 0 0 0,0 1 0 0 0,0-1 0 0 0,0 0 0 0 0,-1 0 0 0 0,1 1 0 0 0,0-1 0 0 0,0 0 0 0 0,0 1 0 0 0,0-1 0 0 0,0 0 0 0 0,0 1 0 0 0,0-1 0 0 0,0 0 0 0 0,0 1 0 0 0,0-1 0 0 0,0 0 0 0 0,0 1 0 0 0,0-1 0 0 0,0 0 0 0 0,0 0 0 0 0,0 1 0 0 0,0-1 0 0 0,1 0 0 0 0,-1 1 0 0 0,0-1 0 0 0,0 0 0 0 0,0 1 0 0 0,0-1 0 0 0,1 0 0 0 0,-1 0 0 0 0,0 0 0 0 0,0 1 0 0 0,1-1 0 0 0,-1 0 0 0 0,0 0 0 0 0,0 1 0 0 0,1-1 0 0 0,-1 0 0 0 0,0 0 0 0 0,1 0 0 0 0,-1 0 0 0 0,6 5 0 0 0,0 0 0 0 0,0-1 0 0 0,1 0 0 0 0,-1 0 0 0 0,1-1 0 0 0,0 0 0 0 0,0 0 0 0 0,1-1 0 0 0,-1 0 0 0 0,13 3 0 0 0,-8-2 0 0 0,0 0 0 0 0,18 8 0 0 0,-27-9 0 0 0,1 0 0 0 0,-1 0 0 0 0,0 0 0 0 0,0 1 0 0 0,-1-1 0 0 0,1 1 0 0 0,0 0 0 0 0,-1 0 0 0 0,0 0 0 0 0,1 0 0 0 0,-1 0 0 0 0,0 0 0 0 0,-1 0 0 0 0,1 1 0 0 0,-1-1 0 0 0,1 1 0 0 0,-1 0 0 0 0,0-1 0 0 0,0 1 0 0 0,-1 0 0 0 0,1-1 0 0 0,-1 1 0 0 0,0 0 0 0 0,0 0 0 0 0,0 0 0 0 0,-1 6 0 0 0,0-3 0 0 0,0 0 0 0 0,0 0 0 0 0,-1 0 0 0 0,0-1 0 0 0,0 1 0 0 0,-1-1 0 0 0,0 1 0 0 0,-5 9 0 0 0,-3 0 0 0 0,-55 81 0 0 0,53-81 0 0 0,0 0 0 0 0,-1-1 0 0 0,-27 22 0 0 0,20-21 0 0 0,-30 15 0 0 0,51-30 0 0 0,-4 1 0 0 0,-1 0 0 0 0,1 1 0 0 0,0-1 0 0 0,-1 0 0 0 0,1-1 0 0 0,-9 3 0 0 0,12-4-1 0 0,1 0-1 0 0,-1 0 1 0 0,0 0-1 0 0,0 0 1 0 0,0 0-1 0 0,0-1 1 0 0,0 1-1 0 0,0 0 1 0 0,0 0-1 0 0,0 0 1 0 0,1-1-1 0 0,-1 1 1 0 0,0-1-1 0 0,0 1 1 0 0,0 0-1 0 0,1-1 1 0 0,-1 1-1 0 0,0-1 1 0 0,1 0-1 0 0,-1 1 1 0 0,0-1-1 0 0,1 0 1 0 0,-1 1-1 0 0,1-1 1 0 0,-2-1-1 0 0,1 0-92 0 0,0 0-247 0 0,-1 1-1 0 0,1-1 1 0 0,0 0 0 0 0,0 0 0 0 0,0 0 0 0 0,0 0 0 0 0,1 0 0 0 0,-1 0 0 0 0,1 0-1 0 0,-1 0 1 0 0,1 0 0 0 0,-1-3 0 0 0,1-10-9555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7:2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44 346 1375 0 0,'0'0'258'0'0,"0"0"543"0"0,0 0 242 0 0,0 0 49 0 0,0 0-79 0 0,0 0-374 0 0,0 0-167 0 0,0 0-31 0 0,0 0 24 0 0,0 0 134 0 0,0 0 60 0 0,0 0 11 0 0,0 0 24 0 0,0 0 88 0 0,-1-2 40 0 0,0 2-854 0 0,1-1 125 0 0,0 0 0 0 0,0 1 0 0 0,-1-1-1 0 0,1 1 1 0 0,0-1 0 0 0,-1 1-1 0 0,1-1 1 0 0,-1 1 0 0 0,1-1-1 0 0,0 1 1 0 0,-1-1 0 0 0,1 1 0 0 0,-1-1-1 0 0,1 1 1 0 0,-1 0 0 0 0,0-1-1 0 0,1 1 1 0 0,-1 0 0 0 0,1 0-1 0 0,-1-1 1 0 0,0 1 0 0 0,1 0 0 0 0,-1 0-1 0 0,1 0 1 0 0,-1 0 0 0 0,0 0-1 0 0,1 0 1 0 0,-1 0 0 0 0,0 0-1 0 0,1 0 1 0 0,-1 0 0 0 0,0 0-1 0 0,1 0 1 0 0,-1 0 0 0 0,1 1 0 0 0,-2-1-1 0 0,0 1 36 0 0,2-1 0 0 0,-10 10 840 0 0,9-9-884 0 0,0 1 0 0 0,0-1 0 0 0,0 1 0 0 0,0 0 0 0 0,0-1 0 0 0,1 1 0 0 0,-1 0 0 0 0,0 0 0 0 0,1-1 0 0 0,0 1 0 0 0,-1 0 0 0 0,1 0 0 0 0,0 0 0 0 0,0-1 0 0 0,0 1 0 0 0,0 0 0 0 0,0 0 0 0 0,1 0 0 0 0,-1 0 0 0 0,0-1 0 0 0,2 4 0 0 0,-1-3 50 0 0,-1-2 22 0 0,0 0 10 0 0,0 0 2 0 0,0 0-6 0 0,1 2-105 0 0,1 0 0 0 0,0 0 0 0 0,-1 0 0 0 0,1-1 0 0 0,0 1 1 0 0,0 0-1 0 0,0-1 0 0 0,1 0 0 0 0,1 2 0 0 0,6 4 122 0 0,-7-5-146 0 0,0 1 6 0 0,0-1 0 0 0,0 0-1 0 0,0-1 1 0 0,0 1 0 0 0,0-1-1 0 0,6 3 1 0 0,17 6 89 0 0,-26-10-119 0 0,2 1 2 0 0,0-1-1 0 0,-1 1 0 0 0,1-1 0 0 0,0 1 0 0 0,0-1 0 0 0,0 1 0 0 0,0-1 0 0 0,-1 0 0 0 0,1 0 0 0 0,0 0 0 0 0,2 0 0 0 0,15 0 84 0 0,14-2 78 0 0,-27 1-154 0 0,-3 0 46 0 0,-1 1-8 0 0,44-5 163 0 0,-23 1-76 0 0,-23 4-140 0 0,0 0 0 0 0,1 0 0 0 0,-1 0 1 0 0,1 0-1 0 0,-1 0 0 0 0,1 0 0 0 0,-1 0 0 0 0,1 0 0 0 0,-1 0 0 0 0,0 0 0 0 0,1 0 0 0 0,-1 0 1 0 0,1 0-1 0 0,-1 0 0 0 0,0 0 0 0 0,1 0 0 0 0,-1 1 0 0 0,1-1 0 0 0,-1 0 0 0 0,1 1 0 0 0,-1-1 0 0 0,1 0-1 0 0,-1 0 0 0 0,0 1 0 0 0,1-1 0 0 0,-1 0 0 0 0,0 0 1 0 0,1 0-1 0 0,-1 0 0 0 0,0 0 0 0 0,1 0 0 0 0,-1 0 0 0 0,1 0 1 0 0,-1 0-1 0 0,0 0 0 0 0,1 0 0 0 0,-1 0 0 0 0,1 0 0 0 0,-1 0 1 0 0,0 0-1 0 0,1 0 0 0 0,-1 0 0 0 0,1 0 0 0 0,-1-1 1 0 0,5 1 22 0 0,0-1 1 0 0,0 1 0 0 0,0 0 0 0 0,-1 0-1 0 0,1 1 1 0 0,0-1 0 0 0,0 1 0 0 0,7 2 0 0 0,0 1 40 0 0,0-1-12 0 0,7 1-52 0 0,14-5 134 0 0,-13 0-53 0 0,0-1 0 0 0,0-1 0 0 0,-1-1 0 0 0,1-1-1 0 0,-1 0 1 0 0,19-8 0 0 0,-5 4 182 0 0,-26 7-180 0 0,1 0 0 0 0,-1 0-1 0 0,13-6 1 0 0,-12 4-29 0 0,0 1-1 0 0,0 0 1 0 0,0 0 0 0 0,0 0-1 0 0,1 1 1 0 0,9-1-1 0 0,68 0 210 0 0,-80 3-251 0 0,11 0 10 0 0,-14 0 1 0 0,20 6 2 0 0,-22-5-27 0 0,14 2 0 0 0,1-1 0 0 0,28 1 0 0 0,41-4 0 0 0,-44 0 0 0 0,62-2 0 0 0,-75 1 39 0 0,-1-1 0 0 0,39-10 0 0 0,-28 9 18 0 0,-10 2-31 0 0,-15 1 8 0 0,0 0 0 0 0,23 3 0 0 0,-2-1 8 0 0,-21-1-61 0 0,1 0 61 0 0,0 1 1 0 0,0 0-1 0 0,0 1 0 0 0,23 6 0 0 0,-9-4-42 0 0,8 3 0 0 0,-27-7 0 0 0,6 3 0 0 0,7 4 0 0 0,-20-6 0 0 0,15 8 0 0 0,5 4 0 0 0,-18-11 0 0 0,25 17 0 0 0,-9-2 0 0 0,-12-8 0 0 0,0 0 0 0 0,-4-1 11 0 0,-3-7 42 0 0,-1-1 11 0 0,0 0 0 0 0,0 0 0 0 0,1-1-11 0 0,2 0-24 0 0,7-16 17 0 0,-9 13-29 0 0,1 1 14 0 0,9-11-15 0 0,-2 5-16 0 0,0 1 0 0 0,2 3 0 0 0,1 1 0 0 0,0-2 0 0 0,0 2 0 0 0,7-1 0 0 0,1 0 0 0 0,5-2 10 0 0,0 0-1 0 0,35-3 1 0 0,-41 7 52 0 0,11-2 66 0 0,-9 1 3 0 0,22-1-1 0 0,13-5 126 0 0,-23 3-161 0 0,-28 5-79 0 0,1 0 0 0 0,-1 1 1 0 0,1 0-1 0 0,-1 0 0 0 0,1 1 0 0 0,-1-1 0 0 0,8 2 0 0 0,42-4 125 0 0,-36 3-65 0 0,21-2-1 0 0,-23 1-60 0 0,25 1 1 0 0,-12 1 41 0 0,39-4 0 0 0,-35 1 6 0 0,-14 0 10 0 0,26-5 0 0 0,11-3 145 0 0,-20 5-120 0 0,-23 3-28 0 0,26-2-1 0 0,38-2 209 0 0,-49 1 29 0 0,-16 2-297 0 0,11-4-10 0 0,-22 6 0 0 0,-1 0 0 0 0,0 1 0 0 0,1-1-1 0 0,-1 1 1 0 0,0-1 0 0 0,1 1 0 0 0,-1 0 0 0 0,0 0-1 0 0,1 0 1 0 0,-1 0 0 0 0,1 0 0 0 0,2 0 0 0 0,-3 0 5 0 0,1 1 0 0 0,0-1 0 0 0,-1 1 0 0 0,1-1 0 0 0,0 0 0 0 0,0 0 0 0 0,-1 0 0 0 0,1 0 0 0 0,0 0 0 0 0,2-1 0 0 0,36-5 59 0 0,-13 2-53 0 0,-18 3 5 0 0,34-6 32 0 0,-19 0-48 0 0,15 0 136 0 0,-27 5-87 0 0,-5 1-34 0 0,10-5 45 0 0,-14 4-29 0 0,16 0 14 0 0,-11 1-33 0 0,-5 1-3 0 0,1 0 0 0 0,-1 0 0 0 0,0-1 0 0 0,1 1 0 0 0,-1-1 0 0 0,4-2 0 0 0,15-4 58 0 0,7 2-17 0 0,-17 5-50 0 0,0-1 0 0 0,47-2 64 0 0,-28 0-11 0 0,-6 0-42 0 0,-21 3-11 0 0,28-5 0 0 0,-28 4 0 0 0,17-3 0 0 0,-17 4 0 0 0,-2 0 0 0 0,-1 0 0 0 0,1 1 0 0 0,-1-1 0 0 0,1 0 0 0 0,-1 0 0 0 0,0-1 0 0 0,1 1 0 0 0,-1 0 0 0 0,1 0 0 0 0,-1-1 0 0 0,1 1 0 0 0,-1-1 0 0 0,2 0 0 0 0,10-3 0 0 0,6-1 0 0 0,-15 4 0 0 0,13-1 0 0 0,12 1 0 0 0,-2-1 0 0 0,-22 1 3 0 0,0 0 5 0 0,0 0-1 0 0,-1 0 1 0 0,1 0-1 0 0,-1 0 1 0 0,1-1 0 0 0,-1 0-1 0 0,5-2 1 0 0,4 0-8 0 0,0 1 0 0 0,-1 1 0 0 0,1 0 0 0 0,-1-1 0 0 0,1-1 0 0 0,1 2 0 0 0,-1-2 0 0 0,5-2 0 0 0,-17 6 0 0 0,33-7 0 0 0,4 0 0 0 0,-27 5 0 0 0,63-20 64 0 0,-54 18-64 0 0,-9-1 0 0 0,11-4 0 0 0,-10 5 11 0 0,-2-2 31 0 0,-8 5-25 0 0,0 1 0 0 0,0-1 0 0 0,-1 0-1 0 0,1 0 1 0 0,0 0 0 0 0,-1 0 0 0 0,1 0 0 0 0,-1 0-1 0 0,1 0 1 0 0,-1 0 0 0 0,0-1 0 0 0,1 1-1 0 0,0-2 1 0 0,0 0 2 0 0,-1 1 69 0 0,1 0-48 0 0,0 1 0 0 0,-1-1 1 0 0,1 0-1 0 0,0 0 0 0 0,-1 0 0 0 0,0 0 1 0 0,2-3-1 0 0,-2 4-21 0 0,0-1 58 0 0,-1 2 6 0 0,4-5-33 0 0,-1 2 52 0 0,-5 3 12 0 0,-29 11 7 0 0,-4 1-79 0 0,10-4-2430 0 0,16-7 1091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7:3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42 186 11975 0 0,'0'0'267'0'0,"0"0"42"0"0,1-1 17 0 0,16-41 155 0 0,-3 9 1064 0 0,1-18 831 0 0,-14 49-1864 0 0,-1 1 0 0 0,10-32 2712 0 0,-9 31-2837 0 0,-1 2 101 0 0,0 0 21 0 0,0 0-66 0 0,0 0-222 0 0,0 0 166 0 0,0 0 101 0 0,0 0 21 0 0,0 0-66 0 0,-1-2-294 0 0,-2-4-61 0 0,2 4 283 0 0,1 2 117 0 0,0 0 21 0 0,0 0-66 0 0,1-2-294 0 0,3-7-133 0 0,-4 10-16 0 0,0-1 0 0 0,0 0 0 0 0,0 0 0 0 0,0 1 0 0 0,0-1 0 0 0,0 0 0 0 0,0 0 0 0 0,0 0 0 0 0,0 1 0 0 0,0-1 0 0 0,1 0 0 0 0,-1 0 0 0 0,0 0 0 0 0,0 1 0 0 0,0-1 0 0 0,0 0 0 0 0,0 0 0 0 0,1 0 0 0 0,-1 1 0 0 0,0-1 0 0 0,0 0 0 0 0,0 0 0 0 0,0 0 0 0 0,1 0 0 0 0,-1 0 0 0 0,0 0 0 0 0,0 1 0 0 0,1-1 0 0 0,-1 0 0 0 0,0 0 0 0 0,0 0 0 0 0,0 0 0 0 0,1 0 0 0 0,-1 0 0 0 0,0 0 0 0 0,0 0 0 0 0,1 0 0 0 0,-1 0 0 0 0,0 0 0 0 0,0 0 0 0 0,1 0 0 0 0,-1 0 0 0 0,0 0 0 0 0,0 0 0 0 0,0 0 0 0 0,1-1 0 0 0,-1 1 0 0 0,0 0 0 0 0,0 0 0 0 0,0 0 0 0 0,1 0 0 0 0,-1 0 0 0 0,0 0 0 0 0,0-1 0 0 0,0 1 0 0 0,1 0 0 0 0,-1 0 0 0 0,0 0 0 0 0,0-1 0 0 0,0 1 0 0 0,0 0 0 0 0,0 0 0 0 0,0 0 0 0 0,1-1 0 0 0,0 5 0 0 0,0 0 0 0 0,0 0 0 0 0,0 0 0 0 0,-1 1 0 0 0,0-1 0 0 0,1 0 0 0 0,-1 0 0 0 0,-2 9 0 0 0,-7 36 0 0 0,5-33 0 0 0,-47 180 0 0 0,37-149-13 0 0,6-17 56 0 0,-20 47-1 0 0,28-75 329 0 0,0-2 117 0 0,0 0 21 0 0,3-1-454 0 0,0-1 1 0 0,0 1-1 0 0,0-1 0 0 0,0 0 0 0 0,0 0 1 0 0,0 0-1 0 0,0 0 0 0 0,-1 0 1 0 0,1-1-1 0 0,3-4 0 0 0,0 1-61 0 0,0-2 0 0 0,-1 1 1 0 0,0 0-1 0 0,0-1 0 0 0,0 0 0 0 0,-1 0 0 0 0,0 0 1 0 0,-1-1-1 0 0,0 1 0 0 0,3-11 0 0 0,-6 17-331 0 0,-2-3 4 0 0,1 1-1903 0 0,-1 3-4022 0 0,2 1-2530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7:3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1839 0 0,'0'0'83'0'0,"0"0"314"0"0,0 0 1281 0 0,0 0 560 0 0,0 0 112 0 0,0 0-234 0 0,0 0-1054 0 0,0 0-467 0 0,0 0-92 0 0,0 0-25 0 0,0 0-19 0 0,0 0-10 0 0,0 0-1 0 0,0 0-16 0 0,0 0-66 0 0,0 0-29 0 0,0 0-8 0 0,0 0-9 0 0,0 0-34 0 0,0 0-20 0 0,0 0-2 0 0,0 0-13 0 0,0 0-58 0 0,0 0-29 0 0,0 0-4 0 0,0 0 6 0 0,0 0 20 0 0,0 0 6 0 0,0 0 0 0 0,0 0 3 0 0,0 0 12 0 0,0 0 7 0 0,0 0 2 0 0,0 0-4 0 0,0 0-16 0 0,0 0-4 0 0,0 0 0 0 0,0 0-5 0 0,0 0-24 0 0,0 0-17 0 0,0 0-2 0 0,0 0-12 0 0,0 0-49 0 0,0 0-12 0 0,0 0 14 0 0,-2 2-26 0 0,-6 3-38 0 0,7-4 34 0 0,1-1 15 0 0,0 0 1 0 0,0 0-6 0 0,0 0-1 0 0,0 0 3 0 0,0 0 10 0 0,0 0 3 0 0,0 0 3 0 0,0 0 6 0 0,0 0-14 0 0,0 0-10 0 0,0 0 0 0 0,0 0 5 0 0,0 0-5 0 0,0 0-22 0 0,0 0-93 0 0,0 0-40 0 0,0 0 11 0 0,0 0-18 0 0,0 0 19 0 0,0 0 13 0 0,0 0 0 0 0,0 0-15 0 0,0 0-36 0 0,-4 4 375 0 0,0-2-1558 0 0,4 0-2909 0 0,0-2 2549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7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204 149 2759 0 0,'0'0'388'0'0,"0"0"590"0"0,0 0 262 0 0,0 0 52 0 0,0 0-91 0 0,0 0-424 0 0,0 0-186 0 0,0 0-42 0 0,0 0-1 0 0,0 0 16 0 0,0 0 4 0 0,2-1 0 0 0,18-12 1832 0 0,-20 13-2026 0 0,0 0-29 0 0,11-4 310 0 0,13-7 207 0 0,-22 10-599 0 0,-2 1 22 0 0,1-1-82 0 0,1 1 1 0 0,-1 0-1 0 0,1-1 0 0 0,-1 1 0 0 0,0 0 1 0 0,0-1-1 0 0,1 0 0 0 0,-1 1 0 0 0,0-1 1 0 0,2-1-1 0 0,1-3 2559 0 0,-14 6-1951 0 0,0 3-669 0 0,8-4-13 0 0,1 1-1 0 0,-29 12 280 0 0,28-12-319 0 0,2-1 6 0 0,-2 1 1 0 0,-15 9 168 0 0,15-9-192 0 0,-17 20 288 0 0,8-9-213 0 0,-19 19 98 0 0,17-18-134 0 0,0 1 0 0 0,1 0 0 0 0,-17 27 0 0 0,-12 17 53 0 0,38-55-166 0 0,-4 10 11 0 0,5-8-5 0 0,-7 13 27 0 0,8-15-15 0 0,-4 13-10 0 0,2-9 1 0 0,1-4-1 0 0,1 1 1 0 0,0-1 0 0 0,0 1-1 0 0,1 0 1 0 0,-1 0 0 0 0,0 5-1 0 0,1-7-1 0 0,-1-1 1 0 0,1 1-1 0 0,0 0 0 0 0,0 0 0 0 0,-1 0 0 0 0,1 0 0 0 0,0 0 0 0 0,1 0 0 0 0,-1 0 0 0 0,0-1 0 0 0,0 1 0 0 0,1 0 0 0 0,-1 0 0 0 0,1 0 0 0 0,1 1 0 0 0,0 2-11 0 0,1 7 6 0 0,8 27 0 0 0,-2-16 0 0 0,-7-19 0 0 0,6 6 0 0 0,2-2 0 0 0,0-1 0 0 0,2-1 11 0 0,-7-4 34 0 0,1 0 1 0 0,0 0 0 0 0,0-1 0 0 0,-1 0-1 0 0,1 0 1 0 0,0 0 0 0 0,0 0-1 0 0,0-1 1 0 0,0 0 0 0 0,0 0-1 0 0,0-1 1 0 0,0 0 0 0 0,0 0-1 0 0,0 0 1 0 0,10-4 0 0 0,-14 4-49 0 0,3 0 13 0 0,16-8 73 0 0,29-21 86 0 0,-48 29-162 0 0,-1 0 3 0 0,0 0 1 0 0,0 0-1 0 0,0 0 1 0 0,0 1-1 0 0,0-1 0 0 0,-1 0 1 0 0,1-1-1 0 0,0 1 1 0 0,0 0-1 0 0,0-2 0 0 0,5-5 53 0 0,72-68 848 0 0,-47 44-311 0 0,44-61 0 0 0,-55 65-322 0 0,-7 9 9 0 0,16-28-1 0 0,-26 40-243 0 0,0 1 0 0 0,0-1 0 0 0,-1 0 0 0 0,0 1 0 0 0,0-1 0 0 0,-1 0 0 0 0,0 0-1 0 0,1-13 1 0 0,-2 12-25 0 0,0 1-1 0 0,-1-1 0 0 0,0 0 1 0 0,0 1-1 0 0,-1-1 0 0 0,0 1 1 0 0,0-1-1 0 0,-1 1 0 0 0,0 0 1 0 0,0 0-1 0 0,-1 0 0 0 0,-5-7 1 0 0,6 10-8 0 0,0 0 1 0 0,0 0-1 0 0,-1 0 1 0 0,0 1-1 0 0,1-1 0 0 0,-1 1 1 0 0,-1 0-1 0 0,1 0 1 0 0,0 1-1 0 0,-1-1 1 0 0,1 1-1 0 0,-1 0 1 0 0,0 0-1 0 0,0 0 1 0 0,0 1-1 0 0,0 0 1 0 0,0 0-1 0 0,0 0 1 0 0,-6 0-1 0 0,-4 0-45 0 0,-1 2-1 0 0,1-1 1 0 0,-23 5-1 0 0,30-4 14 0 0,0 1 1 0 0,1 0-1 0 0,-1 1 1 0 0,1 0-1 0 0,-1 0 1 0 0,1 1-1 0 0,0-1 1 0 0,-10 8-1 0 0,8-4-114 0 0,0-1-461 0 0,1 0-1 0 0,-1 1 1 0 0,1 0-1 0 0,1 1 0 0 0,-12 13 1 0 0,18-20-906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3 499 17503 0 0,'0'0'399'0'0,"-3"-16"961"0"0,3 11-1287 0 0,1-1 1 0 0,0 1-1 0 0,0-1 0 0 0,0 1 0 0 0,1 0 1 0 0,0 0-1 0 0,4-10 0 0 0,-1 3 433 0 0,12-24 415 0 0,1 1 0 0 0,1 0 0 0 0,3 1 0 0 0,25-31 0 0 0,-30 44-626 0 0,1 2 0 0 0,0 0 0 0 0,2 1 1 0 0,0 1-1 0 0,1 0 0 0 0,1 2 0 0 0,0 1 0 0 0,33-16 0 0 0,-39 22-295 0 0,0 1 0 0 0,1 1 0 0 0,0 1 0 0 0,0 0 0 0 0,0 1 0 0 0,33-3 0 0 0,-41 6 0 0 0,-1 1 0 0 0,1 0 0 0 0,0 0 0 0 0,0 1 0 0 0,0 0 0 0 0,0 1 0 0 0,-1-1 0 0 0,1 2 0 0 0,-1-1 0 0 0,1 1 0 0 0,-1 1 0 0 0,0-1 0 0 0,0 1 0 0 0,0 1 0 0 0,10 7 0 0 0,-16-10 0 0 0,1 1 0 0 0,0-1 0 0 0,0 1 0 0 0,-1 0 0 0 0,0 0 0 0 0,1 0 0 0 0,-1 0 0 0 0,0 1 0 0 0,0-1 0 0 0,-1 0 0 0 0,1 1 0 0 0,-1-1 0 0 0,0 1 0 0 0,0 0 0 0 0,1 5 0 0 0,-1-2 0 0 0,-1 0 0 0 0,0-1 0 0 0,-1 1 0 0 0,1 0 0 0 0,-1-1 0 0 0,-1 1 0 0 0,1-1 0 0 0,-3 8 0 0 0,0-4 0 0 0,0 0 0 0 0,-1-1 0 0 0,0 1 0 0 0,0-1 0 0 0,-1 0 0 0 0,-1 0 0 0 0,-8 10 0 0 0,-59 53 0 0 0,37-37 0 0 0,-37 31-1976 0 0,-104 73 0 0 0,151-121-1741 0 0,25-16 1681 0 0,2-2-11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2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19351 0 0,'0'0'886'0'0,"0"0"-21"0"0,2 0-554 0 0,0 1-180 0 0,1 0 0 0 0,-1 0 0 0 0,0 0 0 0 0,1 0 0 0 0,-1 0 0 0 0,0 0 0 0 0,0 1 0 0 0,0-1 0 0 0,0 1 0 0 0,0 0 0 0 0,0 0 0 0 0,0 0 0 0 0,-1 0 0 0 0,1 0 0 0 0,-1 0 0 0 0,1 0 0 0 0,-1 0 0 0 0,0 0 1 0 0,0 1-1 0 0,1 3 0 0 0,4 8 975 0 0,-1 0 0 0 0,3 20 0 0 0,-6-25-998 0 0,11 57 115 0 0,4 71 0 0 0,-17-135-212 0 0,17 271 1604 0 0,-16-242-1615 0 0,-3 1 0 0 0,-7 48 0 0 0,6-64 0 0 0,0-1 0 0 0,-1 0 0 0 0,-1 0 0 0 0,0-1 0 0 0,-2 0 0 0 0,1 0 0 0 0,-10 15 0 0 0,12-24-332 0 0,1 0 1 0 0,-1-1-1 0 0,1 1 0 0 0,-1-1 0 0 0,0 0 0 0 0,-1-1 1 0 0,1 1-1 0 0,-1-1 0 0 0,-7 5 0 0 0,10-7 177 0 0,0 0 0 0 0,0 0 0 0 0,0 0 0 0 0,0 0 1 0 0,-1-1-1 0 0,1 1 0 0 0,0-1 0 0 0,0 0 0 0 0,0 1 0 0 0,0-1 0 0 0,-1 0 0 0 0,1 0 0 0 0,0-1 0 0 0,0 1 0 0 0,0 0 0 0 0,0-1 0 0 0,0 1 0 0 0,-1-1 0 0 0,1 0 0 0 0,0 1 0 0 0,0-1 0 0 0,0 0 0 0 0,0 0 0 0 0,1 0 0 0 0,-1-1 0 0 0,0 1 0 0 0,-2-2 0 0 0,3 1-101 0 0,-1 0 0 0 0,0 0 0 0 0,1 0 1 0 0,0 0-1 0 0,0 0 0 0 0,-1 0 0 0 0,0-3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11975 0 0,'0'0'267'0'0,"0"0"42"0"0,0 0 17 0 0,0 0-28 0 0,-2 0-196 0 0,0 1 5 0 0,0-1 1 0 0,0 0 0 0 0,1 0-1 0 0,-1 0 1 0 0,0 1 0 0 0,0-1-1 0 0,0 1 1 0 0,0 0 0 0 0,1-1-1 0 0,-1 1 1 0 0,0 0 0 0 0,1 0-1 0 0,-1 0 1 0 0,1 0 0 0 0,-1 0-1 0 0,1 0 1 0 0,-1 1 0 0 0,1-1-1 0 0,0 0 1 0 0,0 1 0 0 0,-1-1-1 0 0,1 1 1 0 0,0 0 0 0 0,0-1-1 0 0,1 1 1 0 0,-2 2 0 0 0,-3 3 475 0 0,-6 12 192 0 0,1 0 0 0 0,0 0 0 0 0,2 1 0 0 0,-11 35 0 0 0,-15 88 158 0 0,28-117-1037 0 0,-1 11 104 0 0,1 0 0 0 0,-3 74 0 0 0,9-98 0 0 0,1 1 0 0 0,0 0 0 0 0,0-1 0 0 0,2 1 0 0 0,0-1 0 0 0,0 0 0 0 0,1 0 0 0 0,1 0 0 0 0,0 0 0 0 0,0-1 0 0 0,12 19 0 0 0,-10-22-220 0 0,0 0-1 0 0,1-1 1 0 0,0 0-1 0 0,0 0 0 0 0,1-1 1 0 0,0 0-1 0 0,0 0 1 0 0,0-1-1 0 0,1 0 1 0 0,0-1-1 0 0,14 6 1 0 0,5-3-6606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110 155 2759 0 0,'0'0'107'0'0,"0"0"-19"0"0,0-2-11 0 0,2-8-57 0 0,3-2-24 0 0,-3 5 4 0 0,1-1 0 0 0,-2 1 0 0 0,0 0 0 0 0,-1 4 348 0 0,1 0 0 0 0,-1-1 0 0 0,1 1 0 0 0,0 0 0 0 0,0 0 0 0 0,0-1 0 0 0,2-3 0 0 0,0 0 348 0 0,-2 6-253 0 0,-1 1-222 0 0,0 0 166 0 0,0 0-327 0 0,0 0 1 0 0,0 0-1 0 0,0-1 1 0 0,0 1-1 0 0,0 0 0 0 0,0 0 1 0 0,1 0-1 0 0,-1 0 1 0 0,0-1-1 0 0,0 1 0 0 0,0 0 1 0 0,0 0-1 0 0,0 0 0 0 0,0 0 1 0 0,0-1-1 0 0,0 1 1 0 0,0 0-1 0 0,0 0 0 0 0,0 0 1 0 0,0-1-1 0 0,0 1 1 0 0,0 0-1 0 0,0 0 0 0 0,0 0 1 0 0,0 0-1 0 0,0-1 0 0 0,0 1 1 0 0,0 0-1 0 0,0 0 1 0 0,0 0-1 0 0,-1-1 0 0 0,1 1 1 0 0,0 0-1 0 0,0 0 1 0 0,0 0-1 0 0,0 0 0 0 0,-5-10 4515 0 0,4 8-4243 0 0,0 1 180 0 0,1 1 0 0 0,0 0 0 0 0,0 0 0 0 0,0 0-69 0 0,-1-1-294 0 0,-3-1-61 0 0,3 2 283 0 0,1 0 117 0 0,0 0 21 0 0,0 0-66 0 0,-5-2 406 0 0,1 0 0 0 0,-1 0 0 0 0,0 1 0 0 0,-6-2 0 0 0,4 5-833 0 0,-8 3 1223 0 0,0-5-430 0 0,13 1-809 0 0,-26 0 0 0 0,11-1 2032 0 0,12-3-2016 0 0,2-1-16 0 0,7-1 0 0 0,-1 3 0 0 0,0 0 0 0 0,-1 1 0 0 0,1-1 0 0 0,0 1 0 0 0,0-1 0 0 0,0 1 0 0 0,1 0 0 0 0,-1 0 0 0 0,0 0 0 0 0,0 1 0 0 0,5-1 0 0 0,7-2 0 0 0,-10 3 0 0 0,0 0 0 0 0,0 0 0 0 0,-1 0 0 0 0,1 0 0 0 0,7 2 0 0 0,-7-1 0 0 0,0 0 0 0 0,0-1 0 0 0,0 0 0 0 0,0 0 0 0 0,7 0 0 0 0,26-2 0 0 0,2-3 0 0 0,-18 1 0 0 0,-12 5 0 0 0,-1 0-64 0 0,-7 0-273 0 0,-2-1-138 0 0,0 0-1125 0 0,0-1-4590 0 0,0-5-1968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53 10135 0 0,'0'0'231'0'0,"-9"-1"546"0"0,4-1-651 0 0,4 2 267 0 0,-12-9 2155 0 0,12 9-2451 0 0,1 0-71 0 0,0 0 0 0 0,0 0 0 0 0,-1 0 0 0 0,1-1 0 0 0,0 1 0 0 0,-1 0 0 0 0,1 0 0 0 0,0 0 0 0 0,0 0 0 0 0,-1 0 0 0 0,1 0 0 0 0,0-1 0 0 0,0 1 0 0 0,0 0 0 0 0,-1 0 0 0 0,1 0 0 0 0,0-1 0 0 0,0 1 0 0 0,0 0 0 0 0,0 0 0 0 0,-1-1 0 0 0,1 1 0 0 0,0 0 0 0 0,0 0 0 0 0,0-1 0 0 0,0 1 0 0 0,0 0 0 0 0,0 0 0 0 0,0-1 0 0 0,0 1 0 0 0,0 0 0 0 0,0-1 0 0 0,0 1 0 0 0,0 0 0 0 0,0 0 0 0 0,0-1 0 0 0,0 1 0 0 0,0 0 0 0 0,0-1 0 0 0,0 1 0 0 0,0-1 0 0 0,0 0 345 0 0,-2-7 1218 0 0,-3 4-1573 0 0,-2-1-16 0 0,1 0 0 0 0,5 5 0 0 0,0-1 0 0 0,0 0 0 0 0,0 1 0 0 0,0-1 0 0 0,-1 1 0 0 0,1-1 0 0 0,0 1 0 0 0,0 0 0 0 0,0 0 0 0 0,0-1 0 0 0,0 1 0 0 0,0 0 0 0 0,-1 0 0 0 0,1 0 0 0 0,0 0 0 0 0,-2 0 0 0 0,-4 0 0 0 0,-28 2 0 0 0,33-2 173 0 0,-1 0 1 0 0,0 1-1 0 0,0-1 0 0 0,0 0 0 0 0,0 0 1 0 0,0-1-1 0 0,-5 0 0 0 0,-10-3 473 0 0,11 5-630 0 0,5 6-16 0 0,-3 17 0 0 0,2-4 0 0 0,-12 98 0 0 0,13-97 0 0 0,1 34 0 0 0,-2 13 0 0 0,2-58 0 0 0,1 1 0 0 0,0-1 0 0 0,0 0 0 0 0,1 1 0 0 0,1-1 0 0 0,0 0 0 0 0,3 12 0 0 0,-2 2 0 0 0,-3-19 0 0 0,0 0 0 0 0,1 0 0 0 0,0 0 0 0 0,1 5 0 0 0,4 11 0 0 0,-3-10 0 0 0,-1 0 0 0 0,1 15 0 0 0,0-1 0 0 0,0-2 0 0 0,-2 0 0 0 0,-1 0 0 0 0,-3 32 0 0 0,1-43-11 0 0,-5 24-1 0 0,1-14 966 0 0,-3 16 163 0 0,7-33-1117 0 0,1-1 0 0 0,0 0 0 0 0,0 1 0 0 0,1-1 0 0 0,-1 1 0 0 0,1 6 0 0 0,-2 20 0 0 0,-7 12 0 0 0,1 1 0 0 0,7-36 0 0 0,-3 13 0 0 0,2 5 0 0 0,1 0 0 0 0,2-1 0 0 0,0 1 0 0 0,2 0 0 0 0,10 42 0 0 0,-12-63 0 0 0,0 1 0 0 0,0-1 0 0 0,0 0 0 0 0,-1 0 0 0 0,0 0 0 0 0,0 0 0 0 0,0 0 0 0 0,-2 9 0 0 0,2 36 0 0 0,1-37 0 0 0,-1 0 0 0 0,-3 24 0 0 0,-6 18 0 0 0,7-49 0 0 0,1 0 0 0 0,-1 0 0 0 0,1 0 0 0 0,1 0 0 0 0,-1 12 0 0 0,1-11 0 0 0,-1 13 153 0 0,1-17 19 0 0,0-1 1 0 0,0 1-1 0 0,0-1 0 0 0,0 1 0 0 0,0-1 1 0 0,1 1-1 0 0,-1-1 0 0 0,1 0 1 0 0,0 1-1 0 0,1 2 0 0 0,1 4-172 0 0,6 2 0 0 0,-4-10 0 0 0,-3-1 0 0 0,0 1 0 0 0,15 0 0 0 0,-10-2 0 0 0,21-3 0 0 0,-25 3 0 0 0,0 0 0 0 0,0 0 0 0 0,0 0 0 0 0,0 0 0 0 0,0 0 0 0 0,2-2 0 0 0,1 0 0 0 0,0 0 0 0 0,0 0 0 0 0,1 1 0 0 0,-1 0 0 0 0,0 0 0 0 0,10-1 0 0 0,-10 2-23 0 0,3 0 67 0 0,2 4-334 0 0,-10-2-1114 0 0,-2-4-511 0 0,-2-9-107 0 0,2 9-24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1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369 457 2759 0 0,'0'0'107'0'0,"0"0"-19"0"0,3-1-11 0 0,-3 1-76 0 0,1 0 0 0 0,0-1-1 0 0,0 1 1 0 0,0 0-1 0 0,-1-1 1 0 0,1 1-1 0 0,0-1 1 0 0,0 1-1 0 0,-1-1 1 0 0,1 1-1 0 0,0-1 1 0 0,-1 1-1 0 0,1-1 1 0 0,-1 0-1 0 0,1 1 1 0 0,0-1-1 0 0,-1 0 1 0 0,0 0-1 0 0,1 1 1 0 0,-1-1-1 0 0,1 0 1 0 0,-1 0-1 0 0,0 0 1 0 0,0 0-1 0 0,1 1 1 0 0,-1-1-1 0 0,0 0 1 0 0,0 0-1 0 0,0 0 1 0 0,0-1-1 0 0,2-9 691 0 0,1 1-1 0 0,0-1 0 0 0,6-13 0 0 0,1-4 541 0 0,13-39 1880 0 0,-12 37-2010 0 0,-1 0 0 0 0,7-39 0 0 0,-14 40-64 0 0,0-54 0 0 0,-3 73-841 0 0,0 8-65 0 0,-3-27 382 0 0,2 27-429 0 0,1 2-10 0 0,0 0 11 0 0,0 0-14 0 0,0 0-1 0 0,0 0 2 0 0,0 0 0 0 0,0 0 4 0 0,0 0 18 0 0,0 0 8 0 0,0 0 2 0 0,-3 13-16 0 0,-1 9-91 0 0,1 0-1 0 0,-1 39 1 0 0,3-34 5 0 0,1-14-10 0 0,0 0 0 0 0,5 21 0 0 0,-1 9 11 0 0,4 38 13 0 0,0 25-19 0 0,-3 117 3 0 0,-9-93 0 0 0,3 78 0 0 0,2-136 0 0 0,-9 93 0 0 0,4-109 0 0 0,-20 151 0 0 0,7-82 0 0 0,-1 23 0 0 0,15 92 0 0 0,-4 81 0 0 0,-3-229 0 0 0,-4-1 0 0 0,-5 0 0 0 0,-40 119 0 0 0,16-65 0 0 0,30-105 0 0 0,3-13 0 0 0,-10 47 0 0 0,-3 27 0 0 0,-3 17 0 0 0,15-46 0 0 0,-7 52 0 0 0,11-76 0 0 0,4-26 0 0 0,-2 40 0 0 0,3 43 0 0 0,2-72 0 0 0,0-13 0 0 0,3 22 0 0 0,1 5 0 0 0,-1 55 0 0 0,-3-87 0 0 0,-1 15 0 0 0,-2 1 0 0 0,-6 34 0 0 0,4-32-13 0 0,2-12 57 0 0,-7 24 1 0 0,8-37 374 0 0,1 1-1 0 0,0 0 0 0 0,0 12 0 0 0,0-11-335 0 0,1-1 0 0 0,-1 0-1 0 0,-3 10 1 0 0,0-1-83 0 0,1 0 0 0 0,-3 30 0 0 0,-6 33 0 0 0,0 2 0 0 0,11-67 0 0 0,-1-1 0 0 0,-1 0 0 0 0,-6 19 0 0 0,2 14 0 0 0,-2-9 0 0 0,7-30 0 0 0,-4 27 0 0 0,5-30 0 0 0,1-4 0 0 0,-1 0 0 0 0,1 0 0 0 0,0 0 0 0 0,0 0 0 0 0,0 1 0 0 0,0-1 0 0 0,1 0 0 0 0,-1 0 0 0 0,1 3 0 0 0,1 0 0 0 0,-1-3 0 0 0,-1-1 0 0 0,1 1 0 0 0,-1-1 0 0 0,0 1 0 0 0,0-1 0 0 0,1 1 0 0 0,-1 0 0 0 0,0-1 0 0 0,0 1 0 0 0,-1 1 0 0 0,3 35 0 0 0,-2-26 0 0 0,-1-1 0 0 0,-3 14 0 0 0,-1 13 0 0 0,5-34 0 0 0,-1-1 0 0 0,-7 21 0 0 0,6-15 0 0 0,2-8 0 0 0,0-1 0 0 0,0 1 0 0 0,0-1 0 0 0,0 1 0 0 0,0-1 0 0 0,0 1 0 0 0,0 0 0 0 0,0-1 0 0 0,0 1 0 0 0,0-1 0 0 0,0 1 0 0 0,0 0 0 0 0,0-1 0 0 0,0 1 0 0 0,0-1 0 0 0,1 1 0 0 0,-1 0 0 0 0,4 0 0 0 0,-3-1 0 0 0,8 0-861 0 0,4-2-3622 0 0,2-3-1565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13823 0 0,'0'0'315'0'0,"0"0"45"0"0,0 0 21 0 0,0 0-49 0 0,0 0-149 0 0,0 0 194 0 0,0 0 110 0 0,0 0 22 0 0,0 0 3 0 0,0 0 0 0 0,0 0 0 0 0,0 0 0 0 0,0 0 0 0 0,5-2 0 0 0,12-2 0 0 0,-16 4-429 0 0,0-1 0 0 0,0 1 0 0 0,0-1-1 0 0,0 1 1 0 0,0-1 0 0 0,1 0 0 0 0,-1 1 0 0 0,0-1-1 0 0,-1 0 1 0 0,1 0 0 0 0,0 0 0 0 0,0 0 0 0 0,0 0-1 0 0,0 0 1 0 0,-1 0 0 0 0,1 0 0 0 0,0-1 0 0 0,5-6 474 0 0,21-18 194 0 0,-1 0-1 0 0,-1-2 1 0 0,36-52 0 0 0,-44 58-622 0 0,-13 17-124 0 0,1 0 0 0 0,-1-1 0 0 0,0 0 0 0 0,-1 1 1 0 0,1-1-1 0 0,4-13 0 0 0,-4 9 169 0 0,-4 9-119 0 0,1-1 0 0 0,0 1-1 0 0,-1 0 1 0 0,1-1 0 0 0,-1 1-1 0 0,1-1 1 0 0,-1 1 0 0 0,1-1-1 0 0,-1 1 1 0 0,0-1-1 0 0,0 1 1 0 0,0-1 0 0 0,0 1-1 0 0,0-1 1 0 0,0 1 0 0 0,0-1-1 0 0,-1 1 1 0 0,1-1 0 0 0,0 1-1 0 0,-1-1 1 0 0,1 1-1 0 0,-1-1 1 0 0,0 1 0 0 0,1 0-1 0 0,-1-1 1 0 0,0 1 0 0 0,0 0-1 0 0,0 0 1 0 0,0 0 0 0 0,0-1-1 0 0,0 1 1 0 0,0 0-1 0 0,-2-1 1 0 0,-3-3-39 0 0,0 2-16 0 0,0 2 0 0 0,3 1 0 0 0,1 0 0 0 0,-1 0 0 0 0,1 0 0 0 0,0 0 0 0 0,-1 0 0 0 0,1 1 0 0 0,-1-1 0 0 0,1 1 0 0 0,0-1 0 0 0,-1 1 0 0 0,1 0 0 0 0,0 0 0 0 0,0 0 0 0 0,0 0 0 0 0,0 1 0 0 0,0-1 0 0 0,0 0 0 0 0,0 1 0 0 0,0 0 0 0 0,0-1 0 0 0,1 1 0 0 0,-1 0 0 0 0,1 0 0 0 0,-1 0 0 0 0,-1 3 0 0 0,-5 4 0 0 0,3-2 0 0 0,-1 1 0 0 0,2-1 0 0 0,-1 1 0 0 0,1 0 0 0 0,-5 12 0 0 0,-12 44 0 0 0,-2 42 0 0 0,21-93 0 0 0,0 1 0 0 0,1-1 0 0 0,1 1 0 0 0,0-1 0 0 0,4 26 0 0 0,-3-36 0 0 0,-1 0 0 0 0,1-1 0 0 0,0 1 0 0 0,0 0 0 0 0,0-1 0 0 0,0 1 0 0 0,0 0 0 0 0,1-1 0 0 0,-1 0 0 0 0,1 1 0 0 0,-1-1 0 0 0,1 0 0 0 0,0 0 0 0 0,0 0 0 0 0,0 0 0 0 0,0 0 0 0 0,0 0 0 0 0,1-1 0 0 0,-1 1 0 0 0,0-1 0 0 0,1 1 0 0 0,-1-1 0 0 0,1 0 0 0 0,0 0 0 0 0,-1 0 0 0 0,4 0 0 0 0,1 1 0 0 0,1-2 0 0 0,0 1 0 0 0,-1-1 0 0 0,1 0 0 0 0,-1-1 0 0 0,1 0 0 0 0,-1 0 0 0 0,1 0 0 0 0,13-5 0 0 0,11-4 0 0 0,-19 4-862 0 0,-12 1-1357 0 0,-11-2-4072 0 0,8 6 4441 0 0,-6-4-5232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1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24 10135 0 0,'0'0'231'0'0,"0"0"29"0"0,0 0 19 0 0,-6 0 543 0 0,2 1 3694 0 0,-32 3-1952 0 0,34-4-1982 0 0,2 0 288 0 0,-4-5 748 0 0,5 3 2056 0 0,3 0-3672 0 0,1 1-1 0 0,0-1 0 0 0,0 1 1 0 0,0 0-1 0 0,0 1 1 0 0,1-1-1 0 0,-1 1 1 0 0,0 0-1 0 0,0 0 1 0 0,0 1-1 0 0,0-1 0 0 0,6 2 1 0 0,19 2-5 0 0,-28-4 3 0 0,-1 0 0 0 0,1 0 0 0 0,0 0 0 0 0,0 0 0 0 0,-1 0 0 0 0,1 0 0 0 0,0 0 0 0 0,-1-1 0 0 0,1 1 0 0 0,0-1 0 0 0,-1 1 0 0 0,1-1 0 0 0,0 1 0 0 0,-1-1 0 0 0,2-1 0 0 0,3-1 0 0 0,26-9 0 0 0,-69 29-5719 0 0,22-10 2264 0 0,7-4-3627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1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 11975 0 0,'0'0'267'0'0,"0"0"42"0"0,0 0 17 0 0,-1-1-28 0 0,-4-2-58 0 0,4 2 491 0 0,2 1-528 0 0,-1 0 0 0 0,0 0 1 0 0,0 0-1 0 0,0 0 0 0 0,0 0 0 0 0,1 0 1 0 0,-1 0-1 0 0,0 0 0 0 0,0-1 0 0 0,0 1 1 0 0,0 0-1 0 0,0 0 0 0 0,0 0 0 0 0,0 0 1 0 0,1 0-1 0 0,-1-1 0 0 0,0 1 0 0 0,0 0 1 0 0,0 0-1 0 0,0 0 0 0 0,0 0 0 0 0,0 0 0 0 0,0-1 1 0 0,0 1-1 0 0,0 0 0 0 0,0 0 0 0 0,0 0 1 0 0,0-1-1 0 0,0 1 0 0 0,0 0 0 0 0,0 0 1 0 0,0 0-1 0 0,0 0 0 0 0,0-1 0 0 0,0 1 1 0 0,0 0-1 0 0,0 0 0 0 0,0 0 0 0 0,0 0 1 0 0,0-1-1 0 0,-9 1 1384 0 0,-10 5-2134 0 0,10 0 924 0 0,0 0-1 0 0,0 1 1 0 0,1 0-1 0 0,-14 13 1 0 0,-21 21-212 0 0,57-48-165 0 0,0 0 0 0 0,1 1 0 0 0,28-8 0 0 0,14-7 0 0 0,-49 19 0 0 0,-1 6 0 0 0,-6-1 19 0 0,0-1 1 0 0,0 1-1 0 0,0-1 0 0 0,0 1 1 0 0,0-1-1 0 0,0 1 0 0 0,-1-1 1 0 0,1 1-1 0 0,0 0 0 0 0,-1-1 1 0 0,0 1-1 0 0,1 0 0 0 0,-1-1 1 0 0,0 1-1 0 0,0 0 0 0 0,0 0 1 0 0,0 0-1 0 0,0-1 0 0 0,0 1 1 0 0,-1 0-1 0 0,1-1 0 0 0,0 1 1 0 0,-1 0-1 0 0,1-1 0 0 0,-1 1 1 0 0,-1 2-1 0 0,-2 4 170 0 0,-1 0-1 0 0,0-1 1 0 0,-1 1 0 0 0,-6 6-1 0 0,-10 14 230 0 0,21-24-318 0 0,0-3-97 0 0,1 0 1 0 0,-1 0 0 0 0,0 0-1 0 0,1 0 1 0 0,-1 0-1 0 0,0 0 1 0 0,0 0 0 0 0,0-1-1 0 0,0 1 1 0 0,0 0 0 0 0,0 0-1 0 0,0-1 1 0 0,0 1 0 0 0,0-1-1 0 0,0 1 1 0 0,0-1-1 0 0,-1 1 1 0 0,-2 3-4 0 0,12-5 0 0 0,8-3 0 0 0,2-1 0 0 0,-17 5 0 0 0,0-1 0 0 0,0 1 0 0 0,0 0 0 0 0,0 0 0 0 0,0 0 0 0 0,0 0 0 0 0,0 0 0 0 0,0 0 0 0 0,0 0 0 0 0,1 0 0 0 0,-1 1 0 0 0,0-1 0 0 0,0 0 0 0 0,0 1 0 0 0,0-1 0 0 0,0 0 0 0 0,0 1 0 0 0,0-1 0 0 0,0 1 0 0 0,-1 0 0 0 0,1-1 0 0 0,0 1 0 0 0,0 0 0 0 0,0-1 0 0 0,0 1 0 0 0,-1 0 0 0 0,1 0 0 0 0,0 0 0 0 0,-1 0 0 0 0,1 0 0 0 0,-1 0 0 0 0,1 0 0 0 0,0 1 0 0 0,0 4 0 0 0,0-1 0 0 0,0 0 0 0 0,0 0 0 0 0,-1 1 0 0 0,1 8 0 0 0,-1 1 0 0 0,1-6 0 0 0,-1 0 0 0 0,-1 0 0 0 0,0 0 0 0 0,0 0 0 0 0,-5 17 0 0 0,1-6 0 0 0,-14 28 0 0 0,13-33 0 0 0,-1-1 0 0 0,0-1 0 0 0,-17 25 0 0 0,18-34 0 0 0,1 1 0 0 0,0-1 0 0 0,-1 0 0 0 0,0-1 0 0 0,0 1 0 0 0,0-1 0 0 0,-8 3 0 0 0,10-5 0 0 0,0-1 0 0 0,-1 1 0 0 0,1-1 0 0 0,0 0 0 0 0,0 0 0 0 0,-6-2 0 0 0,7 1 0 0 0,1 0 0 0 0,-1 0 0 0 0,1 0 0 0 0,-1 0 0 0 0,1-1 0 0 0,0 1 0 0 0,0-1 0 0 0,0 1 0 0 0,-1-1 0 0 0,2 0 0 0 0,-1 0 0 0 0,0 0 0 0 0,-3-4 0 0 0,5 5 0 0 0,-1 0 0 0 0,0 0 0 0 0,1 0 0 0 0,-1 0 0 0 0,1 0 0 0 0,-1 0 0 0 0,1 0 0 0 0,0 0 0 0 0,-1 0 0 0 0,1 0 0 0 0,0 0 0 0 0,0 0 0 0 0,0 0 0 0 0,-1 0 0 0 0,1 0 0 0 0,0 0 0 0 0,1-1 0 0 0,-1 0 0 0 0,0-3 0 0 0,0 4 0 0 0,0 0 0 0 0,0-1 0 0 0,0 1 0 0 0,0 0 0 0 0,0-1 0 0 0,0 1 0 0 0,1 0 0 0 0,-1 0 0 0 0,0-1 0 0 0,1 1 0 0 0,-1 0 0 0 0,0 0 0 0 0,1-1 0 0 0,0 1 0 0 0,-1 0 0 0 0,1 0 0 0 0,0 0 0 0 0,1-2 0 0 0,3-4 0 0 0,-3 2-68 0 0,1 0 0 0 0,-1 0 1 0 0,1 1-1 0 0,0-1 0 0 0,0 1 0 0 0,1-1 0 0 0,0 1 1 0 0,5-5-1 0 0,3-1-468 0 0,22-13-1 0 0,-16 11 256 0 0,-7 5-340 0 0,0 0-398 0 0,-1 0 0 0 0,0 0 0 0 0,0-1 0 0 0,-1 0 1 0 0,0 0-1 0 0,14-19 0 0 0,-1-3-1017 0 0,-1 3-11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10135 0 0,'0'0'464'0'0,"0"0"-9"0"0,1-2 797 0 0,4-20 11993 0 0,-3 16-13229 0 0,-1 4-16 0 0,-1 1 0 0 0,1-1 0 0 0,0 0 0 0 0,0 1 0 0 0,0 0 0 0 0,0-1 0 0 0,0 1 0 0 0,0-1 0 0 0,0 1 0 0 0,0 0 0 0 0,0 0 0 0 0,1 0 0 0 0,-1 0 0 0 0,0 0 0 0 0,1 0 0 0 0,-1 0 0 0 0,1 0 0 0 0,-1 0 0 0 0,1 1 0 0 0,-1-1 0 0 0,1 1 0 0 0,-1-1 0 0 0,3 0 0 0 0,-1 0 0 0 0,2-1 0 0 0,0 0 0 0 0,1 0 0 0 0,-1 1 0 0 0,1 0 0 0 0,0 0 0 0 0,-1 0 0 0 0,1 0 0 0 0,0 1 0 0 0,0 0 0 0 0,-1 0 0 0 0,1 1 0 0 0,6 1 0 0 0,24 1 537 0 0,-31-3-415 0 0,0 0 1 0 0,0 1-1 0 0,0-1 0 0 0,-1 1 1 0 0,1 0-1 0 0,0 0 0 0 0,0 0 1 0 0,-1 1-1 0 0,1-1 0 0 0,4 4 1 0 0,-7-3 26 0 0,-2-1-148 0 0,1 1 0 0 0,-1 0 0 0 0,1 0 0 0 0,-1 0 0 0 0,1-1 0 0 0,-1 1 0 0 0,0 0 0 0 0,0 0 0 0 0,0 0 0 0 0,0 0 0 0 0,0 0 0 0 0,0-1 0 0 0,-1 1 0 0 0,1 0 1 0 0,0 0-1 0 0,-1 0 0 0 0,0-1 0 0 0,-1 4 0 0 0,0-1-2 0 0,-1 0 1 0 0,0 0-1 0 0,0 0 1 0 0,0-1 0 0 0,-5 5-1 0 0,-1 1 0 0 0,0 1-1 0 0,0-2-1 0 0,-1 1 1 0 0,0-2-1 0 0,0 1 1 0 0,-20 10-1 0 0,-29 20 90 0 0,58-37 284 0 0,1-1 117 0 0,0 0 21 0 0,0 0-66 0 0,2 1-294 0 0,1 1-218 0 0,1 0 1 0 0,0 0-1 0 0,0 0 1 0 0,1-1-1 0 0,-1 0 0 0 0,0 1 1 0 0,0-2-1 0 0,1 1 1 0 0,-1 0-1 0 0,0-1 1 0 0,6 0-1 0 0,54-4-1025 0 0,-52 2 1035 0 0,65-10-81 0 0,-76 12-585 0 0,-1 0-246 0 0,0 0-1544 0 0,0 0-6014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1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11975 0 0,'0'0'267'0'0,"0"0"42"0"0,0 0 17 0 0,0 0-28 0 0,0 0-58 0 0,0 0 491 0 0,0 0 238 0 0,0 0 45 0 0,0 0-61 0 0,0 0-288 0 0,0 0-121 0 0,0 0-28 0 0,0 0 66 0 0,0 0 288 0 0,0 0 122 0 0,11-1 1648 0 0,83-9 1067 0 0,-70 10-3686 0 0,10-1-25 0 0,28-6 4 0 0,-35 5 0 0 0,41-9 0 0 0,15-6 0 0 0,-40 8 0 0 0,-43 9-18 0 0,0 0 0 0 0,0 0 0 0 0,1-1 1 0 0,-1 1-1 0 0,0 0 0 0 0,0 0 0 0 0,0 0 0 0 0,1 0 0 0 0,-1 0 0 0 0,0 0 1 0 0,0 0-1 0 0,0 0 0 0 0,1 0 0 0 0,-1 0 0 0 0,0 0 0 0 0,0 1 0 0 0,0-1 0 0 0,1 0 1 0 0,-1 0-1 0 0,0 0 0 0 0,0 0 0 0 0,0 0 0 0 0,0 0 0 0 0,1 0 0 0 0,-1 0 1 0 0,0 1-1 0 0,0-1 0 0 0,0 0 0 0 0,0 0 0 0 0,0 0 0 0 0,1 0 0 0 0,-1 0 0 0 0,0 1 1 0 0,0-1-1 0 0,-3 7-1474 0 0,-8 5-1787 0 0,11-12 2991 0 0,-21 12-3733 0 0,18-11 1974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17503 0 0,'0'0'803'0'0,"0"0"-18"0"0,0 0-358 0 0,-4 6 901 0 0,3-2 4313 0 0,2-2-5403 0 0,-1-1-199 0 0,0 0 0 0 0,0 0-1 0 0,0 0 1 0 0,1 0 0 0 0,-1 0-1 0 0,0 0 1 0 0,1 0 0 0 0,-1 0-1 0 0,1-1 1 0 0,-1 1 0 0 0,1 0 0 0 0,-1 0-1 0 0,1 0 1 0 0,0-1 0 0 0,-1 1-1 0 0,1 0 1 0 0,0-1 0 0 0,-1 1-1 0 0,1-1 1 0 0,0 1 0 0 0,0-1-1 0 0,1 2 1 0 0,6 3-39 0 0,-4-3 0 0 0,0 1 0 0 0,0-1 0 0 0,0 1 0 0 0,-1 0 0 0 0,1 1 0 0 0,-1-1 0 0 0,0 0 0 0 0,0 1 0 0 0,0 0 0 0 0,3 6 0 0 0,0 1 0 0 0,-1 2 0 0 0,-6-9 0 0 0,0-1 0 0 0,0 1 8 0 0,0 1-1 0 0,0-1 1 0 0,0 0-1 0 0,0 0 1 0 0,-1 0-1 0 0,1 0 1 0 0,-1 0-1 0 0,0 0 1 0 0,-1 0-1 0 0,1 0 1 0 0,-5 5 0 0 0,-4 4 136 0 0,-22 19 0 0 0,27-26-80 0 0,-5 4 257 0 0,0-1 0 0 0,0-1 0 0 0,-1 0 0 0 0,-21 11 0 0 0,33-19-321 0 0,-4 2 0 0 0,0-1 0 0 0,0 1 0 0 0,1 0 0 0 0,-1 1 0 0 0,1-1 0 0 0,-1 1 0 0 0,1 0 0 0 0,0-1 0 0 0,0 1 0 0 0,0 1 0 0 0,1-1 0 0 0,-5 6 0 0 0,7-8 0 0 0,-1-1 0 0 0,1 0 0 0 0,0 0 0 0 0,-1 1 0 0 0,1-1 0 0 0,0 0 0 0 0,0 1 0 0 0,-1-1 0 0 0,1 1 0 0 0,0-1 0 0 0,0 0 0 0 0,0 1 0 0 0,-1-1 0 0 0,1 0 0 0 0,0 1 0 0 0,0-1 0 0 0,0 1 0 0 0,0-1 0 0 0,0 1 0 0 0,0-1 0 0 0,0 0 0 0 0,0 1 0 0 0,0-1 0 0 0,0 1 0 0 0,0-1 0 0 0,0 1 0 0 0,0-1 0 0 0,0 0 0 0 0,0 1 0 0 0,1-1 0 0 0,-1 1 0 0 0,0-1 0 0 0,0 0 0 0 0,0 1 0 0 0,1-1 0 0 0,-1 0 0 0 0,0 1 0 0 0,0-1 0 0 0,1 0 0 0 0,-1 1 0 0 0,1-1 0 0 0,-1 1 0 0 0,0 0 0 0 0,0-1 0 0 0,1 1 0 0 0,-1 0 0 0 0,0 0 0 0 0,1-1 0 0 0,-1 1 0 0 0,1 0 0 0 0,-1 0 0 0 0,1-1 0 0 0,-1 1 0 0 0,1-1 0 0 0,0 1 0 0 0,-1 0 0 0 0,1-1 0 0 0,-1 1 0 0 0,1-1 0 0 0,0 1 0 0 0,0-1 0 0 0,-1 0 0 0 0,1 1 0 0 0,0-1 0 0 0,0 0 0 0 0,0 0 0 0 0,-1 1 0 0 0,1-1 0 0 0,0 0 0 0 0,0 0 0 0 0,0 0 0 0 0,0 0 0 0 0,-1 0 0 0 0,2 0 0 0 0,2 0 0 0 0,23 0 0 0 0,44-4 0 0 0,2-1 0 0 0,-36 8 0 0 0,-28-1 0 0 0,-7 5 0 0 0,-1-5-181 0 0,-1 0 0 0 0,0 1 0 0 0,0-1 0 0 0,0 1 0 0 0,0-1 0 0 0,-1 0 0 0 0,1 1-1 0 0,0-1 1 0 0,-1 0 0 0 0,0 1 0 0 0,0-1 0 0 0,0 0 0 0 0,-2 4 0 0 0,1-2-775 0 0,-1 0 0 0 0,0-1 0 0 0,-1 0 0 0 0,1 0-1 0 0,-1 0 1 0 0,-5 4 0 0 0,-3 1-7832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45 10135 0 0,'0'0'231'0'0,"0"0"29"0"0,-1 1 19 0 0,0 0-209 0 0,-2 1 11 0 0,-11 0 132 0 0,13-2 180 0 0,-1-1 106 0 0,-3 1 2235 0 0,4-3-1021 0 0,7-3-946 0 0,17-5-767 0 0,-14 8 367 0 0,0 0 1 0 0,1 1-1 0 0,-1 0 0 0 0,15-1 0 0 0,-21 2-320 0 0,2 0 102 0 0,-1-1-144 0 0,12-2 7 0 0,7 0-13 0 0,3 0 1 0 0,-22 5 0 0 0,11 1 0 0 0,-1 2 0 0 0,7 4-159 0 0,-17-9 455 0 0,17 6 1599 0 0,-10-1-1807 0 0,-9-3 283 0 0,-1 0-283 0 0,0-1 0 0 0,0 0 1 0 0,-1 0-1 0 0,1 0 0 0 0,0 1 1 0 0,0-1-1 0 0,0 0 0 0 0,-1 1 0 0 0,1-1 1 0 0,0 0-1 0 0,0 1 0 0 0,-1-1 1 0 0,1 1-1 0 0,-1 0 0 0 0,1-1 1 0 0,0 1-1 0 0,0 1 0 0 0,5 7-72 0 0,-1 6-16 0 0,-2 17 0 0 0,-2-12 0 0 0,-2-15 0 0 0,-1 0 0 0 0,-3 19 0 0 0,3-12 0 0 0,0 0 0 0 0,-5 13 0 0 0,2-8 0 0 0,-5 34 0 0 0,6-25 0 0 0,1-11 0 0 0,1-3 0 0 0,-1 0 0 0 0,-5 16 0 0 0,5-17 0 0 0,1 0 0 0 0,1 0 0 0 0,-1 0 0 0 0,2 0 0 0 0,0 0 0 0 0,2 19 0 0 0,-1 18 0 0 0,-6-1 0 0 0,-9 48 0 0 0,4-39 0 0 0,7-31 0 0 0,1 30 0 0 0,-2 19 0 0 0,-16 111 2048 0 0,18-157-2048 0 0,0-11 0 0 0,1 1 0 0 0,1 0 0 0 0,2 24 0 0 0,0-25 0 0 0,-1 28 0 0 0,-1 4 0 0 0,1-28 0 0 0,-1-15 0 0 0,0 1 0 0 0,0 0 0 0 0,1 0 0 0 0,0-1 0 0 0,3 10 0 0 0,-3-7 0 0 0,8 15 0 0 0,-2-6 0 0 0,-4-10 0 0 0,-1 0 0 0 0,0-1 72 0 0,-2-6 299 0 0,0-1 117 0 0,-6 6 196 0 0,-6 0-251 0 0,-15-1-433 0 0,19-3 0 0 0,1 1 0 0 0,1 0-64 0 0,5-3-273 0 0,1 0-138 0 0,0 0-33 0 0,0 0-72 0 0,0 0-285 0 0,0 0-126 0 0,1-1-29 0 0,3-6-4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0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11975 0 0,'11'0'165'0'0,"0"0"-1"0"0,-1-1 1 0 0,1 0-1 0 0,0 0 1 0 0,19-7-1 0 0,-19 5 364 0 0,0 1 0 0 0,0 0-1 0 0,1 0 1 0 0,-1 1 0 0 0,12 1 0 0 0,-14 0 33 0 0,-1 1 0 0 0,-1 0 0 0 0,1 1 1 0 0,0 0-1 0 0,0 0 0 0 0,0 1 0 0 0,-1 0 1 0 0,0 0-1 0 0,12 8 0 0 0,-12-7-442 0 0,-1 1-1 0 0,1 1 1 0 0,-1-1-1 0 0,0 1 1 0 0,-1 0-1 0 0,1 1 1 0 0,-1-1-1 0 0,0 1 1 0 0,-1 0-1 0 0,0 0 1 0 0,0 1 0 0 0,0-1-1 0 0,-1 1 1 0 0,3 12-1 0 0,0 1 72 0 0,-2 0-1 0 0,0 0 1 0 0,-1 0-1 0 0,-2 1 1 0 0,0-1 0 0 0,-2 28-1 0 0,-2-25-9 0 0,0-1 1 0 0,-1 0-1 0 0,-8 23 0 0 0,8-33-180 0 0,-1-1 0 0 0,-1 0 0 0 0,1-1 0 0 0,-2 1 0 0 0,1-1 0 0 0,-2 0 0 0 0,1-1 0 0 0,-2 0 0 0 0,-14 15 0 0 0,4-6 35 0 0,15-14-65 0 0,0 0-1 0 0,-1-1 1 0 0,0 0-1 0 0,0 1 1 0 0,0-1 0 0 0,0-1-1 0 0,-1 1 1 0 0,1-1-1 0 0,-9 4 1 0 0,6-5-1038 0 0,0 1-1 0 0,0-1 1 0 0,0 0 0 0 0,-9 0 0 0 0,5-1-978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3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 13823 0 0,'0'0'630'0'0,"0"0"-13"0"0,-7 4-368 0 0,-1-2-175 0 0,7-2 302 0 0,1 0 113 0 0,0 0 20 0 0,0 0 3 0 0,0 0 0 0 0,0 0 0 0 0,0 0 0 0 0,0 0 0 0 0,11-13 1536 0 0,-3 8-1668 0 0,0 1 0 0 0,0 0 0 0 0,1 1-1 0 0,-1-1 1 0 0,15-2 0 0 0,-3 2 569 0 0,31-3-1 0 0,-39 6-944 0 0,0 1 0 0 0,0 0 0 0 0,13 2 0 0 0,-19-1-68 0 0,-4 0-273 0 0,-2-1-138 0 0,0 0-33 0 0,0 0-208 0 0,0 0-857 0 0,0 0-379 0 0,2 0-80 0 0,12 0-15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18 180 17503 0 0,'0'0'803'0'0,"0"0"-18"0"0,0 0-358 0 0,2 1 341 0 0,5 4 35 0 0,0 0 1 0 0,0 0 0 0 0,0-1-1 0 0,15 7 1 0 0,-10-6-518 0 0,1-1 0 0 0,-1-1 0 0 0,1 0 0 0 0,24 3 0 0 0,-6-5-31 0 0,-1 0-1 0 0,60-8 1 0 0,-78 5-193 0 0,1 0 0 0 0,-1-2 0 0 0,1 1 0 0 0,-1-1 0 0 0,0-1 0 0 0,-1 0 0 0 0,1-1 0 0 0,-1-1 0 0 0,0 1 0 0 0,-1-1 1 0 0,1-1-1 0 0,-1 0 0 0 0,-1-1 0 0 0,0 0 0 0 0,0 0 0 0 0,-1-1 0 0 0,14-19 0 0 0,-20 26 36 0 0,0 0-1 0 0,-1 0 1 0 0,1 0-1 0 0,0-1 1 0 0,-1 1-1 0 0,0 0 1 0 0,0-1-1 0 0,0 1 1 0 0,0-1-1 0 0,-1 1 1 0 0,1-1-1 0 0,-1 1 1 0 0,0-1-1 0 0,0 1 1 0 0,0-1-1 0 0,-1 1 1 0 0,1-1-1 0 0,-1 1 1 0 0,0-1 0 0 0,-1-5-1 0 0,1 9-97 0 0,1-1 0 0 0,0 0 0 0 0,-1 0 0 0 0,1 0 0 0 0,-1 1 0 0 0,1-1 0 0 0,0 0 0 0 0,-1 1 0 0 0,0-1 0 0 0,1 0 0 0 0,-1 1 0 0 0,1-1 0 0 0,-1 1 0 0 0,0-1 0 0 0,0 1 0 0 0,1-1 0 0 0,-1 1 0 0 0,0-1 0 0 0,0 1 0 0 0,1 0 0 0 0,-1 0 0 0 0,0-1 0 0 0,0 1 0 0 0,-1 0 0 0 0,0-1 0 0 0,1 1 0 0 0,1 0 0 0 0,-1-1 0 0 0,0 1 0 0 0,1 0 0 0 0,-1 0 0 0 0,1-1 0 0 0,-1 1 0 0 0,1 0 0 0 0,-1 0 0 0 0,0 0 0 0 0,1 0 0 0 0,-1 0 0 0 0,1 0 0 0 0,-1 0 0 0 0,0 0 0 0 0,1 0 0 0 0,-1 0 0 0 0,1 0 0 0 0,-1 0 0 0 0,1 0 0 0 0,-1 1 0 0 0,0-1 0 0 0,1 0 0 0 0,-1 0 0 0 0,1 1 0 0 0,-1 0 0 0 0,-1 0 0 0 0,-7 3 0 0 0,0 0 0 0 0,1 1 0 0 0,0 0 0 0 0,0 0 0 0 0,0 1 0 0 0,0 0 0 0 0,-9 11 0 0 0,-2 4 0 0 0,-22 30 0 0 0,25-27 0 0 0,0 2 0 0 0,-12 29 0 0 0,-13 21 0 0 0,37-69 0 0 0,3-4 0 0 0,0-1 0 0 0,0 0 0 0 0,0 0 0 0 0,0-1 0 0 0,-1 1 0 0 0,1 0 0 0 0,-1 0 0 0 0,1-1 0 0 0,-1 1 0 0 0,0 0 0 0 0,0-1 0 0 0,1 0 0 0 0,-1 1 0 0 0,0-1 0 0 0,0 0 0 0 0,0 0 0 0 0,-3 1 0 0 0,2-1 0 0 0,1-1 0 0 0,-1 1 0 0 0,1 0 0 0 0,-1-1 0 0 0,1 1 0 0 0,-1-1 0 0 0,0 0 0 0 0,1 0 0 0 0,-1 0 0 0 0,0 0 0 0 0,1 0 0 0 0,-1 0 0 0 0,1-1 0 0 0,-1 0 0 0 0,0 1 0 0 0,1-1 0 0 0,0 0 0 0 0,-4-1 0 0 0,-2-3 0 0 0,0 0 0 0 0,1 0 0 0 0,-14-12 0 0 0,6 4 0 0 0,-6-5-276 0 0,0-2-1 0 0,-26-32 1 0 0,37 35-1925 0 0,6 5-5067 0 0,2 3-1082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3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13823 0 0,'0'0'315'0'0,"7"-6"426"0"0,-4 3-563 0 0,7-5 0 0 0,-1-1 1 0 0,0 0 0 0 0,9-12-1 0 0,40-47 5938 0 0,-57 67-5604 0 0,-1 1 0 0 0,0 0 0 0 0,0 0 0 0 0,0 0 0 0 0,0 0 0 0 0,0 0-69 0 0,0 0-222 0 0,0 0 166 0 0,0 0 101 0 0,0 0 21 0 0,-17 13 99 0 0,11-7-608 0 0,1 0 0 0 0,1 1 0 0 0,-1-1 0 0 0,1 1 0 0 0,0 0 0 0 0,1 0 0 0 0,0 1 0 0 0,0-1 0 0 0,0 1 0 0 0,1-1 0 0 0,0 1 0 0 0,1 0 0 0 0,-1-1 0 0 0,2 1 0 0 0,-1 0 0 0 0,1 0 0 0 0,0 0 0 0 0,1 0 0 0 0,-1 0 0 0 0,2 0 0 0 0,2 12 0 0 0,-4-20 0 0 0,0 1 0 0 0,0-1 0 0 0,0 1 0 0 0,0-1 0 0 0,1 1 0 0 0,-1-1 0 0 0,0 0 0 0 0,0 1 0 0 0,0-1 0 0 0,0 1 0 0 0,1-1 0 0 0,-1 1 0 0 0,0-1 0 0 0,0 1 0 0 0,1-1 0 0 0,-1 0 0 0 0,0 1 0 0 0,0-1 0 0 0,1 0 0 0 0,-1 1 0 0 0,1-1 0 0 0,-1 0 0 0 0,0 1 0 0 0,1-1 0 0 0,-1 0 0 0 0,1 0 0 0 0,-1 0 0 0 0,0 1 0 0 0,1-1 0 0 0,-1 0 0 0 0,1 0 0 0 0,-1 0 0 0 0,1 0 0 0 0,-1 0 0 0 0,1 0 0 0 0,0 0 0 0 0,0 0 0 0 0,4 2 38 0 0,-1-1 0 0 0,1 0 0 0 0,0 0 0 0 0,0 0 0 0 0,-1 0 0 0 0,1-1 0 0 0,0 0-1 0 0,0 0 1 0 0,0 0 0 0 0,0-1 0 0 0,-1 1 0 0 0,1-1 0 0 0,0 0 0 0 0,0-1 0 0 0,-1 1 0 0 0,1-1 0 0 0,-1 0 0 0 0,1 0 0 0 0,-1 0 0 0 0,0-1-1 0 0,0 0 1 0 0,0 1 0 0 0,0-1 0 0 0,0-1 0 0 0,-1 1 0 0 0,4-5 0 0 0,4-5 133 0 0,-1 0-1 0 0,-1-1 1 0 0,-1 0 0 0 0,1-1-1 0 0,9-26 1 0 0,-12 28 32 0 0,-2-1 0 0 0,1 1 1 0 0,-2-1-1 0 0,0 0 0 0 0,0 0 0 0 0,-1 0 0 0 0,-1 0 1 0 0,-1 0-1 0 0,-1-21 0 0 0,1 33-201 0 0,-1 1 0 0 0,1-1-1 0 0,0 0 1 0 0,-1 0 0 0 0,0 1 0 0 0,1-1-1 0 0,-1 1 1 0 0,-1-3 0 0 0,1 3-2 0 0,1 0 0 0 0,0 1 0 0 0,-1-1 0 0 0,1 1 0 0 0,-1-1 0 0 0,1 0 0 0 0,-1 1 0 0 0,1-1 0 0 0,-1 1 0 0 0,1 0 0 0 0,-1-1 0 0 0,1 1 0 0 0,-1-1 0 0 0,1 1 0 0 0,-1 0 0 0 0,0-1 0 0 0,1 1 0 0 0,-1 0 0 0 0,0 0 0 0 0,1 0 0 0 0,-1-1 0 0 0,0 1 0 0 0,1 0 0 0 0,-1 0 0 0 0,0 0 0 0 0,0 0 0 0 0,1 0 0 0 0,-1 0 0 0 0,0 0 0 0 0,1 1 0 0 0,-1-1 0 0 0,-1 0 0 0 0,0 1 0 0 0,-5 1-122 0 0,-1 0-1 0 0,1 0 1 0 0,0 1-1 0 0,-1 0 1 0 0,1 0-1 0 0,-10 7 1 0 0,-38 28-2952 0 0,41-25-3863 0 0,-1 0-2051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10135 0 0,'0'0'231'0'0,"0"0"29"0"0,0 0 19 0 0,0 0 37 0 0,0 0 125 0 0,0 0 58 0 0,0 0 11 0 0,0 0 2 0 0,0 0 0 0 0,0 0 0 0 0,0 0 0 0 0,0 0-69 0 0,0 0-222 0 0,0 0 166 0 0,0 0 101 0 0,0 0 21 0 0,0 0 3 0 0,0 0 0 0 0,0 0 0 0 0,0 0 0 0 0,0 0 0 0 0,0 0 0 0 0,0 0 0 0 0,0 0 0 0 0,0 0-69 0 0,0 0-222 0 0,0 0 166 0 0,0 0 101 0 0,0 0 21 0 0,0 0-66 0 0,2 1-294 0 0,1 0-147 0 0,-1 0-1 0 0,1-1 1 0 0,0 1-1 0 0,0-1 0 0 0,-1 1 1 0 0,1-1-1 0 0,0 0 1 0 0,0 0-1 0 0,0 0 1 0 0,4-1-1 0 0,7 0-1 0 0,-4 2 0 0 0,0-1 0 0 0,-1 0 0 0 0,1 0 0 0 0,12-3 0 0 0,4 1 0 0 0,-13 0 506 0 0,0 0 0 0 0,19-6 0 0 0,-5 1 8 0 0,-8 2-509 0 0,0 0 1 0 0,20-9-1 0 0,-37 13-5 0 0,0 1 0 0 0,0-1 0 0 0,0 0 0 0 0,0 1 0 0 0,0 0 0 0 0,1-1 0 0 0,-1 1 0 0 0,3 0 0 0 0,40-4 0 0 0,-37 4 0 0 0,5 1-2380 0 0,-3 1-81 0 0,-7-5 749 0 0,-2 0 323 0 0,0 3-2422 0 0,-1 0 1764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15663 0 0,'0'0'356'0'0,"0"0"50"0"0,0 0 20 0 0,0 0-42 0 0,-3-6-3 0 0,2 6 3458 0 0,5 12-3522 0 0,-1 1-1 0 0,-1 0 0 0 0,0-1 1 0 0,-1 1-1 0 0,0 0 0 0 0,-1 16 1 0 0,-12 79-575 0 0,3-35 437 0 0,-4 17 1797 0 0,11-81-1976 0 0,-2-3-133 0 0,3-5-563 0 0,1-1-258 0 0,2-12-6437 0 0,1-2 309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4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83 11975 0 0,'0'0'267'0'0,"0"0"42"0"0,0 0 17 0 0,0 0-28 0 0,0 0-126 0 0,0 0 204 0 0,-2-15 5308 0 0,-31-16-3785 0 0,22 21-1755 0 0,8 7-141 0 0,-1 0 0 0 0,1 1 0 0 0,-1-1 0 0 0,1 1 0 0 0,-1 0 0 0 0,-7-3 0 0 0,7 4 62 0 0,-1-1 0 0 0,0 1 0 0 0,1 0 0 0 0,-1 0 0 0 0,0 1 0 0 0,0-1 0 0 0,1 1 0 0 0,-1 0 0 0 0,-7 1 0 0 0,-3 0 1168 0 0,12-1-1084 0 0,-53 17-133 0 0,53-17-16 0 0,-8 4 0 0 0,4 2 0 0 0,2 1 0 0 0,0 0 0 0 0,2 0 0 0 0,3 5 0 0 0,0 4 0 0 0,1-1 0 0 0,-1-10 0 0 0,-3 134 0 0 0,1-115 0 0 0,-2 50 0 0 0,-2 27 0 0 0,1-42 0 0 0,3 39 0 0 0,-4-50 0 0 0,3-29 0 0 0,-1 28 0 0 0,3-29 0 0 0,-6 35 0 0 0,3-28 0 0 0,3-20 0 0 0,-4 28 0 0 0,-2 51 0 0 0,7-79 0 0 0,0-2 0 0 0,0 0 0 0 0,-1 0 0 0 0,1 0 0 0 0,-1 1 0 0 0,0-1 0 0 0,-1 4 0 0 0,-4 12 0 0 0,2-6 0 0 0,0 1 0 0 0,-2 16 0 0 0,5-26 0 0 0,2 18 0 0 0,0-14 0 0 0,5 7 0 0 0,-6-14 0 0 0,1 0 0 0 0,-1 0 0 0 0,1 0 0 0 0,-1 1 0 0 0,1-1 0 0 0,-1 0 0 0 0,0 0 0 0 0,0 0 0 0 0,1 0 0 0 0,-1 0 0 0 0,0 0 0 0 0,0 1 0 0 0,0-1 0 0 0,0 0 0 0 0,-1 2 0 0 0,1 1 0 0 0,0 0 0 0 0,0 0 0 0 0,-1 0 0 0 0,1 0 0 0 0,-3 7 0 0 0,-4 20 0 0 0,4-21 0 0 0,0 0 0 0 0,-6 13 0 0 0,5-14 0 0 0,1-1 0 0 0,0 1 0 0 0,-3 14 0 0 0,4-16 0 0 0,1-1 0 0 0,-1 0 0 0 0,0 1 0 0 0,-1-1 0 0 0,-3 7 0 0 0,5-11 0 0 0,0 0 0 0 0,-1 0 0 0 0,1 0 0 0 0,0 1 0 0 0,1-1 0 0 0,-1 0 0 0 0,0 0 0 0 0,1 1 0 0 0,-1-1 0 0 0,1 0 0 0 0,0 0 0 0 0,0 1 0 0 0,0-1 0 0 0,0 1 0 0 0,0-1 0 0 0,0 0 0 0 0,0 0 0 0 0,1 1 0 0 0,-1-1 0 0 0,1 0 0 0 0,1 3 0 0 0,4 16 0 0 0,-5-8 0 0 0,-4-10 0 0 0,1-1 0 0 0,1-1 0 0 0,1 1 0 0 0,-1-1 0 0 0,1 0 0 0 0,-1 1 0 0 0,1 0 0 0 0,0-1 0 0 0,-1 1 0 0 0,1-1 0 0 0,0 1 0 0 0,0-1 0 0 0,0 1 0 0 0,0 2 0 0 0,0 23 0 0 0,-3-2 0 0 0,1-15 0 0 0,-1 24 0 0 0,2-24 0 0 0,1-2 0 0 0,-1-4 0 0 0,1-1 0 0 0,-1 0 0 0 0,1 1 0 0 0,-1-1 0 0 0,0 0 0 0 0,0 1 0 0 0,-3 5 0 0 0,-2 17 0 0 0,5-18 0 0 0,-2-1 0 0 0,-3 5 0 0 0,4-7 0 0 0,-3 16 0 0 0,5-21 18 0 0,-1 0-1 0 0,1 1 0 0 0,0-1 1 0 0,0 0-1 0 0,0 1 1 0 0,0-1-1 0 0,0 0 0 0 0,0 1 1 0 0,0-1-1 0 0,0 1 1 0 0,0-1-1 0 0,0 0 0 0 0,0 1 1 0 0,0-1-1 0 0,1 0 1 0 0,-1 1-1 0 0,0-1 0 0 0,0 0 1 0 0,0 1-1 0 0,0-1 1 0 0,1 0-1 0 0,-1 1 0 0 0,0-1 1 0 0,0 0-1 0 0,1 1 1 0 0,-1-1-1 0 0,0 0 1 0 0,0 0-1 0 0,1 0 0 0 0,-1 1 1 0 0,0-1-1 0 0,1 0 1 0 0,-1 0-1 0 0,0 0 0 0 0,1 1 1 0 0,-1-1-1 0 0,0 0 1 0 0,1 0-1 0 0,-1 0 0 0 0,0 0 1 0 0,1 0-1 0 0,-1 0 1 0 0,0 0-1 0 0,1 0 0 0 0,-1 0 1 0 0,1 0-1 0 0,-1 0 1 0 0,0 0-1 0 0,1 0 0 0 0,0 0 1 0 0,18-4 1096 0 0,-17 3-1068 0 0,35-8-46 0 0,-1-1 0 0 0,39-17 0 0 0,-59 22 0 0 0,-13 5 0 0 0,-3 0 0 0 0,0 0 0 0 0,0 0 0 0 0,0 0 0 0 0,1 0 0 0 0,-1 0 0 0 0,0 0 0 0 0,0 0 0 0 0,0 0 0 0 0,1-1 0 0 0,-1 1 0 0 0,0 0 0 0 0,0 0 0 0 0,1 0 0 0 0,-1 0 0 0 0,0 1 0 0 0,0-1 0 0 0,0 0 0 0 0,1 0 0 0 0,-1 0 0 0 0,0 0 0 0 0,0 0 0 0 0,0 0 0 0 0,1 0 0 0 0,-1 0 0 0 0,0 0 0 0 0,0 0 0 0 0,0 0 0 0 0,1 1 0 0 0,-1-1 0 0 0,0 0 0 0 0,0 0 0 0 0,0 0 0 0 0,0 1 0 0 0,-8 8 0 0 0,3-7-64 0 0,4-2-273 0 0,1 0-138 0 0,0 0-33 0 0,-14-12-4357 0 0,12 10 3330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10135 0 0,'0'0'231'0'0,"0"0"29"0"0,0 0 19 0 0,0 0 37 0 0,0 0 125 0 0,-9 3 1160 0 0,-5 6 137 0 0,13-6 614 0 0,8-1 3814 0 0,54 1-4134 0 0,-59-3-2087 0 0,0 1 1 0 0,0-1-1 0 0,-1 0 0 0 0,1 0 1 0 0,0 0-1 0 0,0 0 0 0 0,0 0 0 0 0,0-1 1 0 0,-1 1-1 0 0,1 0 0 0 0,3-2 1 0 0,-3 1-150 0 0,0 1-304 0 0,-2 0 133 0 0,16-12 2118 0 0,-3 7-863 0 0,-13 5-2747 0 0,3 0-5521 0 0,-3 0 6605 0 0,0 0-6299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4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15663 0 0,'0'0'356'0'0,"0"0"50"0"0,0 0 20 0 0,0 0-42 0 0,0 0-112 0 0,0 0 463 0 0,0 0 234 0 0,0 0 45 0 0,2 0-61 0 0,43-21 1281 0 0,-23 11-2127 0 0,-7 1-10 0 0,-1 0 1 0 0,1-1-1 0 0,-2-1 0 0 0,1 0 1 0 0,14-16-1 0 0,-9 9 759 0 0,29-34-250 0 0,-46 49-604 0 0,23-36 70 0 0,-24 38 299 0 0,-1 1 117 0 0,2-10 613 0 0,-3 10-1100 0 0,1-1-1 0 0,0 1 1 0 0,0-1-1 0 0,0 1 1 0 0,0-1 0 0 0,0 1-1 0 0,0-1 1 0 0,0 1-1 0 0,-1-1 1 0 0,1 1-1 0 0,0 0 1 0 0,-1-1-1 0 0,1 1 1 0 0,0-1 0 0 0,0 1-1 0 0,-1-1 1 0 0,1 1-1 0 0,-1 0 1 0 0,1-1-1 0 0,0 1 1 0 0,-1 0 0 0 0,1-1-1 0 0,-1 1 1 0 0,1 0-1 0 0,-1 0 1 0 0,1 0-1 0 0,-1-1 1 0 0,1 1 0 0 0,-1 0-1 0 0,1 0 1 0 0,-1 0-1 0 0,1 0 1 0 0,-1 0-1 0 0,0 0 1 0 0,-13 3-5 0 0,14-2 4 0 0,-17 3 0 0 0,15-3 0 0 0,-1-1 0 0 0,1 1 0 0 0,-1-1 0 0 0,1 1 0 0 0,-1 0 0 0 0,1 0 0 0 0,-1 1 0 0 0,-2 1 0 0 0,-3 4 0 0 0,-1 0 0 0 0,1 1 0 0 0,-11 14 0 0 0,1-1 0 0 0,11-12 0 0 0,0 0 0 0 0,0 1 0 0 0,1 0 0 0 0,0 0 0 0 0,1 1 0 0 0,0-1 0 0 0,1 1 0 0 0,0 0 0 0 0,1 0 0 0 0,-4 21 0 0 0,6-29 0 0 0,1 1 0 0 0,-1-1 0 0 0,1 1 0 0 0,0-1 0 0 0,1 1 0 0 0,-1-1 0 0 0,0 1 0 0 0,1-1 0 0 0,0 0 0 0 0,0 1 0 0 0,0-1 0 0 0,0 0 0 0 0,0 0 0 0 0,1 1 0 0 0,0-1 0 0 0,-1 0 0 0 0,1 0 0 0 0,0-1 0 0 0,0 1 0 0 0,1 0 0 0 0,-1-1 0 0 0,0 1 0 0 0,7 3 0 0 0,-6-3 0 0 0,1-1 0 0 0,0 0 0 0 0,0 0 0 0 0,0-1 0 0 0,0 1 0 0 0,0-1 0 0 0,0 1 0 0 0,1-2 0 0 0,-1 1 0 0 0,0 0 0 0 0,1-1 0 0 0,-1 1 0 0 0,0-1 0 0 0,1-1 0 0 0,-1 1 0 0 0,0-1 0 0 0,1 1 0 0 0,5-3 0 0 0,5-1 0 0 0,-1-1 0 0 0,1-1 0 0 0,16-9 0 0 0,15-7-829 0 0,-45 21 532 0 0,1 0 1 0 0,-1 0-1 0 0,0 0 1 0 0,0 0-1 0 0,0 0 1 0 0,0-1-1 0 0,0 1 1 0 0,0 0-1 0 0,0-1 1 0 0,0 1 0 0 0,-1 0-1 0 0,1-1 1 0 0,0 1-1 0 0,-1-1 1 0 0,1-2-1 0 0,2-5-1799 0 0,4-7 60 0 0,0 2-11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4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11975 0 0,'0'0'267'0'0,"0"0"42"0"0,0 0 17 0 0,0 0-28 0 0,-8 3-186 0 0,1 0 27 0 0,6-3 581 0 0,-4 1 810 0 0,5-1 5697 0 0,119-42-4563 0 0,-74 27-2664 0 0,-37 12 0 0 0,-2 1-133 0 0,-5 1-563 0 0,-1 1-258 0 0,0 0-920 0 0,0 0-3643 0 0,0 0-1565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 13823 0 0,'0'0'315'0'0,"0"0"45"0"0,0 0 21 0 0,0-1-49 0 0,2-5-81 0 0,-1 5 481 0 0,-1 1 237 0 0,0 0 45 0 0,0 0-946 0 0,0 0 1 0 0,0-1 0 0 0,0 1 0 0 0,0 0 0 0 0,0 0 0 0 0,0-1 0 0 0,0 1 0 0 0,0 0 0 0 0,0 0 0 0 0,0 0 0 0 0,0-1 0 0 0,0 1 0 0 0,0 0 0 0 0,-1 0 0 0 0,1 0-1 0 0,0-1 1 0 0,0 1 0 0 0,0 0 0 0 0,0 0 0 0 0,0 0 0 0 0,0-1 0 0 0,-1 1 0 0 0,1 0 0 0 0,0 0 0 0 0,0 0 0 0 0,0 0 0 0 0,0 0 0 0 0,-1-1 0 0 0,1 1 0 0 0,0 0-1 0 0,0 0 1 0 0,0 0 0 0 0,-1 0 0 0 0,1 0 0 0 0,0 0 0 0 0,0 0 0 0 0,0 0 0 0 0,-1 0 0 0 0,1 0 0 0 0,0 0 0 0 0,0 0 0 0 0,-1 0 0 0 0,1 0 0 0 0,0 0-1 0 0,-12 4 2164 0 0,7-2-2395 0 0,-24 8 335 0 0,28-10-172 0 0,0 1 0 0 0,1-1 0 0 0,-1 0 0 0 0,0 1 0 0 0,0-1 0 0 0,1 0 0 0 0,-1 1 0 0 0,1-1 0 0 0,-1 1 0 0 0,0-1 0 0 0,1 1 0 0 0,-1-1 0 0 0,1 1 0 0 0,-1 0 0 0 0,1-1 0 0 0,-1 1 0 0 0,1 0 0 0 0,0-1 0 0 0,-1 1 0 0 0,0 1 0 0 0,0 1 0 0 0,-16 10-4 0 0,12-10 19 0 0,0 0 1 0 0,0 1-1 0 0,1 0 0 0 0,-6 5 0 0 0,9-8 356 0 0,1-1 117 0 0,0 0 21 0 0,0 0-66 0 0,1 1-294 0 0,1 0-148 0 0,-1 0 0 0 0,1 0-1 0 0,0 0 1 0 0,0 0 0 0 0,0-1 0 0 0,0 1-1 0 0,0-1 1 0 0,0 1 0 0 0,0-1 0 0 0,0 0-1 0 0,0 1 1 0 0,0-1 0 0 0,0 0 0 0 0,0 0-1 0 0,0-1 1 0 0,0 1 0 0 0,0 0 0 0 0,0-1-1 0 0,0 1 1 0 0,0-1 0 0 0,0 0 0 0 0,3-1-1 0 0,3-1-1 0 0,0 1 1 0 0,0 1 0 0 0,-1 0 0 0 0,1 0 0 0 0,14 1 0 0 0,-14 0 0 0 0,1 1 0 0 0,-1 4 0 0 0,-8-4 35 0 0,1 0 1 0 0,0 1-1 0 0,-1-1 0 0 0,1 1 1 0 0,-1-1-1 0 0,1 0 0 0 0,-1 1 1 0 0,0-1-1 0 0,0 1 0 0 0,1-1 1 0 0,-1 1-1 0 0,0-1 0 0 0,0 1 0 0 0,0-1 1 0 0,-1 1-1 0 0,1-1 0 0 0,0 0 1 0 0,0 1-1 0 0,-1-1 0 0 0,1 1 1 0 0,-1-1-1 0 0,0 0 0 0 0,1 1 1 0 0,-1-1-1 0 0,0 0 0 0 0,0 0 0 0 0,1 1 1 0 0,-2 0-1 0 0,-4 6 306 0 0,0 0 1 0 0,-13 12-1 0 0,-45 47-341 0 0,62-65 0 0 0,-8 9 0 0 0,10-11 0 0 0,0 0 0 0 0,0 1 0 0 0,-1-1 0 0 0,1 0 0 0 0,0 0 0 0 0,0 1 0 0 0,0-1 0 0 0,0 0 0 0 0,0 0 0 0 0,0 1 0 0 0,0-1 0 0 0,0 0 0 0 0,-1 0 0 0 0,1 1 0 0 0,0-1 0 0 0,0 0 0 0 0,0 1 0 0 0,0-1 0 0 0,0 0 0 0 0,0 0 0 0 0,0 1 0 0 0,1-1 0 0 0,-1 0 0 0 0,0 1 0 0 0,1 0 0 0 0,1 1 0 0 0,13 0 0 0 0,-11-1 0 0 0,2 0 0 0 0,0 0 0 0 0,0 1 0 0 0,0 0 0 0 0,0 0 0 0 0,8 4 0 0 0,-10-5 0 0 0,-2 0 0 0 0,0 0 0 0 0,-1-1 0 0 0,1 1 0 0 0,-1 0 0 0 0,0 0 0 0 0,1 0 0 0 0,-1 0 0 0 0,0 0 0 0 0,1 0 0 0 0,-1 0 0 0 0,0 0 0 0 0,0 1 0 0 0,0-1 0 0 0,1 2 0 0 0,1 1 0 0 0,-1 0 0 0 0,0 0 0 0 0,0 1 0 0 0,0-1 0 0 0,-1 1 0 0 0,0-1 0 0 0,0 1 0 0 0,0-1 0 0 0,0 1 0 0 0,0 0 0 0 0,-1 0 0 0 0,0-1 0 0 0,0 1 0 0 0,-1 0 0 0 0,-1 8 0 0 0,1-6 0 0 0,-1-1 0 0 0,0 1 0 0 0,-1 0 0 0 0,0 0 0 0 0,0-1 0 0 0,-8 12 0 0 0,10-15 0 0 0,-1-1 0 0 0,0 1 0 0 0,0-1 0 0 0,0 0 0 0 0,0 1 0 0 0,-1-1 0 0 0,1 0 0 0 0,-1 0 0 0 0,1-1 0 0 0,-1 1 0 0 0,0 0 0 0 0,1-1 0 0 0,-1 0 0 0 0,0 1 0 0 0,0-1 0 0 0,0 0 0 0 0,0-1 0 0 0,-3 2 0 0 0,4-2 0 0 0,0 0 0 0 0,1 0 0 0 0,-1 1 0 0 0,1-1 0 0 0,-1 0 0 0 0,1 0 0 0 0,-1 0 0 0 0,0-1 0 0 0,1 1 0 0 0,-1 0 0 0 0,1-1 0 0 0,-1 1 0 0 0,1-1 0 0 0,-1 1 0 0 0,-1-2 0 0 0,-15-5 0 0 0,14 5 0 0 0,0 1 0 0 0,0-1 0 0 0,1 1 0 0 0,-1-1 0 0 0,1 0 0 0 0,-1-1 0 0 0,1 1 0 0 0,0-1 0 0 0,-5-4 0 0 0,3 3 0 0 0,0-2 0 0 0,4-1 0 0 0,4-3-976 0 0,1 1-1 0 0,0 0 1 0 0,0 0 0 0 0,1 0 0 0 0,0 0-1 0 0,0 1 1 0 0,1 0 0 0 0,13-15-1 0 0,-1 1-580 0 0,-8 9 21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10135 0 0,'0'0'464'0'0,"0"0"-9"0"0,0 0-87 0 0,0 0 728 0 0,2 0 353 0 0,1-1-1081 0 0,0 0-1 0 0,-1 1 0 0 0,1-1 1 0 0,0 0-1 0 0,0-1 0 0 0,-1 1 1 0 0,1 0-1 0 0,-1-1 1 0 0,1 1-1 0 0,-1-1 0 0 0,0 0 1 0 0,0 0-1 0 0,4-4 0 0 0,2-3 551 0 0,-1 0-1 0 0,8-14 1 0 0,4-5 681 0 0,22-29-1109 0 0,-33 48-288 0 0,-1 0 0 0 0,0-1 0 0 0,-1 1 0 0 0,0-1 0 0 0,-1-1-1 0 0,0 1 1 0 0,4-13 0 0 0,-9 22-170 0 0,1 0-1 0 0,-1-1 1 0 0,0 1 0 0 0,0 0-1 0 0,0 0 1 0 0,0-1-1 0 0,0 1 1 0 0,0 0 0 0 0,0-1-1 0 0,0 1 1 0 0,0 0 0 0 0,-1 0-1 0 0,0-3 1 0 0,1 2 456 0 0,0 2 21 0 0,0 0-66 0 0,-2 1-294 0 0,-3 4-146 0 0,-1 1-1 0 0,1-1 1 0 0,0 1-1 0 0,1 0 1 0 0,-1 0-1 0 0,1 0 1 0 0,-4 9-1 0 0,-1 4-4 0 0,-11 28 0 0 0,16-37 2 0 0,1-1 0 0 0,0 0 0 0 0,1 1 0 0 0,0 0 0 0 0,0-1 0 0 0,1 1 0 0 0,0 19 0 0 0,6-6 0 0 0,0-15 0 0 0,-3-5 0 0 0,8 4 0 0 0,-7-6 0 0 0,0 0 0 0 0,1 0 0 0 0,-1 0 0 0 0,0-1 0 0 0,1 1 0 0 0,-1-1 0 0 0,0 0 0 0 0,6 0 0 0 0,-6 0 0 0 0,0 0 0 0 0,-1-1 0 0 0,1 1 0 0 0,0 0 0 0 0,0-1 0 0 0,-1 0 0 0 0,1 1 0 0 0,0-1 0 0 0,-1 0 0 0 0,1-1 0 0 0,2-1 0 0 0,3-1 0 0 0,-5 2 0 0 0,0 0 0 0 0,0 0 0 0 0,0 0 0 0 0,0-1 0 0 0,0 1 0 0 0,-1-1 0 0 0,5-4 0 0 0,5-7 0 0 0,-5 9 0 0 0,0-1 0 0 0,-1 0 0 0 0,0 0 0 0 0,0-1 0 0 0,0 0 0 0 0,-1 0 0 0 0,0 0 0 0 0,0-1 0 0 0,-1 1 0 0 0,0-1 0 0 0,5-14 0 0 0,-5 10 0 0 0,-2 6 98 0 0,-6 8 143 0 0,-6 8 351 0 0,0 29 90 0 0,8-31-816 0 0,1 0 1 0 0,-1-1-1 0 0,2 1 0 0 0,-1 0 0 0 0,1 0 0 0 0,0 0 0 0 0,1 0 0 0 0,-1 0 0 0 0,2 0 0 0 0,2 10 0 0 0,-1-1 50 0 0,3 5 84 0 0,1-14 0 0 0,-3-5 0 0 0,13 10 0 0 0,-14-12 0 0 0,-2 0 0 0 0,1 0 0 0 0,-1 0 0 0 0,0 0 0 0 0,1 0 0 0 0,-1 0 0 0 0,1 0 0 0 0,-1-1 0 0 0,1 1 0 0 0,-1-1 0 0 0,1 1 0 0 0,-1-1 0 0 0,1 0 0 0 0,-1 1 0 0 0,1-1 0 0 0,2 0 0 0 0,2 0 0 0 0,9 0-58 0 0,-12-2-126 0 0,-1 1-17 0 0,-1 0-287 0 0,4-5-7303 0 0,-4 4-367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5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15663 0 0,'0'0'356'0'0,"0"0"50"0"0,0 0 20 0 0,0 0-42 0 0,0 0-112 0 0,0 0 463 0 0,2-2 234 0 0,5-8 45 0 0,-7 10-950 0 0,1-1 1 0 0,-1 1-1 0 0,1 0 1 0 0,-1-1-1 0 0,1 1 1 0 0,-1 0-1 0 0,1-1 1 0 0,0 1-1 0 0,-1 0 1 0 0,1 0-1 0 0,-1-1 1 0 0,1 1-1 0 0,0 0 1 0 0,-1 0-1 0 0,1 0 1 0 0,-1 0-1 0 0,1 0 1 0 0,0 0-1 0 0,-1 0 1 0 0,1 0-1 0 0,1 0 1 0 0,0 0 134 0 0,15-4 531 0 0,0 0 0 0 0,32-14-1 0 0,-30 10 39 0 0,34-9-1 0 0,-45 16-771 0 0,2-2 30 0 0,0 1-1 0 0,17-1 0 0 0,-26 3-11 0 0,0 0 1 0 0,-1 0-1 0 0,1 0 0 0 0,-1 0 0 0 0,1 0 0 0 0,0 0 1 0 0,-1 0-1 0 0,1 0 0 0 0,-1 0 0 0 0,1 1 0 0 0,-1-1 1 0 0,1 0-1 0 0,-1 0 0 0 0,1 1 0 0 0,0-1 0 0 0,-1 0 1 0 0,0 1-1 0 0,1-1 0 0 0,-1 0 0 0 0,1 1 1 0 0,-1-1-1 0 0,1 1 0 0 0,-1-1 0 0 0,0 1 0 0 0,1 0 1 0 0,0 0 41 0 0,-1 0 0 0 0,0 1 0 0 0,0-1 0 0 0,1 0 0 0 0,-1 0 0 0 0,0 1 0 0 0,0-1 0 0 0,0 0 0 0 0,0 0 0 0 0,0 1 0 0 0,-1 1 0 0 0,0 2 131 0 0,0 0 0 0 0,-1 0-1 0 0,0-1 1 0 0,-4 9 0 0 0,-7 7-187 0 0,-26 33 0 0 0,23-34 0 0 0,-17 30 0 0 0,26-34 0 0 0,7-12 0 0 0,0-2 0 0 0,0-1 0 0 0,0 1 0 0 0,0 0 0 0 0,-1 0 0 0 0,1-1 0 0 0,0 1 0 0 0,0 0 0 0 0,0 0 0 0 0,0-1 0 0 0,1 1 0 0 0,-1 0 0 0 0,0 0 0 0 0,0-1 0 0 0,0 1 0 0 0,1 0 0 0 0,-1 0 0 0 0,0-1 0 0 0,0 1 0 0 0,1 0 0 0 0,-1-1 0 0 0,1 1 0 0 0,-1-1 0 0 0,1 1 0 0 0,-1 0 0 0 0,1-1 0 0 0,-1 1 0 0 0,1-1 0 0 0,-1 1 0 0 0,1-1 0 0 0,0 1 0 0 0,-1-1 0 0 0,1 0 0 0 0,0 1 0 0 0,-1-1 0 0 0,2 1 0 0 0,0-1 0 0 0,2 3-384 0 0,-1-2-1 0 0,1 1 1 0 0,-1 0 0 0 0,1-1 0 0 0,0 1-1 0 0,-1-1 1 0 0,1 0 0 0 0,0 0-1 0 0,0-1 1 0 0,0 1 0 0 0,0-1 0 0 0,0 0-1 0 0,0 0 1 0 0,7-1 0 0 0,10 1-3588 0 0,-11 1-3740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5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39 19351 0 0,'0'3'439'0'0,"0"-2"-441"0"0,-5 15 746 0 0,-17 8 195 0 0,22-24-929 0 0,0 1 0 0 0,0-1-1 0 0,0 0 1 0 0,0 0 0 0 0,0 0-1 0 0,0 0 1 0 0,0 0 0 0 0,0 0-1 0 0,-1 0 1 0 0,1 0 0 0 0,0 1 0 0 0,0-1-1 0 0,0 0 1 0 0,0 0 0 0 0,0 0-1 0 0,0 0 1 0 0,0 0 0 0 0,0 0-1 0 0,0 1 1 0 0,0-1 0 0 0,0 0 0 0 0,0 0-1 0 0,0 0 1 0 0,0 0 0 0 0,0 0-1 0 0,0 0 1 0 0,0 1 0 0 0,0-1-1 0 0,0 0 1 0 0,0 0 0 0 0,0 0-1 0 0,0 0 1 0 0,0 0 0 0 0,0 0 0 0 0,0 1-1 0 0,1-1 1 0 0,-1 0 0 0 0,0 0-1 0 0,0 0 1 0 0,0 0 0 0 0,0 0-1 0 0,0 0 1 0 0,0 0 0 0 0,0 0 0 0 0,0 0-1 0 0,1 1 1 0 0,-1-1 0 0 0,0 0-1 0 0,0 0 1 0 0,0 0 0 0 0,0 0-1 0 0,0 0 1 0 0,0 0 0 0 0,0 0 0 0 0,1 0-1 0 0,-1 0 1 0 0,0 0 0 0 0,0 0-1 0 0,0 0 1 0 0,0 0 0 0 0,0 0-1 0 0,1 0 1 0 0,-1 0 0 0 0,0 0-1 0 0,0 0 1 0 0,18 0 1398 0 0,22-6 640 0 0,-17-2-2048 0 0,0-2 0 0 0,29-16 0 0 0,-9 4 0 0 0,-36 19-544 0 0,-1 1 0 0 0,1-1-1 0 0,-1 1 1 0 0,1 0 0 0 0,0 1 0 0 0,0 0 0 0 0,-1 0-1 0 0,1 0 1 0 0,0 1 0 0 0,0 0 0 0 0,7 1 0 0 0,-12-1-1992 0 0,-2 0-22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5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15663 0 0,'0'0'356'0'0,"0"0"50"0"0,0 0 20 0 0,0 0-42 0 0,0 0-112 0 0,0 0 463 0 0,1 2 234 0 0,4 2-350 0 0,0 0-1 0 0,0-1 0 0 0,1 1 1 0 0,-1-1-1 0 0,1 0 1 0 0,-1-1-1 0 0,1 1 0 0 0,0-1 1 0 0,8 2-1 0 0,-13-4-589 0 0,0 0 0 0 0,0 0 0 0 0,0 0 0 0 0,0 1 0 0 0,1-1 0 0 0,-1 1 0 0 0,0-1 0 0 0,0 0 0 0 0,0 1 0 0 0,0 0 0 0 0,0-1 0 0 0,0 1 0 0 0,0 0 0 0 0,0-1 0 0 0,-1 1 0 0 0,1 0 0 0 0,0 0 0 0 0,0 0 0 0 0,-1 0 0 0 0,1 0 0 0 0,0 0 0 0 0,-1 0 0 0 0,1 0 0 0 0,-1 0 0 0 0,1 0 0 0 0,-1 0 0 0 0,1 2 0 0 0,0 0 262 0 0,-1 7 661 0 0,0-9-947 0 0,1-1 1 0 0,-1 1-1 0 0,0 0 1 0 0,0 0 0 0 0,0 0-1 0 0,0 0 1 0 0,0-1-1 0 0,-1 1 1 0 0,1 0 0 0 0,0 0-1 0 0,0 0 1 0 0,0-1-1 0 0,-1 1 1 0 0,1 0-1 0 0,0 0 1 0 0,-1-1 0 0 0,1 1-1 0 0,-1 0 1 0 0,1-1-1 0 0,-1 1 1 0 0,1 0 0 0 0,-1-1-1 0 0,1 1 1 0 0,-1-1-1 0 0,1 1 1 0 0,-1-1-1 0 0,0 1 1 0 0,1-1 0 0 0,-1 1-1 0 0,-1 0 1 0 0,-1 0 58 0 0,-4 5 17 0 0,-2 0 235 0 0,0 1-1 0 0,1 1 1 0 0,0-1 0 0 0,0 1 0 0 0,-11 17 0 0 0,18-22-316 0 0,-10 8 0 0 0,-3 2 0 0 0,28-15 0 0 0,-5 1 0 0 0,-1 0 0 0 0,15-4 0 0 0,-11 0 0 0 0,-7 3 0 0 0,1 0 0 0 0,0 0 0 0 0,9-2 0 0 0,1 0-647 0 0,1 0-1 0 0,-1-1 1 0 0,0 0 0 0 0,0-2-1 0 0,15-8 1 0 0,-23 10-591 0 0,0-1 1 0 0,11-9-1 0 0,-12 10 539 0 0,7-7-837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5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76 13823 0 0,'-11'-8'315'0'0,"9"7"45"0"0,2 1 21 0 0,-3 1 46 0 0,-10-3-259 0 0,6-1 6441 0 0,14 0-5127 0 0,16-2-1545 0 0,-11 4 240 0 0,-1-1 1 0 0,22-6-1 0 0,-5 0 748 0 0,62-20-323 0 0,-82 25-596 0 0,-5 2 130 0 0,-1 1-1 0 0,0-1 0 0 0,0 0 1 0 0,0 1-1 0 0,0-1 1 0 0,0 1-1 0 0,1 0 1 0 0,-1 0-1 0 0,0 0 1 0 0,0 0-1 0 0,1 0 1 0 0,-1 0-1 0 0,0 0 1 0 0,2 1-1 0 0,-3 0-134 0 0,-1-1-1 0 0,1 0 1 0 0,-1 0-1 0 0,0 0 1 0 0,1 1-1 0 0,-1-1 1 0 0,0 0-1 0 0,0 1 1 0 0,1-1-1 0 0,-1 0 1 0 0,0 0 0 0 0,0 1-1 0 0,1-1 1 0 0,-1 1-1 0 0,0-1 1 0 0,0 0-1 0 0,0 1 1 0 0,0-1-1 0 0,1 0 1 0 0,-1 1-1 0 0,0-1 1 0 0,0 1-1 0 0,0-1 1 0 0,0 0 0 0 0,0 1-1 0 0,0-1 1 0 0,0 1-1 0 0,0-1 1 0 0,0 0-1 0 0,0 1 1 0 0,0-1-1 0 0,-1 1 1 0 0,1-1-1 0 0,0 0 1 0 0,0 1-1 0 0,0-1 1 0 0,-8 10-5 0 0,8-10 4 0 0,-2 2 0 0 0,-8 8 0 0 0,1 0 0 0 0,0 1 0 0 0,1 0 0 0 0,0 0 0 0 0,1 1 0 0 0,-12 25 0 0 0,13-20 0 0 0,1 1 0 0 0,0 0 0 0 0,2 1 0 0 0,0-1 0 0 0,0 27 0 0 0,8 92 0 0 0,-5-50 610 0 0,-1-4 220 0 0,4-42-682 0 0,-1-1 0 0 0,-3 0 0 0 0,-6 58 0 0 0,1-25-129 0 0,3-35-22 0 0,-2 12 3 0 0,2-30 0 0 0,1 0 0 0 0,1 36 0 0 0,2-44 0 0 0,0-7 0 0 0,-1 0 0 0 0,1 0 0 0 0,-1 1 0 0 0,0-1 0 0 0,-1 0 0 0 0,1 0 0 0 0,-1 1 0 0 0,0-1 0 0 0,-1 0 0 0 0,-2 8 0 0 0,0-5 0 0 0,-1-4 72 0 0,4-3 299 0 0,1-1 117 0 0,-1-1 21 0 0,-19-5 83 0 0,18 6-591 0 0,1 0 1 0 0,-1-1-1 0 0,1 1 0 0 0,0-1 0 0 0,-1 1 1 0 0,1-1-1 0 0,0 1 0 0 0,-1-1 0 0 0,1 0 1 0 0,0 0-1 0 0,0 0 0 0 0,0 0 0 0 0,0 0 0 0 0,-2-2 1 0 0,-1-1-5 0 0,-4-3 16 0 0,6 5-21 0 0,1 0 1 0 0,-1 0-1 0 0,0 0 0 0 0,0 1 0 0 0,0-1 1 0 0,-1 0-1 0 0,1 1 0 0 0,0 0 1 0 0,-4-2-1 0 0,-21-9-1312 0 0,26 11 877 0 0,-30-5-165 0 0,30 6 120 0 0,1 0-21 0 0,-3-2-615 0 0,2 1-277 0 0,0-1-2347 0 0,1 2 1701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5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39 17503 0 0,'0'0'399'0'0,"0"0"60"0"0,-2-5 442 0 0,-1-9 788 0 0,2 13-1381 0 0,0 0 705 0 0,1 1-59 0 0,0-1-788 0 0,0 1 0 0 0,0-1 0 0 0,0 0 0 0 0,0 0 0 0 0,-1 1 0 0 0,1-1 0 0 0,0 0 0 0 0,-1 0 0 0 0,1 1 0 0 0,0-1 0 0 0,-1 0 0 0 0,1 1 0 0 0,-1-2 0 0 0,-3 3-162 0 0,1 1-1 0 0,-1-1 1 0 0,1 1 0 0 0,-1-1-1 0 0,1 1 1 0 0,0 0 0 0 0,0 1 0 0 0,0-1-1 0 0,-5 5 1 0 0,1 0 300 0 0,0 1-1 0 0,-10 13 1 0 0,-27 49 813 0 0,31-52-1117 0 0,1 1 0 0 0,1 0 0 0 0,-17 41 0 0 0,24-47 0 0 0,4-2 0 0 0,1-10 31 0 0,0 0 0 0 0,0 1 0 0 0,0-1 0 0 0,0 0 0 0 0,0 0 0 0 0,0 1-1 0 0,0-1 1 0 0,0 0 0 0 0,1 0 0 0 0,-1 0 0 0 0,0 0 0 0 0,1-1 0 0 0,-1 1 0 0 0,0 0 0 0 0,1-1 0 0 0,-1 1-1 0 0,1 0 1 0 0,-1-1 0 0 0,1 0 0 0 0,0 1 0 0 0,-1-1 0 0 0,1 0 0 0 0,-1 0 0 0 0,1 0 0 0 0,-1 0 0 0 0,1 0 0 0 0,3-1-1 0 0,2 0 174 0 0,0 0-1 0 0,0 0 1 0 0,0-1-1 0 0,12-5 1 0 0,-7 2-187 0 0,-1-1 1 0 0,0 0 0 0 0,0 0-1 0 0,-1-1 1 0 0,0-1-1 0 0,0 0 1 0 0,0 0 0 0 0,14-18-1 0 0,-13 13-16 0 0,-1 0 0 0 0,-1-1 0 0 0,0-1 0 0 0,0 0 0 0 0,-2 0 0 0 0,7-17 0 0 0,-13 27 3 0 0,1 0 0 0 0,-1 1 1 0 0,1-1-1 0 0,-1 0 0 0 0,-1 0 0 0 0,1 0 0 0 0,-1-6 0 0 0,0 10-9 0 0,0 0-1 0 0,0-1 0 0 0,0 1 0 0 0,0-1 1 0 0,-1 1-1 0 0,1-1 0 0 0,-1 1 0 0 0,1 0 1 0 0,-1-1-1 0 0,1 1 0 0 0,-1 0 0 0 0,0-1 1 0 0,1 1-1 0 0,-1 0 0 0 0,0 0 0 0 0,0 0 1 0 0,0 0-1 0 0,0 0 0 0 0,0 0 0 0 0,0 0 1 0 0,0 0-1 0 0,0 0 0 0 0,-1 0 0 0 0,1 0 1 0 0,0 1-1 0 0,0-1 0 0 0,-1 0 0 0 0,-1 0 1 0 0,-7-1-1070 0 0,0 0 1 0 0,0 1 0 0 0,-14 0-1 0 0,1 1-8134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8:5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101 237 19351 0 0,'0'0'439'0'0,"0"0"62"0"0,0 0 33 0 0,0 0-65 0 0,2 0-237 0 0,7-1-16 0 0,0 1 1 0 0,0-1 0 0 0,9-3-1 0 0,54-18 2158 0 0,-25 7-1573 0 0,-14 6-639 0 0,52-17 962 0 0,-77 23-1029 0 0,1-1 1 0 0,-1 1-1 0 0,0-2 0 0 0,0 1 0 0 0,-1-1 1 0 0,1 0-1 0 0,8-9 0 0 0,-14 12-22 0 0,0-1 0 0 0,-1 1 1 0 0,1 0-1 0 0,-1-1 0 0 0,1 1 0 0 0,-1-1 0 0 0,0 1 0 0 0,0-1 0 0 0,0 0 1 0 0,-1 1-1 0 0,1-1 0 0 0,-1 0 0 0 0,1-5 0 0 0,-1 2 55 0 0,0 1 0 0 0,0-1 0 0 0,0 1 0 0 0,-1 0 0 0 0,0-1 0 0 0,0 1 0 0 0,-3-9 0 0 0,2 13-128 0 0,1-1 0 0 0,0 1 0 0 0,0 0 0 0 0,-1-1 0 0 0,1 1 0 0 0,-1 0 0 0 0,1 0 0 0 0,-1 0 0 0 0,1 0 0 0 0,-1 0 0 0 0,0 0 0 0 0,1 0 0 0 0,-1 0 0 0 0,-2 0 0 0 0,-2 0 0 0 0,0-1 0 0 0,0 1 0 0 0,-1 1 0 0 0,1-1 0 0 0,0 1 0 0 0,0 0 0 0 0,0 0 0 0 0,0 1 0 0 0,0 0 0 0 0,0 0 0 0 0,0 0 0 0 0,0 1 0 0 0,0 0 0 0 0,0 0 0 0 0,1 1 0 0 0,-1-1 0 0 0,1 1 0 0 0,-1 0 0 0 0,1 1 0 0 0,0-1 0 0 0,0 1 0 0 0,1 0 0 0 0,-1 0 0 0 0,1 1 0 0 0,-7 8 0 0 0,3-1 0 0 0,1 0 0 0 0,1 0 0 0 0,0 1 0 0 0,1 0 0 0 0,0 1 0 0 0,1-1 0 0 0,0 1 0 0 0,1 0 0 0 0,1 0 0 0 0,0 0 0 0 0,0 16 0 0 0,2-21 0 0 0,1 1 0 0 0,0-1 0 0 0,6 18 0 0 0,-4-15 0 0 0,-1-1 0 0 0,0 1 0 0 0,0 0 0 0 0,-1 13 0 0 0,-2-16 0 0 0,2-8 0 0 0,-1 0 0 0 0,0-1 0 0 0,0 1 0 0 0,0-1 0 0 0,-1 1 0 0 0,1 0 0 0 0,0-1 0 0 0,0 1 0 0 0,0 0 0 0 0,0-1 0 0 0,-1 1 0 0 0,1 0 0 0 0,0-1 0 0 0,0 1 0 0 0,-1-1 0 0 0,1 1 0 0 0,0-1 0 0 0,-1 1 0 0 0,1-1 0 0 0,-1 1 0 0 0,1-1 0 0 0,-1 1 0 0 0,1-1 0 0 0,-2 1 0 0 0,0 0 0 0 0,0 1 59 0 0,-1 1-1 0 0,1-1 1 0 0,-1-1 0 0 0,0 1-1 0 0,0 0 1 0 0,0-1 0 0 0,0 1-1 0 0,0-1 1 0 0,0 0 0 0 0,0 0-1 0 0,-1 0 1 0 0,1 0 0 0 0,0-1-1 0 0,-1 1 1 0 0,1-1 0 0 0,-6 0-1 0 0,-6-1 287 0 0,1 0 0 0 0,-20-3-1 0 0,33 3-343 0 0,-14-2-11 0 0,0-1 1 0 0,0 0-1 0 0,1-1 1 0 0,-17-8-1 0 0,30 12-24 0 0,-3-1-353 0 0,-1-1 0 0 0,0 1 0 0 0,1-1 1 0 0,-7-5-1 0 0,11 8 162 0 0,-1-1-1 0 0,1 0 1 0 0,0 0 0 0 0,-1 1-1 0 0,1-1 1 0 0,0 0 0 0 0,0 0 0 0 0,0 1-1 0 0,0-1 1 0 0,-1 0 0 0 0,1 0-1 0 0,0 1 1 0 0,0-1 0 0 0,0 0-1 0 0,1 0 1 0 0,-1-1 0 0 0,0 1-162 0 0,1-7-1148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0,'0'0'298'0'0,"0"0"-10"0"0,2 11 1697 0 0,4-5-1836 0 0,-5-4-113 0 0,0-1 0 0 0,0 0 0 0 0,0 0 0 0 0,0 0 0 0 0,0 0 0 0 0,0 0 0 0 0,0-1 0 0 0,0 1 0 0 0,0 0 0 0 0,1 0 0 0 0,-1-1 0 0 0,0 1 0 0 0,1-1 0 0 0,-1 1 0 0 0,0-1 0 0 0,1 0 0 0 0,1 1 0 0 0,2 0 263 0 0,12 4 243 0 0,23 2 0 0 0,-35-6-509 0 0,29 8-33 0 0,-12-4 0 0 0,45 8 0 0 0,-16-11 942 0 0,54-3-1 0 0,242-21-776 0 0,-130 12 607 0 0,243 20 0 0 0,-112 30-964 0 0,-273-25 192 0 0,32 3 0 0 0,-57-13 15 0 0,63 3 34 0 0,135 2 154 0 0,-65 5-43 0 0,-1 0-52 0 0,30-27 0 0 0,-107 3-135 0 0,13 0 41 0 0,-29 1 11 0 0,97 3 0 0 0,210 24-25 0 0,-349-15 0 0 0,1 2 0 0 0,61 17 0 0 0,-55-11 0 0 0,-15-4 0 0 0,-35-8 0 0 0,18 5 0 0 0,-7 0 0 0 0,-10-3 0 0 0,14 10 0 0 0,15 10 0 0 0,-22-16 0 0 0,2 2 0 0 0,-1 0 0 0 0,0 1 0 0 0,6 4 0 0 0,1-4 0 0 0,30 22 0 0 0,-25-13 0 0 0,-21-16 0 0 0,-1 0 0 0 0,-1 1 0 0 0,1-1 0 0 0,0 1 0 0 0,-1-1 0 0 0,5 7 0 0 0,1-1 0 0 0,-4-6 0 0 0,10 10 0 0 0,6 7 0 0 0,-11-8 0 0 0,3 2 0 0 0,-8-11 0 0 0,0 0 0 0 0,7 12 0 0 0,-8-10 0 0 0,11 16 0 0 0,-5-9 0 0 0,5 5 0 0 0,-10-14 0 0 0,10 7 0 0 0,-2-2 0 0 0,-9-5 119 0 0,-1-1 1 0 0,1 1-1 0 0,-1 0 0 0 0,1 0 0 0 0,-1 0 1 0 0,0 1-1 0 0,1-1 0 0 0,-1 1 0 0 0,0-1 0 0 0,-1 1 1 0 0,1-1-1 0 0,1 5 0 0 0,1-1 230 0 0,-2-2-200 0 0,7 12-129 0 0,-2 4-24 0 0,4 5 4 0 0,3-2 0 0 0,8 11 0 0 0,-2-4 0 0 0,34 41 0 0 0,14 16 0 0 0,-65-83 0 0 0,8 16 0 0 0,-5-8 0 0 0,2 3 0 0 0,-2-1 0 0 0,0 1 0 0 0,6 24 0 0 0,19 106 0 0 0,-4-17 0 0 0,-12-66 0 0 0,8 83 0 0 0,-3-40 0 0 0,-5-32 0 0 0,-1-8 0 0 0,-7-33 0 0 0,5 51 0 0 0,-8-51 0 0 0,2 1 0 0 0,11 41 0 0 0,6 27 0 0 0,-7-12 0 0 0,0-13 0 0 0,-4-18 0 0 0,3 22 0 0 0,0 5 0 0 0,8 123 0 0 0,-19-102 0 0 0,0-60 0 0 0,-1-29 0 0 0,-1 26 0 0 0,-1 71 0 0 0,-1-63 0 0 0,-1-32 0 0 0,1-1 0 0 0,3 20 0 0 0,32 148 0 0 0,42 85 2048 0 0,-52-187-2048 0 0,-10-35 0 0 0,16 87 0 0 0,-2 122-136 0 0,9 54 2304 0 0,-10-115-2151 0 0,24 137-18 0 0,4-81 1 0 0,8-35 0 0 0,-16-46-26 0 0,17 50 495 0 0,-46-147 1120 0 0,1 0-1573 0 0,-7-26-16 0 0,-11-41 0 0 0,5 16 0 0 0,-1-2 0 0 0,-6-20-127 0 0,2 3 246 0 0,-2-4-2893 0 0,0-1-4732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52 302 2759 0 0,'-1'-2'107'0'0,"-5"-7"-23"0"0,2-1 0 0 0,-1 1 0 0 0,-5-19 0 0 0,-1-2 1193 0 0,8 24-1024 0 0,1 1-1 0 0,0-1 0 0 0,0 0 0 0 0,1 0 0 0 0,0 0 0 0 0,0-1 0 0 0,0 1 1 0 0,1 0-1 0 0,-1 0 0 0 0,1 0 0 0 0,1-1 0 0 0,0 1 0 0 0,-1 0 0 0 0,2 0 1 0 0,-1 0-1 0 0,1 0 0 0 0,3-9 0 0 0,2 1-178 0 0,-5 10 138 0 0,0-1 1 0 0,0 0-1 0 0,0 0 0 0 0,0 0 1 0 0,-1 0-1 0 0,0 0 0 0 0,0 0 1 0 0,0 0-1 0 0,-1-10 0 0 0,0 9-247 0 0,0-6 1105 0 0,0 12-980 0 0,0 0 0 0 0,0-1 1 0 0,0 1-1 0 0,0 0 0 0 0,0 0 0 0 0,0 0 0 0 0,0 0 0 0 0,0-1 0 0 0,0 1 0 0 0,0 0 0 0 0,-1 0 0 0 0,1 0 0 0 0,0 0 0 0 0,0-1 0 0 0,0 1 0 0 0,0 0 0 0 0,0 0 0 0 0,0 0 0 0 0,0 0 0 0 0,-1 0 0 0 0,1 0 0 0 0,0-1 0 0 0,0 1 0 0 0,0 0 0 0 0,0 0 0 0 0,-1 0 0 0 0,1 0 0 0 0,0 0 0 0 0,0 0 0 0 0,0 0 0 0 0,0 0 0 0 0,-1 0 0 0 0,1 0 0 0 0,-4 0-44 0 0,3 0-48 0 0,1-1-1 0 0,0 1 1 0 0,0 0 0 0 0,-1 0-1 0 0,1 0 1 0 0,0 0 0 0 0,0 0-1 0 0,-1 0 1 0 0,1 0-1 0 0,0 0 1 0 0,0 0 0 0 0,-1 0-1 0 0,1 0 1 0 0,0 0 0 0 0,0 1-1 0 0,-1-1 1 0 0,1 0-1 0 0,0 0 1 0 0,0 0 0 0 0,-1 0-1 0 0,1 0 1 0 0,0 0 0 0 0,0 1-1 0 0,0-1 1 0 0,-1 0-1 0 0,1 0 1 0 0,0 1 0 0 0,-10 7 481 0 0,9-8-99 0 0,-6 6-259 0 0,6 5 3031 0 0,3 0-3152 0 0,-1 1 0 0 0,-1-1 0 0 0,-1 15 0 0 0,0-15 0 0 0,1 0 0 0 0,0-1 0 0 0,3 22 0 0 0,5 24 0 0 0,-5-26 0 0 0,2 62 0 0 0,0-9 0 0 0,-2-20-39 0 0,0 8 1009 0 0,3-31-333 0 0,21 129-173 0 0,-21-139-446 0 0,4 15-20 0 0,-5-26 2 0 0,4 23 0 0 0,-6-24 0 0 0,9 30 0 0 0,-9-44 0 0 0,2 22 0 0 0,4 73 0 0 0,-9-83 0 0 0,0-8 0 0 0,0 0 0 0 0,-1 0 0 0 0,0 0 0 0 0,-3 11 0 0 0,2-11 0 0 0,0 0 0 0 0,1 0 0 0 0,0 1 0 0 0,0 10 0 0 0,0 29 0 0 0,1-36 0 0 0,-1 1 0 0 0,1-1 0 0 0,1 0 0 0 0,4 22 0 0 0,-4-26 0 0 0,-1-6 0 0 0,1 1 0 0 0,-1 0 0 0 0,1-1 0 0 0,0 1 0 0 0,0 0 0 0 0,0-1 0 0 0,0 1 0 0 0,0-1 0 0 0,3 5 0 0 0,-1-3 0 0 0,7 18 0 0 0,-7-13 0 0 0,-2-5 0 0 0,0 0 0 0 0,0 0 0 0 0,1 0 0 0 0,-1 0 0 0 0,4 5 0 0 0,-3-5 0 0 0,8 16 0 0 0,9 45 0 0 0,-18-56 0 0 0,1 1 0 0 0,-1-1 0 0 0,-1 1 0 0 0,-1 16 0 0 0,1 16 0 0 0,3-10 0 0 0,-2-13 0 0 0,3 21 0 0 0,0-12 0 0 0,1 39 0 0 0,-4-41 0 0 0,8 50 0 0 0,-4-48 0 0 0,1 44 0 0 0,-4-34 0 0 0,5 149 0 0 0,-2 141 0 0 0,-4-305 0 0 0,21 187 0 0 0,-11-84 0 0 0,-1-58 0 0 0,11 108 0 0 0,-15-136 0 0 0,1 0 0 0 0,2 0 0 0 0,14 39 0 0 0,-1-3 0 0 0,46 181 0 0 0,-58-213 0 0 0,-1 0 0 0 0,-3 1 0 0 0,2 61 0 0 0,-11-18-1 0 0,1-53-14 0 0,1 0-1 0 0,1-1 0 0 0,8 52 0 0 0,3-94-796 0 0,-1-7 304 0 0,1-13-4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11975 0 0,'26'-29'267'0'0,"-21"23"42"0"0,-5 6 17 0 0,0 0-28 0 0,0 0-58 0 0,0 0 491 0 0,0 0 238 0 0,0 0 45 0 0,0-3 373 0 0,-1-4-1225 0 0,2 3 7562 0 0,9-5-7607 0 0,-4 6-66 0 0,8 1-54 0 0,16-3 3 0 0,-13 2 0 0 0,0 0 0 0 0,25-8 0 0 0,-27 6 0 0 0,-9 2 0 0 0,1 1 0 0 0,-1 0 0 0 0,13-3 0 0 0,-8 4 0 0 0,-2 2-80 0 0,-9 4-123 0 0,-8 7-331 0 0,8-12 475 0 0,-3 4-606 0 0,-1 0 0 0 0,1 0 1 0 0,-1 0-1 0 0,-4 3 0 0 0,-5 2-6863 0 0,5-4 1536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3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0,'0'0'315'0'0,"0"0"45"0"0,0 0 21 0 0,0 0-49 0 0,0 0-81 0 0,0 0 481 0 0,0 0 237 0 0,0 0 45 0 0,0 0-61 0 0,0 0-288 0 0,0 0-121 0 0,0 0-28 0 0,0 0-4 0 0,0 0 0 0 0,0 0 0 0 0,3 0 0 0 0,36 0 104 0 0,108-5 1432 0 0,-130 5-2032 0 0,-12 0-1 0 0,15 3-179 0 0,-18-3-532 0 0,-2 0-258 0 0,0 0-920 0 0,0 0-3643 0 0,0 0-1565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15 213 8287 0 0,'0'0'191'0'0,"0"0"26"0"0,0 0 9 0 0,-2 1-34 0 0,-7 1 872 0 0,6-4 3121 0 0,4-7 352 0 0,2-1-4425 0 0,-2 7-832 0 0,0-3 1041 0 0,1 0-1 0 0,0 0 1 0 0,0 1-1 0 0,0-1 1 0 0,1 1-1 0 0,0 0 1 0 0,6-9-1 0 0,-7 11-135 0 0,0 0-1 0 0,0 0 0 0 0,-1 0 1 0 0,1 0-1 0 0,-1 0 1 0 0,2-5-1 0 0,6-13 573 0 0,-4 15-602 0 0,0 0-1 0 0,0 0 1 0 0,6-5-1 0 0,-5 6-136 0 0,-1 0-1 0 0,0 0 1 0 0,6-10-1 0 0,-5 4 322 0 0,6-9 693 0 0,-9 19-603 0 0,-6 11-253 0 0,-4 7-176 0 0,-15 29 0 0 0,14-31 0 0 0,0 1 0 0 0,-8 23 0 0 0,8-7 0 0 0,-5 40 0 0 0,11-55 0 0 0,4-13 0 0 0,0 0 0 0 0,2 10 0 0 0,2-4 0 0 0,-5-8 0 0 0,1-1 0 0 0,-1 0 0 0 0,0 0 0 0 0,1 0 0 0 0,-1 0 0 0 0,1 0 0 0 0,0 0 0 0 0,-1 0 0 0 0,1-1 0 0 0,-1 1 0 0 0,4 0 0 0 0,7 1 0 0 0,-9-2 0 0 0,0 0 0 0 0,0 0 0 0 0,0 0 0 0 0,0 0 0 0 0,0-1 0 0 0,0 1 0 0 0,0-1 0 0 0,0 0 0 0 0,0 0 0 0 0,0 0 0 0 0,0 0 0 0 0,0 0 0 0 0,-1 0 0 0 0,1-1 0 0 0,0 0 0 0 0,-1 1 0 0 0,1-1 0 0 0,2-3 0 0 0,3-2 0 0 0,51-44 0 0 0,-44 37 0 0 0,-14 13 0 0 0,3-3 0 0 0,0 1 0 0 0,0-1 0 0 0,-1 0 0 0 0,1-1 0 0 0,-1 1 0 0 0,0-1 0 0 0,0 1 0 0 0,-1-1 0 0 0,3-5 0 0 0,-5 10 0 0 0,0 0 0 0 0,0 0 0 0 0,0 1 0 0 0,0-1 0 0 0,0 0 0 0 0,0 0 0 0 0,0 0 0 0 0,0 0 0 0 0,0 0 0 0 0,0 0 0 0 0,1 1 0 0 0,-1-1 0 0 0,0 0 0 0 0,0 0 0 0 0,0 0 0 0 0,0 0 0 0 0,0 0 0 0 0,0 0 0 0 0,1 0 0 0 0,-1 0 0 0 0,0 0 0 0 0,0 0 0 0 0,0 0 0 0 0,0 1 0 0 0,0-1 0 0 0,1 0 0 0 0,-1 0 0 0 0,0 0 0 0 0,0 0 0 0 0,0 0 0 0 0,0 0 0 0 0,0 0 0 0 0,1 0 0 0 0,-1 0 0 0 0,0 0 0 0 0,0-1 0 0 0,0 1 0 0 0,0 0 0 0 0,1 0 0 0 0,-1 0 0 0 0,0 0 0 0 0,0 0 0 0 0,0 0 0 0 0,0 0 0 0 0,0 0 0 0 0,0 0 0 0 0,1 0 0 0 0,-1 0 0 0 0,0-1 0 0 0,0 1 0 0 0,0 0 0 0 0,0 0 0 0 0,0 0 0 0 0,0 0 0 0 0,1 13 0 0 0,-13 46 0 0 0,6-31 0 0 0,-4 36 0 0 0,10-54 0 0 0,5-2 0 0 0,-5-7-132 0 0,1-1 0 0 0,0 0 0 0 0,0 1 0 0 0,0-1 0 0 0,0 0 0 0 0,0 0 0 0 0,0 0 0 0 0,0 0 0 0 0,0 0 0 0 0,0 0 0 0 0,0 0 0 0 0,0 0 0 0 0,0 0 0 0 0,0 0 0 0 0,0 0 0 0 0,0-1 0 0 0,0 1 0 0 0,-1 0 0 0 0,1-1 0 0 0,0 1 0 0 0,1-1 0 0 0,17-12-6138 0 0,-10 3-812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3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10135 0 0,'0'0'231'0'0,"0"0"29"0"0,0 0 19 0 0,0 0 105 0 0,0 0 410 0 0,-1-2 184 0 0,-3-5 40 0 0,2 5-63 0 0,2 2-290 0 0,0-2-121 0 0,0-1-355 0 0,0 3-53 0 0,0 0 0 0 0,0-1 0 0 0,0 1 0 0 0,0 0 0 0 0,0 0 0 0 0,0-1 0 0 0,0 1 0 0 0,0 0 0 0 0,0 0 0 0 0,0-1 0 0 0,0 1 0 0 0,0 0-1 0 0,0 0 1 0 0,1-1 0 0 0,-1 1 0 0 0,0 0 0 0 0,0 0 0 0 0,0-1 0 0 0,0 1 0 0 0,0 0 0 0 0,0 0 0 0 0,1 0 0 0 0,-1-1 0 0 0,0 1 0 0 0,1 0 0 0 0,16-8 1344 0 0,-9 5-1221 0 0,-1 1 0 0 0,0 1 0 0 0,1-1 0 0 0,-1 1 0 0 0,1 0 0 0 0,0 1 0 0 0,8 0 0 0 0,-1 1-259 0 0,31 3 0 0 0,-32-3 0 0 0,-2-3-133 0 0,1-2-1265 0 0,-3 0-526 0 0,-3 4-2290 0 0,-5-3 2178 0 0,7-9-11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49 288 11975 0 0,'0'0'267'0'0,"0"-3"42"0"0,4-11 17 0 0,-4 11-28 0 0,-3-7-186 0 0,0 0 754 0 0,1 1-1 0 0,0-1 0 0 0,0 0 0 0 0,1 1 1 0 0,0-12-1 0 0,3-49 3559 0 0,9-2-1688 0 0,-5 32-760 0 0,-4 34-1904 0 0,-2 5 299 0 0,0 1 117 0 0,0 0 21 0 0,0 0-66 0 0,11 21-278 0 0,-7-11-165 0 0,0 0 0 0 0,-1 1 0 0 0,0 0 0 0 0,-1 0 0 0 0,0 0 0 0 0,-1 0 0 0 0,1 17 0 0 0,-10 80 0 0 0,6-87 0 0 0,-8 45 0 0 0,-37 123 0 0 0,26-113 0 0 0,18-65 0 0 0,3-11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1 0 0 0,0-1 0 0 0,0 0 0 0 0,0 0 0 0 0,0 0 0 0 0,0 0 0 0 0,0 0 0 0 0,7-6 0 0 0,6-9 0 0 0,-11 11-154 0 0,1 0 0 0 0,-1 0 1 0 0,0 0-1 0 0,0-1 0 0 0,-1 1 0 0 0,1 0 1 0 0,-1-1-1 0 0,2-7 0 0 0,-4 11-209 0 0,1 0-1 0 0,-1 0 1 0 0,1 0 0 0 0,-1 0 0 0 0,1 0-1 0 0,-1 0 1 0 0,0 0 0 0 0,1 0-1 0 0,-1 0 1 0 0,0 0 0 0 0,0 1 0 0 0,0-1-1 0 0,0 0 1 0 0,0 1 0 0 0,0-1-1 0 0,-1 0 1 0 0,1 0 266 0 0,-2-1-1950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5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72 6447 0 0,'0'0'298'0'0,"0"0"-10"0"0,-14 0 1650 0 0,6 0-81 0 0,0-1-1 0 0,-1 0 1 0 0,1-1-1 0 0,-12-3 0 0 0,14 3-1302 0 0,-9-3 2954 0 0,12 3-1264 0 0,10 3-1236 0 0,15 3-1008 0 0,0 0 0 0 0,0-2 0 0 0,0-1 0 0 0,29-1 0 0 0,87-17 0 0 0,-68 8 0 0 0,-59 8 0 0 0,-1 1 0 0 0,-10 0-16 0 0,1 0-1 0 0,-1 0 0 0 0,0 0 1 0 0,1 0-1 0 0,-1 0 1 0 0,1 0-1 0 0,-1 0 0 0 0,0 0 1 0 0,1 0-1 0 0,-1-1 1 0 0,1 1-1 0 0,-1 0 0 0 0,0 0 1 0 0,1 0-1 0 0,-1 0 1 0 0,0-1-1 0 0,1 1 1 0 0,-1 0-1 0 0,0 0 0 0 0,1 0 1 0 0,-1-1-1 0 0,0 1 1 0 0,1 0-1 0 0,-1-1 0 0 0,0 1 1 0 0,0 0-1 0 0,0-1 1 0 0,1 1-1 0 0,-1 0 0 0 0,0-1 1 0 0,0 1-1 0 0,0 0 1 0 0,0-1-1 0 0,1 1 1 0 0,-1 0-1 0 0,0-1 0 0 0,0 1 1 0 0,0-1-1 0 0,0 1 1 0 0,0 0-1 0 0,0-1 0 0 0,0 1 1 0 0,0-1-1 0 0,0 1 1 0 0,0 0-1 0 0,0-1 1 0 0,-1 1-1 0 0,1-1 0 0 0,0 1 1 0 0,0-1-1 0 0,-1-1-389 0 0,1 1-26 0 0,0 0 0 0 0,0 0 0 0 0,0 0 0 0 0,-1 0 1 0 0,1 1-1 0 0,-1-1 0 0 0,1 0 0 0 0,0 0 0 0 0,-1 0 0 0 0,0 0 0 0 0,1 0 0 0 0,-1 0 0 0 0,1 1 0 0 0,-1-1 0 0 0,-1-1 0 0 0,1 1-1655 0 0,-4-5-4551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11975 0 0,'0'0'267'0'0,"0"0"42"0"0,0 0 17 0 0,3-8 74 0 0,3-6-319 0 0,-6 12 284 0 0,4-13 1211 0 0,6-11 3464 0 0,-10 24-4524 0 0,0 2-72 0 0,0 0-217 0 0,11 2 1750 0 0,-8 0-1976 0 0,-1 1 0 0 0,1-1 0 0 0,-1 1 1 0 0,0 0-1 0 0,0 0 0 0 0,0 0 0 0 0,0 0 0 0 0,-1 0 0 0 0,1 0 0 0 0,-1 1 0 0 0,0-1 0 0 0,0 0 0 0 0,0 1 0 0 0,0-1 1 0 0,0 6-1 0 0,1 7-2 0 0,-2 0 0 0 0,-1 19 0 0 0,1-8 2 0 0,-2 13-61 0 0,-7 39 0 0 0,1-7 1620 0 0,8-71-1559 0 0,0-1 0 0 0,0 0 0 0 0,-1 0 0 0 0,1 1 0 0 0,0-1 0 0 0,0 0 0 0 0,0 1 0 0 0,0-1 0 0 0,0 0 0 0 0,0 1 0 0 0,0-1 0 0 0,0 0 0 0 0,1 1-1 0 0,-1-1 1 0 0,0 0 0 0 0,0 1 0 0 0,0-1 0 0 0,0 0 0 0 0,0 1 0 0 0,0-1 0 0 0,1 0 0 0 0,-1 0 0 0 0,0 1 0 0 0,0-1 0 0 0,0 0 0 0 0,1 0 0 0 0,-1 1 0 0 0,0-1 0 0 0,0 0 0 0 0,1 0 0 0 0,-1 0 0 0 0,0 1 0 0 0,1-1 0 0 0,-1 0-1 0 0,0 0 1 0 0,0 0 0 0 0,1 0 0 0 0,0 0 0 0 0,0 0-77 0 0,0 0-1 0 0,0 0 0 0 0,1 0 1 0 0,-1 0-1 0 0,0-1 0 0 0,0 1 1 0 0,0-1-1 0 0,1 1 0 0 0,-1-1 1 0 0,2-1-1 0 0,1 0-461 0 0,-1 0-1 0 0,1-1 1 0 0,-1 0-1 0 0,0 1 1 0 0,0-1 0 0 0,0 0-1 0 0,3-4 1 0 0,3-13-3446 0 0,-8 17 1937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5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66 396 8287 0 0,'0'0'382'0'0,"0"0"-8"0"0,0 0-102 0 0,0 0 463 0 0,0 0 234 0 0,0 0 45 0 0,1-2-707 0 0,-1 1 0 0 0,0 0 0 0 0,1 0 0 0 0,-1 0 0 0 0,0 0 0 0 0,0 0 0 0 0,1-1 0 0 0,-1 1 0 0 0,0-2 0 0 0,-2-2 765 0 0,1 3-768 0 0,0 0 1 0 0,0-1 0 0 0,1 1-1 0 0,-1-1 1 0 0,1 1 0 0 0,-1-1 0 0 0,1 0-1 0 0,0 1 1 0 0,0-1 0 0 0,0 1-1 0 0,0-3 1 0 0,-1-14 886 0 0,-2 4-334 0 0,3 10-467 0 0,0 0 1 0 0,-1 0-1 0 0,0 0 0 0 0,-3-9 1 0 0,1 2 217 0 0,2 8-496 0 0,1 0-1 0 0,0 0 1 0 0,-1 0-1 0 0,2 0 1 0 0,-1 0-1 0 0,2-8 1 0 0,0-16 235 0 0,-3-1 323 0 0,3-33-1 0 0,0 2 40 0 0,-5 35-709 0 0,4 18 0 0 0,2 0 0 0 0,-2 0 0 0 0,-1 7 0 0 0,0 0 0 0 0,0-1 0 0 0,0 1 0 0 0,0 0 0 0 0,0 0 0 0 0,0 0 0 0 0,0 0 0 0 0,0 0 0 0 0,1 0 0 0 0,-1-1 0 0 0,0 1 0 0 0,0 0 0 0 0,0 0 0 0 0,0 0 0 0 0,0 0 0 0 0,0 0 0 0 0,0 0 0 0 0,0 0 0 0 0,0 0 0 0 0,0-1 0 0 0,0 1 0 0 0,0 0 0 0 0,1 0 0 0 0,-1 0 0 0 0,0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1 0 0 0,0-1 0 0 0,1 0 0 0 0,-1 0 0 0 0,0 0 0 0 0,0 0 0 0 0,0 0 0 0 0,0 0 0 0 0,0 0 0 0 0,0 0 0 0 0,0 1 0 0 0,0-1 0 0 0,0 0 0 0 0,3 6 0 0 0,-2-2 0 0 0,0 1 0 0 0,0-1 0 0 0,-1 1 0 0 0,1-1 0 0 0,-1 1 0 0 0,0-1 0 0 0,-1 1 0 0 0,0 6 0 0 0,-1 14 0 0 0,1-9 0 0 0,-1 0 0 0 0,0 0 0 0 0,-9 28 0 0 0,6-22 0 0 0,-4 26 0 0 0,-22 122 0 0 0,29-161 0 0 0,1 1 0 0 0,0-1 0 0 0,0 1 0 0 0,1 0 0 0 0,1-1 0 0 0,2 18 0 0 0,-1-19 0 0 0,-2-7 0 0 0,0-1 0 0 0,0 1 0 0 0,0-1 0 0 0,0 0 0 0 0,1 1 0 0 0,-1-1 0 0 0,0 0 0 0 0,0 1 0 0 0,0-1 0 0 0,0 0 0 0 0,0 1 0 0 0,1-1 0 0 0,-1 0 0 0 0,0 0 0 0 0,0 1 0 0 0,1-1 0 0 0,-1 0 0 0 0,0 1 0 0 0,0-1 0 0 0,1 0 0 0 0,-1 0 0 0 0,0 0 0 0 0,1 1 0 0 0,-1-1 0 0 0,0 0 0 0 0,1 0 0 0 0,-1 0 0 0 0,0 0 0 0 0,1 0 0 0 0,-1 0 0 0 0,0 0 0 0 0,1 0 0 0 0,-1 1 0 0 0,1-1 0 0 0,-1 0 0 0 0,0-1 0 0 0,1 1 0 0 0,-1 0 0 0 0,0 0 0 0 0,1 0 0 0 0,-1 0 0 0 0,0 0 0 0 0,1 0 0 0 0,-1 0 0 0 0,0 0 0 0 0,1-1 0 0 0,-1 1 0 0 0,0 0 0 0 0,1 0 0 0 0,11-3 39 0 0,-10 2-11 0 0,16-12-364 0 0,-17 12-1068 0 0,-1 1-511 0 0,0 0-108 0 0,0 0-22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15663 0 0,'0'0'356'0'0,"0"0"50"0"0,0 0 20 0 0,0 0-42 0 0,0 0-112 0 0,0 0 463 0 0,0 0 234 0 0,0 0 45 0 0,0 0 8 0 0,0 0 2 0 0,7-14 1911 0 0,-1 9-2752 0 0,-1 0 0 0 0,1 1 1 0 0,0 0-1 0 0,0 0 0 0 0,0 1 0 0 0,0-1 0 0 0,1 1 1 0 0,-1 1-1 0 0,15-5 0 0 0,8-3 378 0 0,-25 8-558 0 0,29-12 4 0 0,53-15-1 0 0,-83 29-270 0 0,10-5-856 0 0,-19 24-1316 0 0,-1-9 511 0 0,0-2-3552 0 0,-1 0-1605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5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13823 0 0,'0'0'315'0'0,"0"0"45"0"0,0 0 21 0 0,2 0-49 0 0,17 4-208 0 0,-11-3 537 0 0,1-1 0 0 0,0 0-1 0 0,0-1 1 0 0,-1 0 0 0 0,1 0 0 0 0,8-3-1 0 0,7-1 627 0 0,-11 2-527 0 0,-1 0 0 0 0,18-8 0 0 0,10-2-792 0 0,-6 0 439 0 0,-21 6-3529 0 0,-6 4-1673 0 0,-6 2-2087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9:5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21191 0 0,'0'0'480'0'0,"0"0"67"0"0,0 0 31 0 0,0 0-56 0 0,-1-1-340 0 0,0 0 1 0 0,0 0-1 0 0,-1 0 0 0 0,1 0 1 0 0,0 0-1 0 0,-1 1 0 0 0,1-1 1 0 0,-3 0-1 0 0,-1 3-96 0 0,1 0-1 0 0,-1 1 0 0 0,0 0 1 0 0,1-1-1 0 0,0 2 1 0 0,0-1-1 0 0,0 0 1 0 0,0 1-1 0 0,0 0 1 0 0,1-1-1 0 0,-1 2 0 0 0,1-1 1 0 0,0 0-1 0 0,0 1 1 0 0,-3 6-1 0 0,-3 9 340 0 0,0 1-1 0 0,-7 28 1 0 0,13-41-410 0 0,-3 12-15 0 0,0 1 0 0 0,-4 30 0 0 0,10-45 0 0 0,-1 1 0 0 0,1-1 0 0 0,0 1 0 0 0,0-1 0 0 0,1 1 0 0 0,0-1 0 0 0,0 0 0 0 0,0 1 0 0 0,1-1 0 0 0,0 0 0 0 0,0 0 0 0 0,5 9 0 0 0,-6-13 18 0 0,1 0 1 0 0,-1-1-1 0 0,0 1 1 0 0,1 0-1 0 0,-1-1 1 0 0,1 1-1 0 0,-1-1 0 0 0,1 1 1 0 0,0-1-1 0 0,-1 0 1 0 0,1 0-1 0 0,0 0 0 0 0,0 0 1 0 0,0 0-1 0 0,0 0 1 0 0,4 1-1 0 0,-2-1 59 0 0,0-1 0 0 0,0 1-1 0 0,0-1 1 0 0,0 0 0 0 0,0 0 0 0 0,1 0 0 0 0,-1-1-1 0 0,5 0 1 0 0,2-2 94 0 0,0 0 1 0 0,0-1-1 0 0,-1 0 0 0 0,1 0 1 0 0,13-10-1 0 0,-13 7-84 0 0,0-1 0 0 0,-1 0 0 0 0,0-1 0 0 0,0 0 0 0 0,-1 0 0 0 0,0-1 0 0 0,-1 0 0 0 0,0-1 0 0 0,-1 0 0 0 0,0 0 0 0 0,7-16 0 0 0,-9 17-19 0 0,-1 1 0 0 0,-1-1 0 0 0,1 0 0 0 0,-2 0 0 0 0,1 0 0 0 0,-1 0 0 0 0,-1 0 0 0 0,0 0 0 0 0,0-1 0 0 0,-1 1 0 0 0,-1 0 0 0 0,0-1 0 0 0,0 1 0 0 0,-5-19 0 0 0,5 26-79 0 0,0 0 0 0 0,0 0 0 0 0,0 1 0 0 0,0-1 1 0 0,-1 0-1 0 0,1 0 0 0 0,-1 1 0 0 0,0-1 0 0 0,0 1 0 0 0,0 0 0 0 0,0-1 0 0 0,0 1 0 0 0,0 0 1 0 0,-1 0-1 0 0,1 0 0 0 0,-5-2 0 0 0,4 2-27 0 0,-1 1 0 0 0,1 0 0 0 0,-1 0-1 0 0,0 0 1 0 0,1 0 0 0 0,-1 1 0 0 0,0-1 0 0 0,1 1 0 0 0,-1 0 0 0 0,0 0 0 0 0,-7 1 0 0 0,-3 3-152 0 0,-1-1 0 0 0,1 2 0 0 0,0 0-1 0 0,0 1 1 0 0,-20 11 0 0 0,0 0-2595 0 0,-4 2-7111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211 148 13823 0 0,'5'-6'675'0'0,"5"-2"-164"0"0,-7 6-462 0 0,0 0 1 0 0,0-1 0 0 0,0 1-1 0 0,-1 0 1 0 0,1-1 0 0 0,-1 0-1 0 0,3-4 1 0 0,3-3 3321 0 0,-10 17-2651 0 0,-5 14-722 0 0,3 15 1258 0 0,3-23-1136 0 0,0-1 0 0 0,-1 1 0 0 0,-1-1 0 0 0,0 1 0 0 0,-4 12 0 0 0,2-15-120 0 0,1-2 0 0 0,1 1 0 0 0,0-1 0 0 0,-3 14 0 0 0,4-11 0 0 0,-1 0 0 0 0,-1 0 0 0 0,0 0 0 0 0,-1-1 0 0 0,0 1 0 0 0,0-1 0 0 0,-9 12 0 0 0,12-19-11 0 0,0-1 0 0 0,0 1-1 0 0,1-1 1 0 0,-2 1 0 0 0,1-1-1 0 0,0 0 1 0 0,0 0 0 0 0,-1 0-1 0 0,-2 2 1 0 0,3-3 136 0 0,0 0-1 0 0,0 0 1 0 0,1-1 0 0 0,-1 1 0 0 0,0-1-1 0 0,0 1 1 0 0,0-1 0 0 0,0 0 0 0 0,0 1-1 0 0,0-1 1 0 0,0 0 0 0 0,0-1 0 0 0,0 1-1 0 0,0 0 1 0 0,-3-1 0 0 0,1 0-75 0 0,1-1 0 0 0,-1 1 1 0 0,1 0-1 0 0,0-1 0 0 0,-1 0 1 0 0,1 0-1 0 0,0 0 0 0 0,0 0 0 0 0,0-1 1 0 0,1 1-1 0 0,-1-1 0 0 0,0 0 1 0 0,1 1-1 0 0,0-1 0 0 0,0 0 1 0 0,0-1-1 0 0,0 1 0 0 0,0 0 0 0 0,-2-7 1 0 0,-2-7 328 0 0,0 0 0 0 0,-6-34 0 0 0,8 32-309 0 0,0-3-70 0 0,0 0 0 0 0,2 0 0 0 0,0-44 0 0 0,2 59 204 0 0,-1 0 1 0 0,0 0-1 0 0,0 1 0 0 0,-2-11 0 0 0,-1 1 215 0 0,4 14-394 0 0,0 0 1 0 0,1 0-1 0 0,-1 1 1 0 0,0-1-1 0 0,1 0 1 0 0,-1 0-1 0 0,1 0 0 0 0,0 1 1 0 0,-1-1-1 0 0,1 0 1 0 0,0 1-1 0 0,0-1 0 0 0,0 0 1 0 0,0 1-1 0 0,0 0 1 0 0,3-3-1 0 0,0 0 4 0 0,-1 0 1 0 0,1 1-1 0 0,-1 0 0 0 0,1 0 1 0 0,5-3-1 0 0,5 0-29 0 0,-1 1 0 0 0,1 0 0 0 0,0 1 0 0 0,0 1 0 0 0,1 0 0 0 0,-1 1 0 0 0,0 1 0 0 0,1 0 0 0 0,-1 1 0 0 0,25 2 0 0 0,28 10 0 0 0,18 3 0 0 0,-83-14 0 0 0,18 1 0 0 0,33 0 0 0 0,-45-2 0 0 0,0-1-133 0 0,-8 0-95 0 0,1 1 1 0 0,0-1-1 0 0,-1 0 1 0 0,1 0-1 0 0,-1 1 1 0 0,0-1-1 0 0,1 0 0 0 0,-1 0 1 0 0,1 0-1 0 0,-1 0 1 0 0,0 1-1 0 0,0-1 1 0 0,1 0-1 0 0,-1 0 1 0 0,0 0-1 0 0,0-1 1 0 0,0 2-67 0 0,0-1-8235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15663 0 0,'-4'-1'201'0'0,"3"0"-88"0"0,0 1 1 0 0,0 0 0 0 0,-1 0-1 0 0,1 0 1 0 0,0-1-1 0 0,0 1 1 0 0,0 0-1 0 0,0 1 1 0 0,0-1 0 0 0,0 0-1 0 0,0 0 1 0 0,-1 0-1 0 0,-1 1 1 0 0,2 0 251 0 0,1-1 122 0 0,0 0 22 0 0,0 0 71 0 0,0 0 286 0 0,0 0 124 0 0,0 0 30 0 0,0 0-65 0 0,0 0-290 0 0,0 0-121 0 0,0 0-28 0 0,0 0-72 0 0,2 0-289 0 0,2 3-143 0 0,1-1 0 0 0,0 0 1 0 0,0 0-1 0 0,0-1 0 0 0,1 1 0 0 0,-1-1 1 0 0,0 0-1 0 0,10 0 0 0 0,47-3 1094 0 0,-38 1-422 0 0,70-8-523 0 0,-11 1-157 0 0,182-9-4 0 0,-259 16 0 0 0,1 1 0 0 0,20 3 0 0 0,-25-3 34 0 0,-10-3-1 0 0,-12-1-369 0 0,14 4-1000 0 0,0 0 1 0 0,0 0 0 0 0,-9 3-1 0 0,5 0-709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11975 0 0,'0'0'267'0'0,"0"0"42"0"0,0 0 17 0 0,0 0-28 0 0,0 0-58 0 0,2 0 491 0 0,26-7 1901 0 0,-18 4-1483 0 0,0 1-1 0 0,14-2 0 0 0,-9 2 194 0 0,26-6 0 0 0,2-1-730 0 0,8 3-612 0 0,-51 6 0 0 0,0 0 0 0 0,-1 0 0 0 0,1 0 0 0 0,0 0 0 0 0,0 0 0 0 0,0 0 0 0 0,0 0 0 0 0,0 0 0 0 0,0 0 0 0 0,0 0 0 0 0,0 0 0 0 0,0 0 0 0 0,0 0 0 0 0,0 0 0 0 0,0 0 0 0 0,0 0 0 0 0,0 0 0 0 0,-1 0 0 0 0,1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0,-9 7 0 0 0,-11 6 0 0 0,3-4 0 0 0,-34 11 0 0 0,33-13 0 0 0,-29 14 0 0 0,29-12 0 0 0,14-7 0 0 0,-1 0 0 0 0,1 0 0 0 0,-1 1 0 0 0,1-1 0 0 0,0 1 0 0 0,0 0 0 0 0,-5 5 0 0 0,5 0 0 0 0,4-6 0 0 0,0-1 0 0 0,1 1 0 0 0,-1-1 0 0 0,0 1 0 0 0,1-1 0 0 0,0 0 0 0 0,-1 1 0 0 0,1-1 0 0 0,0 0 0 0 0,-1 0 0 0 0,1 1 0 0 0,0-1 0 0 0,0 0 0 0 0,0 0 0 0 0,0 0 0 0 0,0 0 0 0 0,0 0 0 0 0,1 0 0 0 0,-1 0 0 0 0,0-1 0 0 0,0 1 0 0 0,1 0 0 0 0,-1-1 0 0 0,0 1 0 0 0,1-1 0 0 0,-1 1 0 0 0,1-1 0 0 0,1 1 0 0 0,7 1 0 0 0,-1 0 0 0 0,1-1 0 0 0,10 1 0 0 0,-18-2 0 0 0,9 0 0 0 0,-1-1 0 0 0,0 0 0 0 0,18-4 0 0 0,9-1 0 0 0,-33 5-195 0 0,-1 1-1 0 0,0-1 0 0 0,1 0 1 0 0,-1 0-1 0 0,0 0 1 0 0,0-1-1 0 0,6-2 1 0 0,7-8-7451 0 0,-14 11 2488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19351 0 0,'0'0'439'0'0,"2"1"62"0"0,-1-1-464 0 0,-1 1 1 0 0,1-1-1 0 0,0 0 0 0 0,-1 0 1 0 0,1 0-1 0 0,0 0 0 0 0,0 0 1 0 0,-1 0-1 0 0,1 0 0 0 0,0 0 0 0 0,0-1 1 0 0,-1 1-1 0 0,1 0 0 0 0,0 0 1 0 0,-1-1-1 0 0,1 1 0 0 0,0 0 1 0 0,-1-1-1 0 0,1 1 0 0 0,-1 0 0 0 0,1-1 1 0 0,0 1-1 0 0,-1-1 0 0 0,1 1 1 0 0,-1-1-1 0 0,1 1 0 0 0,-1-1 0 0 0,1 0 1 0 0,19-25 163 0 0,-13 17 139 0 0,-7 9-269 0 0,0-1 1 0 0,0 1-1 0 0,0-1 1 0 0,1 1-1 0 0,-1-1 0 0 0,0 1 1 0 0,0 0-1 0 0,1-1 1 0 0,-1 1-1 0 0,0 0 1 0 0,0-1-1 0 0,1 1 1 0 0,-1 0-1 0 0,1-1 0 0 0,-1 1 1 0 0,0 0-1 0 0,1 0 1 0 0,-1-1-1 0 0,0 1 1 0 0,1 0-1 0 0,-1 0 1 0 0,1 0-1 0 0,-1-1 0 0 0,1 1 1 0 0,-1 0-1 0 0,1 0 1 0 0,-1 16 1652 0 0,0-16-1724 0 0,-2 22 0 0 0,-11 41 0 0 0,7-39 0 0 0,-3 31 0 0 0,8-44 0 0 0,-1 0 0 0 0,0 0 0 0 0,-1 0 0 0 0,-1 0 0 0 0,1-1 0 0 0,-8 14 0 0 0,4 8 0 0 0,2-18 0 0 0,3-13 0 0 0,2-1 0 0 0,0 0 0 0 0,0 0 0 0 0,0-1 0 0 0,0 1 0 0 0,0 0 0 0 0,0 0 0 0 0,0 0 0 0 0,0 0 0 0 0,0-1 0 0 0,0 1 0 0 0,0 0 0 0 0,0 0 0 0 0,0 0 0 0 0,-1 0 0 0 0,1 0 0 0 0,0-1 0 0 0,0 1 0 0 0,0 0 0 0 0,0 0 0 0 0,0 0 0 0 0,0 0 0 0 0,0 0 0 0 0,-1 0 0 0 0,1-1 0 0 0,0 1 0 0 0,0 0 0 0 0,0 0 0 0 0,0 0 0 0 0,0 0 0 0 0,-1 0 0 0 0,1 0 0 0 0,0 0 0 0 0,0 0 0 0 0,0 0 0 0 0,0 0 0 0 0,-1 0 0 0 0,1 0 0 0 0,0 0 0 0 0,0 0 0 0 0,0 0 0 0 0,-1 0 0 0 0,1 0 0 0 0,0 0 0 0 0,0 0 0 0 0,0 0 0 0 0,0 0 0 0 0,-1 0 0 0 0,1 0 0 0 0,0 0 0 0 0,0 0 0 0 0,0 0 0 0 0,0 1 0 0 0,0-1 0 0 0,-1 0 0 0 0,1 0 0 0 0,0 0 0 0 0,0 0 0 0 0,0 0 0 0 0,0 0 0 0 0,0 1 0 0 0,0-1 0 0 0,0 0 0 0 0,0 0 0 0 0,-1 0 0 0 0,1 1 0 0 0,0-7 55 0 0,-1 1 1 0 0,1-1-1 0 0,0 1 0 0 0,0 0 0 0 0,1-1 0 0 0,0 1 0 0 0,0 0 1 0 0,0-1-1 0 0,0 1 0 0 0,1 0 0 0 0,2-5 0 0 0,2-11 214 0 0,28-120 848 0 0,25-32-1117 0 0,-59 173 0 0 0,0 0 0 0 0,0 0 0 0 0,0-1 0 0 0,0 1 0 0 0,0 0 0 0 0,0 0 0 0 0,0-1 0 0 0,1 1 0 0 0,-1 0 0 0 0,0 0 0 0 0,0-1 0 0 0,0 1 0 0 0,0 0 0 0 0,1 0 0 0 0,-1 0 0 0 0,0-1 0 0 0,0 1 0 0 0,1 0 0 0 0,-1 0 0 0 0,0 0 0 0 0,0 0 0 0 0,1 0 0 0 0,-1-1 0 0 0,0 1 0 0 0,0 0 0 0 0,1 0 0 0 0,-1 0 0 0 0,0 0 0 0 0,1 0 0 0 0,-1 0 0 0 0,0 0 0 0 0,0 0 0 0 0,1 0 0 0 0,-1 0 0 0 0,0 0 0 0 0,1 0 0 0 0,-1 0 0 0 0,0 0 0 0 0,0 0 0 0 0,1 1 0 0 0,8 5 0 0 0,-8-5 0 0 0,3 1 0 0 0,0 0 0 0 0,-1 0 0 0 0,1 0 0 0 0,0-1 0 0 0,1 1 0 0 0,-1-1 0 0 0,0 0 0 0 0,0 0 0 0 0,1-1 0 0 0,-1 1 0 0 0,9-1 0 0 0,-3 0 0 0 0,14 0 0 0 0,-1-1 0 0 0,39-7 0 0 0,-15 2 0 0 0,-43 6 0 0 0,0-1 0 0 0,0 1 0 0 0,0-1 0 0 0,0 0 0 0 0,0 0 0 0 0,7-3 0 0 0,2-1 0 0 0,12 2-64 0 0,-23 3-273 0 0,-9 0-646 0 0,-5 4 87 0 0,-2 0-4481 0 0,14-4 3330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 17503 0 0,'0'0'399'0'0,"0"0"60"0"0,0 0 21 0 0,0 0-59 0 0,0 0-204 0 0,0 0 170 0 0,0 0 101 0 0,2 0 21 0 0,63-10 4179 0 0,-65 10-4687 0 0,1 0-1 0 0,-1 0 1 0 0,1 0-1 0 0,-1 0 1 0 0,1 0-1 0 0,-1 0 1 0 0,1-1-1 0 0,-1 1 1 0 0,1 0-1 0 0,-1 1 1 0 0,1-1-1 0 0,-1 0 1 0 0,1 0-1 0 0,0 0 1 0 0,-1 0-1 0 0,1 0 1 0 0,-1 0-1 0 0,1 1 1 0 0,-1-1-1 0 0,1 0 1 0 0,-1 0-1 0 0,0 1 1 0 0,1-1-1 0 0,-1 0 1 0 0,1 1-1 0 0,-1-1 1 0 0,0 1-1 0 0,1-1 1 0 0,-1 0-1 0 0,0 1 1 0 0,1-1-1 0 0,-1 1 1 0 0,1 0-1 0 0,-1 0-1 0 0,1 0 1 0 0,0-1 0 0 0,0 1 0 0 0,-1 0 0 0 0,1 0 0 0 0,0 0 0 0 0,-1-1 0 0 0,1 1 0 0 0,-1 0 0 0 0,1 0 0 0 0,-1 0 0 0 0,1 0 0 0 0,0 2 0 0 0,-4 2 0 0 0,3-4 0 0 0,-1 1 0 0 0,0 1 0 0 0,0-1 0 0 0,0 1 0 0 0,0-1 0 0 0,0 1 0 0 0,1 0 0 0 0,0-1 0 0 0,-1 1 0 0 0,1 4 0 0 0,0-5 8 0 0,0-1 0 0 0,-1 1 0 0 0,1-1 0 0 0,0 0 0 0 0,-1 1 0 0 0,0-1 0 0 0,1 0 0 0 0,-1 1-1 0 0,0-1 1 0 0,1 0 0 0 0,-1 0 0 0 0,0 1 0 0 0,0-1 0 0 0,0 0 0 0 0,0 0 0 0 0,-2 1 0 0 0,1-1 30 0 0,1 1 1 0 0,-1 0-1 0 0,1 0 1 0 0,-1-1-1 0 0,1 1 1 0 0,0 0-1 0 0,-2 4 1 0 0,1-1 31 0 0,-1 0 1 0 0,0-1 0 0 0,0 1-1 0 0,0 0 1 0 0,-1-1 0 0 0,1 0-1 0 0,-1 1 1 0 0,0-2 0 0 0,0 1-1 0 0,-1 0 1 0 0,1-1 0 0 0,-6 4-1 0 0,-8 3 274 0 0,-36 17-1 0 0,53-27-343 0 0,-4 2 0 0 0,-1 1 0 0 0,1-2 0 0 0,-1 1 0 0 0,1 0 0 0 0,-1-1 0 0 0,0 0 0 0 0,-6 0 0 0 0,5-1 0 0 0,1-4 0 0 0,6 3 0 0 0,0 0 0 0 0,0 0 0 0 0,0 0 0 0 0,0 0 0 0 0,1 0 0 0 0,-1 0 0 0 0,0 0 0 0 0,0 0 0 0 0,1 0 0 0 0,-1 0 0 0 0,1 0 0 0 0,-1 0 0 0 0,1 0 0 0 0,-1 0 0 0 0,1 1 0 0 0,0-1 0 0 0,-1 0 0 0 0,1 0 0 0 0,0 1 0 0 0,0-2 0 0 0,19-15 0 0 0,-18 15 0 0 0,1 0 0 0 0,-1 0 0 0 0,0 0 0 0 0,1 1 0 0 0,-1-1 0 0 0,1 1 0 0 0,0 0 0 0 0,-1 0 0 0 0,6-2 0 0 0,5 2 0 0 0,-9 3 0 0 0,-3-1 0 0 0,1-1 0 0 0,-1 1 0 0 0,0-1 0 0 0,0 0 0 0 0,0 1 0 0 0,0-1 0 0 0,-1 1 0 0 0,1 0 0 0 0,0-1 0 0 0,0 1 0 0 0,0 0 0 0 0,0-1 0 0 0,0 1 0 0 0,-1 0 0 0 0,1 0 0 0 0,0-1 0 0 0,-1 1 0 0 0,1 0 0 0 0,-1 0 0 0 0,1 0 0 0 0,-1 0 0 0 0,1 2 0 0 0,1 1 0 0 0,0-2 0 0 0,-1 0 0 0 0,0 1 0 0 0,1 0 0 0 0,-1-1 0 0 0,0 1 0 0 0,0 0 0 0 0,0 0 0 0 0,0-1 0 0 0,-1 1 0 0 0,1 0 0 0 0,-1 0 0 0 0,0 0 0 0 0,0 0 0 0 0,0 0 0 0 0,0 5 0 0 0,-1-8 0 0 0,1 0 0 0 0,0 1 0 0 0,0-1 0 0 0,0 1 0 0 0,0-1 0 0 0,0 0 0 0 0,0 1 0 0 0,0-1 0 0 0,0 1 0 0 0,0-1 0 0 0,0 0 0 0 0,0 1 0 0 0,0-1 0 0 0,0 1 0 0 0,0-1 0 0 0,0 0 0 0 0,0 1 0 0 0,0-1 0 0 0,0 0 0 0 0,0 1 0 0 0,1-1 0 0 0,-1 1 0 0 0,0-1 0 0 0,0 0 0 0 0,1 1 0 0 0,9 16 0 0 0,-7-9-570 0 0,-1-2-984 0 0,3-11-29 0 0,-4 4 1231 0 0,0-1-1 0 0,1 1 1 0 0,-1-1-1 0 0,1 1 1 0 0,-1 0-1 0 0,1 0 1 0 0,-1 0-1 0 0,3-2 1 0 0,3-1-1451 0 0,5-7-5363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17503 0 0,'0'0'399'0'0,"0"0"60"0"0,0 0 21 0 0,0 0-59 0 0,-1 0-343 0 0,0 0 0 0 0,1 1 0 0 0,-1-1 0 0 0,0 0 0 0 0,0 0 0 0 0,1 1 0 0 0,-1-1 0 0 0,0 0 0 0 0,1 1 0 0 0,-1-1 0 0 0,1 0 0 0 0,-1 1 0 0 0,0 0 0 0 0,0 1-40 0 0,0 0 213 0 0,0 1 1 0 0,0 0 0 0 0,0 1 0 0 0,1-1 0 0 0,-1 0 0 0 0,1 0 0 0 0,-1 0 0 0 0,1 0 0 0 0,1 5 0 0 0,-1-6-121 0 0,0 0 0 0 0,0 1 0 0 0,0-1 0 0 0,0 0 0 0 0,0 1 0 0 0,0-1 1 0 0,-2 4-1 0 0,1 16 868 0 0,1-19-961 0 0,1 0 0 0 0,-1-1 0 0 0,0 1 0 0 0,0 0 0 0 0,0 0 0 0 0,0 0 0 0 0,0-1 0 0 0,-1 1 0 0 0,0 0 0 0 0,1 0 0 0 0,-1-1 0 0 0,0 1 0 0 0,0 0 0 0 0,0-1 0 0 0,-2 3 0 0 0,-14 45-102 0 0,16-49-273 0 0,1-1-138 0 0,0 0-33 0 0,0 0 65 0 0,0 0 86 0 0,0 0-738 0 0,1 0 827 0 0,0 0 0 0 0,1 0 0 0 0,-1-1 0 0 0,0 1-1 0 0,0-1 1 0 0,0 1 0 0 0,0-1 0 0 0,0 1-1 0 0,0-1 1 0 0,0 1 0 0 0,0-1 0 0 0,0 0-1 0 0,0 0 1 0 0,-1 1 0 0 0,1-1 0 0 0,0 0-1 0 0,0 0 1 0 0,0-1 0 0 0,14-23-3661 0 0,-9 14 2433 0 0,7-4-552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10135 0 0,'0'0'464'0'0,"1"0"-9"0"0,4 0-87 0 0,-3 0 728 0 0,-2 0 353 0 0,0 0 73 0 0,0 0-125 0 0,0 0-1277 0 0,0 0 0 0 0,0 0-1 0 0,1 0 1 0 0,-1 0 0 0 0,0 0 0 0 0,0 0 0 0 0,0 0 0 0 0,1 0-1 0 0,-1 0 1 0 0,0 0 0 0 0,0 0 0 0 0,1 0 0 0 0,-1 0 0 0 0,0 0-1 0 0,0 0 1 0 0,1 0 0 0 0,-1 0 0 0 0,0 0 0 0 0,0 0 0 0 0,0 0 0 0 0,1 0-1 0 0,-1 0 1 0 0,0 1 0 0 0,0-1 0 0 0,0 0 0 0 0,1 0 0 0 0,-1 0-1 0 0,0 0 1 0 0,0 1 0 0 0,0-1 0 0 0,0 0 0 0 0,1 0 0 0 0,-1 0-1 0 0,0 0 1 0 0,0 1 0 0 0,0-1 0 0 0,0 0 0 0 0,0 0 0 0 0,0 1-1 0 0,0-1 1 0 0,0 0 0 0 0,0 0 0 0 0,0 0 0 0 0,0 1 0 0 0,0-1-1 0 0,0 0 1 0 0,0 0 0 0 0,0 1 0 0 0,0-1 0 0 0,0 0 0 0 0,0 0-1 0 0,0 1 1 0 0,0-1 0 0 0,0 0 0 0 0,0 11 1970 0 0,0-9-2090 0 0,0 1 0 0 0,0-1 0 0 0,-1 0 0 0 0,1 1 0 0 0,-1-1 0 0 0,1 1 0 0 0,-1-1 0 0 0,0 0 0 0 0,0 0 0 0 0,0 1 0 0 0,0-1 0 0 0,0 0 0 0 0,0 0 0 0 0,-1 0 0 0 0,-1 2 0 0 0,-9 17 0 0 0,-9 68 0 0 0,19-82 0 0 0,-1 0 0 0 0,0 1 0 0 0,0-1 0 0 0,-1 0 0 0 0,-6 9 0 0 0,1 1 0 0 0,1 3 0 0 0,7-13-64 0 0,1-6-273 0 0,0-1-138 0 0,0 0-33 0 0,0 0-140 0 0,0 0-572 0 0,0 0-253 0 0,0 0-687 0 0,-1-2-2683 0 0,-1-5-1149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11975 0 0,'0'0'267'0'0,"0"0"42"0"0,0 0 17 0 0,1-1-28 0 0,-1 0-291 0 0,0 0 1 0 0,1 0-1 0 0,-1 1 0 0 0,1-1 0 0 0,-1 0 0 0 0,1 0 0 0 0,-1 0 1 0 0,1 1-1 0 0,-1-1 0 0 0,1 0 0 0 0,0 0 0 0 0,0 1 0 0 0,-1-1 1 0 0,1 1-1 0 0,0-1 0 0 0,0 1 0 0 0,0-1 0 0 0,-1 1 0 0 0,1-1 1 0 0,2 0-1 0 0,1 0 162 0 0,-3-1-43 0 0,13-7 2755 0 0,-2 0-1 0 0,15-14 1 0 0,-25 21-2624 0 0,0 0 0 0 0,1 1 0 0 0,-1-1 0 0 0,0 1 0 0 0,1 0 1 0 0,-1-1-1 0 0,1 1 0 0 0,0 0 0 0 0,-1 0 0 0 0,6 0 0 0 0,31-4 342 0 0,-18 2-279 0 0,-18 3-288 0 0,8-2 164 0 0,0 1 1 0 0,0 0 0 0 0,0 1-1 0 0,0 0 1 0 0,1 1 0 0 0,-1 0-1 0 0,11 3 1 0 0,-14-3-197 0 0,1 1 0 0 0,0-1 0 0 0,0 0 0 0 0,11-1 0 0 0,-11-1 0 0 0,-2-1-133 0 0,-6 2-563 0 0,-5-7-1268 0 0,0-1 941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17503 0 0,'0'0'399'0'0,"-8"-2"1246"0"0,1 1-1115 0 0,9 0 567 0 0,17-3 1662 0 0,2-1-1125 0 0,-12 2-1463 0 0,0 1-1 0 0,1 0 1 0 0,-1 0 0 0 0,0 1-1 0 0,1 0 1 0 0,-1 1 0 0 0,1 0-1 0 0,-1 1 1 0 0,0 0 0 0 0,1 0-1 0 0,10 3 1 0 0,-10-1-1447 0 0,15 1-7600 0 0,-25-4 1356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62 152 15663 0 0,'-10'2'719'0'0,"8"-1"-20"0"0,2-1-306 0 0,8-2 1344 0 0,151 2 4517 0 0,-147 0-6176 0 0,12 2 267 0 0,0-2 1 0 0,0-1-1 0 0,1-1 0 0 0,-1-1 1 0 0,26-7-1 0 0,-37 7-345 0 0,20-8 0 0 0,-31 11 0 0 0,0-1 0 0 0,0 0 0 0 0,-1 0 0 0 0,1 0 0 0 0,0-1 0 0 0,0 1 0 0 0,-1 0 0 0 0,1-1 0 0 0,-1 1 0 0 0,1-1 0 0 0,-1 1 0 0 0,0-1 0 0 0,2-3 0 0 0,8-10-10 0 0,-9 13 10 0 0,0 0-1 0 0,-1-1 1 0 0,1 1-1 0 0,-1-1 1 0 0,1 1-1 0 0,1-6 1 0 0,-2 8 3 0 0,-1-1 0 0 0,0 0 0 0 0,0 0 0 0 0,0 0 0 0 0,0 0 0 0 0,0 0 0 0 0,0 0 0 0 0,0 1 0 0 0,0-1 0 0 0,-1 0 0 0 0,1 0 0 0 0,0 0 0 0 0,0 0 0 0 0,-1 1 0 0 0,1-1 0 0 0,0 0 0 0 0,-1 0 1 0 0,1 0-1 0 0,-1 1 0 0 0,1-1 0 0 0,-1 0 0 0 0,0 1 0 0 0,1-1 0 0 0,-1 0 0 0 0,1 1 0 0 0,-1-1 0 0 0,-1 0 0 0 0,-10-9 650 0 0,-1 1 1 0 0,-15-9-1 0 0,23 17-651 0 0,-1-1 0 0 0,1 1 0 0 0,-1 0 0 0 0,1 0 0 0 0,-1 0 0 0 0,1 1 0 0 0,-11 0 0 0 0,15 0-2 0 0,-16 2 0 0 0,14-1 0 0 0,-1 0 0 0 0,1 1 0 0 0,0-1 0 0 0,0 1 0 0 0,-4 3 0 0 0,-9 4 0 0 0,8-4 0 0 0,0-1 0 0 0,0 1 0 0 0,0 0 0 0 0,0 1 0 0 0,1 0 0 0 0,-11 11 0 0 0,14-12 0 0 0,0-1 0 0 0,0 1 0 0 0,1 0 0 0 0,-1 0 0 0 0,1 0 0 0 0,1 1 0 0 0,-1-1 0 0 0,1 1 0 0 0,0 0 0 0 0,0-1 0 0 0,-2 10 0 0 0,3-11 0 0 0,0 0 0 0 0,0 1 0 0 0,-1-1 0 0 0,-3 7 0 0 0,3-8 0 0 0,1 0 0 0 0,-1 0 0 0 0,1 0 0 0 0,0 0 0 0 0,0 0 0 0 0,0 1 0 0 0,0-1 0 0 0,1 0 0 0 0,-1 0 0 0 0,1 6 0 0 0,0-9 0 0 0,0 1 0 0 0,1 0 0 0 0,-1 0 0 0 0,0 1 0 0 0,0-1 0 0 0,0 0 0 0 0,0 0 0 0 0,-1 0 0 0 0,1 0 0 0 0,0 0 0 0 0,0-1 0 0 0,-1 1 0 0 0,1 0 0 0 0,0 0 0 0 0,-1 0 0 0 0,1 0 0 0 0,-1 0 0 0 0,1 0 0 0 0,-1 0 0 0 0,1-1 0 0 0,-1 1 0 0 0,0 0 0 0 0,0 0 0 0 0,1-1 0 0 0,-1 1 0 0 0,-1 0 0 0 0,-1 2 0 0 0,3-2 0 0 0,-1 0 0 0 0,0 0 0 0 0,1 0 0 0 0,-1-1 0 0 0,0 1 0 0 0,1 0 0 0 0,-1 0 0 0 0,0 0 0 0 0,0-1 0 0 0,0 1 0 0 0,0 0 0 0 0,0-1 0 0 0,0 1 0 0 0,0-1 0 0 0,0 1 0 0 0,0-1 0 0 0,0 0 0 0 0,0 1 0 0 0,0-1 0 0 0,0 0 0 0 0,0 0 0 0 0,0 1 0 0 0,0-1 0 0 0,0 0 0 0 0,-2 0 0 0 0,-10 0 0 0 0,8 0-56 0 0,0 0-1 0 0,0 0 1 0 0,-1-1-1 0 0,1 0 1 0 0,0 0 0 0 0,0 0-1 0 0,0-1 1 0 0,1 0-1 0 0,-9-3 1 0 0,0-2-217 0 0,0 0-1 0 0,-12-10 1 0 0,21 14-65 0 0,1 0 0 0 0,0 0 0 0 0,0 0-1 0 0,0 0 1 0 0,0 0 0 0 0,0-1 0 0 0,1 1 0 0 0,0-1-1 0 0,0 0 1 0 0,-3-5 0 0 0,0-3-8534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33 13823 0 0,'0'0'315'0'0,"0"0"45"0"0,1-3 21 0 0,3-3-465 0 0,-2-1 1063 0 0,2-1 3042 0 0,-4 8-3919 0 0,-1 0-1 0 0,1-1 1 0 0,-1 1-1 0 0,1-1 1 0 0,-1 1-1 0 0,1-1 1 0 0,-1 1-1 0 0,1 0 1 0 0,-1-1-1 0 0,1 1 1 0 0,-1 0-1 0 0,1 0 1 0 0,-1-1 0 0 0,1 1-1 0 0,-1 0 1 0 0,0 0-1 0 0,1 0 1 0 0,-1 0-1 0 0,0 0 1 0 0,-13-4 975 0 0,12 4-991 0 0,-1 0 0 0 0,1 0-1 0 0,0 0 1 0 0,-1 1 0 0 0,1-1 0 0 0,0 0 0 0 0,0 1-1 0 0,-1 0 1 0 0,1-1 0 0 0,0 1 0 0 0,0 0 0 0 0,-4 2-1 0 0,-21 18 1255 0 0,16-12-1131 0 0,10-7-209 0 0,0-1 0 0 0,-1 1 0 0 0,1-1 0 0 0,0 1 0 0 0,0-1 0 0 0,1 1 0 0 0,-1 0 0 0 0,0-1 0 0 0,0 1 0 0 0,1 0 0 0 0,-1-1 0 0 0,1 1 0 0 0,-1 3 0 0 0,-4 12 0 0 0,-9 11 0 0 0,2 1 0 0 0,0 1 0 0 0,-14 60 0 0 0,15-45 0 0 0,6-27 0 0 0,1 1 0 0 0,0-1 0 0 0,-1 20 0 0 0,3-16 0 0 0,-7 33 0 0 0,0-1 0 0 0,0-13 0 0 0,6-31 0 0 0,1 1 0 0 0,-2 15 0 0 0,4-21 0 0 0,0-1 0 0 0,-1 0 0 0 0,0 0 0 0 0,0 0 0 0 0,0 1 0 0 0,0-1 0 0 0,-3 6 0 0 0,1-5 0 0 0,-1 1 0 0 0,1-1 0 0 0,-1 1 0 0 0,0-1 0 0 0,-8 7 0 0 0,9-9-5 0 0,2-2 11 0 0,-1 0 1 0 0,1 1-1 0 0,-1-1 1 0 0,1 0-1 0 0,0-1 1 0 0,-1 1-1 0 0,0 0 0 0 0,1 0 1 0 0,-1-1-1 0 0,0 1 1 0 0,-1 0-1 0 0,1-1 69 0 0,0 1-1 0 0,-1-1 0 0 0,1 0 1 0 0,0 1-1 0 0,0-1 1 0 0,-1-1-1 0 0,1 1 1 0 0,0 0-1 0 0,0 0 0 0 0,0-1 1 0 0,-1 1-1 0 0,1-1 1 0 0,-3-1-1 0 0,2 1 60 0 0,0-1-1 0 0,-1 1 0 0 0,1-1 1 0 0,0 0-1 0 0,0 0 1 0 0,-5-4-1 0 0,-5-10-121 0 0,4 5-15 0 0,7 10-7 0 0,-1 0-1 0 0,1 0 1 0 0,-1 0-1 0 0,1 0 1 0 0,-1 0 0 0 0,-4 0-1 0 0,5 1-383 0 0,0 0 0 0 0,0 1 1 0 0,0-1-1 0 0,0 1 0 0 0,0-1 0 0 0,0 1 1 0 0,0 0-1 0 0,1 0 0 0 0,-1 0 0 0 0,0 0 0 0 0,1 0 1 0 0,-4 2-1 0 0,-1 1-672 0 0,-1-1-469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27 310 11975 0 0,'0'0'547'0'0,"-1"-1"-11"0"0,-19-7 3943 0 0,19 7-3014 0 0,1 1-288 0 0,0 0-121 0 0,0 0-28 0 0,0 0-72 0 0,2-1-285 0 0,4-2-503 0 0,1 0-1 0 0,0 1 1 0 0,0 0 0 0 0,1 0-1 0 0,-1 0 1 0 0,0 1 0 0 0,1 0 0 0 0,-1 0-1 0 0,9 1 1 0 0,-7 0 53 0 0,0-1 0 0 0,0 0 0 0 0,0-1 0 0 0,0 1 0 0 0,14-6 0 0 0,21-4 485 0 0,-5 4-701 0 0,-1-2 1 0 0,68-24-1 0 0,-89 26-5 0 0,0-2 0 0 0,-1 0 0 0 0,16-12 0 0 0,-5 3 0 0 0,-22 15 128 0 0,-1 0 0 0 0,0 0 0 0 0,-1 0 0 0 0,1-1 0 0 0,-1 1 0 0 0,1-1 0 0 0,4-7 0 0 0,-7 9-60 0 0,1-1 1 0 0,-1 1-1 0 0,0 0 0 0 0,1-1 0 0 0,-1 0 1 0 0,-1 1-1 0 0,1-1 0 0 0,0 0 0 0 0,-1 1 1 0 0,1-1-1 0 0,-1 0 0 0 0,0 0 1 0 0,0 0-1 0 0,0-4 0 0 0,0 6-68 0 0,0-1 0 0 0,0 1 0 0 0,0 0 0 0 0,0 0 0 0 0,-1 0 0 0 0,1 0 0 0 0,0-1 0 0 0,-1 1 0 0 0,1 0 0 0 0,0 0 0 0 0,-1 0 0 0 0,1 0 0 0 0,-1 0 0 0 0,0 0 0 0 0,1 0 0 0 0,-1 0 0 0 0,0 0 0 0 0,0 0 0 0 0,1 0 0 0 0,-1 1 0 0 0,0-1 0 0 0,-1-1 0 0 0,-2 0 0 0 0,-43-31 443 0 0,45 31-397 0 0,1 1 0 0 0,-1 1 0 0 0,0-1-1 0 0,0 0 1 0 0,0 0 0 0 0,0 1 0 0 0,-1-1 0 0 0,1 1 0 0 0,0 0 0 0 0,0-1 0 0 0,0 1 0 0 0,0 0 0 0 0,0 0 0 0 0,0 1 0 0 0,0-1 0 0 0,-1 0 0 0 0,1 1-1 0 0,0-1 1 0 0,-4 2 0 0 0,2 0 40 0 0,-1 0 0 0 0,0 0 0 0 0,1 1 0 0 0,-1-1 0 0 0,1 1-1 0 0,0 0 1 0 0,-5 4 0 0 0,-4 6-143 0 0,1 1-1 0 0,0 0 1 0 0,1 0 0 0 0,0 1-1 0 0,2 1 1 0 0,-13 25 0 0 0,16-29-325 0 0,-1-1 0 0 0,-10 11 1 0 0,9-11 232 0 0,1-1 1 0 0,-9 18-1 0 0,12-21 124 0 0,1 0 137 0 0,0 0 1 0 0,-1 0 0 0 0,1 0-1 0 0,-1-1 1 0 0,-1 0 0 0 0,1 0-1 0 0,-10 10 1 0 0,6-10 110 0 0,1 1 0 0 0,0 0 1 0 0,0 0-1 0 0,-9 14 0 0 0,13-16-223 0 0,2-3 0 0 0,-1 1 0 0 0,1-1 0 0 0,-1 0 0 0 0,0 1 0 0 0,0-1 0 0 0,0 0 0 0 0,0 0 0 0 0,0 0 0 0 0,0-1 0 0 0,0 1 0 0 0,-1 0 0 0 0,1-1 0 0 0,-1 0 0 0 0,1 1 0 0 0,-1-1 0 0 0,-4 1 0 0 0,4 0 0 0 0,2-2 0 0 0,1 1 0 0 0,-1-1 0 0 0,0 1 0 0 0,0-1 0 0 0,0 1 0 0 0,0-1 0 0 0,0 0 0 0 0,0 0 0 0 0,0 0 0 0 0,0 1 0 0 0,0-1 0 0 0,0 0 0 0 0,0 0 0 0 0,0 0 0 0 0,0 0 0 0 0,0-1 0 0 0,0 1 0 0 0,-2-1 0 0 0,1 1-37 0 0,0 0 0 0 0,0-1 0 0 0,-1 1-1 0 0,1-1 1 0 0,0 0 0 0 0,0 0 0 0 0,0 0 0 0 0,0 0 0 0 0,0 0-1 0 0,1 0 1 0 0,-1 0 0 0 0,0-1 0 0 0,0 1 0 0 0,1-1 0 0 0,-1 1 0 0 0,1-1-1 0 0,-1 0 1 0 0,1 1 0 0 0,-2-4 0 0 0,-2-3-246 0 0,1-1 0 0 0,0 1 0 0 0,-4-12 0 0 0,2 4 94 0 0,1 4-351 0 0,2 6-134 0 0,0-1 0 0 0,1 1 0 0 0,-2-9 0 0 0,3 13-799 0 0,1 0-1382 0 0,0-6-5333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19 15663 0 0,'14'1'356'0'0,"-11"-1"50"0"0,-3 0 20 0 0,1-1-42 0 0,5-12 2357 0 0,-6 13-2665 0 0,0 0-1 0 0,0 0 0 0 0,0 0 1 0 0,0 0-1 0 0,0 0 1 0 0,0 0-1 0 0,0 0 0 0 0,0 0 1 0 0,0 0-1 0 0,-1 0 1 0 0,1 0-1 0 0,0 0 0 0 0,0 0 1 0 0,0 0-1 0 0,0 0 1 0 0,0-1-1 0 0,0 1 0 0 0,0 0 1 0 0,0 0-1 0 0,0 0 1 0 0,0 0-1 0 0,0 0 0 0 0,0 0 1 0 0,0 0-1 0 0,0 0 0 0 0,-1 0 1 0 0,1 0-1 0 0,0 0 1 0 0,0 0-1 0 0,0 0 0 0 0,0 0 1 0 0,0 0-1 0 0,0-1 1 0 0,0 1-1 0 0,0 0 0 0 0,0 0 1 0 0,0 0-1 0 0,0 0 1 0 0,0 0-1 0 0,0 0 0 0 0,0 0 1 0 0,0 0-1 0 0,0 0 1 0 0,0 0-1 0 0,0 0 0 0 0,0 0 1 0 0,0-1-1 0 0,0 1 1 0 0,0 0-1 0 0,0 0 0 0 0,0 0 1 0 0,0 0-1 0 0,0 0 1 0 0,0 0-1 0 0,1 0 0 0 0,-1 0 1 0 0,0 0-1 0 0,0 0 0 0 0,0 0 1 0 0,0 0-1 0 0,0 0 1 0 0,0 0-1 0 0,0-1 0 0 0,-6 0-949 0 0,3 1 960 0 0,-1 0 1 0 0,1 0-1 0 0,-1 0 0 0 0,1 0 0 0 0,-1 0 0 0 0,0 1 0 0 0,1-1 1 0 0,-1 1-1 0 0,1 0 0 0 0,-6 2 0 0 0,-33 17 606 0 0,39-19-692 0 0,2-1 0 0 0,0 1 0 0 0,0-1 0 0 0,0 0 0 0 0,1 1 0 0 0,-1-1 0 0 0,0 1 0 0 0,0 0 0 0 0,0-1 0 0 0,0 1 0 0 0,1 0 0 0 0,-1-1 0 0 0,0 1 0 0 0,1 0 0 0 0,-1 0 0 0 0,0 0 0 0 0,0 1 0 0 0,-2 2 0 0 0,-12 19 0 0 0,15-23 0 0 0,-1 0 0 0 0,1 0 0 0 0,0 0 0 0 0,0 0 0 0 0,0 0 0 0 0,0 0 0 0 0,0 0 0 0 0,0 0 0 0 0,0 0 0 0 0,0 0 0 0 0,-1 0 0 0 0,1 0 0 0 0,0 0 0 0 0,0 0 0 0 0,0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0,6 2 0 0 0,8-1 0 0 0,6-4 0 0 0,0 0 0 0 0,27-8 0 0 0,15-2 0 0 0,-52 12 0 0 0,1 6 72 0 0,-9-4-36 0 0,-1 1 0 0 0,1 0 0 0 0,-1-1 0 0 0,0 1 0 0 0,0 0 0 0 0,0 0 0 0 0,0 0 0 0 0,0 0-1 0 0,0 0 1 0 0,-1 0 0 0 0,1 0 0 0 0,0 0 0 0 0,-1 0 0 0 0,0 0 0 0 0,1 0 0 0 0,-1 0 0 0 0,0 0 0 0 0,0 0 0 0 0,0 0 0 0 0,-1 1 0 0 0,1-1 0 0 0,0 0 0 0 0,-1 0-1 0 0,1 0 1 0 0,-1 0 0 0 0,0 0 0 0 0,0 0 0 0 0,-1 2 0 0 0,-1 3 98 0 0,-1-1-1 0 0,0 1 0 0 0,0-1 1 0 0,0 0-1 0 0,-1 0 1 0 0,-9 9-1 0 0,-46 32-133 0 0,-6 5 0 0 0,59-47 0 0 0,3-2 0 0 0,10-4 0 0 0,4-2 0 0 0,-1 1 0 0 0,0-1 0 0 0,0 2 0 0 0,1-1 0 0 0,16 1 0 0 0,-24 1 0 0 0,0 0 0 0 0,0 0 0 0 0,0 0 0 0 0,-1 0 0 0 0,1 0 0 0 0,0 1 0 0 0,0-1 0 0 0,-1 0 0 0 0,1 1 0 0 0,0 0 0 0 0,0-1 0 0 0,-1 1 0 0 0,3 2 0 0 0,1-1 0 0 0,-2 0 0 0 0,0-1 0 0 0,0 1 0 0 0,0 0 0 0 0,0-1 0 0 0,-1 1 0 0 0,1 1 0 0 0,0-1 0 0 0,-1 0 0 0 0,0 1 0 0 0,1-1 0 0 0,-1 1 0 0 0,0 0 0 0 0,0-1 0 0 0,-1 1 0 0 0,1 0 0 0 0,-1 0 0 0 0,3 5 0 0 0,-3-4 0 0 0,-1 0 0 0 0,1 0 0 0 0,-1 0 0 0 0,0 0 0 0 0,0 0 0 0 0,0 1 0 0 0,0-1 0 0 0,-1 0 0 0 0,0 0 0 0 0,1-1 0 0 0,-3 7 0 0 0,2-7 0 0 0,0 1 0 0 0,1-1 0 0 0,-1 1 0 0 0,1-1 0 0 0,0 1 0 0 0,0 0 0 0 0,1 4 0 0 0,0-3 0 0 0,-1-1 0 0 0,1 1 0 0 0,-1-1 0 0 0,-1 9 0 0 0,-2-1 0 0 0,-1 0 0 0 0,0-1 0 0 0,-1 1 0 0 0,0-1 0 0 0,-1 0 0 0 0,0 0 0 0 0,0 0 0 0 0,-1-1 0 0 0,-1 0 0 0 0,1-1 0 0 0,-13 12 0 0 0,3-4 0 0 0,-1-2 0 0 0,-1 0 0 0 0,0-1 0 0 0,-42 24 0 0 0,56-36 0 0 0,0 1 0 0 0,0 0 0 0 0,0-1 0 0 0,-1 0 0 0 0,1 0 0 0 0,-1-1 0 0 0,0 0 0 0 0,-7 1 0 0 0,12-1 0 0 0,0-1 0 0 0,0 0 0 0 0,0 0 0 0 0,0 0 0 0 0,0 0 0 0 0,0 0 0 0 0,0 0 0 0 0,-1 0 0 0 0,1 0 0 0 0,0-1 0 0 0,0 1 0 0 0,0 0 0 0 0,0-1 0 0 0,0 1 0 0 0,0-1 0 0 0,0 1 0 0 0,0-1 0 0 0,0 1 0 0 0,0-1 0 0 0,0 0 0 0 0,0 1 0 0 0,1-1 0 0 0,-1 0 0 0 0,0 0 0 0 0,0 0 0 0 0,1 1 0 0 0,-1-1 0 0 0,0 0 0 0 0,1 0 0 0 0,-1 0 0 0 0,1 0 0 0 0,-1 0 0 0 0,1 0 0 0 0,0 0 0 0 0,-1-1 0 0 0,1 1 0 0 0,0 0 0 0 0,0 0 0 0 0,0-2 0 0 0,-5-12 0 0 0,4 13-307 0 0,1 0 1 0 0,0 0-1 0 0,-1 0 0 0 0,1 0 0 0 0,0 0 1 0 0,0 0-1 0 0,0 0 0 0 0,0-1 0 0 0,0 1 1 0 0,0 0-1 0 0,1 0 0 0 0,-1 0 0 0 0,1-2 0 0 0,4-4-8222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5:5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84 13823 0 0,'0'0'315'0'0,"0"0"45"0"0,6-9 465 0 0,0 7-857 0 0,3-2 3305 0 0,-10 6 638 0 0,-3 2-4507 0 0,-6 9 1006 0 0,0 0 0 0 0,1 0 0 0 0,-9 21 0 0 0,13-25-410 0 0,2-3 0 0 0,0 0 0 0 0,1 1 0 0 0,0-1 0 0 0,-3 10 0 0 0,5-13 0 0 0,-1 0 0 0 0,1 0 0 0 0,0 0 0 0 0,0 1 0 0 0,1-1 0 0 0,-1 0 0 0 0,1 0 0 0 0,-1 0 0 0 0,1 0 0 0 0,0 0 0 0 0,0-1 0 0 0,0 1 0 0 0,2 3 0 0 0,3 4 0 0 0,4 4 0 0 0,-3-12 0 0 0,-3-1 0 0 0,1 1 61 0 0,0-1 0 0 0,1 0 0 0 0,-1 0 0 0 0,1 0 0 0 0,-1 0 1 0 0,0-1-1 0 0,1 0 0 0 0,-1 0 0 0 0,1-1 0 0 0,-1 1 0 0 0,1-1 0 0 0,-1-1 0 0 0,0 1 0 0 0,9-4 0 0 0,6-3 307 0 0,-1-1-1 0 0,26-17 1 0 0,-33 19-339 0 0,-8 5 22 0 0,0-1 0 0 0,0 0 1 0 0,0 0-1 0 0,-1-1 0 0 0,1 1 0 0 0,-1-1 0 0 0,0 0 1 0 0,0 0-1 0 0,0 0 0 0 0,0 0 0 0 0,-1 0 0 0 0,0-1 1 0 0,0 1-1 0 0,0-1 0 0 0,0 1 0 0 0,-1-1 0 0 0,1 0 1 0 0,-1 0-1 0 0,0-9 0 0 0,0 10-10 0 0,-1 0 0 0 0,0 0 0 0 0,0 0 0 0 0,-1-1 0 0 0,1 1 0 0 0,-1 0 0 0 0,0 0 0 0 0,0 0 0 0 0,0 0 0 0 0,-1 0 0 0 0,1 1 0 0 0,-1-1 0 0 0,0 0 0 0 0,0 1-1 0 0,0-1 1 0 0,-1 1 0 0 0,1 0 0 0 0,-1-1 0 0 0,0 1 0 0 0,0 1 0 0 0,0-1 0 0 0,0 0 0 0 0,0 1 0 0 0,-5-3 0 0 0,-3-1-202 0 0,-1 0 0 0 0,-1 1-1 0 0,1 1 1 0 0,-1 0 0 0 0,1 1 0 0 0,-1 0-1 0 0,0 1 1 0 0,0 0 0 0 0,0 1 0 0 0,-1 1 0 0 0,1 0-1 0 0,-15 2 1 0 0,-106 17-4763 0 0,62-9 2368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6 281 15663 0 0,'0'0'356'0'0,"0"0"50"0"0,0 0 20 0 0,0 0-42 0 0,0 0-180 0 0,0 0 176 0 0,0 0 107 0 0,1-1 22 0 0,18-9 1058 0 0,-14 8-1129 0 0,1-1 1 0 0,-1 0 0 0 0,0 0-1 0 0,0-1 1 0 0,0 1 0 0 0,0-1-1 0 0,4-5 1 0 0,8-9 397 0 0,29-24 1 0 0,-29 27-526 0 0,0 0 0 0 0,16-20 1 0 0,-29 28-144 0 0,0 0 1 0 0,0 0-1 0 0,0 0 0 0 0,-1 0 1 0 0,0 0-1 0 0,3-14 0 0 0,-1 5-157 0 0,-4 15 26 0 0,-1 0-1 0 0,0 1 1 0 0,0-1-1 0 0,0 0 1 0 0,0 1 0 0 0,0-1-1 0 0,0 0 1 0 0,0 1 0 0 0,0-1-1 0 0,0 0 1 0 0,0 1-1 0 0,0-1 1 0 0,-1 0 0 0 0,1 1-1 0 0,0-1 1 0 0,0 1-1 0 0,-1-1 1 0 0,1 0 0 0 0,0 1-1 0 0,-1-1 1 0 0,1 1-1 0 0,-1-1 1 0 0,1 1 0 0 0,0-1-1 0 0,-1 1 1 0 0,1-1-1 0 0,-1 1 1 0 0,1-1 0 0 0,-1 1-1 0 0,0 0 1 0 0,0-1-1 0 0,-23-8 665 0 0,16 6-613 0 0,7 2-87 0 0,0 1 0 0 0,0-1 0 0 0,-1 1-1 0 0,1-1 1 0 0,0 1 0 0 0,-1 0 0 0 0,1 0 0 0 0,0-1 0 0 0,-1 1 0 0 0,1 0-1 0 0,-1 0 1 0 0,1 0 0 0 0,0 0 0 0 0,-1 0 0 0 0,1 1 0 0 0,0-1 0 0 0,-1 0-1 0 0,1 1 1 0 0,0-1 0 0 0,-2 1 0 0 0,-3 2-3 0 0,-2-1 2 0 0,1 0 0 0 0,-1 1 0 0 0,1-1 0 0 0,0 2 0 0 0,-8 4 0 0 0,11-6 0 0 0,1 0 0 0 0,-1 1 0 0 0,1-1 0 0 0,-1 1 0 0 0,1 0 0 0 0,0 0 0 0 0,0 0 0 0 0,1 1 0 0 0,-1-1 0 0 0,1 1 0 0 0,-3 5 0 0 0,1-2 0 0 0,-1 0 0 0 0,1 0 0 0 0,-9 9 0 0 0,10-12 0 0 0,-1 0 0 0 0,1 1 0 0 0,0-1 0 0 0,0 1 0 0 0,0 0 0 0 0,0 0 0 0 0,1 0 0 0 0,0 0 0 0 0,0 0 0 0 0,-1 7 0 0 0,2-5 0 0 0,-2 7 0 0 0,0-1 0 0 0,2 1 0 0 0,-1 0 0 0 0,2 0 0 0 0,0 0 0 0 0,1 0 0 0 0,3 18 0 0 0,-2-20 0 0 0,-2-10 0 0 0,0-1 0 0 0,1 1 0 0 0,-1 0 0 0 0,0 0 0 0 0,1 0 0 0 0,-1 0 0 0 0,1 0 0 0 0,0-1 0 0 0,-1 1 0 0 0,1 0 0 0 0,0-1 0 0 0,0 1 0 0 0,0 0 0 0 0,0-1 0 0 0,1 1 0 0 0,-1-1 0 0 0,0 0 0 0 0,1 1 0 0 0,-1-1 0 0 0,1 0 0 0 0,-1 0 0 0 0,1 0 0 0 0,2 2 0 0 0,21 6 0 0 0,-18-8 0 0 0,0 0 0 0 0,0 0 0 0 0,0-1 0 0 0,1 0 0 0 0,-1 0 0 0 0,0-1 0 0 0,0 0 0 0 0,0 0 0 0 0,0-1 0 0 0,0 1 0 0 0,0-2 0 0 0,0 1 0 0 0,-1-1 0 0 0,7-3 0 0 0,-9 3-424 0 0,0-1-1 0 0,0 0 1 0 0,0 0-1 0 0,-1 0 1 0 0,0 0-1 0 0,0 0 1 0 0,0-1 0 0 0,4-8-1 0 0,-4 5-595 0 0,-2 0-4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15663 0 0,'0'0'356'0'0,"0"0"50"0"0,0 0 20 0 0,2 0-42 0 0,0 0-64 0 0,0 0-1 0 0,0 0 1 0 0,-1 0-1 0 0,1 0 1 0 0,0-1-1 0 0,0 1 0 0 0,0-1 1 0 0,0 1-1 0 0,-1-1 1 0 0,1 0-1 0 0,0 0 1 0 0,-1 0-1 0 0,1 0 1 0 0,0 0-1 0 0,2-2 1 0 0,3-2 748 0 0,3 1-758 0 0,0 1 0 0 0,0 0 0 0 0,1 0 0 0 0,-1 1 0 0 0,1 1 0 0 0,20-1 0 0 0,8-2-256 0 0,-37 4 317 0 0,-2 0 117 0 0,11-2 464 0 0,85-6-786 0 0,-75 7-167 0 0,-7 1 1 0 0,-14 0-1 0 0,-8 0-1033 0 0,0-1 0 0 0,0 1 0 0 0,0-1 0 0 0,0-1 0 0 0,-10-2 0 0 0,12 1-6817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14 10135 0 0,'-2'0'109'0'0,"1"1"-1"0"0,-1-1 0 0 0,0 1 0 0 0,1-1 0 0 0,-1 0 1 0 0,0 0-1 0 0,0 1 0 0 0,0-1 0 0 0,1 0 1 0 0,-1-1-1 0 0,0 1 0 0 0,0 0 0 0 0,0 0 0 0 0,1-1 1 0 0,-1 1-1 0 0,0-1 0 0 0,-2-1 0 0 0,24-3 2843 0 0,-19 5-2286 0 0,-1 0-578 0 0,0-1 0 0 0,0 1 0 0 0,0 0 1 0 0,0-1-1 0 0,0 1 0 0 0,-1 0 0 0 0,1-1 0 0 0,0 1 0 0 0,0 0 0 0 0,-1-1 0 0 0,1 1 0 0 0,0 0 0 0 0,0-1 0 0 0,-1 1 0 0 0,1 0 0 0 0,0 0 0 0 0,-1-1 0 0 0,1 1 0 0 0,0 0 0 0 0,-1 0 1 0 0,1 0-1 0 0,0 0 0 0 0,-1 0 0 0 0,1-1 0 0 0,-1 1 0 0 0,1 0 0 0 0,0 0 0 0 0,-1 0 0 0 0,1 0 0 0 0,-1 0 0 0 0,0 0 0 0 0,-10 1 2291 0 0,10-1-1866 0 0,1 1 0 0 0,-2 3-365 0 0,0-1 1 0 0,1 0-1 0 0,-1 1 0 0 0,0-1 1 0 0,0 0-1 0 0,-1 0 0 0 0,1 0 0 0 0,-1-1 1 0 0,0 1-1 0 0,-5 4 0 0 0,-11 11-135 0 0,15-15-12 0 0,0 1 0 0 0,1-1 0 0 0,-1 0 0 0 0,0 0 0 0 0,-1 0 0 0 0,1 0 0 0 0,-1-1 0 0 0,1 0 0 0 0,-1 0 0 0 0,0 0 0 0 0,-8 2 0 0 0,6-1 0 0 0,-1 0 0 0 0,7-3 0 0 0,4-2 0 0 0,0 1 0 0 0,0-1 0 0 0,1 0 0 0 0,-1 1 0 0 0,0 0 0 0 0,1 0 0 0 0,-1 0 0 0 0,1 0 0 0 0,4 0 0 0 0,-3 1 0 0 0,-1-1 0 0 0,0 0 0 0 0,1 0 0 0 0,-1 0 0 0 0,5-3 0 0 0,0 0 0 0 0,-1 0 0 0 0,0 0 0 0 0,0 1 0 0 0,0 0 0 0 0,1 0 0 0 0,9-1 0 0 0,11 0 0 0 0,-18 2 0 0 0,-10 2 0 0 0,-1 0 0 0 0,0 0 0 0 0,1 0 0 0 0,-1 0 0 0 0,0 0 0 0 0,1 0 0 0 0,-1 0 0 0 0,0 0 0 0 0,0 1 0 0 0,1-1 0 0 0,-1 0 0 0 0,0 0 0 0 0,1 0 0 0 0,-1 0 0 0 0,0 0 0 0 0,0 0 0 0 0,1 1 0 0 0,-1-1 0 0 0,0 0 0 0 0,0 0 0 0 0,1 0 0 0 0,-1 1 0 0 0,0-1 0 0 0,0 0 0 0 0,1 1 0 0 0,-2 0 49 0 0,1 1-1 0 0,-1-1 1 0 0,1 1-1 0 0,-1 0 1 0 0,1-1-1 0 0,-1 1 0 0 0,0-1 1 0 0,0 0-1 0 0,0 1 1 0 0,0-1-1 0 0,0 0 1 0 0,0 1-1 0 0,-2 0 1 0 0,2 0 85 0 0,-1 0-1 0 0,0 0 1 0 0,1 0 0 0 0,-1 0 0 0 0,1 1-1 0 0,0-1 1 0 0,0 0 0 0 0,-2 5 0 0 0,3 1-36 0 0,0-6-91 0 0,-1 0 0 0 0,1 1-1 0 0,0-1 1 0 0,-1 0 0 0 0,1 0-1 0 0,-1 0 1 0 0,1 1 0 0 0,-1-1-1 0 0,-2 3 1 0 0,-3 13-7 0 0,6-15 0 0 0,-1-1 0 0 0,0 0 0 0 0,1 1 0 0 0,-1-1 0 0 0,0 0 0 0 0,0 0 0 0 0,-3 4 0 0 0,-8 13 0 0 0,11-19 0 0 0,1 1 0 0 0,0-1 0 0 0,-1 1 0 0 0,1 0 0 0 0,0-1 0 0 0,-1 1 0 0 0,1-1 0 0 0,0 1 0 0 0,-1-1 0 0 0,1 1 0 0 0,-1-1 0 0 0,1 0 0 0 0,-1 1 0 0 0,1-1 0 0 0,-1 1 0 0 0,0-1 0 0 0,1 0 0 0 0,-1 1 0 0 0,1-1 0 0 0,-1 0 0 0 0,0 0 0 0 0,1 0 0 0 0,-2 1 0 0 0,-1-1 0 0 0,-11 11 0 0 0,12-9 0 0 0,1-1 0 0 0,0 0 0 0 0,-1 0 0 0 0,1 1 0 0 0,-1-1 0 0 0,0 0 0 0 0,1 0 0 0 0,-1-1 0 0 0,0 1 0 0 0,1 0 0 0 0,-1 0 0 0 0,0-1 0 0 0,0 1 0 0 0,-3-1 0 0 0,-1 1 0 0 0,14-2 0 0 0,-5 1 0 0 0,0 0 0 0 0,0 0 0 0 0,0 0 0 0 0,1 0 0 0 0,-1 1 0 0 0,5 1 0 0 0,-6-2 0 0 0,0 1 0 0 0,-1 0 0 0 0,1 0 0 0 0,0 0 0 0 0,0 0 0 0 0,0 0 0 0 0,-1 0 0 0 0,1 0 0 0 0,0 0 0 0 0,-1 1 0 0 0,1-1 0 0 0,-1 1 0 0 0,0-1 0 0 0,1 1 0 0 0,-1 0 0 0 0,0-1 0 0 0,0 1 0 0 0,0 0 0 0 0,0 0 0 0 0,0 0 0 0 0,-1-1 0 0 0,1 1 0 0 0,0 0 0 0 0,-1 0 0 0 0,0 0 0 0 0,1 0 0 0 0,-1 1 0 0 0,0-1 0 0 0,0 0 0 0 0,0 2 0 0 0,1 20 0 0 0,-1-21 0 0 0,0-1 0 0 0,1 1 0 0 0,-1 0 0 0 0,0 0 0 0 0,0-1 0 0 0,-1 1 0 0 0,1 0 0 0 0,0-1 0 0 0,-1 1 0 0 0,-1 3 0 0 0,-2 15 0 0 0,4-19 0 0 0,0 0 0 0 0,0 0 0 0 0,0 0 0 0 0,-1 0 0 0 0,1-1 0 0 0,0 1 0 0 0,-1 0 0 0 0,0 0 0 0 0,1-1 0 0 0,-1 1 0 0 0,0 0 0 0 0,0-1 0 0 0,0 1 0 0 0,0-1 0 0 0,-2 3 0 0 0,-2 1 0 0 0,1-1 0 0 0,0 1 0 0 0,0-1 0 0 0,1 1 0 0 0,-1-1 0 0 0,-2 7 0 0 0,4-9 0 0 0,1 1 0 0 0,-1-1 0 0 0,1 0 0 0 0,-1 0 0 0 0,0-1 0 0 0,0 1 0 0 0,0 0 0 0 0,0-1 0 0 0,0 1 0 0 0,-5 2 0 0 0,-26 11 0 0 0,29-13 0 0 0,-1-1 0 0 0,0 1 0 0 0,1-1 0 0 0,-1 0 0 0 0,0 0 0 0 0,0 0 0 0 0,0-1 0 0 0,0 1 0 0 0,-10-2 0 0 0,-1-1 0 0 0,-23-6 0 0 0,16 3 0 0 0,15 3 0 0 0,7 2 45 0 0,1-1-1 0 0,-1 1 1 0 0,0-1-1 0 0,0 1 1 0 0,0 0-1 0 0,1-1 1 0 0,-1 1-1 0 0,0-1 1 0 0,1 0-1 0 0,-1 1 1 0 0,1-1-1 0 0,-1 1 0 0 0,0-1 1 0 0,1 0-1 0 0,-1 0 1 0 0,1 1-1 0 0,0-1 1 0 0,-1 0-1 0 0,1 0 1 0 0,0 0-1 0 0,-1 1 1 0 0,1-1-1 0 0,0 0 1 0 0,0 0-1 0 0,0 0 1 0 0,-1 0-1 0 0,1 1 1 0 0,0-1-1 0 0,0 0 1 0 0,1 0-1 0 0,-1 0 1 0 0,0 0-1 0 0,0 0 1 0 0,0 0-1 0 0,1-1 1 0 0,0-3 236 0 0,-1 3-277 0 0,0-1 1 0 0,0 1 0 0 0,1 0-1 0 0,-1-1 1 0 0,1 1 0 0 0,0 0 0 0 0,-1 0-1 0 0,1 0 1 0 0,0 0 0 0 0,0-1-1 0 0,0 1 1 0 0,1 0 0 0 0,2-3-1 0 0,24-22-1069 0 0,-1 1 254 0 0,26-27 352 0 0,-41 41-518 0 0,0 0 0 0 0,1 1 0 0 0,0 1 0 0 0,0 0 0 0 0,29-16 0 0 0,-21 13-558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15663 0 0,'0'0'356'0'0,"0"0"50"0"0,0 0 20 0 0,-10-9 106 0 0,5 7-393 0 0,4 1 581 0 0,-1-3 863 0 0,2 3 2554 0 0,31 8-3861 0 0,-17-3 7 0 0,-1-1-1 0 0,20 9 1 0 0,-28-10-239 0 0,0 1-1 0 0,0 0 1 0 0,-1 0 0 0 0,1 0 0 0 0,-1 0-1 0 0,0 1 1 0 0,0-1 0 0 0,0 1 0 0 0,0 0-1 0 0,3 5 1 0 0,-2 0-44 0 0,-4-9 0 0 0,-1 1 0 0 0,1-1 0 0 0,-1 1 0 0 0,0-1 0 0 0,1 1 0 0 0,-1 0 0 0 0,0-1 0 0 0,1 1 0 0 0,-1 0 0 0 0,0-1 0 0 0,0 1 0 0 0,0 0 0 0 0,0-1 0 0 0,0 1 0 0 0,1 0 0 0 0,-1-1 0 0 0,0 1 0 0 0,0 0 0 0 0,-1-1 0 0 0,1 1 0 0 0,0 0 0 0 0,0-1 0 0 0,0 1 0 0 0,-1 1 0 0 0,0 0 0 0 0,1 1 0 0 0,-1 1 0 0 0,0 0 0 0 0,0 0 0 0 0,0-1 0 0 0,-1 1 0 0 0,1 0 0 0 0,-1-1 0 0 0,0 0 0 0 0,0 1 0 0 0,0-1 0 0 0,0 0 0 0 0,-1 0 0 0 0,1 0 0 0 0,-1 0 0 0 0,-5 4 0 0 0,-5 3 0 0 0,0-1 0 0 0,-21 12 0 0 0,18-11 0 0 0,-84 50 1440 0 0,94-56-1362 0 0,0 1 1 0 0,1-1-1 0 0,0 1 0 0 0,0 0 0 0 0,0 1 1 0 0,-6 8-1 0 0,-3 4-18 0 0,14-18-60 0 0,-1 0 0 0 0,1 0 0 0 0,0 0 0 0 0,0 1 0 0 0,0-1 0 0 0,-1 0 0 0 0,1 0 0 0 0,0 0 0 0 0,0 1 0 0 0,0-1 0 0 0,0 0 0 0 0,0 0 0 0 0,-1 1 0 0 0,1-1 0 0 0,0 0 0 0 0,0 1 0 0 0,0-1 0 0 0,0 0 0 0 0,0 0 0 0 0,0 1 0 0 0,0-1 0 0 0,0 0 0 0 0,0 0 0 0 0,0 1 0 0 0,0-1 0 0 0,0 0 0 0 0,0 1 0 0 0,1-1 0 0 0,-1 0 0 0 0,0 0 0 0 0,0 1 0 0 0,0-1 0 0 0,0 0 0 0 0,0 0 0 0 0,0 1 0 0 0,1-1 0 0 0,-1 0 0 0 0,0 0 0 0 0,0 0 0 0 0,0 1 0 0 0,1-1 0 0 0,-1 0 0 0 0,0 0 0 0 0,0 0 0 0 0,1 0 0 0 0,-1 0 0 0 0,0 1 0 0 0,0-1 0 0 0,1 0 0 0 0,-1 0 0 0 0,0 0 0 0 0,0 0 0 0 0,1 0 0 0 0,-1 0 0 0 0,0 0 0 0 0,0 0 0 0 0,1 0 0 0 0,11 5-63 0 0,-1 0 1 0 0,1-1-1 0 0,0-1 1 0 0,13 3-1 0 0,-18-5 7 0 0,-1 0-1 0 0,1-1 1 0 0,0 0 0 0 0,0 0 0 0 0,0 0-1 0 0,0-1 1 0 0,-1 1 0 0 0,1-2-1 0 0,7-1 1 0 0,32-9-2394 0 0,-10 3-2905 0 0,-20 5-1812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 13823 0 0,'-30'17'1559'0'0,"13"-6"2854"0"0,17-12-4318 0 0,0 1 0 0 0,0 0 0 0 0,0 0 0 0 0,0 0 0 0 0,0 0 0 0 0,0 0 0 0 0,-1 0 0 0 0,1 0 0 0 0,0 0 0 0 0,0 0 1 0 0,0 0-1 0 0,0 1 0 0 0,0-1 0 0 0,0 0 0 0 0,-1 0 0 0 0,1 0 0 0 0,0 0 0 0 0,0 0 0 0 0,0 0 0 0 0,0 0 0 0 0,0 0 0 0 0,0 0 0 0 0,0 0 0 0 0,-1 0 0 0 0,1 0 0 0 0,0 1 0 0 0,0-1 0 0 0,0 0 0 0 0,0 0 0 0 0,0 0 0 0 0,0 0 0 0 0,0 0 0 0 0,0 0 0 0 0,0 0 0 0 0,0 1 0 0 0,0-1 0 0 0,0 0 0 0 0,0 0 0 0 0,0 0 0 0 0,0 0 0 0 0,0 0 0 0 0,0 0 0 0 0,0 1 1 0 0,0-1-1 0 0,0 0 0 0 0,0 0 0 0 0,0 0 0 0 0,0 0 0 0 0,0 0 0 0 0,0 0 0 0 0,0 1 0 0 0,0-1 0 0 0,0 0 0 0 0,0 0 0 0 0,0 0 0 0 0,0 0 0 0 0,11 2 706 0 0,15-2-814 0 0,81-23 1727 0 0,22-3 235 0 0,-116 25-1949 0 0,-8 1 0 0 0,1-1 0 0 0,-1 1 0 0 0,0-1 0 0 0,1 0 0 0 0,-1-1 0 0 0,7-2 0 0 0,8-2-64 0 0,-18 6-273 0 0,-2 0-138 0 0,0 0-33 0 0,7-1-366 0 0,-3 0-518 0 0,-1 1-2538 0 0,-3 0-4258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15663 0 0,'0'0'719'0'0,"0"0"-20"0"0,2 0-238 0 0,15-1 2108 0 0,-16 0-1047 0 0,-1 1-125 0 0,2 0-575 0 0,-2 0-818 0 0,7-3 310 0 0,1 1-1 0 0,-1 1 0 0 0,0-1 0 0 0,0 1 1 0 0,1 1-1 0 0,-1-1 0 0 0,0 1 0 0 0,1 0 0 0 0,-1 1 1 0 0,0 0-1 0 0,15 3 0 0 0,-18-3-305 0 0,-1 0 0 0 0,1 0 0 0 0,-1 1 0 0 0,1-1 0 0 0,-1 1 0 0 0,0 0 0 0 0,0 0 0 0 0,5 4 0 0 0,-7-5 70 0 0,-1 0 0 0 0,0 0 1 0 0,0 0-1 0 0,0 0 0 0 0,0 0 0 0 0,0 0 0 0 0,0 0 0 0 0,0 1 1 0 0,0-1-1 0 0,0 0 0 0 0,0 0 0 0 0,-1 0 0 0 0,0 1 0 0 0,1 2 196 0 0,0 12-6 0 0,0-15-256 0 0,1 0 0 0 0,-1 0 0 0 0,0 1 0 0 0,0-1 0 0 0,0 0 0 0 0,0 1 1 0 0,0-1-1 0 0,0 0 0 0 0,0 0 0 0 0,0 1 0 0 0,-1-1 0 0 0,1 0 1 0 0,0 0-1 0 0,-1 0 0 0 0,1 1 0 0 0,-1-1 0 0 0,0 0 0 0 0,1 0 1 0 0,-1 0-1 0 0,0 0 0 0 0,1 0 0 0 0,-1 0 0 0 0,0 0 0 0 0,0 0 1 0 0,0 0-1 0 0,0 0 0 0 0,-2 1 0 0 0,-24 15-12 0 0,1 0 0 0 0,-36 30 0 0 0,27-23 0 0 0,29-20 0 0 0,-1 0 0 0 0,1 0 0 0 0,1 0 0 0 0,-1 1 0 0 0,1 0 0 0 0,-8 8 0 0 0,0 3 0 0 0,12-16 0 0 0,1 0 0 0 0,0 0 0 0 0,0 1 0 0 0,0-1 0 0 0,-1 0 0 0 0,1 1 0 0 0,0-1 0 0 0,0 0 0 0 0,0 0 0 0 0,0 1 0 0 0,0-1 0 0 0,0 0 0 0 0,0 1 0 0 0,-1-1 0 0 0,1 0 0 0 0,0 1 0 0 0,0-1 0 0 0,0 0 0 0 0,0 1 0 0 0,0-1 0 0 0,1 0 0 0 0,-1 1 0 0 0,1 0 0 0 0,0 1 0 0 0,0-1 0 0 0,0 0 0 0 0,0 0 0 0 0,0 0 0 0 0,1 0 0 0 0,-1 0 0 0 0,0-1 0 0 0,1 1 0 0 0,-1 0 0 0 0,1 0 0 0 0,-1-1 0 0 0,1 1 0 0 0,-1-1 0 0 0,1 0 0 0 0,2 1 0 0 0,29 4 0 0 0,-31-4 0 0 0,15-1 0 0 0,-1 0 0 0 0,0-1 0 0 0,0-1 0 0 0,1-1 0 0 0,27-7 0 0 0,-29 6 0 0 0,-13 4 0 0 0,0 0 0 0 0,0-1 0 0 0,0 1 0 0 0,0-1 0 0 0,0 1 0 0 0,0-1 0 0 0,0 0 0 0 0,-1 0 0 0 0,1 0 0 0 0,2-2 0 0 0,4 0 0 0 0,15-2-64 0 0,-21 5-273 0 0,-2 0-138 0 0,0 0-1216 0 0,0 0-4970 0 0,0 0-2127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4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186 511 11975 0 0,'0'0'267'0'0,"0"0"42"0"0,0 0 17 0 0,8-2 74 0 0,-6 1-388 0 0,9-5 125 0 0,-10 5 583 0 0,3-7 1263 0 0,3-4-704 0 0,-6 10-1147 0 0,0 1 0 0 0,0 0 0 0 0,0-1 0 0 0,0 1 0 0 0,-1-1 0 0 0,1 1 0 0 0,0-1 0 0 0,-1 1 0 0 0,0-1 0 0 0,1 1 0 0 0,-1-1 0 0 0,0 0 0 0 0,0 1 0 0 0,0-4 1 0 0,1 3 53 0 0,-1 1 1 0 0,0-1-1 0 0,0 1 1 0 0,1-1-1 0 0,-1 1 1 0 0,1-1-1 0 0,0 1 1 0 0,-1-1-1 0 0,1 1 1 0 0,0 0-1 0 0,0-1 1 0 0,0 1-1 0 0,1-2 1 0 0,-1 2-29 0 0,0-1-1 0 0,0 1 1 0 0,0-1-1 0 0,0 1 1 0 0,0-1 0 0 0,0 1-1 0 0,-1-1 1 0 0,1 0-1 0 0,0 1 1 0 0,-1-1 0 0 0,1-2-1 0 0,-1 1-39 0 0,1-1-1 0 0,0 1 1 0 0,0 0-1 0 0,0-1 1 0 0,0 1-1 0 0,1 0 1 0 0,2-5-1 0 0,-2 6-43 0 0,-1-1 0 0 0,0 0-1 0 0,1 1 1 0 0,-1-1-1 0 0,0 0 1 0 0,0 0-1 0 0,-1 0 1 0 0,1 0 0 0 0,0-4-1 0 0,9-92 1975 0 0,-8 91-2048 0 0,-2 7 17 0 0,0 1 1 0 0,0-1-1 0 0,0 1 0 0 0,1-1 1 0 0,-1 1-1 0 0,0-1 0 0 0,0 1 1 0 0,0-1-1 0 0,0 1 0 0 0,0-1 1 0 0,0 1-1 0 0,0-1 0 0 0,0 1 1 0 0,0-1-1 0 0,0 0 1 0 0,0 1-1 0 0,0-1 0 0 0,0 1 1 0 0,0-1-1 0 0,-1 1 0 0 0,1-1 1 0 0,0 1-1 0 0,0 0 0 0 0,-1-1 1 0 0,1 1-1 0 0,0-1 0 0 0,-1 1 1 0 0,1-1-1 0 0,0 1 0 0 0,-1 0 1 0 0,1-1-1 0 0,0 1 0 0 0,-1 0 1 0 0,1-1-1 0 0,-1 1 0 0 0,1 0 1 0 0,-1 0-1 0 0,1-1 0 0 0,-2 1 1 0 0,0-2 219 0 0,1 2-220 0 0,0-1 1 0 0,1 0 0 0 0,-1 1 0 0 0,0-1 0 0 0,1 1-1 0 0,-1 0 1 0 0,0-1 0 0 0,0 1 0 0 0,0-1-1 0 0,1 1 1 0 0,-1 0 0 0 0,0 0 0 0 0,0 0-1 0 0,0-1 1 0 0,0 1 0 0 0,0 0 0 0 0,1 0-1 0 0,-1 0 1 0 0,0 0 0 0 0,0 0 0 0 0,0 0-1 0 0,0 1 1 0 0,0-1 0 0 0,1 0 0 0 0,-1 0 0 0 0,0 1-1 0 0,0-1 1 0 0,0 0 0 0 0,0 1 0 0 0,-4 2 80 0 0,1 0 1 0 0,0 0 0 0 0,0 0 0 0 0,-5 4 0 0 0,-2 3-9 0 0,-14 11-90 0 0,1 1 0 0 0,1 1 0 0 0,1 1 0 0 0,1 1 0 0 0,1 1 0 0 0,-32 54 0 0 0,49-73 0 0 0,-1 0 0 0 0,1 0 0 0 0,1 0 0 0 0,-1 0 0 0 0,-2 12 0 0 0,5-15 0 0 0,-1 0 0 0 0,1 0 0 0 0,-1 1 0 0 0,1-1 0 0 0,0 0 0 0 0,1 1 0 0 0,-1-1 0 0 0,1 0 0 0 0,0 0 0 0 0,0 1 0 0 0,2 4 0 0 0,3 2 0 0 0,2-3 0 0 0,-5-7-27 0 0,-1 0 0 0 0,1 0 0 0 0,0 0 1 0 0,0 0-1 0 0,0 0 0 0 0,0-1 0 0 0,0 1 0 0 0,0-1 0 0 0,0 0 0 0 0,0 1 1 0 0,0-2-1 0 0,0 1 0 0 0,0 0 0 0 0,0 0 0 0 0,-1-1 0 0 0,1 0 0 0 0,0 0 1 0 0,0 0-1 0 0,0 0 0 0 0,4-2 0 0 0,3-2-178 0 0,1 0 0 0 0,-1-1 0 0 0,18-14 0 0 0,73-67 1424 0 0,-90 76-1201 0 0,0 0 0 0 0,0 0 1 0 0,-1-2-1 0 0,0 1 1 0 0,-1-1-1 0 0,-1 0 0 0 0,0-1 1 0 0,9-22-1 0 0,6-26-18 0 0,29-85 0 0 0,-37 110 0 0 0,-10 28 0 0 0,0-1 0 0 0,4-15 0 0 0,-9 22 0 0 0,1 1 0 0 0,0-1 0 0 0,-1 1 0 0 0,0-1 0 0 0,1 0 0 0 0,-1 1 0 0 0,0-1 0 0 0,-1 0 0 0 0,1 1 0 0 0,0-1 0 0 0,-1 1 0 0 0,1-1 0 0 0,-1 1 0 0 0,-2-6 0 0 0,3 8 0 0 0,0 0 0 0 0,-1-1 0 0 0,1 1 0 0 0,0-1 0 0 0,-1 1 0 0 0,1 0 0 0 0,-1-1 0 0 0,1 1 0 0 0,0 0 0 0 0,-1 0 0 0 0,1-1 0 0 0,-1 1 0 0 0,1 0 0 0 0,-1 0 0 0 0,1-1 0 0 0,-1 1 0 0 0,1 0 0 0 0,-1 0 0 0 0,1 0 0 0 0,-1 0 0 0 0,1 0 0 0 0,-1 0 0 0 0,1 0 0 0 0,-1 0 0 0 0,1 0 0 0 0,-1 0 0 0 0,1 0 0 0 0,-1 0 0 0 0,1 0 0 0 0,-1 1 0 0 0,1-1 0 0 0,-1 0 0 0 0,1 0 0 0 0,-1 0 0 0 0,1 1 0 0 0,-1-1 0 0 0,1 0 0 0 0,0 1 0 0 0,-1-1 0 0 0,0 1 0 0 0,-4 1 0 0 0,0 1 0 0 0,0 1 0 0 0,1-1 0 0 0,-1 1 0 0 0,0-1 0 0 0,1 1 0 0 0,0 1 0 0 0,0-1 0 0 0,0 0 0 0 0,-5 11 0 0 0,-2 2 0 0 0,-13 33 0 0 0,24-49 0 0 0,-78 200 0 0 0,63-151 0 0 0,3-1 0 0 0,-9 63 0 0 0,20-105 0 0 0,0 1 0 0 0,1-1 0 0 0,0 1 0 0 0,0 0 0 0 0,2 13 0 0 0,-2-20-47 0 0,0 0 0 0 0,1-1 0 0 0,-1 1 1 0 0,0 0-1 0 0,0 0 0 0 0,0 0 0 0 0,1 0 0 0 0,-1-1 0 0 0,0 1 0 0 0,1 0 0 0 0,-1 0 1 0 0,1-1-1 0 0,-1 1 0 0 0,1 0 0 0 0,-1-1 0 0 0,1 1 0 0 0,-1 0 0 0 0,1-1 0 0 0,0 1 0 0 0,-1-1 1 0 0,1 1-1 0 0,0-1 0 0 0,0 1 0 0 0,-1-1 0 0 0,1 1 0 0 0,0-1 0 0 0,1 1 1 0 0,-1-1-131 0 0,0-1 1 0 0,0 1 0 0 0,1 0-1 0 0,-1 0 1 0 0,0 0 0 0 0,0-1-1 0 0,0 1 1 0 0,1 0 0 0 0,-1-1-1 0 0,0 1 1 0 0,1-2 0 0 0,2 1-216 0 0,5-4-776 0 0,1 0 1 0 0,-1 0-1 0 0,0-1 1 0 0,-1 0-1 0 0,0 0 0 0 0,0-1 1 0 0,12-12-1 0 0,4-10-1391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6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17503 0 0,'0'0'399'0'0,"0"0"60"0"0,0 0 21 0 0,0 0-59 0 0,0 0-136 0 0,0 0 457 0 0,0 0 228 0 0,0 0 43 0 0,0 0-59 0 0,0 0-289 0 0,0 0-121 0 0,2 0-28 0 0,16-7 309 0 0,-12 4-457 0 0,1 0 0 0 0,-1 1-1 0 0,1 0 1 0 0,8-2 0 0 0,19 1 315 0 0,-1 1-1 0 0,61 5 1 0 0,-92-4-683 0 0,-1 1 0 0 0,-1 0 0 0 0,1 0 0 0 0,0 0 0 0 0,-1 0 0 0 0,1 0 0 0 0,0 0 0 0 0,-1 0 0 0 0,1 0 0 0 0,-1 1 0 0 0,1-1 0 0 0,0 0 0 0 0,-1 0 0 0 0,1 1 0 0 0,0-1 0 0 0,-1 0 0 0 0,1 1 0 0 0,-1-1 0 0 0,1 0 0 0 0,-1 1 0 0 0,1-1 0 0 0,-1 1 0 0 0,1-1 0 0 0,0 2 0 0 0,0-2 29 0 0,-1 1 0 0 0,1-1 1 0 0,0 1-1 0 0,0-1 0 0 0,-1 1 0 0 0,1-1 1 0 0,0 1-1 0 0,-1 0 0 0 0,1-1 0 0 0,-1 1 0 0 0,1 0 1 0 0,-1 0-1 0 0,1 0 0 0 0,-1-1 0 0 0,1 1 0 0 0,-1 0 1 0 0,0 0-1 0 0,1 0 0 0 0,-1 0 0 0 0,0 0 1 0 0,0 0-1 0 0,0 0 0 0 0,0-1 0 0 0,0 1 0 0 0,0 0 1 0 0,0 0-1 0 0,0 0 0 0 0,0 0 0 0 0,0 0 0 0 0,0 0 1 0 0,-1 1-1 0 0,-1 2 125 0 0,0-1 1 0 0,0 0-1 0 0,0 0 0 0 0,-1 0 1 0 0,1 0-1 0 0,-5 3 1 0 0,5-3-139 0 0,-16 13-6 0 0,-37 26 0 0 0,-6 5-14 0 0,61-47 4 0 0,0 0 0 0 0,0 0 0 0 0,0 0 0 0 0,-1 0 0 0 0,1 0 0 0 0,0 0 0 0 0,0 0 0 0 0,0 0 0 0 0,-1 1 0 0 0,1-1 0 0 0,0 0 0 0 0,0 0 0 0 0,0 0 0 0 0,0 0 0 0 0,0 1 0 0 0,-1-1 0 0 0,1 0 0 0 0,0 0 0 0 0,0 0 0 0 0,0 1 0 0 0,0-1 0 0 0,0 0 0 0 0,0 0 0 0 0,0 0 0 0 0,0 1 0 0 0,0-1 0 0 0,0 0 0 0 0,0 0 0 0 0,0 0 0 0 0,0 1 0 0 0,0-1 0 0 0,0 0 0 0 0,0 0 0 0 0,0 1 0 0 0,0-1 0 0 0,0 0 0 0 0,0 0 0 0 0,0 0 0 0 0,0 1 0 0 0,0-1 0 0 0,0 0 0 0 0,1 0 0 0 0,-1 0 0 0 0,0 0 0 0 0,0 1 0 0 0,0-1 0 0 0,0 0 0 0 0,0 0 0 0 0,1 0 0 0 0,-1 0 0 0 0,0 1 0 0 0,0-1 0 0 0,0 0 0 0 0,0 0 0 0 0,1 0 0 0 0,-1 0 0 0 0,0 0 0 0 0,0 0 0 0 0,0 0 0 0 0,1 0 0 0 0,-1 0 0 0 0,10 2 0 0 0,3 0 0 0 0,27-1 0 0 0,-31-2 0 0 0,1 1 0 0 0,-1 1 0 0 0,1-1 0 0 0,-1 2 0 0 0,15 3 0 0 0,-22-4 0 0 0,1 0 0 0 0,-1 0 0 0 0,1 0 0 0 0,-1 0 0 0 0,0 1 0 0 0,0 0 0 0 0,1-1 0 0 0,-1 1 0 0 0,0 0 0 0 0,0 0 0 0 0,-1 0 0 0 0,1 0 0 0 0,0 0 0 0 0,-1 0 0 0 0,1 1 0 0 0,-1-1 0 0 0,0 0 0 0 0,0 1 0 0 0,0-1 0 0 0,0 1 0 0 0,0 0 0 0 0,0-1 0 0 0,-1 1 0 0 0,1 0 0 0 0,-1-1 0 0 0,0 1 0 0 0,0 3 0 0 0,0 7 0 0 0,0 1 0 0 0,-1-1 0 0 0,-1 0 0 0 0,-4 16 0 0 0,4-21 0 0 0,-6 26 0 0 0,-3 0 0 0 0,0 0 0 0 0,-2-2 0 0 0,-18 34 0 0 0,29-63 0 0 0,-42 74 0 0 0,39-69 0 0 0,0-1 0 0 0,-1-1 0 0 0,0 1 0 0 0,0-1 0 0 0,0 0 0 0 0,-1 0 0 0 0,0 0 0 0 0,-8 4 0 0 0,10-8 0 0 0,0 0 0 0 0,0 0 0 0 0,0-1 0 0 0,-1 0 0 0 0,1 0 0 0 0,0-1 0 0 0,-1 1 0 0 0,1-1 0 0 0,-1 0 0 0 0,1 0 0 0 0,0-1 0 0 0,-11-2 0 0 0,14 2-16 0 0,0 1-1 0 0,1-1 1 0 0,-1 0 0 0 0,0-1-1 0 0,1 1 1 0 0,-1 0 0 0 0,1 0-1 0 0,-1-1 1 0 0,1 1-1 0 0,-1-1 1 0 0,1 1 0 0 0,0-1-1 0 0,0 0 1 0 0,-2-2 0 0 0,-11-26-2398 0 0,9 14-4725 0 0,3-3-2295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7:3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45 140 5527 0 0,'0'0'423'0'0,"0"-1"-278"0"0,0 0-82 0 0,0 0-1 0 0,1-1 0 0 0,-1 1 0 0 0,0 0 0 0 0,0 0 1 0 0,0 0-1 0 0,1 0 0 0 0,-1 0 0 0 0,0 0 0 0 0,1 0 1 0 0,-1 1-1 0 0,1-1 0 0 0,-1 0 0 0 0,1 0 0 0 0,0 0 1 0 0,-1 0-1 0 0,1 0 0 0 0,0 1 0 0 0,1-2 0 0 0,-2 2 64 0 0,0 0 0 0 0,1-1-1 0 0,-1 1 1 0 0,0 0-1 0 0,1-1 1 0 0,-1 1 0 0 0,0 0-1 0 0,1-1 1 0 0,-1 1-1 0 0,0-1 1 0 0,0 1 0 0 0,1 0-1 0 0,-1-1 1 0 0,0 1-1 0 0,0-1 1 0 0,0 1 0 0 0,0-1-1 0 0,0 1 1 0 0,1 0-1 0 0,-1-1 1 0 0,0 1 0 0 0,0-1-1 0 0,0 1 1 0 0,-1-2-1 0 0,-1-30 4343 0 0,1 20-2842 0 0,1 0 1 0 0,0-17-1 0 0,0 27-1109 0 0,0-15 633 0 0,-1 14 2907 0 0,-5 17-4050 0 0,1 0 0 0 0,-7 27 0 0 0,-3 12-11 0 0,12-47 4 0 0,1 1 0 0 0,-1 0 0 0 0,1 0 0 0 0,0 0 0 0 0,1 1 0 0 0,-1-1 0 0 0,2 0 0 0 0,-1 1 0 0 0,1-1 0 0 0,0 0 0 0 0,1 12 0 0 0,0-8-64 0 0,0-9-273 0 0,-1-2-138 0 0,0 0-33 0 0,0 0 65 0 0,1 0 294 0 0,1 0 100 0 0,0 0-1 0 0,0 0 1 0 0,1 0-1 0 0,-1-1 0 0 0,0 1 1 0 0,0-1-1 0 0,0 1 1 0 0,-1-1-1 0 0,1 1 1 0 0,0-1-1 0 0,0 0 1 0 0,0 0-1 0 0,0 0 1 0 0,-1 0-1 0 0,1 0 1 0 0,2-3-1 0 0,1 1-410 0 0,0-1-519 0 0,-1-1 1 0 0,1 1 0 0 0,6-8 0 0 0,-2 2-3559 0 0,3-3-1455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47:3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11975 0 0,'0'0'267'0'0,"0"0"42"0"0,0 0 17 0 0,0 0-28 0 0,0 1-196 0 0,-1 2 124 0 0,0 0 1 0 0,0 1-1 0 0,0-1 1 0 0,0 0 0 0 0,-1 0-1 0 0,1 0 1 0 0,-1 0-1 0 0,0 0 1 0 0,0-1-1 0 0,0 1 1 0 0,0-1 0 0 0,-1 1-1 0 0,1-1 1 0 0,-4 3-1 0 0,-6 7 846 0 0,-38 55 2058 0 0,44-58-2692 0 0,0 1-1 0 0,1 0 0 0 0,0 0 1 0 0,1 1-1 0 0,-4 14 1 0 0,7-20-435 0 0,1 0 0 0 0,-1 0 0 0 0,1 0 0 0 0,1 0 0 0 0,0 7 0 0 0,0 3-28 0 0,0-12-8 0 0,-1-1-1 0 0,1 1 0 0 0,0-1 1 0 0,0 1-1 0 0,0-1 1 0 0,1 0-1 0 0,-1 1 0 0 0,1-1 1 0 0,-1 0-1 0 0,1 0 1 0 0,0 0-1 0 0,0 0 0 0 0,-1 0 1 0 0,6 3-1 0 0,-4-3-148 0 0,2 2 354 0 0,2-1-3040 0 0,4-1 1362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8287 0 0,'0'0'191'0'0,"0"0"26"0"0,0 0 9 0 0,-1-4-34 0 0,-6-12-78 0 0,5 12 274 0 0,2 4 110 0 0,0 0 12 0 0,0 0 2 0 0,0 0 0 0 0,0 0 0 0 0,0 0 0 0 0,0 0 0 0 0,0 0 0 0 0,0 0 0 0 0,0 0 0 0 0,0 0 0 0 0,0 0 0 0 0,0 0 0 0 0,0 0 0 0 0,0 0-69 0 0,14 0 37 0 0,-7 1-70 0 0,1-1-1 0 0,-1-1 0 0 0,10-1 0 0 0,2 0 140 0 0,0 0 1 0 0,0 2-1 0 0,30 2 0 0 0,-37-2-602 0 0,117 10 53 0 0,-109-9 0 0 0,170 2 0 0 0,-68 1 0 0 0,186-3 540 0 0,-9 0 968 0 0,-244-2-1508 0 0,224-14 0 0 0,-145-5 0 0 0,-122 18 0 0 0,-7 0 0 0 0,-10 0 0 0 0,-6 1 0 0 0,-35-3-2793 0 0,31 4 1770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0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0 238 455 0 0,'0'0'2094'0'0,"0"0"255"0"0,0 0 108 0 0,0 0-223 0 0,0 0-1050 0 0,0 0-463 0 0,0 0-90 0 0,0 0-30 0 0,1-2-41 0 0,11-11 2241 0 0,-10 12-2414 0 0,-2 1 10 0 0,0 0 3 0 0,0 0 0 0 0,0 0 2 0 0,0 0 4 0 0,0 0 2 0 0,0 0 0 0 0,0 0-22 0 0,0 0-96 0 0,0 0-39 0 0,0 0-10 0 0,0 0-7 0 0,0 0-29 0 0,0 0-12 0 0,22 27 877 0 0,-17-21-930 0 0,-1 0 1 0 0,1 0-1 0 0,0 0 0 0 0,1-1 1 0 0,9 8-1 0 0,-11-10-44 0 0,1-1 0 0 0,-1-1 0 0 0,1 1 0 0 0,0-1 0 0 0,-1 1 0 0 0,1-1 0 0 0,0-1 0 0 0,7 1 0 0 0,42 1 906 0 0,-47-2-921 0 0,-2 0 46 0 0,18 0 82 0 0,6 0 60 0 0,8 2-42 0 0,-33-2-255 0 0,16-1-11 0 0,-15 0 39 0 0,1 0-1 0 0,-1-1 0 0 0,0 0 1 0 0,9-5-1 0 0,9-3 17 0 0,2 3 108 0 0,44-7 0 0 0,-66 14-117 0 0,-1 0 0 0 0,1 0 0 0 0,-1-1 0 0 0,1 1 0 0 0,-1-1 0 0 0,0 1 0 0 0,1-1 0 0 0,-1 0 0 0 0,5-2 0 0 0,1-1-2 0 0,4 2 39 0 0,16 0-24 0 0,-23 1-20 0 0,-4 0 0 0 0,1 0 0 0 0,-1 1 0 0 0,0 0 0 0 0,1-1 0 0 0,-1 1 0 0 0,0 0 0 0 0,1 0 0 0 0,-1-1 0 0 0,1 1 0 0 0,-1 0 0 0 0,1 1 0 0 0,-1-1 0 0 0,0 0 0 0 0,3 1 0 0 0,14 0 0 0 0,-11 0 3 0 0,0 0 0 0 0,-1-1-1 0 0,10 0 1 0 0,-10-1 15 0 0,0 1 1 0 0,0 0-1 0 0,0 0 0 0 0,6 2 1 0 0,-7-2-6 0 0,-1 1-1 0 0,1-1 1 0 0,-1 1 0 0 0,1-2 0 0 0,-1 1-1 0 0,7-1 1 0 0,8-3-20 0 0,0 0-20 0 0,-1-1 0 0 0,31-11 0 0 0,-26 6 27 0 0,39-15 0 0 0,-54 22 0 0 0,0-1-1 0 0,-1 0 1 0 0,9-5-1 0 0,8-5 14 0 0,35-22 51 0 0,-17 12-5 0 0,-24 14 4 0 0,38-17 0 0 0,-36 20-36 0 0,-8 2-1 0 0,0 0-1 0 0,0 1 1 0 0,1 1 0 0 0,13-2 0 0 0,-22 4-26 0 0,-1 1 0 0 0,0-1 0 0 0,1 1 0 0 0,-1 0 0 0 0,1 0 0 0 0,-1 1 0 0 0,5 0 0 0 0,2 0 0 0 0,0-1 0 0 0,-5 0 0 0 0,-1 0 0 0 0,1 1 0 0 0,0-1 0 0 0,0 1 0 0 0,0 0 0 0 0,-1 1 0 0 0,7 2 0 0 0,15 4 27 0 0,39 19 1 0 0,-25-9-19 0 0,-26-13-9 0 0,-2 3 0 0 0,-3 2 12 0 0,-5 1 49 0 0,-3-8 15 0 0,-1-3-9 0 0,2 0-14 0 0,16 0-40 0 0,-15 0-13 0 0,15-4-2 0 0,-10 3 2 0 0,26-7 0 0 0,-18 2 9 0 0,18-3 35 0 0,-1-3-33 0 0,-16 8-11 0 0,0 1 0 0 0,0 0 0 0 0,0 1 0 0 0,27 1 0 0 0,-15 2 0 0 0,-3 1 0 0 0,4 1 0 0 0,64 6 0 0 0,-51-8 0 0 0,-1-3 41 0 0,-26 1-12 0 0,0 0 0 0 0,23 2 0 0 0,-19 3-4 0 0,0-2 0 0 0,0-1-1 0 0,1 0 1 0 0,33-4 0 0 0,44-3 248 0 0,7-1 15 0 0,-80 4-172 0 0,52-9 62 0 0,-35 6-74 0 0,-32 6-91 0 0,28-8 51 0 0,91-7 74 0 0,-59 8-84 0 0,-43 4 10 0 0,0-2 19 0 0,-8 3-32 0 0,-3 1 26 0 0,-14 1-24 0 0,0 0 0 0 0,5-2-31 0 0,-3 2 20 0 0,4-1-20 0 0,-7 1-21 0 0,5-1 50 0 0,-5-1-53 0 0,22-6 144 0 0,-21 7-89 0 0,-41 5-1073 0 0,22-1 400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6447 0 0,'0'0'298'0'0,"0"0"-10"0"0,0-1-188 0 0,0-3-19 0 0,0-1 499 0 0,0 1 0 0 0,1-1 0 0 0,0 1 0 0 0,0 0 0 0 0,1-1 0 0 0,-1 1 0 0 0,5-8 0 0 0,-3 6 390 0 0,-1 0 0 0 0,1 0 1 0 0,1-9-1 0 0,-3 2 72 0 0,1-1 0 0 0,-2 1 0 0 0,0 0-1 0 0,-2-14 1 0 0,0-16 1368 0 0,2 42-2261 0 0,0 1-141 0 0,0 0 0 0 0,0 0 0 0 0,0 0-1 0 0,0 0 1 0 0,0 0 0 0 0,0 0 0 0 0,0 0 0 0 0,0 0-1 0 0,0 0 1 0 0,0 0 0 0 0,-1 0 0 0 0,1 1 0 0 0,0-1 0 0 0,0 0-1 0 0,0 0 1 0 0,0 0 0 0 0,0 0 0 0 0,0 0 0 0 0,0 0-1 0 0,0 0 1 0 0,0 0 0 0 0,0 0 0 0 0,0 0 0 0 0,-1 0-1 0 0,1 0 1 0 0,0 0 0 0 0,0 0 0 0 0,0 0 0 0 0,0 0 0 0 0,0-1-1 0 0,0 1 1 0 0,0 0 0 0 0,0 0 0 0 0,0 0 0 0 0,0 0-1 0 0,0 0 1 0 0,0 0 0 0 0,0 0 0 0 0,-1 0 0 0 0,1 0 0 0 0,0 0-1 0 0,0 0 1 0 0,-3 16 700 0 0,-1 24 312 0 0,8 324-1020 0 0,-2-332 15 0 0,-2-15 46 0 0,1 0 0 0 0,1 0 0 0 0,1 0 1 0 0,0 0-1 0 0,1 0 0 0 0,7 18 0 0 0,-1-20 1379 0 0,-3-10-1291 0 0,1-5-133 0 0,-4-2-16 0 0,-1 1 0 0 0,1-1 0 0 0,0 0 0 0 0,-1 0 0 0 0,0 0 0 0 0,1-1 0 0 0,-1 1 0 0 0,0-1 0 0 0,0 0 0 0 0,0 0 0 0 0,-1 0 0 0 0,3-3 0 0 0,5-8 0 0 0,12-23 0 0 0,-12 19 0 0 0,12-24 0 0 0,-2-1 0 0 0,-2 0 0 0 0,16-57 0 0 0,-3-21 0 0 0,-13 50 0 0 0,-16 65 17 0 0,-1 3-36 0 0,0 1 1 0 0,-1-1-1 0 0,1 0 0 0 0,-1 1 0 0 0,0-1 0 0 0,0 0 1 0 0,0-3-1 0 0,0 5-677 0 0,0 1-258 0 0,-7 19-5559 0 0,5-10 4977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209 195 13823 0 0,'0'0'315'0'0,"0"-2"45"0"0,2-34 537 0 0,0 24-98 0 0,-2-1-1 0 0,0-18 1 0 0,-2 24-228 0 0,0-1-1 0 0,-1 1 0 0 0,1 1 1 0 0,-1-1-1 0 0,-1 0 1 0 0,0 1-1 0 0,0-1 0 0 0,0 1 1 0 0,-6-6-1 0 0,9 9-418 0 0,0 3-62 0 0,1-1 1 0 0,-1 0 0 0 0,0 0-1 0 0,1 1 1 0 0,-1-1 0 0 0,1 1-1 0 0,-1-1 1 0 0,0 0 0 0 0,0 1-1 0 0,1-1 1 0 0,-1 1 0 0 0,0 0 0 0 0,0-1-1 0 0,1 1 1 0 0,-1-1 0 0 0,0 1-1 0 0,0 0 1 0 0,0 0 0 0 0,0 0-1 0 0,-1-1 1 0 0,2 1-90 0 0,-1 0-1 0 0,1 0 1 0 0,-1-1 0 0 0,1 1 0 0 0,-1 0-1 0 0,0 0 1 0 0,1 0 0 0 0,-1 0-1 0 0,1 0 1 0 0,-1 0 0 0 0,0 0-1 0 0,1 0 1 0 0,-1 0 0 0 0,1 0-1 0 0,-1 0 1 0 0,0 0 0 0 0,1 0-1 0 0,-1 0 1 0 0,1 1 0 0 0,-1-1-1 0 0,0 0 1 0 0,1 0 0 0 0,-1 1-1 0 0,1-1 1 0 0,-1 1 0 0 0,-1 0-3 0 0,-2 2 79 0 0,-1-1 1 0 0,1 1-1 0 0,0 0 0 0 0,0 1 0 0 0,0-1 0 0 0,0 1 1 0 0,1-1-1 0 0,-1 1 0 0 0,1 0 0 0 0,0 1 1 0 0,0-1-1 0 0,-3 6 0 0 0,-4 10 437 0 0,-11 30 0 0 0,11-27-504 0 0,-22 66 0 0 0,28-76-11 0 0,0 1 0 0 0,1 0 1 0 0,1 0-1 0 0,-1 23 0 0 0,4-28 1 0 0,5-3 0 0 0,-4-5 0 0 0,0-1 0 0 0,0 0 0 0 0,0 0 0 0 0,0 1 0 0 0,0-2 0 0 0,0 1 0 0 0,0 0 0 0 0,0 0 0 0 0,0 0 0 0 0,0-1 0 0 0,0 1 0 0 0,0-1 0 0 0,0 0 0 0 0,-1 0 0 0 0,1 1 0 0 0,0-1 0 0 0,0 0 0 0 0,0 0 0 0 0,-1-1 0 0 0,1 1 0 0 0,1-2 0 0 0,5-4 0 0 0,1 0 0 0 0,9-13 0 0 0,-17 19 0 0 0,13-15 0 0 0,-1-2 0 0 0,-1 1 0 0 0,18-34 0 0 0,19-63 0 0 0,-41 87 0 0 0,-7 18 0 0 0,-1 9 0 0 0,0 0 0 0 0,0-1 0 0 0,0 1 0 0 0,0 0 0 0 0,0 0 0 0 0,0 0 0 0 0,0 0 0 0 0,0 0 0 0 0,0-1 0 0 0,0 1 0 0 0,0 0 0 0 0,0 0 0 0 0,0 0 0 0 0,0 0 0 0 0,0-1 0 0 0,-1 1 0 0 0,1 0 0 0 0,0 0 0 0 0,0 0 0 0 0,0 0 0 0 0,0 0 0 0 0,0-1 0 0 0,0 1 0 0 0,0 0 0 0 0,0 0 0 0 0,0 0 0 0 0,-1 0 0 0 0,1 0 0 0 0,0 0 0 0 0,0 0 0 0 0,0 0 0 0 0,0-1 0 0 0,0 1 0 0 0,-1 0 0 0 0,1 0 0 0 0,0 0 0 0 0,0 0 0 0 0,0 0 0 0 0,0 0 0 0 0,-1 0 0 0 0,1 0 0 0 0,0 0 0 0 0,0 0 0 0 0,0 0 0 0 0,0 0 0 0 0,0 0 0 0 0,-1 0 0 0 0,1 0 0 0 0,0 0 0 0 0,0 0 0 0 0,0 0 0 0 0,0 0 0 0 0,-1 1 0 0 0,1-1 0 0 0,0 0 0 0 0,0 0 0 0 0,0 0 0 0 0,0 0 0 0 0,-4 4 0 0 0,0 1 0 0 0,0 0 0 0 0,1 0 0 0 0,0 1 0 0 0,0 0 0 0 0,1-1 0 0 0,-1 1 0 0 0,1 0 0 0 0,1 0 0 0 0,-1 1 0 0 0,1-1 0 0 0,-1 7 0 0 0,-2 8 0 0 0,-1-3 0 0 0,3-9 0 0 0,0 0 0 0 0,0 0 0 0 0,1 0 0 0 0,0 0 0 0 0,0 13 0 0 0,1-21 0 0 0,0 0 0 0 0,0 0 0 0 0,0 0 0 0 0,0 0 0 0 0,0 0 0 0 0,0 0 0 0 0,0 0 0 0 0,0 0 0 0 0,1 0 0 0 0,-1 0 0 0 0,0 0 0 0 0,1 0 0 0 0,-1 0 0 0 0,1 0 0 0 0,-1 0 0 0 0,1-1 0 0 0,-1 1 0 0 0,1 0 0 0 0,0 0 0 0 0,-1 0 0 0 0,1-1 0 0 0,0 1 0 0 0,-1-1 0 0 0,1 1 0 0 0,0 0 0 0 0,0-1 0 0 0,1 1 0 0 0,0 0 0 0 0,7 2 0 0 0,-5-3 0 0 0,0 0 0 0 0,0-1 0 0 0,0 1 0 0 0,0-1 0 0 0,0 0 0 0 0,0-1 0 0 0,-1 1 0 0 0,1-1 0 0 0,0 1 0 0 0,-1-1 0 0 0,1 0 0 0 0,-1 0 0 0 0,0-1 0 0 0,1 1 0 0 0,-1-1 0 0 0,0 1 0 0 0,-1-1 0 0 0,5-4 0 0 0,3-6 0 0 0,0 0 0 0 0,-1 0 0 0 0,10-17 0 0 0,-8 9 0 0 0,-1-1 0 0 0,-1 0 0 0 0,-1 0 0 0 0,0-1 0 0 0,5-32 0 0 0,-10 107 0 0 0,-3-48 0 0 0,0-3 0 0 0,1 1 0 0 0,-1-1 0 0 0,0 0 0 0 0,0 1 0 0 0,1-1 0 0 0,-1 1 0 0 0,1-1 0 0 0,-1 0 0 0 0,1 1 0 0 0,0-1 0 0 0,-1 0 0 0 0,1 0 0 0 0,0 1 0 0 0,0-1 0 0 0,0 0 0 0 0,0 0 0 0 0,0 0 0 0 0,0 0 0 0 0,2 1 0 0 0,0 1 0 0 0,0 1 0 0 0,1-2 0 0 0,0 1 0 0 0,-1 0 0 0 0,1-1 0 0 0,0 0 0 0 0,0 1 0 0 0,0-2 0 0 0,1 1 0 0 0,-1 0 0 0 0,0-1 0 0 0,1 0 0 0 0,-1 0 0 0 0,7 1 0 0 0,-10-2 0 0 0,0 0 0 0 0,0 0 0 0 0,0 0 0 0 0,0 0 0 0 0,0 0 0 0 0,0 0 0 0 0,0 0 0 0 0,0 1 0 0 0,0-1 0 0 0,0 0 0 0 0,-1 1 0 0 0,1-1 0 0 0,0 0 0 0 0,0 1 0 0 0,0-1 0 0 0,0 1 0 0 0,-1 0 0 0 0,1-1 0 0 0,0 1 0 0 0,-1 0 0 0 0,1-1 0 0 0,0 1 0 0 0,-1 0 0 0 0,1 0 0 0 0,-1-1 0 0 0,1 1 0 0 0,-1 0 0 0 0,0 0 0 0 0,1 0 0 0 0,-1 0 0 0 0,0 0 0 0 0,0 0 0 0 0,1 1 0 0 0,2 8 0 0 0,-1-4 0 0 0,-1 0 0 0 0,1 0 0 0 0,-1 0 0 0 0,-1 0 0 0 0,1 0 0 0 0,-1 0 0 0 0,0 0 0 0 0,0 0 0 0 0,-1 1 0 0 0,-2 10 0 0 0,-1-2 0 0 0,-1 0 0 0 0,0 0 0 0 0,-8 14 0 0 0,-9 13 0 0 0,67-143-6249 0 0,-33 76 4714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228 188 17503 0 0,'2'-2'399'0'0,"12"-12"254"0"0,17-23 1 0 0,-28 32-253 0 0,1 0 1 0 0,-1 0 0 0 0,0 0 0 0 0,0 0-1 0 0,0 0 1 0 0,-1-1 0 0 0,0 0-1 0 0,0 1 1 0 0,2-11 0 0 0,-4 13-276 0 0,0 1 0 0 0,0-1 1 0 0,-1 1-1 0 0,1-1 0 0 0,-1 1 0 0 0,0-1 1 0 0,1 1-1 0 0,-1-1 0 0 0,0 1 0 0 0,-1 0 0 0 0,1-1 1 0 0,0 1-1 0 0,-1 0 0 0 0,1 0 0 0 0,-1 0 1 0 0,1 0-1 0 0,-1 0 0 0 0,-3-3 0 0 0,2 2 55 0 0,-1 1 0 0 0,1-1 0 0 0,0 1 0 0 0,-1 0 0 0 0,0-1 0 0 0,1 2 0 0 0,-1-1 0 0 0,0 0 0 0 0,0 1 0 0 0,-8-2 0 0 0,8 2-181 0 0,-1 1 0 0 0,0 0 0 0 0,0 0 0 0 0,1 1 0 0 0,-1-1 0 0 0,1 1 0 0 0,-1 0 0 0 0,0 0 0 0 0,1 1 0 0 0,0-1 0 0 0,-8 4 0 0 0,5-1 0 0 0,0 0 0 0 0,0 1 0 0 0,0 0 0 0 0,0 0 0 0 0,-9 9 0 0 0,12-9 0 0 0,-1 0 0 0 0,1 0 0 0 0,0 0 0 0 0,0 0 0 0 0,-5 11 0 0 0,5-7 0 0 0,0 0 0 0 0,1 1 0 0 0,0 0 0 0 0,-2 15 0 0 0,4-10 0 0 0,7 17 0 0 0,15 13 0 0 0,-18-40 0 0 0,1 0 0 0 0,0 0 0 0 0,0 0 0 0 0,0-1 0 0 0,0 0 0 0 0,1 0 0 0 0,0 0 0 0 0,0 0 0 0 0,0-1 0 0 0,0 0 0 0 0,7 3 0 0 0,-2 0 0 0 0,19 14 0 0 0,-27-17 0 0 0,1-1 0 0 0,0 1 0 0 0,-1-1 0 0 0,0 1 0 0 0,1 0 0 0 0,-1 0 0 0 0,0 0 0 0 0,-1 0 0 0 0,1 0 0 0 0,2 6 0 0 0,-3-6 0 0 0,-1 0 0 0 0,1 0 0 0 0,-1 0 0 0 0,1 0 0 0 0,-1 0 0 0 0,0 0 0 0 0,0 0 0 0 0,0 0 0 0 0,-1 0 0 0 0,1 0 0 0 0,-1 0 0 0 0,-1 4 0 0 0,-1 3 0 0 0,-1-1 0 0 0,-7 12 0 0 0,0 1 0 0 0,-1 0 0 0 0,-1 0 0 0 0,-1-1 0 0 0,-27 33 0 0 0,-2 1 0 0 0,29-35 0 0 0,-18 34 0 0 0,28-47 0 0 0,1 1 0 0 0,0-1 0 0 0,0 1 0 0 0,1 0 0 0 0,0 0 0 0 0,0 0 0 0 0,1 0 0 0 0,-1 13 0 0 0,1-21 0 0 0,1 1 0 0 0,0 0 0 0 0,0 0 0 0 0,0-1 0 0 0,0 1 0 0 0,0 0 0 0 0,0 0 0 0 0,0-1 0 0 0,0 1 0 0 0,0 0 0 0 0,0-1 0 0 0,0 1 0 0 0,1 0 0 0 0,-1-1 0 0 0,0 1 0 0 0,0 0 0 0 0,1-1 0 0 0,-1 1 0 0 0,1 1 0 0 0,0-1 0 0 0,8 10 0 0 0,-4-9 0 0 0,-3-2 0 0 0,4 2 0 0 0,-1 0 0 0 0,1-1 0 0 0,0 1 0 0 0,0-1 0 0 0,0 0 0 0 0,0-1 0 0 0,0 1 0 0 0,0-1 0 0 0,0 0 0 0 0,1-1 0 0 0,-1 0 0 0 0,0 0 0 0 0,0 0 0 0 0,7-3 0 0 0,-5 1 0 0 0,0 0 0 0 0,-1 0 0 0 0,1-1 0 0 0,-1 0 0 0 0,0-1 0 0 0,0 1 0 0 0,0-1 0 0 0,-1-1 0 0 0,12-11 0 0 0,-16 15-701 0 0,0-1-1 0 0,-1 1 1 0 0,1 0 0 0 0,-1-1-1 0 0,1 1 1 0 0,-1-1 0 0 0,2-3-1 0 0,0-5-1343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21191 0 0,'-1'-2'969'0'0,"1"-1"-554"0"0,0-5 429 0 0,12-12-700 0 0,-11 18-34 0 0,0 1-1 0 0,0-1 1 0 0,0 1 0 0 0,1-1-1 0 0,-1 1 1 0 0,0-1 0 0 0,1 1-1 0 0,-1 0 1 0 0,1 0-1 0 0,0 0 1 0 0,-1 0 0 0 0,1 0-1 0 0,0 0 1 0 0,-1 0 0 0 0,1 1-1 0 0,0-1 1 0 0,0 0-1 0 0,3 0 1 0 0,-1 1 136 0 0,0 0 0 0 0,0 0 0 0 0,0 0 1 0 0,0 0-1 0 0,0 1 0 0 0,0-1 0 0 0,7 3 0 0 0,-8-2-233 0 0,0 0 0 0 0,0-1 0 0 0,-1 1 0 0 0,1 0 0 0 0,0 0 0 0 0,-1 1 0 0 0,1-1 0 0 0,0 0 0 0 0,-1 1 0 0 0,0 0 0 0 0,1-1 0 0 0,-1 1 0 0 0,0 0 1 0 0,0 0-1 0 0,0 1 0 0 0,0-1 0 0 0,0 0 0 0 0,-1 1 0 0 0,1-1 0 0 0,-1 0 0 0 0,0 1 0 0 0,1 0 0 0 0,0 3 0 0 0,2 4 117 0 0,0-1 63 0 0,-2-1 1 0 0,1 1-1 0 0,-1 0 1 0 0,0 0-1 0 0,0 14 1 0 0,5 20 250 0 0,2 8-444 0 0,-7-37 0 0 0,1 1 0 0 0,0 0 0 0 0,1-1 0 0 0,0 0 0 0 0,10 22 0 0 0,-12-34 0 0 0,4 13 0 0 0,-2-5 0 0 0,3-2 0 0 0,4-2 0 0 0,-10-6 0 0 0,-1-1 0 0 0,1 1 0 0 0,-1 0 0 0 0,1 0 0 0 0,0 0 0 0 0,-1 0 0 0 0,1 0 0 0 0,-1-1 0 0 0,1 1 0 0 0,-1 0 0 0 0,1 0 0 0 0,-1-1 0 0 0,1 1 0 0 0,-1 0 0 0 0,1-1 0 0 0,0 0 0 0 0,1-1-165 0 0,1 0-1 0 0,-1-1 1 0 0,0 1-1 0 0,0-1 1 0 0,0 0 0 0 0,-1 1-1 0 0,1-1 1 0 0,-1 0 0 0 0,1 0-1 0 0,-1 0 1 0 0,1-4-1 0 0,0-1-519 0 0,-1 1 0 0 0,0-1 0 0 0,0-11 0 0 0,4-20-7450 0 0,0 18 867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15663 0 0,'0'0'356'0'0,"0"0"50"0"0,0 0 20 0 0,0 0-42 0 0,0 0-42 0 0,0 0 750 0 0,0 0 352 0 0,-2 1 76 0 0,-9 9 2 0 0,8-7-1163 0 0,-1 1 0 0 0,1-1 0 0 0,0 1 0 0 0,-5 5 0 0 0,-33 43 1482 0 0,-9 11-97 0 0,-62 123-616 0 0,107-178-1117 0 0,3-4-29 0 0,0 1 0 0 0,0-1 0 0 0,1 0 0 0 0,-1 1 0 0 0,1-1 0 0 0,0 1 0 0 0,-1 6 0 0 0,2-9-678 0 0,0-2-258 0 0,0 0-56 0 0,0 0-81 0 0,14-4-1789 0 0,1-4 1348 0 0,-1-3-4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19351 0 0,'0'0'439'0'0,"-2"-2"62"0"0,2 2-445 0 0,-1-1 0 0 0,0 1 0 0 0,1-1 0 0 0,-1 1 0 0 0,1 0-1 0 0,-1-1 1 0 0,0 1 0 0 0,1 0 0 0 0,-1-1 0 0 0,0 1 0 0 0,1 0 0 0 0,-1 0-1 0 0,0-1 1 0 0,-1 1 0 0 0,-3-1 1217 0 0,34 12-156 0 0,-18-10-866 0 0,0-1-1 0 0,1-1 1 0 0,-1 0-1 0 0,0 0 1 0 0,20-5-1 0 0,12-2 295 0 0,94-11-545 0 0,-137 19 44 0 0,1 0-1 0 0,-1 0 1 0 0,1 0-1 0 0,0 0 1 0 0,-1 0-1 0 0,1 0 1 0 0,-1 0-1 0 0,1 0 1 0 0,0 0-1 0 0,-1 0 0 0 0,1 0 1 0 0,-1 0-1 0 0,1 0 1 0 0,-1 1-1 0 0,1-1 1 0 0,-1 0-1 0 0,1 0 1 0 0,-1 1-1 0 0,1-1 1 0 0,-1 0-1 0 0,1 1 1 0 0,-1-1-1 0 0,1 0 1 0 0,-1 1-1 0 0,1-1 1 0 0,-1 1-1 0 0,0-1 1 0 0,1 0-1 0 0,-1 1 1 0 0,0-1-1 0 0,1 1 1 0 0,-1-1-1 0 0,0 1 1 0 0,0 0-1 0 0,0-1 1 0 0,1 1-1 0 0,-1-1 1 0 0,0 1-1 0 0,0 0 1 0 0,0 0 99 0 0,1 4-127 0 0,0 0 1 0 0,0 0 0 0 0,0 1 0 0 0,-1-1-1 0 0,0 0 1 0 0,0 0 0 0 0,-1 0-1 0 0,1 1 1 0 0,-3 6 0 0 0,2-2-19 0 0,-9 58 2 0 0,-14 111 0 0 0,22-147 0 0 0,1 0 0 0 0,2-1 0 0 0,7 52 0 0 0,9-1 61 0 0,-8-45 130 0 0,6 57 0 0 0,-15-94-137 0 0,0 1 0 0 0,0-1 0 0 0,0 1 0 0 0,0 0 0 0 0,0-1 0 0 0,0 1 0 0 0,0 0 0 0 0,0-1 0 0 0,0 1 0 0 0,0 0 0 0 0,0-1 0 0 0,0 1 0 0 0,-1 0 0 0 0,1-1 0 0 0,0 1 0 0 0,-1 1 0 0 0,0-2-25 0 0,1 0 0 0 0,0 0-1 0 0,-1 0 1 0 0,1 0-1 0 0,-1-1 1 0 0,1 1 0 0 0,-1 0-1 0 0,1 0 1 0 0,-1 0 0 0 0,1 0-1 0 0,-1 0 1 0 0,1 0-1 0 0,-1-1 1 0 0,1 1 0 0 0,0 0-1 0 0,-1 0 1 0 0,1-1-1 0 0,-1 1 1 0 0,1 0 0 0 0,0-1-1 0 0,-1 1 1 0 0,1 0-1 0 0,-1-2 1 0 0,-4-2-42 0 0,-1-1 0 0 0,0 1 0 0 0,-1 0 0 0 0,1 0 0 0 0,-1 1-1 0 0,-10-4 1 0 0,14 6-5 0 0,0-1 0 0 0,-1 1 0 0 0,1 1 0 0 0,-1-1-1 0 0,1 0 1 0 0,-1 1 0 0 0,1 0 0 0 0,-1 0-1 0 0,1 0 1 0 0,-1 0 0 0 0,1 0 0 0 0,-1 1 0 0 0,1 0-1 0 0,-1 0 1 0 0,1 0 0 0 0,-5 1 0 0 0,-2 3-1108 0 0,7-4-3596 0 0,3-1 3187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19351 0 0,'-14'1'886'0'0,"12"-1"-21"0"0,2 0-410 0 0,0 0 320 0 0,0 0 200 0 0,0 0 38 0 0,0 0-59 0 0,0 0-289 0 0,0 0-121 0 0,0 0-28 0 0,1 0-4 0 0,11-4 62 0 0,-7 2-351 0 0,1 1 0 0 0,0-1 0 0 0,-1 1 0 0 0,1 0 0 0 0,0 0 0 0 0,7 0 0 0 0,10 1-216 0 0,0-1 0 0 0,30-5 0 0 0,2 0-11 0 0,-44 5 17 0 0,-8 1 7 0 0,14 6-186 0 0,-16-5-530 0 0,-1-1-258 0 0,0 0-56 0 0,0 0-81 0 0,0 0-286 0 0,-6 4-2852 0 0,-4 0-3281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21191 0 0,'0'0'480'0'0,"0"0"67"0"0,0 0 31 0 0,0 0-56 0 0,0 0-269 0 0,3 0 138 0 0,6 1 142 0 0,1-1 1 0 0,0 0-1 0 0,0-1 1 0 0,-1 0-1 0 0,1-1 1 0 0,14-4-1 0 0,-3 2 314 0 0,-7 0-242 0 0,-2 0-163 0 0,28 3-433 0 0,-39 1-346 0 0,-1 0-138 0 0,0 0-33 0 0,0 0-208 0 0,0 0-857 0 0,0 0-379 0 0,0 0-80 0 0,0 0-15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11975 0 0,'0'0'267'0'0,"0"-2"42"0"0,5-39 416 0 0,-3 22 544 0 0,1 0-1 0 0,6-21 1 0 0,-4 22-604 0 0,42-128 3979 0 0,-13 44-1633 0 0,-34 102-3010 0 0,0 0 1 0 0,0 0 0 0 0,0 0-1 0 0,0 0 1 0 0,0 0 0 0 0,0 0-1 0 0,0 0 1 0 0,0 0 0 0 0,0 0-1 0 0,1 0 1 0 0,-1 0-1 0 0,0 0 1 0 0,0 0 0 0 0,0 0-1 0 0,0 0 1 0 0,0 0 0 0 0,0 0-1 0 0,0 1 1 0 0,0-1 0 0 0,0 0-1 0 0,0 0 1 0 0,0 0-1 0 0,0 0 1 0 0,0 0 0 0 0,0 0-1 0 0,0 0 1 0 0,0 0 0 0 0,0 0-1 0 0,0 0 1 0 0,0 0 0 0 0,0 0-1 0 0,0 0 1 0 0,0 0-1 0 0,0 0 1 0 0,1 0 0 0 0,-1 0-1 0 0,0 0 1 0 0,0 0 0 0 0,0 0-1 0 0,0 0 1 0 0,0-1 0 0 0,0 1-1 0 0,0 0 1 0 0,0 0-1 0 0,0 0 1 0 0,0 0 0 0 0,0 0-1 0 0,0 0 1 0 0,0 0 0 0 0,0 0-1 0 0,0 0 1 0 0,0 0 0 0 0,0 0-1 0 0,0 0 1 0 0,0 0-1 0 0,0 0 1 0 0,0 0 0 0 0,0 0-1 0 0,0 0 1 0 0,0 0 0 0 0,0 0-1 0 0,0 0 1 0 0,0 0 0 0 0,0 0-1 0 0,0 0 1 0 0,0 0-1 0 0,0-1 1 0 0,2 7 45 0 0,0 8-40 0 0,0 21 320 0 0,-2 1 0 0 0,-2-1 0 0 0,-1 1 0 0 0,-8 35 0 0 0,0 10 70 0 0,-12 39-378 0 0,11-63-22 0 0,9-36 3 0 0,3-21 0 0 0,-1 1 0 0 0,1-1 0 0 0,0 1 0 0 0,0-1 0 0 0,0 1 0 0 0,0 0 0 0 0,0-1 0 0 0,0 1 0 0 0,1-1 0 0 0,-1 1 0 0 0,0-1 0 0 0,0 1 0 0 0,0-1 0 0 0,0 1 0 0 0,1-1 0 0 0,-1 1 0 0 0,0-1 0 0 0,0 1 0 0 0,1-1 0 0 0,0 1 0 0 0,3 0 0 0 0,-4-1 0 0 0,2 1 0 0 0,0 0 0 0 0,0 0 0 0 0,0-1 0 0 0,0 1 0 0 0,0-1 0 0 0,-1 0 0 0 0,1 1 0 0 0,0-1 0 0 0,0 0 0 0 0,0 0 0 0 0,0 0 0 0 0,0 0 0 0 0,0-1 0 0 0,0 1 0 0 0,0 0 0 0 0,0-1 0 0 0,3-1 0 0 0,2 0 0 0 0,31-6 0 0 0,60-4 0 0 0,-68 9 0 0 0,-5-1 0 0 0,-10-1 0 0 0,-12 3 0 0 0,4-3 0 0 0,-2-2 0 0 0,-5 4-203 0 0,0 1 0 0 0,0-1 0 0 0,0 1 0 0 0,0-1 0 0 0,0 0 0 0 0,0 1 1 0 0,0-1-1 0 0,-1 1 0 0 0,0-1 0 0 0,1 1 0 0 0,-1 0 0 0 0,0-1 0 0 0,0 1 0 0 0,0 0 0 0 0,0-1 0 0 0,-1 1 0 0 0,-1-3 0 0 0,-5-6-1347 0 0,0 1 0 0 0,-10-10-1 0 0,13 15 1347 0 0,-12-13-227 0 0,-70-70-2862 0 0,82 84 3293 0 0,4 3 0 0 0,0 0 0 0 0,0 0 0 0 0,0 0 0 0 0,-1 0 0 0 0,1 0 0 0 0,-1 0 0 0 0,1 0 0 0 0,0 1 0 0 0,-1-1 0 0 0,0 1 0 0 0,1-1 0 0 0,-1 1 0 0 0,-1-1 0 0 0,2 1 60 0 0,0-1 1 0 0,-1 1-1 0 0,1 0 0 0 0,0-1 0 0 0,0 1 0 0 0,0 0 0 0 0,-1 0 1 0 0,1 0-1 0 0,0 0 0 0 0,0 0 0 0 0,0 0 0 0 0,-1 1 1 0 0,1-1-1 0 0,0 0 0 0 0,0 1 0 0 0,0-1 0 0 0,0 0 0 0 0,-1 1 1 0 0,1 0-1 0 0,0-1 0 0 0,0 1 0 0 0,-1 0 0 0 0,1 0 452 0 0,1-1-432 0 0,0 0-1 0 0,-1 0 1 0 0,1 1 0 0 0,0-1-1 0 0,0 0 1 0 0,-1 0 0 0 0,1 0-1 0 0,0 0 1 0 0,0 1-1 0 0,-1-1 1 0 0,1 0 0 0 0,0 0-1 0 0,0 0 1 0 0,0 1 0 0 0,-1-1-1 0 0,1 0 1 0 0,0 0-1 0 0,0 1 1 0 0,0-1 0 0 0,0 0-1 0 0,0 0 1 0 0,0 1 0 0 0,0-1-1 0 0,-1 0 1 0 0,1 1-1 0 0,0-1 1 0 0,0 0 0 0 0,0 0-1 0 0,0 1 1 0 0,0-1 0 0 0,0 0-1 0 0,0 1 1 0 0,1-1-1 0 0,-1 0 1 0 0,0 0 0 0 0,0 1-1 0 0,0-1 1 0 0,0 0 0 0 0,0 0-1 0 0,0 1 1 0 0,1 0 36 0 0,-1 0 0 0 0,0 0 0 0 0,0 0 0 0 0,1-1 0 0 0,-1 1 0 0 0,1 0 0 0 0,-1 0-1 0 0,1 0 1 0 0,-1-1 0 0 0,1 1 0 0 0,-1 0 0 0 0,1-1 0 0 0,-1 1 0 0 0,1 0 0 0 0,1 0 0 0 0,2 1-53 0 0,-1-1-1 0 0,1 0 1 0 0,0 0-1 0 0,0 0 1 0 0,0 0-1 0 0,0-1 1 0 0,0 0-1 0 0,0 1 0 0 0,0-1 1 0 0,0-1-1 0 0,-1 1 1 0 0,1-1-1 0 0,0 1 1 0 0,0-1-1 0 0,0 0 1 0 0,0-1-1 0 0,-1 1 1 0 0,1 0-1 0 0,0-1 1 0 0,-1 0-1 0 0,6-3 1 0 0,-1-1-290 0 0,0 1 1 0 0,-1-1 0 0 0,0-1-1 0 0,0 1 1 0 0,0-1 0 0 0,-1 0-1 0 0,1-1 1 0 0,4-8-1 0 0,-9 13-106 0 0,0 0 0 0 0,-1 0 0 0 0,1 0-1 0 0,-1 0 1 0 0,0 0 0 0 0,0 0 0 0 0,0 0-1 0 0,0 0 1 0 0,-1 0 0 0 0,1 0 0 0 0,-1-1-1 0 0,0 1 1 0 0,0 0 0 0 0,0 0 0 0 0,-1-6-1 0 0,0 5-276 0 0,0-1-1 0 0,-1 1 0 0 0,1 0 0 0 0,-1-1 1 0 0,0 1-1 0 0,0 0 0 0 0,-1 0 0 0 0,1 0 0 0 0,-7-7 1 0 0,3 4-228 0 0,-1 0 0 0 0,0 1 0 0 0,-1-1 0 0 0,-9-5 0 0 0,6 5 979 0 0,0 0-1 0 0,-15-6 1 0 0,3 6 1547 0 0,-1 0 4130 0 0,23 6-4762 0 0,1 1-28 0 0,0 0-72 0 0,0 0-285 0 0,1-1-126 0 0,3-2-422 0 0,-1 0 0 0 0,1 1 0 0 0,0-1 0 0 0,0 1 0 0 0,0 0 0 0 0,0 0 0 0 0,1 0 1 0 0,-1 1-1 0 0,6-2 0 0 0,48-9-307 0 0,-26 7 136 0 0,32-7-2612 0 0,-39 8 1637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107 222 8287 0 0,'-2'1'382'0'0,"1"0"-337"0"0,0 0 0 0 0,-1 0 0 0 0,1 0 0 0 0,-1-1 0 0 0,1 1 0 0 0,-1 0 0 0 0,0-1 0 0 0,1 1 0 0 0,-1-1 0 0 0,-2 1 1 0 0,-22 7 119 0 0,24-8 555 0 0,-1 2 249 0 0,-13 11 998 0 0,15-12-1302 0 0,1-1-121 0 0,-1 1-28 0 0,-2 1-384 0 0,0-1-1 0 0,1 1 1 0 0,-1-1-1 0 0,0 1 1 0 0,0-1-1 0 0,-5 1 1 0 0,5-1-29 0 0,-5 3 311 0 0,10-2-18 0 0,11-1 330 0 0,-11-1-214 0 0,-2 0 0 0 0,0 0 0 0 0,0 0 70 0 0,0 0 288 0 0,0 0 122 0 0,2-2 28 0 0,13-7-27 0 0,-8 5-895 0 0,0 0 1 0 0,0-1-1 0 0,-1 0 0 0 0,1 0 1 0 0,-1-1-1 0 0,8-9 0 0 0,-9 9 58 0 0,0 1 0 0 0,0 1-1 0 0,0-1 1 0 0,6-4 0 0 0,-6 6-63 0 0,-1-1-1 0 0,0 1 1 0 0,0-1 0 0 0,0 1 0 0 0,0-1 0 0 0,-1 0 0 0 0,0-1 0 0 0,5-6 0 0 0,-1-2 140 0 0,0-1-1 0 0,1 1 1 0 0,16-21 0 0 0,-14 22 139 0 0,-1 0 1 0 0,14-26-1 0 0,-16 26-372 0 0,-6 11 0 0 0,-4 3 0 0 0,-6 6 0 0 0,-12 14 0 0 0,-62 93 0 0 0,38-49 0 0 0,39-58 0 0 0,0 0 0 0 0,1 1 0 0 0,1-1 0 0 0,0 1 0 0 0,0 0 0 0 0,0 0 0 0 0,1 1 0 0 0,0-1 0 0 0,1 1 0 0 0,0 0 0 0 0,1-1 0 0 0,-1 12 0 0 0,7 5 0 0 0,-5-25 0 0 0,0 1 0 0 0,0-1 0 0 0,1 0 0 0 0,-1 0 0 0 0,0 1 0 0 0,1-1 0 0 0,-1 0 0 0 0,1 0 0 0 0,-1 0 0 0 0,1 0 0 0 0,1 2 0 0 0,5 0 0 0 0,-4-3 0 0 0,3 1 0 0 0,0 1 0 0 0,1-1 0 0 0,-1 0 0 0 0,0-1 0 0 0,1 0 0 0 0,-1 0 0 0 0,1 0 0 0 0,-1-1 0 0 0,1 0 0 0 0,-1 0 0 0 0,0-1 0 0 0,0 1 0 0 0,1-1 0 0 0,-1-1 0 0 0,6-2 0 0 0,-2 0 0 0 0,0 0 0 0 0,0-1 0 0 0,0 0 0 0 0,-1-1 0 0 0,0 1 0 0 0,0-2 0 0 0,-1 1 0 0 0,0-2 0 0 0,0 1 0 0 0,-1-1 0 0 0,0 0 0 0 0,0 0 0 0 0,-1-1 0 0 0,0 1 0 0 0,-1-2 0 0 0,7-16 0 0 0,-12 27 0 0 0,0 0 0 0 0,0 0 0 0 0,0 0 0 0 0,0 0 0 0 0,0 0 0 0 0,0-1 0 0 0,0 1 0 0 0,0 0 0 0 0,0 0 0 0 0,0 0 0 0 0,0 0 0 0 0,0 0 0 0 0,1 0 0 0 0,-1 0 0 0 0,0 0 0 0 0,0 0 0 0 0,0-1 0 0 0,0 1 0 0 0,0 0 0 0 0,0 0 0 0 0,0 0 0 0 0,0 0 0 0 0,0 0 0 0 0,-1 0 0 0 0,1 0 0 0 0,0 0 0 0 0,0-1 0 0 0,0 1 0 0 0,0 0 0 0 0,0 0 0 0 0,0 0 0 0 0,0 0 0 0 0,0 0 0 0 0,0 0 0 0 0,0 0 0 0 0,0 0 0 0 0,0 0 0 0 0,0 0 0 0 0,0 0 0 0 0,0 0 0 0 0,0-1 0 0 0,-1 1 0 0 0,1 0 0 0 0,0 0 0 0 0,0 0 0 0 0,0 0 0 0 0,0 0 0 0 0,0 0 0 0 0,0 0 0 0 0,0 0 0 0 0,-7 2 0 0 0,-4 6 0 0 0,7-4 0 0 0,1 1 0 0 0,0-1 0 0 0,0 1 0 0 0,0 0 0 0 0,1 0 0 0 0,0 0 0 0 0,0 0 0 0 0,-3 10 0 0 0,-1 4 0 0 0,5-16 0 0 0,0-1 0 0 0,0 1 0 0 0,1 0 0 0 0,-1 0 0 0 0,1 0 0 0 0,0-1 0 0 0,0 5 0 0 0,-2 14 0 0 0,-3-12 0 0 0,4-8 0 0 0,1 0 0 0 0,-1 0 0 0 0,0 1 0 0 0,1-1 0 0 0,-1 0 0 0 0,1 1 0 0 0,-1-1 0 0 0,1 1 0 0 0,-1 2 0 0 0,1-2 0 0 0,0 1 0 0 0,1-1 0 0 0,-1 0 0 0 0,1 1 0 0 0,-1-1 0 0 0,1 0 0 0 0,0 0 0 0 0,0 1 0 0 0,0-1 0 0 0,2 3 0 0 0,-2-3-87 0 0,0 0 1 0 0,0-1-1 0 0,0 1 0 0 0,0 0 0 0 0,0-1 1 0 0,1 0-1 0 0,-1 1 0 0 0,0-1 0 0 0,1 0 1 0 0,-1 1-1 0 0,1-1 0 0 0,-1 0 0 0 0,1 0 1 0 0,0 0-1 0 0,0 0 0 0 0,-1-1 0 0 0,1 1 1 0 0,0 0-1 0 0,0-1 0 0 0,0 1 1 0 0,0-1-1 0 0,0 0 0 0 0,0 0 0 0 0,0 1 1 0 0,-1-1-1 0 0,1-1 0 0 0,0 1 0 0 0,0 0 1 0 0,0 0-1 0 0,0-1 0 0 0,0 1 0 0 0,0-1 1 0 0,0 1-1 0 0,3-2 0 0 0,1-1-583 0 0,-1 0 0 0 0,1 0 0 0 0,0-1 0 0 0,-1 0 0 0 0,1 0 0 0 0,-1 0 0 0 0,0 0 0 0 0,-1-1 0 0 0,6-6 0 0 0,2-6-7042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273 109 19351 0 0,'0'0'439'0'0,"-6"-7"596"0"0,-23-28 667 0 0,25 28-1325 0 0,-1 1 0 0 0,0 0 0 0 0,0 0 0 0 0,-1 0 0 0 0,1 1 0 0 0,-1 0 0 0 0,-9-6 0 0 0,12 9-377 0 0,-1 0 0 0 0,0 0 0 0 0,0 0 0 0 0,0 1 0 0 0,0-1 0 0 0,-1 1 0 0 0,1 0 0 0 0,0 0 0 0 0,0 1 0 0 0,-1-1 0 0 0,1 1 0 0 0,0 0 0 0 0,-1 0 0 0 0,1 1 0 0 0,0-1 0 0 0,0 1 0 0 0,-1 0 0 0 0,1 0 0 0 0,0 0 0 0 0,0 1 0 0 0,0 0 0 0 0,0-1 0 0 0,0 1 0 0 0,0 0 0 0 0,1 1 0 0 0,-1-1 0 0 0,1 1 0 0 0,-1 0 0 0 0,1 0 0 0 0,0 0 0 0 0,0 0 0 0 0,-4 7 0 0 0,-1 1-164 0 0,0 1 0 0 0,1 1 0 0 0,1-1 0 0 0,0 1 0 0 0,-7 24 0 0 0,11-30 94 0 0,1 1 0 0 0,0-1-1 0 0,0 0 1 0 0,1 0 0 0 0,0 1-1 0 0,0-1 1 0 0,0 0 0 0 0,1 0 0 0 0,0 1-1 0 0,1-1 1 0 0,0 0 0 0 0,0 0-1 0 0,3 7 1 0 0,8 13-789 0 0,30 45 0 0 0,-29-50 763 0 0,0 0 1 0 0,-2 1-1 0 0,11 28 0 0 0,-20-44 126 0 0,0 1 1 0 0,-1-1-1 0 0,-1 1 0 0 0,1 0 0 0 0,-1 0 1 0 0,-1 0-1 0 0,1 0 0 0 0,-1 0 1 0 0,-1 0-1 0 0,1-1 0 0 0,-1 1 1 0 0,-1 0-1 0 0,1 0 0 0 0,-6 12 1 0 0,0-3 354 0 0,-1 0 1 0 0,0 0 0 0 0,-2-1 0 0 0,0 0 0 0 0,-1 0 0 0 0,0-1 0 0 0,-1-1 0 0 0,-22 20 0 0 0,34-34-380 0 0,-1 1 0 0 0,1-1 0 0 0,0 0 0 0 0,-1 0-1 0 0,1 1 1 0 0,0-1 0 0 0,-1 0 0 0 0,1 1 0 0 0,0-1 0 0 0,0 0 0 0 0,-1 1 0 0 0,1-1 0 0 0,0 1 0 0 0,0-1 0 0 0,-1 0 0 0 0,1 1 0 0 0,0-1 0 0 0,0 1-1 0 0,0-1 1 0 0,0 1 0 0 0,0-1 0 0 0,0 0 0 0 0,0 1 0 0 0,0-1 0 0 0,0 2 0 0 0,4 1 6 0 0,-4-3-13 0 0,1 1 1 0 0,1 1 0 0 0,-1-1 0 0 0,0 0 0 0 0,0 0 0 0 0,1 0 0 0 0,-1 0 0 0 0,0-1 0 0 0,1 1 0 0 0,-1 0 0 0 0,1-1 0 0 0,0 1 0 0 0,-1-1 0 0 0,1 1 0 0 0,-1-1 0 0 0,1 0 0 0 0,1 1 0 0 0,2-1 0 0 0,6 1 0 0 0,-1 0 0 0 0,0-1 0 0 0,0-1 0 0 0,1 1 0 0 0,16-5 0 0 0,-10 3 0 0 0,-10 0-464 0 0,0 0-1 0 0,0 0 0 0 0,0-1 1 0 0,-1 0-1 0 0,1 0 1 0 0,10-7-1 0 0,-11 3-2532 0 0,-5 6 1462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17503 0 0,'0'0'399'0'0,"0"0"60"0"0,0 0 21 0 0,0 0-59 0 0,1-2-276 0 0,1-3-57 0 0,-2 4 283 0 0,0 1 117 0 0,2-1-344 0 0,-1 1-1 0 0,0 0 1 0 0,0 0 0 0 0,0 0 0 0 0,1 0 0 0 0,-1 0-1 0 0,0 0 1 0 0,0 0 0 0 0,0 0 0 0 0,1 1-1 0 0,-1-1 1 0 0,0 0 0 0 0,2 2 0 0 0,-3-2-112 0 0,4 1 76 0 0,-1 1-1 0 0,0 0 1 0 0,0-1 0 0 0,-1 2-1 0 0,1-1 1 0 0,0 0 0 0 0,-1 0-1 0 0,1 1 1 0 0,-1-1 0 0 0,0 1-1 0 0,3 4 1 0 0,2 4 699 0 0,9 22 1 0 0,-7-13-547 0 0,69 135-261 0 0,-35-54 2048 0 0,-39-92-2048 0 0,-2-2-64 0 0,-1-6-273 0 0,-1-1-138 0 0,-3-19-2085 0 0,3 9 1271 0 0,-2-4-1430 0 0,0 0-4789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17503 0 0,'0'0'399'0'0,"0"0"60"0"0,0 0 21 0 0,0 0-59 0 0,0 0-136 0 0,0 0 457 0 0,0 0 228 0 0,0 0 43 0 0,0 0-59 0 0,0 0-289 0 0,0 0-121 0 0,0 0-28 0 0,0 0-72 0 0,-1 1-289 0 0,-29 43 676 0 0,20-29-425 0 0,1-1 0 0 0,-14 16 0 0 0,0-3-403 0 0,2 2 1 0 0,2 0-1 0 0,0 2 1 0 0,-17 38-1 0 0,17-31-4 0 0,10-19-66 0 0,-10 28 1 0 0,18-46-630 0 0,1-1-258 0 0,0 0-56 0 0,0 0-149 0 0,1 1 800 0 0,-1-1-1 0 0,1 0 0 0 0,-1 1 1 0 0,1-1-1 0 0,0 0 1 0 0,-1 0-1 0 0,1 1 1 0 0,0-1-1 0 0,0 0 0 0 0,-1 0 1 0 0,1 0-1 0 0,0 0 1 0 0,-1 0-1 0 0,1 0 0 0 0,1 0 1 0 0,8-6-1688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17503 0 0,'0'0'803'0'0,"0"0"-18"0"0,0 0-358 0 0,1 1 341 0 0,3 1-577 0 0,0 0 1 0 0,0 0-1 0 0,1 0 1 0 0,-1-1-1 0 0,0 1 1 0 0,1-1-1 0 0,-1 0 0 0 0,1 0 1 0 0,-1-1-1 0 0,1 1 1 0 0,-1-1-1 0 0,1 0 1 0 0,-1 0-1 0 0,6-1 0 0 0,2-1 291 0 0,0-1 0 0 0,0 0 0 0 0,0 0 0 0 0,12-6 0 0 0,-9 4-572 0 0,-1 0 1 0 0,25-4-1 0 0,-38 9-1314 0 0,-1 0-511 0 0,0 0-107 0 0,0 0-24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19351 0 0,'0'0'439'0'0,"0"0"62"0"0,0-1 33 0 0,-1-2-475 0 0,1-1 0 0 0,0 1 0 0 0,0 0 0 0 0,1 0 0 0 0,-1 0 0 0 0,1 0 0 0 0,-1 0 1 0 0,1 0-1 0 0,0 0 0 0 0,0 1 0 0 0,0-1 0 0 0,0 0 0 0 0,4-5 0 0 0,24-37 2312 0 0,-28 43-2074 0 0,11-17 78 0 0,-1-1 0 0 0,-2 0-1 0 0,0 0 1 0 0,7-22-1 0 0,5-15 883 0 0,-15 43-1141 0 0,20-52 5 0 0,-26 64 250 0 0,0 2 117 0 0,-1 1 21 0 0,-2 2-471 0 0,-1-1 0 0 0,1 1 0 0 0,0-1 0 0 0,0 1 1 0 0,1 0-1 0 0,-1 1 0 0 0,0-1 0 0 0,1 0 0 0 0,-3 6 0 0 0,-17 38 172 0 0,16-32-193 0 0,0-2-17 0 0,1 1 0 0 0,1 0 0 0 0,-6 29 0 0 0,10-37 0 0 0,-1 0 0 0 0,0 0 0 0 0,1-1 0 0 0,0 1 0 0 0,0 0 0 0 0,1 0 0 0 0,0 0 0 0 0,0-1 0 0 0,0 1 0 0 0,1 0 0 0 0,-1-1 0 0 0,1 1 0 0 0,3 4 0 0 0,-3-8 0 0 0,-1-1 0 0 0,0 1 0 0 0,0-1 0 0 0,1 0 0 0 0,-1 0 0 0 0,1 1 0 0 0,-1-1 0 0 0,1 0 0 0 0,0 0 0 0 0,-1-1 0 0 0,1 1 0 0 0,0 0 0 0 0,0 0 0 0 0,0-1 0 0 0,-1 1 0 0 0,1-1 0 0 0,0 0 0 0 0,0 0 0 0 0,0 1 0 0 0,0-1 0 0 0,0 0 0 0 0,0-1 0 0 0,0 1 0 0 0,-1 0 0 0 0,4-1 0 0 0,3-1 0 0 0,0 1 0 0 0,-1-2 0 0 0,1 1 0 0 0,13-7 0 0 0,-9 2 0 0 0,1 0 0 0 0,-1-1 0 0 0,-1 0 0 0 0,1-1 0 0 0,-2-1 0 0 0,1 0 0 0 0,-1 0 0 0 0,15-21 0 0 0,-9 8 0 0 0,-1-1 0 0 0,-2 0 0 0 0,18-41 0 0 0,-52 102 0 0 0,16-23 0 0 0,0 0 0 0 0,1 1 0 0 0,-3 22 0 0 0,6-30 0 0 0,1 1 0 0 0,-1-1 0 0 0,1 0 0 0 0,0 1 0 0 0,1-1 0 0 0,0 1 0 0 0,0-1 0 0 0,1 0 0 0 0,2 8 0 0 0,1-6 0 0 0,-5-8 0 0 0,0-1 0 0 0,1 1 0 0 0,-1-1 0 0 0,0 1 0 0 0,0-1 0 0 0,1 1 0 0 0,-1-1 0 0 0,0 1 0 0 0,1-1 0 0 0,-1 1 0 0 0,1-1 0 0 0,-1 1 0 0 0,1-1 0 0 0,-1 1 0 0 0,1-1 0 0 0,-1 0 0 0 0,1 1 0 0 0,-1-1 0 0 0,1 0 0 0 0,-1 0 0 0 0,1 0 0 0 0,-1 1 0 0 0,1-1 0 0 0,0 0 0 0 0,-1 0 0 0 0,1 0 0 0 0,-1 0 0 0 0,2 0 0 0 0,0 0 0 0 0,0 1-141 0 0,0-1 0 0 0,-1 0 1 0 0,1 1-1 0 0,0-1 0 0 0,0 0 0 0 0,0 0 0 0 0,0 0 0 0 0,0 0 1 0 0,0 0-1 0 0,0-1 0 0 0,0 1 0 0 0,-1-1 0 0 0,1 1 0 0 0,0-1 1 0 0,0 0-1 0 0,0 1 0 0 0,2-3 0 0 0,-1 1-528 0 0,0 0-1 0 0,0 0 1 0 0,-1-1 0 0 0,1 1 0 0 0,-1 0-1 0 0,1-1 1 0 0,-1 0 0 0 0,0 0-1 0 0,2-4 1 0 0,3-5-8119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53 11975 0 0,'0'0'267'0'0,"0"0"42"0"0,5-6 315 0 0,29-33 3283 0 0,-24 31-572 0 0,-13 17 1909 0 0,-3 3-3290 0 0,-13 34-1922 0 0,2 1-1 0 0,2 0 1 0 0,2 1 0 0 0,2 0-1 0 0,3 1 1 0 0,-4 70-1 0 0,11-89-110 0 0,6 51 0 0 0,-4-71 78 0 0,1 0 0 0 0,0-1 1 0 0,1 1-1 0 0,0 0 0 0 0,0-1 1 0 0,1 0-1 0 0,0 0 0 0 0,1 0 1 0 0,5 8-1 0 0,-6-12-89 0 0,0-1 0 0 0,-1 0 0 0 0,2 0 0 0 0,-1-1 0 0 0,0 1 0 0 0,1-1 0 0 0,-1 0 0 0 0,1 0 0 0 0,0 0 0 0 0,0-1 0 0 0,0 1 0 0 0,9 1 0 0 0,-6-1-120 0 0,1-1 1 0 0,0-1-1 0 0,-1 1 0 0 0,1-1 0 0 0,0-1 0 0 0,0 0 0 0 0,12-1 0 0 0,10-3-813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0,'0'0'547'0'0,"0"0"-11"0"0,2 0-203 0 0,3-1 137 0 0,0 1-1 0 0,-1 0 1 0 0,1 0-1 0 0,0 1 1 0 0,-1-1 0 0 0,1 1-1 0 0,-1 0 1 0 0,1 0-1 0 0,-1 1 1 0 0,1-1-1 0 0,-1 1 1 0 0,0 0-1 0 0,0 0 1 0 0,1 1 0 0 0,-2-1-1 0 0,1 1 1 0 0,4 3-1 0 0,3 5-14 0 0,-1 0-1 0 0,0 1 1 0 0,0 1-1 0 0,-1 0 1 0 0,-1 0-1 0 0,0 0 1 0 0,7 20-1 0 0,3 10 606 0 0,12 51-1 0 0,-25-75-1057 0 0,-1 0 0 0 0,0 1 0 0 0,-1 0-1 0 0,-1 0 1 0 0,-1 0 0 0 0,-1 0 0 0 0,-1-1 0 0 0,-6 37 0 0 0,4-30-2 0 0,2-21 0 0 0,1 0 0 0 0,-1 0 0 0 0,0 0 0 0 0,0 0 0 0 0,0 1 0 0 0,-1-2 0 0 0,0 1 0 0 0,-2 5 0 0 0,0-3 0 0 0,-1 0 0 0 0,1-1 0 0 0,-1 0 0 0 0,0 0 0 0 0,0 0 0 0 0,-10 7 0 0 0,15-12 0 0 0,-1-1 0 0 0,1 1 0 0 0,0-1 0 0 0,-1 1 0 0 0,1-1 0 0 0,-1 0 0 0 0,1 1 0 0 0,-1-1 0 0 0,1 1 0 0 0,-1-1 0 0 0,1 0 0 0 0,-1 1 0 0 0,1-1 0 0 0,-1 0 0 0 0,1 0 0 0 0,-1 0 0 0 0,0 1 0 0 0,1-1 0 0 0,-1 0 0 0 0,1 0 0 0 0,-1 0 0 0 0,0 0 0 0 0,-1 0 0 0 0,1 0-114 0 0,0 0-1 0 0,0 0 0 0 0,0 0 1 0 0,1 0-1 0 0,-1 0 1 0 0,0 0-1 0 0,0 0 1 0 0,0 0-1 0 0,0 0 1 0 0,1 0-1 0 0,-1-1 0 0 0,0 1 1 0 0,0 0-1 0 0,1 0 1 0 0,-1-1-1 0 0,0 1 1 0 0,0-1-1 0 0,1 1 0 0 0,-1 0 1 0 0,0-1-1 0 0,1 1 1 0 0,-1-1-1 0 0,0 0 1 0 0,1 1-1 0 0,-1-1 1 0 0,1 1-1 0 0,-1-1 0 0 0,1 0 1 0 0,0 0-1 0 0,-1 1 1 0 0,1-1-1 0 0,-1 0 1 0 0,1 0-1 0 0,-1-2-1523 0 0,-4-5-6549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19351 0 0,'0'0'886'0'0,"4"-16"324"0"0,-3 14-1148 0 0,-1 0 0 0 0,1 0-1 0 0,0 0 1 0 0,0 1 0 0 0,0-1 0 0 0,0 0-1 0 0,0 1 1 0 0,1-1 0 0 0,-1 1 0 0 0,0-1-1 0 0,1 1 1 0 0,-1 0 0 0 0,1-1 0 0 0,0 1-1 0 0,-1 0 1 0 0,1 0 0 0 0,2-1 0 0 0,4-1 415 0 0,-1 0 0 0 0,1 1 0 0 0,8-2 0 0 0,0-1 15 0 0,-2 2-250 0 0,0 0-1 0 0,1 1 0 0 0,0 1 1 0 0,0 0-1 0 0,0 1 1 0 0,-1 0-1 0 0,1 1 1 0 0,0 1-1 0 0,-1 0 1 0 0,16 5-1 0 0,-23-5-127 0 0,-1 1 0 0 0,1 0 0 0 0,-1 0 0 0 0,10 6 0 0 0,1 0 247 0 0,-16-8-336 0 0,0 0 0 0 0,0-1 1 0 0,0 1-1 0 0,0 0 1 0 0,-1 0-1 0 0,1-1 0 0 0,0 1 1 0 0,0 0-1 0 0,-1 0 0 0 0,1 0 1 0 0,0 0-1 0 0,-1 0 0 0 0,1 0 1 0 0,-1 0-1 0 0,1 0 0 0 0,-1 1 1 0 0,0-1-1 0 0,1 0 1 0 0,-1 0-1 0 0,0 0 0 0 0,0 0 1 0 0,0 1-1 0 0,0-1 0 0 0,0 0 1 0 0,0 0-1 0 0,0 1 0 0 0,-1 2 37 0 0,1 0 0 0 0,-1-1 0 0 0,0 1 0 0 0,0 0-1 0 0,0-1 1 0 0,-3 5 0 0 0,-3 5-62 0 0,-1-2 0 0 0,0 1 0 0 0,0-1 0 0 0,-15 14 0 0 0,11-12 0 0 0,1 0 0 0 0,-13 20 0 0 0,13-16 0 0 0,10-16 0 0 0,1 0 0 0 0,-1-1 0 0 0,1 1 0 0 0,0 0 0 0 0,-1-1 0 0 0,1 1 0 0 0,0 0 0 0 0,0-1 0 0 0,-1 1 0 0 0,1 0 0 0 0,0 0 0 0 0,0-1 0 0 0,0 1 0 0 0,0 1 0 0 0,3 2 0 0 0,-2-4 0 0 0,-1 1 0 0 0,1 0 0 0 0,0 0 0 0 0,-1 0 0 0 0,1 0 0 0 0,0 0 0 0 0,0 0 0 0 0,0-1 0 0 0,0 1 0 0 0,-1 0 0 0 0,1 0 0 0 0,0-1 0 0 0,1 1 0 0 0,-1-1 0 0 0,0 1 0 0 0,0-1 0 0 0,0 1 0 0 0,0-1 0 0 0,0 0 0 0 0,0 1 0 0 0,1-1 0 0 0,-1 0 0 0 0,2 0 0 0 0,1 1 0 0 0,2 0-362 0 0,-1-1 0 0 0,0 1 1 0 0,1-1-1 0 0,-1 0 0 0 0,0 0 0 0 0,1 0 0 0 0,-1-1 1 0 0,0 0-1 0 0,0 0 0 0 0,1-1 0 0 0,4-1 0 0 0,0-1-710 0 0,-1 0-1 0 0,0 0 0 0 0,0-1 1 0 0,13-10-1 0 0,2-1-974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17503 0 0,'0'0'399'0'0,"0"0"60"0"0,0 0 21 0 0,0 0-59 0 0,1-1-276 0 0,0-4 11 0 0,0 3 87 0 0,0 1-1 0 0,0-1 0 0 0,1 0 0 0 0,-1 1 1 0 0,1-1-1 0 0,-1 1 0 0 0,1-1 1 0 0,-1 1-1 0 0,1 0 0 0 0,0-1 1 0 0,0 1-1 0 0,0 0 0 0 0,0 0 1 0 0,0 1-1 0 0,0-1 0 0 0,0 0 0 0 0,3 0 1 0 0,3-3 267 0 0,-2 1-222 0 0,0 1-1 0 0,0-1 1 0 0,0 1-1 0 0,0 0 1 0 0,1 0-1 0 0,-1 1 1 0 0,0-1-1 0 0,1 2 1 0 0,-1-1-1 0 0,9 1 1 0 0,58 1 1169 0 0,-34-5-849 0 0,-29 3-608 0 0,-2 2 0 0 0,-1 4 0 0 0,-5-2 100 0 0,-1 1 1 0 0,0-1-1 0 0,0 0 1 0 0,0 0-1 0 0,-1 1 0 0 0,1-1 1 0 0,-1 0-1 0 0,1 1 1 0 0,-2 4-1 0 0,-1 31 928 0 0,-16 54-1012 0 0,8-36-16 0 0,5-32 0 0 0,-2 28 0 0 0,3 127 0 0 0,6-141 0 0 0,2 1 0 0 0,14 59 0 0 0,14 70 0 0 0,-5-59 0 0 0,-26-102 0 0 0,-1-8 0 0 0,0 1 0 0 0,1-1 0 0 0,-1 1 0 0 0,0-1 0 0 0,0 0 0 0 0,0 1 0 0 0,0-1 0 0 0,0 1 0 0 0,0-1 0 0 0,-1 1 0 0 0,1-1 0 0 0,0 0 0 0 0,0 1 0 0 0,0-1 0 0 0,0 1 0 0 0,0-1 0 0 0,-1 1 0 0 0,1-1 0 0 0,0 0 0 0 0,0 1 0 0 0,-1-1 0 0 0,1 0 0 0 0,0 1 0 0 0,0-1 0 0 0,-1 0 0 0 0,1 1 0 0 0,0-1 0 0 0,-1 0 0 0 0,1 0 0 0 0,-1 1 0 0 0,1-1 0 0 0,0 0 0 0 0,-2 0 0 0 0,2 1 0 0 0,-1 0 0 0 0,0-1 0 0 0,0 1 0 0 0,-1 0 0 0 0,1 0 0 0 0,0 0 0 0 0,0-1 0 0 0,0 1 0 0 0,-1 0 0 0 0,1-1 0 0 0,0 1 0 0 0,-1-1 0 0 0,1 0 0 0 0,0 1 0 0 0,-1-1 0 0 0,1 0 0 0 0,-1 0 0 0 0,1 0 0 0 0,-3 0 0 0 0,-1 0 0 0 0,-8 1 0 0 0,1 0 0 0 0,-1-1 0 0 0,0-1 0 0 0,0 0 0 0 0,-17-4 0 0 0,21 2 0 0 0,1 0 0 0 0,6 2-31 0 0,-1 0 0 0 0,1 0-1 0 0,-1 0 1 0 0,1 0 0 0 0,0 0 0 0 0,-1 0-1 0 0,1 1 1 0 0,-1-1 0 0 0,-3 1 0 0 0,3 0-58 0 0,2 0-386 0 0,-7-4-2322 0 0,-9-5-1187 0 0,15 8 1937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0,'0'0'719'0'0,"0"0"-20"0"0,0-1-449 0 0,0-4-79 0 0,1 1 545 0 0,0 1-1 0 0,0-1 1 0 0,0 1-1 0 0,0 0 1 0 0,1-1 0 0 0,1-3-1 0 0,-2 6 69 0 0,0 0 240 0 0,-1 0-137 0 0,5-5-583 0 0,0 1-196 0 0,-4 4-53 0 0,0 0 0 0 0,1 0-1 0 0,-1 0 1 0 0,0 0 0 0 0,1 0 0 0 0,0 0 0 0 0,-1 1 0 0 0,1-1 0 0 0,-1 0-1 0 0,1 1 1 0 0,0 0 0 0 0,-1-1 0 0 0,1 1 0 0 0,2 0 0 0 0,25 1 990 0 0,-20 0-916 0 0,42 5-116 0 0,-25-2-51 0 0,43 1-1 0 0,-67-5-298 0 0,-2 0-138 0 0,0 0-33 0 0,0 0-140 0 0,0 0-572 0 0,4-6-2972 0 0,-3 5-3316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15663 0 0,'0'0'356'0'0,"-2"0"50"0"0,0 0-261 0 0,-1-1-77 0 0,-8 8 816 0 0,10-6-164 0 0,1-1 249 0 0,-6 36 2207 0 0,7-29-2806 0 0,0 1 1 0 0,6 14-1 0 0,0 6-349 0 0,-3-9-21 0 0,-2-15 0 0 0,-1 1 0 0 0,0-1 0 0 0,0 1 0 0 0,-1 0 0 0 0,0 0 0 0 0,1 5 0 0 0,2 31 0 0 0,-5-26-154 0 0,0-13 93 0 0,0 1-600 0 0,-5 4-5997 0 0,-3-2-224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17503 0 0,'0'0'399'0'0,"0"0"60"0"0,0 0 21 0 0,0 0-59 0 0,2 1-276 0 0,1 0 19 0 0,0 1 0 0 0,1-1 0 0 0,-1-1-1 0 0,0 1 1 0 0,1 0 0 0 0,-1-1 0 0 0,0 1-1 0 0,1-1 1 0 0,-1 0 0 0 0,6-1 0 0 0,36-7 2807 0 0,-21 3-2200 0 0,5-5-343 0 0,1 1-240 0 0,-11 7-2231 0 0,37 2 0 0 0,-34 0 519 0 0,-18 0-522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33 279 13823 0 0,'3'-1'315'0'0,"-2"1"-280"0"0,0 0-1 0 0,0 0 1 0 0,0-1-1 0 0,0 1 1 0 0,-1 0 0 0 0,1-1-1 0 0,0 1 1 0 0,0 0 0 0 0,0-1-1 0 0,0 1 1 0 0,-1-1-1 0 0,1 1 1 0 0,0-1 0 0 0,0 0-1 0 0,-1 1 1 0 0,1-1 0 0 0,-1 0-1 0 0,1 0 1 0 0,0 1-1 0 0,-1-1 1 0 0,1 0 0 0 0,-1 0-1 0 0,0 0 1 0 0,1 1 0 0 0,-1-1-1 0 0,0 0 1 0 0,1 0-1 0 0,-1 0 1 0 0,0 0 0 0 0,0-2-1 0 0,5-16 289 0 0,4-25-1 0 0,-4 0 3970 0 0,-2-63-1 0 0,-3 97-3801 0 0,0 6-45 0 0,0-1-1 0 0,0 1 1 0 0,0-1 0 0 0,1 1 0 0 0,1-7 0 0 0,-8 77-356 0 0,-25 171 1887 0 0,28-216-1976 0 0,-19 111 0 0 0,20-124-64 0 0,1-7-273 0 0,1-1-138 0 0,0 0-33 0 0,0 0-4 0 0,0 0 0 0 0,0 0 0 0 0,0 0 0 0 0,-4-6-1356 0 0,-3-11-1129 0 0,4 7 1462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0,0 0-136 0 0,0 0 457 0 0,0 0 228 0 0,1 1 43 0 0,11 4-421 0 0,0 0 0 0 0,0-1 0 0 0,1-1-1 0 0,-1 0 1 0 0,1-1 0 0 0,0 0-1 0 0,0-1 1 0 0,25-1 0 0 0,94 3-575 0 0,-40-3 575 0 0,75-6 864 0 0,-112 0-1456 0 0,90-14 0 0 0,-138 19-64 0 0,-5 1-273 0 0,-2 0-138 0 0,0 0-33 0 0,0 0-72 0 0,0 0-285 0 0,0 0-126 0 0,-9 3-6973 0 0,-2 2 252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6 291 13823 0 0,'-3'-8'1247'0'0,"2"5"-1231"0"0,0 1 0 0 0,1-1 0 0 0,-1 0-1 0 0,1 0 1 0 0,0 0 0 0 0,0-5 0 0 0,1 2 1288 0 0,0 0 1 0 0,1 0-1 0 0,0-1 0 0 0,0 1 1 0 0,0 0-1 0 0,6-10 0 0 0,-7 15-348 0 0,-1-1-723 0 0,1 1 0 0 0,0 0 0 0 0,0 0 0 0 0,0-1 0 0 0,-1 1 0 0 0,1 0 1 0 0,1 0-1 0 0,-1 0 0 0 0,1-1 0 0 0,5 1-216 0 0,1 3-17 0 0,-7 0 0 0 0,1 0 0 0 0,-1-1 0 0 0,0 1 0 0 0,0 0 0 0 0,1 0 0 0 0,-1 0 0 0 0,-1 0 0 0 0,1 0 0 0 0,0 0 0 0 0,0 0 0 0 0,-1 0 0 0 0,1 0 0 0 0,-1 0 0 0 0,1 0 0 0 0,-1 0 0 0 0,0 4 0 0 0,0 3 0 0 0,0 1 0 0 0,-3 13 0 0 0,-12 98 443 0 0,11-94 206 0 0,3-19-461 0 0,0 0 0 0 0,-1 0 0 0 0,1 0 0 0 0,-5 9 0 0 0,5-12-185 0 0,-1 1 1 0 0,1-1-1 0 0,0 0 0 0 0,0 1 0 0 0,0 5 1 0 0,-2 14-8 0 0,5-47 4 0 0,4-29 0 0 0,-4 39 0 0 0,30-189 0 0 0,-27 149 0 0 0,-1-97 0 0 0,-4 145 0 0 0,-1 0 0 0 0,1 1 0 0 0,-1-1 0 0 0,0 0 0 0 0,0 1 0 0 0,0-1 0 0 0,0 1 0 0 0,-4-7 0 0 0,1 6 0 0 0,-2 4 0 0 0,1 6 0 0 0,1 2 0 0 0,3 4 0 0 0,4-8 0 0 0,-2-3 0 0 0,-1-1 0 0 0,1 1 0 0 0,-1 0 0 0 0,0-1 0 0 0,0 1 0 0 0,1 0 0 0 0,-1-1 0 0 0,0 1 0 0 0,1-1 0 0 0,-1 1 0 0 0,1-1 0 0 0,-1 1 0 0 0,0-1 0 0 0,1 1 0 0 0,-1-1 0 0 0,1 1 0 0 0,0-1 0 0 0,-1 1 0 0 0,1-1 0 0 0,-1 0 0 0 0,1 1 0 0 0,-1-1 0 0 0,1 0 0 0 0,0 0 0 0 0,-1 1 0 0 0,1-1 0 0 0,0 0 0 0 0,0 0 0 0 0,2 0 0 0 0,14 4 0 0 0,0-1 0 0 0,1 0 0 0 0,-1-2 0 0 0,1 0 0 0 0,25-2 0 0 0,-5 0 0 0 0,87-6 0 0 0,-107 6 0 0 0,36 1 0 0 0,-44 0 0 0 0,-2-3 0 0 0,-1 2-64 0 0,-6 0-273 0 0,-1 1-138 0 0,0 0-33 0 0,0 0-208 0 0,0 0-857 0 0,0 0-379 0 0,-2 3-80 0 0,-9 12-15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 19351 0 0,'0'0'439'0'0,"0"0"62"0"0,0 0 33 0 0,0 0-65 0 0,0 0-169 0 0,0 0 442 0 0,2 0 229 0 0,44-15 1340 0 0,-44 14-2200 0 0,0 0 14 0 0,0 1-1 0 0,1-1 1 0 0,-1 1 0 0 0,0-1-1 0 0,0 1 1 0 0,0 0 0 0 0,0 0-1 0 0,0 0 1 0 0,0 0 0 0 0,0 0-1 0 0,1 1 1 0 0,-1-1 0 0 0,0 0-1 0 0,2 2 1 0 0,-1-1-124 0 0,-1 0-1 0 0,1 1 1 0 0,-1-1 0 0 0,1 1 0 0 0,-1-1-1 0 0,0 1 1 0 0,0 0 0 0 0,0 0-1 0 0,0 0 1 0 0,0 0 0 0 0,0 0-1 0 0,0 1 1 0 0,-1-1 0 0 0,1 1-1 0 0,-1-1 1 0 0,0 1 0 0 0,0-1-1 0 0,0 1 1 0 0,0 0 0 0 0,0-1 0 0 0,0 1-1 0 0,-1 0 1 0 0,1 0 0 0 0,-1-1-1 0 0,0 1 1 0 0,0 0 0 0 0,0 0-1 0 0,-1 5 1 0 0,-1 2-1 0 0,0-1-1 0 0,-1 0 0 0 0,0 0 1 0 0,0 0-1 0 0,-1-1 1 0 0,-7 12-1 0 0,4-7 1 0 0,-1-1 0 0 0,0-1 0 0 0,-1 0 0 0 0,-1 0 0 0 0,0-1 0 0 0,0 0 0 0 0,0 0 0 0 0,-2-2 0 0 0,-16 12 0 0 0,15-12 0 0 0,-1 0 0 0 0,0-1 0 0 0,-1-1 0 0 0,-26 8 0 0 0,32-12 0 0 0,9-2 0 0 0,0 0 0 0 0,-1 0 0 0 0,1 0 0 0 0,0 0 0 0 0,-1 0 0 0 0,1 0 0 0 0,-1 0 0 0 0,1 0 0 0 0,0 0 0 0 0,-1 0 0 0 0,1 0 0 0 0,0-1 0 0 0,-1 1 0 0 0,1 0 0 0 0,0 0 0 0 0,-1 0 0 0 0,1 0 0 0 0,0-1 0 0 0,0 1 0 0 0,-1 0 0 0 0,1 0 0 0 0,0-1 0 0 0,0 1 0 0 0,-1 0 0 0 0,1 0 0 0 0,0-1 0 0 0,0 1 0 0 0,0 0 0 0 0,-1-1 0 0 0,1 1 0 0 0,0 0 0 0 0,0 0 0 0 0,0-1 0 0 0,0 1 0 0 0,0-1 0 0 0,0 1 0 0 0,0 0 0 0 0,-1-1 0 0 0,1 1 0 0 0,0 0 0 0 0,0-1 0 0 0,1 1 0 0 0,-1 0 0 0 0,0-1 0 0 0,0 1 0 0 0,0 0 0 0 0,0-1 0 0 0,0-3 0 0 0,0 0 0 0 0,0 1 0 0 0,1-1 0 0 0,0 0 0 0 0,-1 0 0 0 0,1 1 0 0 0,0-1 0 0 0,1 1 0 0 0,-1-1 0 0 0,1 1 0 0 0,-1-1 0 0 0,1 1 0 0 0,0 0 0 0 0,0 0 0 0 0,1 0 0 0 0,4-5 0 0 0,-3 3 0 0 0,1 1 0 0 0,0-1 0 0 0,0 1 0 0 0,1 0 0 0 0,-1 0 0 0 0,1 1 0 0 0,0 0 0 0 0,10-4 0 0 0,-4 4 0 0 0,-8 6 0 0 0,-3-2 0 0 0,1 0 0 0 0,-1 0 0 0 0,0-1 0 0 0,0 1 0 0 0,0 0 0 0 0,0-1 0 0 0,0 1 0 0 0,0 0 0 0 0,0 0 0 0 0,0 0 0 0 0,0 0 0 0 0,0 0 0 0 0,0 0 0 0 0,-1 0 0 0 0,1 0 0 0 0,0 0 0 0 0,-1 1 0 0 0,1-1 0 0 0,-1 0 0 0 0,1 0 0 0 0,-1 2 0 0 0,2 2 0 0 0,0 2 0 0 0,0 0 0 0 0,0-1 0 0 0,0 1 0 0 0,-1 0 0 0 0,1 11 0 0 0,-1-8 0 0 0,0 0 0 0 0,1 0 0 0 0,0 0 0 0 0,5 11 0 0 0,-5-14-64 0 0,-1-6-273 0 0,-1-1-138 0 0,2 0 211 0 0,-1 0 0 0 0,1 0 0 0 0,-1 0 0 0 0,1-1 0 0 0,0 1 0 0 0,-1-1 0 0 0,1 1 0 0 0,2-2 0 0 0,-1 0-242 0 0,4-3-3180 0 0,-1-1-3822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0,2 1 228 0 0,0 0-798 0 0,1 1 1 0 0,-1 0-1 0 0,1-1 0 0 0,-1 1 1 0 0,1 0-1 0 0,-1 0 0 0 0,0 0 1 0 0,0 1-1 0 0,0-1 0 0 0,0 0 1 0 0,-1 1-1 0 0,1-1 0 0 0,-1 1 1 0 0,1 0-1 0 0,-1-1 0 0 0,0 1 1 0 0,0 0-1 0 0,0 0 0 0 0,0 0 1 0 0,0 0-1 0 0,-1 0 0 0 0,1 0 0 0 0,-1 0 1 0 0,0 5-1 0 0,-1 11-15 0 0,-1 1 0 0 0,-1-1 0 0 0,-1 0 0 0 0,0-1 0 0 0,-10 27-1 0 0,12-38 1699 0 0,1-1-5268 0 0,2-3-2388 0 0,3-7 491 0 0,1-5-682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44 13823 0 0,'0'0'1062'0'0,"0"0"-480"0"0,0 0 560 0 0,0 0 312 0 0,0 0 68 0 0,0 0-125 0 0,2 1-574 0 0,0 2-589 0 0,0 1 0 0 0,0-1 0 0 0,0 0 0 0 0,-1 1 0 0 0,1-1 0 0 0,-1 1 0 0 0,0-1 0 0 0,0 1 0 0 0,0 0 1 0 0,-1-1-1 0 0,1 1 0 0 0,-1 7 0 0 0,0 6 908 0 0,-4 26 1 0 0,3-33-833 0 0,-2 8-224 0 0,-6 23-1 0 0,0-5-84 0 0,4-19-320 0 0,4-13 136 0 0,0 1 0 0 0,0-1 0 0 0,0 1 0 0 0,0-1 0 0 0,1 1 0 0 0,-1-1 0 0 0,1 7 0 0 0,8-47-6330 0 0,-6 25 4977 0 0</inkml:trace>
  <inkml:trace contextRef="#ctx0" brushRef="#br0" timeOffset="1">1 10 13823 0 0,'0'0'630'0'0,"0"0"-13"0"0,0 0-252 0 0,0 0 391 0 0,0 0 216 0 0,0 0 42 0 0,0 0 8 0 0,1 0 2 0 0,10-3 19 0 0,0 1 1 0 0,-1 1-1 0 0,1 0 0 0 0,20 1 0 0 0,1 0 5 0 0,-11-2-822 0 0,0 2-1 0 0,0 0 1 0 0,0 2-1 0 0,21 4 1 0 0,-22-3-4429 0 0,-20-3 2670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24879 0 0,'0'0'564'0'0,"0"0"83"0"0,0 0 34 0 0,0 0-76 0 0,1-2-397 0 0,1 0-72 0 0,-1 1-1 0 0,1-1 0 0 0,0 0 1 0 0,0 1-1 0 0,-1-1 0 0 0,1 1 0 0 0,0-1 1 0 0,0 1-1 0 0,0 0 0 0 0,5-2 1 0 0,-1 0 358 0 0,-5 2 18 0 0,-1 1 0 0 0,0 0 0 0 0,0 0-69 0 0,0 0-427 0 0,0 0-696 0 0,0 0-274 0 0,0 0-1194 0 0,0 0-4789 0 0,0 0-2051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10135 0 0,'3'-14'262'0'0,"0"0"-1"0"0,1 0 0 0 0,6-15 0 0 0,5-13-36 0 0,14-88 8336 0 0,-7 30-2040 0 0,-22 99-6009 0 0,0-1-68 0 0,2-4-217 0 0,-1 5 161 0 0,-2 11-65 0 0,0 1 0 0 0,-1-1 0 0 0,-5 19 0 0 0,0-2-10 0 0,-66 352-313 0 0,72-370-3279 0 0,-1 1-5226 0 0,2-10 793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0,'0'0'356'0'0,"0"0"50"0"0,1 1 20 0 0,1 2-259 0 0,0 0-1 0 0,0 0 0 0 0,0 0 0 0 0,1 0 1 0 0,-1-1-1 0 0,1 1 0 0 0,-1-1 1 0 0,1 0-1 0 0,0 1 0 0 0,0-2 0 0 0,0 1 1 0 0,0 0-1 0 0,1 0 0 0 0,-1-1 1 0 0,0 0-1 0 0,1 1 0 0 0,-1-1 0 0 0,0-1 1 0 0,8 2-1 0 0,5 0 1468 0 0,1-1 0 0 0,33-1 1 0 0,-35-1-1765 0 0,83-10 1995 0 0,-36 3-1065 0 0,-59 8-782 0 0,3-1 206 0 0,-1 1 0 0 0,1-1-1 0 0,-1-1 1 0 0,0 1 0 0 0,1-1 0 0 0,-1 0-1 0 0,0 0 1 0 0,5-3 0 0 0,-3 1-341 0 0,-6 3-579 0 0,-1 1-258 0 0,0 0-1102 0 0,0 0-4403 0 0,0 0-1891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1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67 19351 0 0,'0'0'886'0'0,"0"0"-21"0"0,0 0-410 0 0,0 0 320 0 0,0 0 200 0 0,1-1 38 0 0,11-16 606 0 0,-11 15-1075 0 0,-1 2-28 0 0,0 0-72 0 0,0 0-217 0 0,0-1 161 0 0,-1-1-339 0 0,1 1 1 0 0,0-1-1 0 0,0 1 1 0 0,0-1-1 0 0,-1 1 1 0 0,1-1-1 0 0,-1 1 1 0 0,1 0-1 0 0,-1-1 1 0 0,1 1-1 0 0,-1 0 1 0 0,0-1-1 0 0,0 1 0 0 0,0 0 1 0 0,0 0-1 0 0,0 0 1 0 0,0 0-1 0 0,0 0 1 0 0,0 0-1 0 0,0 0 1 0 0,0 0-1 0 0,0 0 1 0 0,-1 0-1 0 0,1 1 1 0 0,0-1-1 0 0,-2 0 1 0 0,-2-2-813 0 0,0 1 0 0 0,0 0 0 0 0,0 1 0 0 0,0-1 0 0 0,-1 1 0 0 0,-4-1-1 0 0,5 1-1281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91 19351 0 0,'15'-5'439'0'0,"-12"4"62"0"0,-1 0-404 0 0,-1 0-1 0 0,1 0 1 0 0,0 0-1 0 0,0 0 1 0 0,0 0 0 0 0,0 0-1 0 0,-1-1 1 0 0,1 1-1 0 0,-1 0 1 0 0,1-1-1 0 0,1-2 1 0 0,5-3-76 0 0,-2 2 726 0 0,0 1-1 0 0,1 0 1 0 0,-1 0-1 0 0,1 1 1 0 0,0 0-1 0 0,0 0 1 0 0,11-3-1 0 0,-18 6-698 0 0,1 0 0 0 0,0 0-1 0 0,-1 0 1 0 0,1 0 0 0 0,-1 0 0 0 0,1 0 0 0 0,0 0-1 0 0,-1 0 1 0 0,1 0 0 0 0,-1 1 0 0 0,1-1 0 0 0,0 0-1 0 0,-1 0 1 0 0,1 1 0 0 0,-1-1 0 0 0,1 0 0 0 0,-1 1-1 0 0,1-1 1 0 0,-1 0 0 0 0,1 1 0 0 0,-1-1 0 0 0,0 1-1 0 0,1-1 1 0 0,-1 1 0 0 0,1-1 0 0 0,-1 1 0 0 0,0-1-1 0 0,1 1 1 0 0,-1 0 0 0 0,6 18 779 0 0,-6-17-884 0 0,4 15 58 0 0,-1-1 0 0 0,-1 0 0 0 0,0 1 0 0 0,-2-1 0 0 0,0 1 0 0 0,-1-1 0 0 0,0 1 0 0 0,-1-1 0 0 0,-1 1 0 0 0,-1-1 0 0 0,0 0 0 0 0,-1 0 0 0 0,-1-1 0 0 0,0 1 0 0 0,-11 17 0 0 0,14-28 3 0 0,0 0 1 0 0,-1 0-1 0 0,0-1 0 0 0,0 1 0 0 0,0-1 0 0 0,-1 0 1 0 0,0 0-1 0 0,1-1 0 0 0,-1 1 0 0 0,0-1 1 0 0,-1 0-1 0 0,1 0 0 0 0,0-1 0 0 0,-1 0 1 0 0,0 0-1 0 0,-7 2 0 0 0,11-4 83 0 0,1 0 0 0 0,0-1 1 0 0,-1 1-1 0 0,1-1 0 0 0,0 1 0 0 0,-1-1 0 0 0,1 1 0 0 0,0-1 0 0 0,0 1 1 0 0,-1-1-1 0 0,1 0 0 0 0,-2-1 0 0 0,0-1 148 0 0,-3-1-202 0 0,1 0 0 0 0,-1 0 1 0 0,1-1-1 0 0,0 1 0 0 0,1-1 0 0 0,-1 0 1 0 0,1-1-1 0 0,0 1 0 0 0,1-1 0 0 0,-1 0 1 0 0,1 0-1 0 0,-4-10 0 0 0,2 5-8 0 0,1-1 0 0 0,1 1 0 0 0,0-1 1 0 0,0 0-1 0 0,1 0 0 0 0,0-14 0 0 0,2 11-56 0 0,0-1 1 0 0,3-18-1 0 0,-3 29 0 0 0,1 0 0 0 0,0-1 0 0 0,1 1 0 0 0,-1 0 1 0 0,1 0-1 0 0,0 0 0 0 0,0 0 0 0 0,1 1 0 0 0,5-10 0 0 0,-4 9 58 0 0,1-1 1 0 0,-1 1-1 0 0,1 0 1 0 0,0 0-1 0 0,1 0 1 0 0,-1 1-1 0 0,1 0 1 0 0,-1 0-1 0 0,1 0 1 0 0,1 1-1 0 0,-1 0 1 0 0,0 0 0 0 0,11-3-1 0 0,13-2-24 0 0,1 1 0 0 0,-1 2 1 0 0,1 0-1 0 0,57 1 0 0 0,-72 6 27 0 0,-10 0-57 0 0,0-1 0 0 0,0 0-1 0 0,0-1 1 0 0,-1 1 0 0 0,10-1 0 0 0,-13 0-669 0 0,-2 0-258 0 0,0 0-1194 0 0,0 0-4789 0 0,0 0-2051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558 113 10135 0 0,'0'0'231'0'0,"0"0"29"0"0,2-1 19 0 0,-1 1-156 0 0,0 0-116 0 0,-1-1 1 0 0,1 1-1 0 0,0 0 1 0 0,-1-1-1 0 0,1 1 1 0 0,-1 0-1 0 0,1-1 0 0 0,-1 1 1 0 0,1-1-1 0 0,-1 1 1 0 0,1-1-1 0 0,-1 1 1 0 0,0-1-1 0 0,1 1 0 0 0,-1-1 1 0 0,0 1-1 0 0,1-1 1 0 0,-1 0-1 0 0,0 1 0 0 0,0-1 1 0 0,1-1-1 0 0,4-8 2043 0 0,0 0-1 0 0,0 0 0 0 0,5-20 1 0 0,-10 28-1180 0 0,2-12 2097 0 0,-2 13-2872 0 0,0 0 1 0 0,0 1-1 0 0,0-1 0 0 0,1 0 1 0 0,-1 0-1 0 0,0 1 1 0 0,0-1-1 0 0,0 0 0 0 0,0 0 1 0 0,0 1-1 0 0,-1-1 1 0 0,1 0-1 0 0,0 1 0 0 0,0-1 1 0 0,0 0-1 0 0,-1 0 0 0 0,1 1 1 0 0,0-1-1 0 0,-1 0 1 0 0,1 1-1 0 0,-1-1 0 0 0,1 1 1 0 0,0-1-1 0 0,-1 0 1 0 0,0 1-1 0 0,0-1 0 0 0,0 0 15 0 0,0 0 0 0 0,0 1 0 0 0,-1-1 0 0 0,1 1 0 0 0,0-1 0 0 0,-1 1 0 0 0,1 0 0 0 0,0-1-1 0 0,-1 1 1 0 0,1 0 0 0 0,-1 0 0 0 0,1 0 0 0 0,0 0 0 0 0,-2 1 0 0 0,-3 1-92 0 0,-1 0 0 0 0,2 1 1 0 0,-1-1-1 0 0,0 2 1 0 0,0-1-1 0 0,1 0 0 0 0,0 1 1 0 0,-7 6-1 0 0,12-10-18 0 0,-13 12 257 0 0,1 1 0 0 0,0 0 0 0 0,1 1-1 0 0,1 0 1 0 0,0 1 0 0 0,-10 21 0 0 0,-2 0-7 0 0,-4 12-250 0 0,2 2 0 0 0,-29 86 0 0 0,53-136 0 0 0,-26 76 0 0 0,4 0 0 0 0,-19 120 0 0 0,37-157 0 0 0,1 0 0 0 0,4 75 0 0 0,21 76 0 0 0,-18-158 0 0 0,1 4 0 0 0,0 59 0 0 0,-5-81 0 0 0,-1 1 0 0 0,-1 0 0 0 0,0-1 0 0 0,-1 1 0 0 0,-1-1 0 0 0,-9 26 0 0 0,10-34 0 0 0,3-4 0 0 0,-1 0 0 0 0,0 0 0 0 0,0 0 0 0 0,0 0 0 0 0,0 0 0 0 0,0 0 0 0 0,-1 0 0 0 0,1 0 0 0 0,-1 0 0 0 0,1 0 0 0 0,-1-1 0 0 0,0 1 0 0 0,1-1 0 0 0,-1 1 0 0 0,0-1 0 0 0,-3 2 0 0 0,1-2 0 0 0,1 0 0 0 0,-1 0 0 0 0,0 0 0 0 0,-7 0 0 0 0,4-3 0 0 0,-1 0 0 0 0,1-1 0 0 0,0 0 0 0 0,0 0 0 0 0,-10-7 0 0 0,-22-8 0 0 0,33 16-45 0 0,0 0 1 0 0,0 1-1 0 0,0-1 1 0 0,0 1-1 0 0,-1 0 0 0 0,1 1 1 0 0,0 0-1 0 0,-12 1 1 0 0,17-1-431 0 0,1 0-33 0 0,0 0-72 0 0,0 0-285 0 0,0 0-126 0 0,0 0-29 0 0,0 0-140 0 0,0 0-572 0 0,0 0-253 0 0,1-3-51 0 0,7-10-11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15663 0 0,'0'0'719'0'0,"0"0"-20"0"0,6-5-278 0 0,-3 1 303 0 0,0 0 0 0 0,1 1 0 0 0,-1-1 1 0 0,1 1-1 0 0,0 0 0 0 0,0 0 0 0 0,6-3 0 0 0,-8 5-620 0 0,0 0 1 0 0,1 0-1 0 0,-1 0 0 0 0,1 0 0 0 0,-1 0 1 0 0,0 1-1 0 0,1-1 0 0 0,0 1 0 0 0,-1-1 1 0 0,1 1-1 0 0,-1 0 0 0 0,1 0 0 0 0,-1 0 1 0 0,1 1-1 0 0,-1-1 0 0 0,1 1 0 0 0,-1-1 0 0 0,1 1 1 0 0,-1 0-1 0 0,1 0 0 0 0,-1 0 0 0 0,0 0 1 0 0,0 0-1 0 0,1 0 0 0 0,-1 1 0 0 0,0-1 1 0 0,0 1-1 0 0,0-1 0 0 0,0 1 0 0 0,-1 0 1 0 0,1 0-1 0 0,2 4 0 0 0,2 2 262 0 0,0 0 0 0 0,-1 1 0 0 0,0-1 0 0 0,-1 1 0 0 0,0 0 0 0 0,0 1 0 0 0,2 9 0 0 0,5 27-366 0 0,7 72 0 0 0,-4-20 0 0 0,-14-95 0 0 0,5 12 0 0 0,-5-15 0 0 0,0 0 0 0 0,0 0 0 0 0,0 1 0 0 0,0-1 0 0 0,1 0 0 0 0,-1 0 0 0 0,0 1 0 0 0,0-1 0 0 0,0 0 0 0 0,1 0 0 0 0,-1 0 0 0 0,0 1 0 0 0,0-1 0 0 0,1 0 0 0 0,-1 0 0 0 0,0 0 0 0 0,0 0 0 0 0,1 0 0 0 0,-1 1 0 0 0,0-1 0 0 0,0 0 0 0 0,1 0 0 0 0,-1 0 0 0 0,0 0 0 0 0,1 0 0 0 0,-1 0 0 0 0,0 0 0 0 0,1 0 0 0 0,-1 0 0 0 0,0 0 0 0 0,0 0 0 0 0,1 0 0 0 0,-1 0 0 0 0,0 0 0 0 0,1 0 0 0 0,-1-1 0 0 0,0 1 0 0 0,0 0 0 0 0,1 0 0 0 0,-1 0 0 0 0,0 0 0 0 0,0-1 0 0 0,1 1 0 0 0,-1 0 0 0 0,0 0 0 0 0,0 0 0 0 0,0-1 0 0 0,1 1 0 0 0,-1 0 0 0 0,0 0 0 0 0,0-1 0 0 0,3-1-332 0 0,-1 0 1 0 0,1-1-1 0 0,-1 1 0 0 0,1-1 0 0 0,-1 0 0 0 0,0 0 1 0 0,-1 0-1 0 0,1 1 0 0 0,2-7 0 0 0,9-31-4007 0 0,-10 25 2292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21191 0 0,'0'0'480'0'0,"0"0"67"0"0,0 0 31 0 0,0 0-56 0 0,0 0-269 0 0,0 0 138 0 0,0 0 97 0 0,0 0 21 0 0,0 0 3 0 0,1 2 0 0 0,-1 1-436 0 0,0 1-1 0 0,0 0 1 0 0,-1-1-1 0 0,1 1 1 0 0,-1 0-1 0 0,0-1 1 0 0,1 1-1 0 0,-2 0 1 0 0,-1 5 0 0 0,-19 35 699 0 0,14-28-674 0 0,-12 20-101 0 0,-2-1 0 0 0,-50 62 0 0 0,53-71-67 0 0,-19 33 1 0 0,32-45-874 0 0,5-11-7723 0 0,1-3 951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23039 0 0,'0'0'528'0'0,"0"0"69"0"0,8-1 593 0 0,12-3-977 0 0,71-2 2173 0 0,-27 3-841 0 0,-41 0-1783 0 0,10 0 616 0 0,-18 3-3833 0 0,2-1-3363 0 0,-17 1-1532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19351 0 0,'0'0'439'0'0,"4"-1"596"0"0,11-11-336 0 0,0 0 0 0 0,-2-1 0 0 0,1-1 0 0 0,18-25 0 0 0,-23 24-96 0 0,0 0-1 0 0,-2 0 0 0 0,0-1 0 0 0,0 0 0 0 0,-2 0 0 0 0,6-23 0 0 0,-9 28-365 0 0,1 1 0 0 0,-2-1 0 0 0,2-14 0 0 0,-3 21-112 0 0,0 1-1 0 0,0-1 1 0 0,0 0 0 0 0,-1 0-1 0 0,1 1 1 0 0,-1-1-1 0 0,0 0 1 0 0,0 1 0 0 0,0-1-1 0 0,-1 1 1 0 0,1-1-1 0 0,-4-5 1 0 0,4 8 318 0 0,0 0-294 0 0,0 1-148 0 0,0 0-1 0 0,1-1 1 0 0,-1 1-1 0 0,0 0 1 0 0,0 0-1 0 0,0 0 1 0 0,0-1-1 0 0,0 1 1 0 0,0 0-1 0 0,1 0 1 0 0,-1 0-1 0 0,0 1 1 0 0,0-1-1 0 0,0 0 1 0 0,0 0-1 0 0,0 0 1 0 0,1 1-1 0 0,-1-1 1 0 0,0 0-1 0 0,0 1 1 0 0,0-1-1 0 0,1 1 1 0 0,-1-1-1 0 0,0 1 1 0 0,0-1-1 0 0,1 1 1 0 0,-1-1-1 0 0,1 1 1 0 0,-1 0-1 0 0,0-1 1 0 0,1 1-1 0 0,-1 1 1 0 0,-1 0-2 0 0,-3 4 1 0 0,1 1 0 0 0,-1 0 0 0 0,1 0 0 0 0,1 0 0 0 0,-1 1 0 0 0,1-1 0 0 0,0 1 0 0 0,1 0 0 0 0,0 0 0 0 0,0 0 0 0 0,1 0 0 0 0,0 0 0 0 0,0 0 0 0 0,1 0 0 0 0,0 0 0 0 0,2 17 0 0 0,-1-22 0 0 0,0-1 0 0 0,-1 1 0 0 0,1 0 0 0 0,0 0 0 0 0,1 0 0 0 0,-1 0 0 0 0,0-1 0 0 0,1 1 0 0 0,-1 0 0 0 0,1-1 0 0 0,0 0 0 0 0,0 1 0 0 0,0-1 0 0 0,0 0 0 0 0,0 0 0 0 0,5 3 0 0 0,-4-3 0 0 0,1 0 0 0 0,-1 0 0 0 0,1-1 0 0 0,0 1 0 0 0,0-1 0 0 0,0 0 0 0 0,0 0 0 0 0,0 0 0 0 0,0-1 0 0 0,0 1 0 0 0,4-1 0 0 0,2-1 0 0 0,0 0 0 0 0,0 0 0 0 0,0-1 0 0 0,0 0 0 0 0,-1 0 0 0 0,1-1 0 0 0,-1-1 0 0 0,0 0 0 0 0,12-6 0 0 0,-8 2 0 0 0,0 0 0 0 0,0 0 0 0 0,20-20 0 0 0,-29 23 0 0 0,1 0 0 0 0,-1 0 0 0 0,0 0 0 0 0,0 0 0 0 0,0-1 0 0 0,-1 0 0 0 0,0 0 0 0 0,0 0 0 0 0,0 0 0 0 0,-1 0 0 0 0,2-8 0 0 0,2-4 0 0 0,-11 27 0 0 0,-1 9 0 0 0,4 0 0 0 0,2 0 0 0 0,1 23 0 0 0,-1-38 0 0 0,0 0 0 0 0,1 0 0 0 0,-1 0 0 0 0,1 1 0 0 0,0-1 0 0 0,0 0 0 0 0,0 0 0 0 0,0 0 0 0 0,0 0 0 0 0,1-1 0 0 0,-1 1 0 0 0,1 0 0 0 0,0-1 0 0 0,0 1 0 0 0,0-1 0 0 0,0 1 0 0 0,0-1 0 0 0,1 0 0 0 0,-1 0 0 0 0,1 0 0 0 0,-1 0 0 0 0,1 0 0 0 0,0-1 0 0 0,0 1 0 0 0,0-1 0 0 0,0 0 0 0 0,0 1 0 0 0,0-2 0 0 0,0 1 0 0 0,0 0 0 0 0,0 0 0 0 0,4-1 0 0 0,-1 1 0 0 0,-4 0 0 0 0,-1-1 0 0 0,1 0 0 0 0,-1 0 0 0 0,1 0 0 0 0,-1 0 0 0 0,0 0 0 0 0,1 0 0 0 0,-1 0 0 0 0,1 0 0 0 0,-1-1 0 0 0,1 1 0 0 0,-1 0 0 0 0,0-1 0 0 0,1 0 0 0 0,0 0 0 0 0,1 1 26 0 0,8-9-253 0 0,-10 8-62 0 0,-1 0 0 0 0,1 0 0 0 0,-1 0 0 0 0,1 0 0 0 0,-1 0 1 0 0,1 0-1 0 0,-1 0 0 0 0,0 0 0 0 0,1 0 0 0 0,-1 0 0 0 0,0 0 0 0 0,0 0 1 0 0,0 0-1 0 0,0-2 0 0 0,1 1-984 0 0,-1-9-8280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15663 0 0,'0'0'356'0'0,"0"0"50"0"0,0 0 20 0 0,0 0-42 0 0,2-1-250 0 0,4-4 19 0 0,-5 3 567 0 0,-1 2 249 0 0,0 0 45 0 0,0 0-61 0 0,0 0-288 0 0,0 0-121 0 0,0 0-28 0 0,0 0-4 0 0,0 0 0 0 0,0 0 0 0 0,0 0 0 0 0,0 0-68 0 0,-11 18 659 0 0,-8 8-626 0 0,12-17-317 0 0,0 0 0 0 0,1 1 0 0 0,-6 11 0 0 0,-9 24 151 0 0,1 0 0 0 0,-21 80-1 0 0,36-107-238 0 0,1 1-1 0 0,1 0 1 0 0,1 0-1 0 0,1 1 1 0 0,1-1-1 0 0,0 0 0 0 0,2 0 1 0 0,0 0-1 0 0,9 37 1 0 0,-8-47-184 0 0,0 0 1 0 0,1-1-1 0 0,0 1 1 0 0,0-1-1 0 0,1 0 1 0 0,0 0-1 0 0,1 0 1 0 0,0-1-1 0 0,0 0 0 0 0,0 0 1 0 0,11 8-1 0 0,-8-7 207 0 0,1-1 0 0 0,-1-1 0 0 0,1 0 0 0 0,0 0 0 0 0,1-1 0 0 0,-1 0 0 0 0,1 0 0 0 0,21 4 0 0 0,-25-7-1278 0 0,0-2 1 0 0,0 1 0 0 0,0-1 0 0 0,0 0-1 0 0,-1 0 1 0 0,1-1 0 0 0,9-2 0 0 0,-7 2-1017 0 0,18-4-3979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10135 0 0,'0'0'464'0'0,"0"0"-9"0"0,16-9 2572 0 0,-14 8-2581 0 0,-1 0 0 0 0,1 0 1 0 0,0 0-1 0 0,0 1 0 0 0,-1-1 1 0 0,1 0-1 0 0,0 1 0 0 0,0-1 1 0 0,0 1-1 0 0,0-1 0 0 0,0 1 0 0 0,0 0 1 0 0,0 0-1 0 0,0 0 0 0 0,0 0 1 0 0,0 0-1 0 0,3 1 0 0 0,-3 0-263 0 0,0 0-1 0 0,0 0 0 0 0,0 0 0 0 0,-1 0 1 0 0,1 0-1 0 0,0 1 0 0 0,0-1 1 0 0,-1 0-1 0 0,1 1 0 0 0,-1 0 0 0 0,0-1 1 0 0,1 1-1 0 0,-1 0 0 0 0,0 0 0 0 0,0-1 1 0 0,0 1-1 0 0,1 3 0 0 0,6 17 210 0 0,0 0-1 0 0,-2 1 1 0 0,-1 0-1 0 0,5 39 0 0 0,-4-18-128 0 0,3 15-263 0 0,3 104 0 0 0,-13-142 155 0 0,0 0 0 0 0,-1-1 0 0 0,-2 1 1 0 0,0-1-1 0 0,-13 39 0 0 0,12-47 156 0 0,0 0 0 0 0,-1-1 0 0 0,-8 13-1 0 0,10-19-498 0 0,0 1-1 0 0,-1-1 0 0 0,1 0 0 0 0,-1 0 0 0 0,0-1 1 0 0,0 1-1 0 0,-9 5 0 0 0,12-9-51 0 0,0-1 0 0 0,1 1 0 0 0,-1-1 0 0 0,0 1 0 0 0,0-1 1 0 0,0 0-1 0 0,0 0 0 0 0,0 1 0 0 0,0-2 0 0 0,0 1 0 0 0,-2 0 0 0 0,-6-3-7281 0 0,4-1-191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19351 0 0,'0'0'439'0'0,"1"-2"62"0"0,7-7 33 0 0,-6 7-65 0 0,-1 1-309 0 0,15-10 125 0 0,-16 11-32 0 0,1-1-1 0 0,0 0 0 0 0,0 1 1 0 0,0-1-1 0 0,0 1 1 0 0,0-1-1 0 0,0 1 1 0 0,0-1-1 0 0,0 1 1 0 0,0 0-1 0 0,0 0 1 0 0,0-1-1 0 0,2 1 1 0 0,7-2 215 0 0,0 1 0 0 0,1 1 1 0 0,-1-1-1 0 0,15 2 0 0 0,3 5-205 0 0,65 17 1522 0 0,-91-23-1785 0 0,0 1 0 0 0,-1-1 0 0 0,1 1 0 0 0,0 0 0 0 0,-1-1 0 0 0,1 1 0 0 0,0 0 0 0 0,-1 0 0 0 0,1 0 0 0 0,-1 0 0 0 0,0 0 0 0 0,1 0 0 0 0,-1 0 0 0 0,0 1 0 0 0,0-1 0 0 0,1 0 0 0 0,-1 1 0 0 0,1 1 0 0 0,-2-1 0 0 0,0-1 0 0 0,1 0 0 0 0,-1 1 0 0 0,0-1 0 0 0,0 1 0 0 0,0-1 0 0 0,0 1 0 0 0,-1-1 0 0 0,1 0 0 0 0,0 1 0 0 0,-1-1 0 0 0,1 0 0 0 0,-1 3 0 0 0,-2 11 0 0 0,3-6 0 0 0,1-7 0 0 0,-1-1 0 0 0,0 1 0 0 0,1 0 0 0 0,-1 0 0 0 0,0 0 0 0 0,-1 0 0 0 0,1-1 0 0 0,0 1 0 0 0,0 0 0 0 0,-1 0 0 0 0,1 0 0 0 0,-1-1 0 0 0,1 1 0 0 0,-1 0 0 0 0,0-1 0 0 0,0 1 0 0 0,0 0 0 0 0,-1 1 0 0 0,-8 10 200 0 0,-1 0 1 0 0,-1-1-1 0 0,0 0 0 0 0,-16 12 1 0 0,15-14 8 0 0,0 1 0 0 0,1 1 0 0 0,1 0 1 0 0,-15 19-1 0 0,24-28-200 0 0,1-3-13 0 0,0 1 0 0 0,1 0 0 0 0,-1 0 0 0 0,1-1 0 0 0,-1 1 0 0 0,1 0 0 0 0,0 0 0 0 0,-1 0 0 0 0,1 0 0 0 0,0-1 0 0 0,-1 1-1 0 0,1 0 1 0 0,0 0 0 0 0,0 0 0 0 0,0 0 0 0 0,0 0 0 0 0,0 1 0 0 0,0-1-56 0 0,0 0-1 0 0,0 0 1 0 0,0 0-1 0 0,0-1 1 0 0,0 1-1 0 0,0 0 1 0 0,0 0-1 0 0,1 0 0 0 0,-1-1 1 0 0,0 1-1 0 0,0 0 1 0 0,1 0-1 0 0,-1-1 1 0 0,0 1-1 0 0,1 0 1 0 0,-1-1-1 0 0,1 1 1 0 0,-1 0-1 0 0,1-1 1 0 0,0 1-1 0 0,-1-1 1 0 0,1 1-1 0 0,-1-1 1 0 0,1 1-1 0 0,0-1 1 0 0,0 1-1 0 0,-1-1 1 0 0,1 0-1 0 0,0 1 1 0 0,-1-1-1 0 0,1 0 1 0 0,1 1-1 0 0,30 6 236 0 0,-22-6-281 0 0,3 2 96 0 0,1-1-1 0 0,0-1 1 0 0,0 0 0 0 0,0-1 0 0 0,-1-1-1 0 0,23-3 1 0 0,-29 4 0 0 0,-6 0-2433 0 0,2 0-4316 0 0,-3 0-2029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3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64 13823 0 0,'-70'-1'1512'0'0,"70"1"-1464"0"0,0 0 0 0 0,1 0-1 0 0,-1 0 1 0 0,0 0 0 0 0,0 0 0 0 0,0 0-1 0 0,0 0 1 0 0,0 0 0 0 0,0 0 0 0 0,0 0-1 0 0,0 0 1 0 0,0 0 0 0 0,0 0 0 0 0,0 0-1 0 0,0 0 1 0 0,0 0 0 0 0,0-1 0 0 0,0 1-1 0 0,0 0 1 0 0,0 0 0 0 0,0 0 0 0 0,0 0-1 0 0,0 0 1 0 0,0 0 0 0 0,0 0 0 0 0,0 0-1 0 0,0 0 1 0 0,0 0 0 0 0,0 0 0 0 0,0 0-1 0 0,0 0 1 0 0,0 0 0 0 0,0 0 0 0 0,0 0-1 0 0,0-1 1 0 0,0 1 0 0 0,0 0-1 0 0,0 0 1 0 0,0 0 0 0 0,11-5 4164 0 0,17-7 2018 0 0,-1 2-5736 0 0,1 1 0 0 0,0 1 0 0 0,52-8 0 0 0,-73 16-899 0 0,-1 0 0 0 0,0 0 0 0 0,0 0 0 0 0,0 1 0 0 0,1-1 0 0 0,-1 2 0 0 0,0-1 0 0 0,0 1 1 0 0,0 0-1 0 0,-1 0 0 0 0,1 0 0 0 0,0 1 0 0 0,6 4 0 0 0,-10-6-8462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2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23039 0 0,'0'0'528'0'0,"0"0"69"0"0,0 0 38 0 0,9-1 112 0 0,65-2 714 0 0,27-6-1029 0 0,-81 8-388 0 0,0 2 0 0 0,0 0 0 0 0,21 4 0 0 0,-30-3-44 0 0,-10-1-51 0 0,0-1 0 0 0,-1 0 0 0 0,1 0 0 0 0,0 0 0 0 0,0 1 0 0 0,0-1-1 0 0,-1 0 1 0 0,1 1 0 0 0,0-1 0 0 0,-1 1 0 0 0,1-1 0 0 0,0 1 0 0 0,-1-1 0 0 0,2 2 0 0 0,-2 4-3478 0 0,-4 1-5000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2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85 387 4607 0 0,'0'0'102'0'0,"0"0"20"0"0,0 0 6 0 0,0 0 51 0 0,0 0 213 0 0,0 0 96 0 0,0 0 21 0 0,0 0-66 0 0,0 0-222 0 0,0 0 166 0 0,0 0 101 0 0,-1 1 21 0 0,-20 17 3423 0 0,7-7-2788 0 0,13-9-600 0 0,1-2-28 0 0,0 0-4 0 0,0 0 0 0 0,-3 0 0 0 0,2 0-376 0 0,0 0-97 0 0,0-1 0 0 0,1 1 0 0 0,-1 0 0 0 0,0 0 0 0 0,1 0 0 0 0,-1 0 0 0 0,0 0 1 0 0,1 0-1 0 0,-1 1 0 0 0,1-1 0 0 0,-1 0 0 0 0,0 0 0 0 0,1 0 0 0 0,-1 1 0 0 0,0-1 0 0 0,1 0 0 0 0,-1 1 0 0 0,1-1 0 0 0,-1 0 0 0 0,0 1 0 0 0,-7 6 188 0 0,6-5-21 0 0,-1 0 1 0 0,1 1 0 0 0,0-1-1 0 0,-1 1 1 0 0,-2 4-1 0 0,4-5-60 0 0,0 0 297 0 0,0 1-294 0 0,0 7-61 0 0,1-7 283 0 0,0-3 117 0 0,2 10 464 0 0,0 0-803 0 0,1 2-97 0 0,1 0 0 0 0,0-1-1 0 0,1 0 1 0 0,9 17 0 0 0,-10-22 148 0 0,-3-4 288 0 0,0 0 21 0 0,5 6-87 0 0,-3-4-401 0 0,0 0 0 0 0,0-1-1 0 0,0 1 1 0 0,0-1 0 0 0,1 0-1 0 0,-1 0 1 0 0,1 0-1 0 0,7 4 1 0 0,14 13-21 0 0,-13-12 0 0 0,21 7 0 0 0,-20-8 0 0 0,-6-1 0 0 0,-5-4 0 0 0,2 0 0 0 0,-1 0 0 0 0,0 0 0 0 0,0 0 0 0 0,1-1 0 0 0,-1 1 0 0 0,5 0 0 0 0,15 7 133 0 0,0-1-1 0 0,1-1 1 0 0,0-1-1 0 0,26 3 1 0 0,-10 1-724 0 0,-20-5 577 0 0,-15-6 33 0 0,0 0 24 0 0,72-5 1506 0 0,-45 2-1170 0 0,-18 2-379 0 0,-1-1 0 0 0,23-7 0 0 0,8-3 0 0 0,-9 4 0 0 0,34-15 0 0 0,-34 11 0 0 0,47-11 0 0 0,-11 7 0 0 0,-34 8 0 0 0,0 1 0 0 0,0 1 0 0 0,55-1 0 0 0,-56 7 0 0 0,-14 0 0 0 0,41 3 0 0 0,45 2 0 0 0,-35-3 0 0 0,12-2 0 0 0,-23-1 0 0 0,-17 1 0 0 0,52-6 0 0 0,-20-1 0 0 0,-41 7 0 0 0,-8 0 0 0 0,-16 1 0 0 0,-2 3 0 0 0,-10-3 0 0 0,0 0 0 0 0,1 1 0 0 0,-1-1 0 0 0,0 0 0 0 0,1 0 0 0 0,-1 1 0 0 0,0-1 0 0 0,1 0 0 0 0,-1 0 0 0 0,0 1 0 0 0,0-1 0 0 0,1 0 0 0 0,-1 1 0 0 0,0-1 0 0 0,0 0 0 0 0,0 1 0 0 0,1-1 0 0 0,-1 1 0 0 0,0-1 0 0 0,0 0 0 0 0,0 1 0 0 0,0 0 0 0 0,-1 2 0 0 0,-2 0 0 0 0,-3 14 0 0 0,4-12 0 0 0,1-2 0 0 0,0 0 0 0 0,0-1 0 0 0,0 1 0 0 0,0 0 0 0 0,-1-1 0 0 0,1 1 0 0 0,-1-1 0 0 0,1 0 0 0 0,-1 1 0 0 0,0-1 0 0 0,0 0 0 0 0,-3 3 0 0 0,-19 21 0 0 0,18-17 0 0 0,4-3 0 0 0,10-9 0 0 0,65-43 352 0 0,-3 2 227 0 0,-63 40-372 0 0,-1 0 0 0 0,10-10 1 0 0,-11 10-109 0 0,-1 0 0 0 0,1 0 0 0 0,0 0 0 0 0,11-5 0 0 0,3 0-99 0 0,0 1 0 0 0,0 2 0 0 0,1-1 0 0 0,0 2 0 0 0,28-4 0 0 0,-42 8 0 0 0,-3 1 0 0 0,-1-1 0 0 0,1 1 0 0 0,-1 0 0 0 0,0 0 0 0 0,1 0 0 0 0,-1 1 0 0 0,1-1 0 0 0,-1 0 0 0 0,1 1 0 0 0,-1 0 0 0 0,3 1 0 0 0,1-1 0 0 0,-3 0 0 0 0,0 0 0 0 0,0-1 0 0 0,1 0 0 0 0,-1 0 0 0 0,0 0 0 0 0,0 0 0 0 0,0 0 0 0 0,5-2 0 0 0,-5 2 0 0 0,12 1 0 0 0,-9 0 0 0 0,21 1 0 0 0,0-1 0 0 0,0-1 0 0 0,30-4 0 0 0,29-1 0 0 0,-46 4 0 0 0,-26 0 0 0 0,1 0 0 0 0,0 1 0 0 0,-1 1 0 0 0,1 0 0 0 0,23 6 0 0 0,-38-7 0 0 0,22 5 0 0 0,3-2 0 0 0,2 1 0 0 0,50 14 0 0 0,-64-15 0 0 0,-10-2 0 0 0,1-1 0 0 0,0 1 0 0 0,0-1 0 0 0,-1 0 0 0 0,1 0 0 0 0,0 0 0 0 0,0 0 0 0 0,5-2 0 0 0,4 1 0 0 0,36 1 0 0 0,73-2 0 0 0,-30-1 0 0 0,-68 4 0 0 0,1-1 0 0 0,-1-2 0 0 0,38-6 0 0 0,30-6 0 0 0,-21 4 0 0 0,-61 9 0 0 0,7 2 0 0 0,-2-2 0 0 0,-12 1 0 0 0,21-1 0 0 0,0-1 0 0 0,125-4 0 0 0,-139 7 0 0 0,0-2 0 0 0,20-2 0 0 0,12-2 0 0 0,69 0 0 0 0,-52-1 0 0 0,-48 6 0 0 0,1 3 0 0 0,39-3 0 0 0,-4-5 1613 0 0,30-1-3170 0 0,-19-2 1557 0 0,-54 8 0 0 0,17-5 0 0 0,-11 2 0 0 0,-5 1 0 0 0,0 1 0 0 0,0-1 0 0 0,0 1 0 0 0,8-1 0 0 0,88-17 1992 0 0,-76 16-1992 0 0,20-2 0 0 0,-28 4 0 0 0,-12 1 0 0 0,-1 0 0 0 0,1-1 0 0 0,0 1 0 0 0,0-1 0 0 0,-1 0 0 0 0,1 0 0 0 0,4-2 0 0 0,12-5 0 0 0,29-6 0 0 0,-40 12 0 0 0,43-15 0 0 0,-18 3 0 0 0,-13 6 0 0 0,-18 7 0 0 0,26-12 0 0 0,-19 10 0 0 0,-1 2 0 0 0,6-2 0 0 0,0 3 0 0 0,3-6 0 0 0,13-2 0 0 0,-1-2 0 0 0,-25 8 0 0 0,18-11 0 0 0,-22 10 0 0 0,1 0 0 0 0,12-3 0 0 0,16-4 0 0 0,-12 3 0 0 0,9-6 0 0 0,3-7 0 0 0,-10 5 0 0 0,4-6 0 0 0,-22 18 0 0 0,13-11 0 0 0,-5 6 0 0 0,-8 6 0 0 0,-1 0 0 0 0,1 0 0 0 0,1 0 0 0 0,-1 0 0 0 0,0 0 0 0 0,0 1 0 0 0,5-2 0 0 0,22-14 0 0 0,-23 13 0 0 0,10-1 0 0 0,5-1 0 0 0,-19 6 1 0 0,1-1 36 0 0,0 0 0 0 0,-1-1 0 0 0,1 1-1 0 0,0-1 1 0 0,-1 1 0 0 0,1-1 0 0 0,-1 0 0 0 0,0 0-1 0 0,0-1 1 0 0,0 1 0 0 0,6-6 0 0 0,-6 5 163 0 0,0 0 1 0 0,1 0 0 0 0,-1 0-1 0 0,0 0 1 0 0,-1-1 0 0 0,1 1-1 0 0,3-8 1 0 0,-1 3-201 0 0,1 1 0 0 0,-3-2 0 0 0,-3 9 0 0 0,0-1 0 0 0,1 1 0 0 0,-1-1 0 0 0,0 1 0 0 0,0-1 0 0 0,0 0 0 0 0,0 1 0 0 0,0-1 0 0 0,0 1 0 0 0,0-1 0 0 0,0 1 0 0 0,0-1 0 0 0,0 0 0 0 0,0 1 0 0 0,0-1 0 0 0,0 1 0 0 0,0-1 0 0 0,0 1 0 0 0,-1-1 0 0 0,1 1 0 0 0,0-1 0 0 0,0 1 0 0 0,-1-1 0 0 0,1 1 0 0 0,0-1 0 0 0,-1 1 0 0 0,1-1 0 0 0,-1 1 0 0 0,1 0 0 0 0,0-1 0 0 0,-1 1 0 0 0,1-1 0 0 0,-1 1 0 0 0,1 0 0 0 0,-1 0 0 0 0,1-1 0 0 0,-1 1 0 0 0,1 0 0 0 0,-1 0 0 0 0,1 0 0 0 0,-1-1 0 0 0,0 1 0 0 0,1 0 0 0 0,-1 0 0 0 0,1 0 0 0 0,-1 0 0 0 0,0 0 0 0 0,-1 0 0 0 0,-2 0 0 0 0,-1-1 0 0 0,1 1 0 0 0,-1 0 0 0 0,1 0 0 0 0,-1 0 0 0 0,1 1 0 0 0,-1 0 0 0 0,-7 2 0 0 0,11-3 0 0 0,0 1 0 0 0,-1-1 0 0 0,1 1 0 0 0,0 0 0 0 0,0-1 0 0 0,-1 1 0 0 0,1 0 0 0 0,0 0 0 0 0,0 0 0 0 0,-1 1 0 0 0,-4 2 0 0 0,-47 18-64 0 0,46-20-235 0 0,-1 2-146 0 0,0-2-8545 0 0,2 0-444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83 205 19351 0 0,'0'0'439'0'0,"0"0"62"0"0,0 0 33 0 0,0 0-65 0 0,2 0-309 0 0,79-10 2706 0 0,94 21 418 0 0,-169-11-3273 0 0,12 2 330 0 0,-1-1 1 0 0,25-2-1 0 0,-37 0-262 0 0,0 1 0 0 0,0-1-1 0 0,0 0 1 0 0,0-1 0 0 0,0 1 0 0 0,0-1-1 0 0,0 0 1 0 0,0 0 0 0 0,-1 0 0 0 0,1-1 0 0 0,-1 0-1 0 0,7-4 1 0 0,-9 4-41 0 0,0 1-1 0 0,0-1 1 0 0,0 1 0 0 0,-1-1-1 0 0,1 1 1 0 0,-1-1-1 0 0,1 0 1 0 0,-1 0 0 0 0,0 0-1 0 0,0 0 1 0 0,0 0 0 0 0,-1 0-1 0 0,1 0 1 0 0,-1 0-1 0 0,1 0 1 0 0,-1 0 0 0 0,0 0-1 0 0,0 0 1 0 0,-1 0-1 0 0,1 0 1 0 0,-1 0 0 0 0,-1-6-1 0 0,0 0 109 0 0,-1 1-1 0 0,0-1 0 0 0,-1 0 1 0 0,1 1-1 0 0,-2 0 0 0 0,-6-11 1 0 0,9 16-136 0 0,-1 0 1 0 0,1 0-1 0 0,-1 0 1 0 0,0 0 0 0 0,0 0-1 0 0,0 1 1 0 0,0 0-1 0 0,0-1 1 0 0,0 1-1 0 0,-1 0 1 0 0,1 1 0 0 0,-1-1-1 0 0,0 0 1 0 0,-6-1-1 0 0,7 2-9 0 0,0 1-1 0 0,0 0 0 0 0,0-1 1 0 0,0 1-1 0 0,0 0 0 0 0,0 0 1 0 0,0 1-1 0 0,0-1 0 0 0,0 1 1 0 0,0-1-1 0 0,0 1 0 0 0,0 0 1 0 0,0 0-1 0 0,0 0 0 0 0,1 0 1 0 0,-1 1-1 0 0,0-1 0 0 0,1 1 1 0 0,-5 3-1 0 0,-8 10 0 0 0,0 1 0 0 0,1 0 0 0 0,0 1 0 0 0,2 0 0 0 0,-19 34 0 0 0,21-31 0 0 0,2 0 0 0 0,-10 30 0 0 0,12-29 0 0 0,-2-1 0 0 0,-14 30 0 0 0,19-44 0 0 0,3-4 0 0 0,-1-1 0 0 0,0 1 0 0 0,0-1 0 0 0,0 1 0 0 0,0-1 0 0 0,0 1 0 0 0,0-1 0 0 0,0 1 0 0 0,0-1 0 0 0,-1 0 0 0 0,1 1 0 0 0,-1-1 0 0 0,1 0 0 0 0,-1 0 0 0 0,-1 1 0 0 0,2-1-30 0 0,-1 0-1 0 0,0 0 1 0 0,0 0-1 0 0,1 0 1 0 0,-1-1 0 0 0,0 1-1 0 0,0 0 1 0 0,0-1-1 0 0,0 1 1 0 0,0-1-1 0 0,0 0 1 0 0,0 0 0 0 0,0 0-1 0 0,0 0 1 0 0,0 0-1 0 0,0 0 1 0 0,0 0 0 0 0,0-1-1 0 0,0 1 1 0 0,0-1-1 0 0,-3-1 1 0 0,-2-1-235 0 0,1 0 1 0 0,0-1-1 0 0,0 0 0 0 0,-10-9 1 0 0,-16-10-573 0 0,9 10-1694 0 0,9 3-4455 0 0,2 1-1364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35 190 13823 0 0,'0'0'630'0'0,"0"0"-13"0"0,0 0-184 0 0,0 0 677 0 0,0 0 340 0 0,0 0 72 0 0,12-11 1271 0 0,-9 9-2666 0 0,1 0 1 0 0,0 0-1 0 0,0 1 0 0 0,0-1 1 0 0,1 1-1 0 0,-1 0 0 0 0,0 0 1 0 0,0 0-1 0 0,5 0 0 0 0,43 0 673 0 0,-20 2 151 0 0,147-16-714 0 0,-171 14-200 0 0,69-10 1044 0 0,-71 10-986 0 0,1-1 1 0 0,0 0-1 0 0,-1 0 0 0 0,1-1 1 0 0,-1 0-1 0 0,0 0 0 0 0,0 0 1 0 0,11-9-1 0 0,-13 8 19 0 0,-1 1 0 0 0,0-2-1 0 0,-1 1 1 0 0,1 0 0 0 0,0 0 0 0 0,-1-1 0 0 0,0 1-1 0 0,0-1 1 0 0,-1 0 0 0 0,1 0 0 0 0,-1 0-1 0 0,0 0 1 0 0,0 0 0 0 0,-1 1 0 0 0,1-2-1 0 0,-1 1 1 0 0,-1-5 0 0 0,1 9-114 0 0,0 1 0 0 0,0-1 0 0 0,0 1 0 0 0,0-1 0 0 0,0 1 0 0 0,0-1 0 0 0,0 1 0 0 0,0-1 0 0 0,0 1 0 0 0,0 0 0 0 0,0-1 0 0 0,0 1 0 0 0,0-1 0 0 0,-1 1 0 0 0,1-1 0 0 0,0 1 0 0 0,0 0 0 0 0,-1-1 0 0 0,1 1 0 0 0,0-1 0 0 0,0 1 0 0 0,-1 0 0 0 0,1-1 0 0 0,0 1 0 0 0,-1 0 0 0 0,1 0 0 0 0,-1-1 0 0 0,1 1 0 0 0,0 0 0 0 0,-2-1 0 0 0,1 1 0 0 0,1-1 0 0 0,-1 1 0 0 0,0-1 0 0 0,0 1 0 0 0,1-1 0 0 0,-1 1 0 0 0,0-1 0 0 0,0 1 0 0 0,0 0 0 0 0,0-1 0 0 0,0 1 0 0 0,0 0 0 0 0,1 0 0 0 0,-1 0 0 0 0,0-1 0 0 0,0 1 0 0 0,0 0 0 0 0,0 0 0 0 0,0 0 0 0 0,0 1 0 0 0,-1-1 0 0 0,-1 0 0 0 0,-1 1 0 0 0,0-1 0 0 0,0 1 0 0 0,-1 0 0 0 0,1 1 0 0 0,0-1 0 0 0,0 0 0 0 0,0 1 0 0 0,0 0 0 0 0,1 0 0 0 0,-1 0 0 0 0,0 1 0 0 0,1-1 0 0 0,-6 6 0 0 0,-2 3 0 0 0,0 0 0 0 0,-13 17 0 0 0,15-17 0 0 0,2 1 0 0 0,-1 0 0 0 0,2 0 0 0 0,-1 1 0 0 0,-4 15 0 0 0,-18 67 0 0 0,24-75 0 0 0,-14 46 0 0 0,8-47 0 0 0,0 3 0 0 0,10-20 0 0 0,0 0 0 0 0,0 0 0 0 0,0 0 0 0 0,0-1 0 0 0,-1 1 0 0 0,1-1 0 0 0,0 1 0 0 0,-1-1 0 0 0,1 1 0 0 0,-1-1 0 0 0,1 1 0 0 0,-1-1 0 0 0,0 0 0 0 0,1 0 0 0 0,-1 0 0 0 0,0 0 0 0 0,0 0 0 0 0,0-1 0 0 0,0 1 0 0 0,0 0 0 0 0,0-1 0 0 0,0 0 0 0 0,0 1 0 0 0,-2-1 0 0 0,-4 1 0 0 0,1-1 0 0 0,0 1 0 0 0,-1-2 0 0 0,1 1 0 0 0,-11-3 0 0 0,8 1-35 0 0,0-1 0 0 0,0 0 1 0 0,1 0-1 0 0,-1-1 0 0 0,1 0 0 0 0,0-1 1 0 0,0 0-1 0 0,-13-11 0 0 0,3 0-153 0 0,1 0 1 0 0,-22-27-1 0 0,34 37-320 0 0,5 5-4 0 0,1 1 0 0 0,0 0 0 0 0,0 0 0 0 0,0 0-204 0 0,0 0-857 0 0,0 0-379 0 0,0 0-80 0 0,0 0-15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11975 0 0,'0'0'547'0'0,"0"0"-11"0"0,0 0-203 0 0,1 0 419 0 0,38-30 4304 0 0,-23 20-3238 0 0,25-20 0 0 0,-27 19-1238 0 0,13-9 139 0 0,-2-2-1 0 0,0 0 0 0 0,-1-2 1 0 0,20-27-1 0 0,-35 38-427 0 0,11-20 0 0 0,-14 22-265 0 0,-4 7-26 0 0,0-1 0 0 0,-1 1 0 0 0,1-1 0 0 0,-1 0 0 0 0,0 1 0 0 0,0-1 0 0 0,0 0 0 0 0,0 0 0 0 0,-1 0 0 0 0,0 0 0 0 0,-1-8 0 0 0,0 6 72 0 0,1 7-12 0 0,0 0 0 0 0,-1-1 1 0 0,1 1-1 0 0,0 0 0 0 0,-1-1 0 0 0,1 1 0 0 0,0 0 1 0 0,-1-1-1 0 0,1 1 0 0 0,-1 0 0 0 0,1 0 0 0 0,-1-1 1 0 0,1 1-1 0 0,0 0 0 0 0,-1 0 0 0 0,1 0 0 0 0,-1 0 1 0 0,1 0-1 0 0,-1-1 0 0 0,1 1 0 0 0,-1 0 0 0 0,1 0 0 0 0,-1 0 1 0 0,0 1-1 0 0,-14-1 445 0 0,14 0-555 0 0,-2 1 52 0 0,-1-1-1 0 0,1 1 1 0 0,-1 0-1 0 0,1 0 1 0 0,0 0-1 0 0,-1 1 1 0 0,1-1-1 0 0,0 1 1 0 0,0 0-1 0 0,0 0 1 0 0,0 0-1 0 0,-2 3 1 0 0,-6 4-4 0 0,-15 19 1 0 0,13-13 0 0 0,3-2-183 0 0,1-1-1 0 0,0 1 1 0 0,1 1-1 0 0,1-1 1 0 0,-10 26-1 0 0,11-24 198 0 0,1 0 0 0 0,1 0 0 0 0,0 0-1 0 0,-2 24 1 0 0,5-30 101 0 0,1 1 0 0 0,0 0 0 0 0,0-1 1 0 0,0 1-1 0 0,1 0 0 0 0,1-1 0 0 0,0 1 0 0 0,4 13 0 0 0,-4-19-113 0 0,0 0 0 0 0,0-1 0 0 0,0 1 1 0 0,0 0-1 0 0,0-1 0 0 0,1 1 0 0 0,0-1 0 0 0,0 0 0 0 0,-1 0 0 0 0,2 0 1 0 0,-1 0-1 0 0,0-1 0 0 0,6 4 0 0 0,-3-2-1 0 0,0-2 1 0 0,0 1-1 0 0,0-1 1 0 0,0 0-1 0 0,1 0 1 0 0,-1 0-1 0 0,1-1 1 0 0,7 0-1 0 0,1 0 0 0 0,0-1-1 0 0,0-1 1 0 0,0 0-1 0 0,0-1 1 0 0,0-1-1 0 0,0 0 1 0 0,14-6-1 0 0,-18 6-187 0 0,0-2 0 0 0,14-6 0 0 0,-22 9 125 0 0,0 0 0 0 0,0 0 0 0 0,0 0 0 0 0,0 0 0 0 0,-1 0 0 0 0,1-1 0 0 0,0 1-1 0 0,-1-1 1 0 0,0 1 0 0 0,0-1 0 0 0,0 0 0 0 0,2-3 0 0 0,1-2-645 0 0,-4 7 477 0 0,-1 0 0 0 0,1-1 0 0 0,0 1 0 0 0,0 0 0 0 0,-1 0 0 0 0,1 0 0 0 0,-1 0 1 0 0,1-1-1 0 0,-1 1 0 0 0,1 0 0 0 0,-1 0 0 0 0,0-1 0 0 0,0 1 0 0 0,1 0 0 0 0,-1-1 0 0 0,0 1 0 0 0,-1-3 0 0 0,-5-5-1304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26 8287 0 0,'0'0'382'0'0,"0"0"-8"0"0,0 0-102 0 0,0 0 463 0 0,0 0 234 0 0,-8 3 998 0 0,-8-4-758 0 0,14 1-693 0 0,-20 1 2222 0 0,15-1 3704 0 0,6-1-5898 0 0,1 1-28 0 0,0 0-72 0 0,3 0-421 0 0,1-1-1 0 0,-1 0 1 0 0,1 1 0 0 0,-1-1-1 0 0,0 0 1 0 0,6-3-1 0 0,13-4 435 0 0,-2 4 78 0 0,-1 2 0 0 0,33-1 0 0 0,-46 1-535 0 0,-5 2 0 0 0,0 0 0 0 0,1 0 0 0 0,-1-1 0 0 0,1 1 0 0 0,-1 0 0 0 0,0 0 0 0 0,1 0 0 0 0,-1 0 0 0 0,0 1 0 0 0,1-1 0 0 0,-1 0 0 0 0,0 0 0 0 0,3 2 0 0 0,4 0-64 0 0,-7-1-273 0 0,-1-1-138 0 0,0 0-33 0 0,-1 7-491 0 0,1-5-7840 0 0,0-2 1757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53 11975 0 0,'0'0'267'0'0,"0"0"42"0"0,0 0 17 0 0,5-8 74 0 0,-4 5-396 0 0,5-11 861 0 0,10-13 4820 0 0,-15 26-5173 0 0,-1 1 0 0 0,0 0 0 0 0,0 0 0 0 0,0 0 0 0 0,0 0 0 0 0,0 0 0 0 0,0 0 0 0 0,0 0 0 0 0,0 0 0 0 0,0 0-68 0 0,0 5-419 0 0,-1 0-1 0 0,0 0 1 0 0,-1 0 0 0 0,1 0 0 0 0,-1 0-1 0 0,-1 4 1 0 0,-4 10-26 0 0,-12 35 1 0 0,12-36 0 0 0,1 1 0 0 0,-7 31 0 0 0,11-40 3 0 0,1 1-17 0 0,-1 0 1 0 0,-1 0 0 0 0,0 0-1 0 0,-9 20 1 0 0,11-30-324 0 0,1-1-138 0 0,0 0-33 0 0,-2 5-875 0 0,1-3-2099 0 0,1-2 1947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0,2 2-276 0 0,3 0 324 0 0,1 1 0 0 0,-1-1 1 0 0,1 0-1 0 0,-1 0 0 0 0,1 0 0 0 0,0-1 0 0 0,0 1 0 0 0,0-2 0 0 0,0 1 1 0 0,0-1-1 0 0,0 0 0 0 0,0 0 0 0 0,6-1 0 0 0,0 0 108 0 0,-8 1-444 0 0,-1 0 0 0 0,0-1 0 0 0,1 1 0 0 0,-1-1-1 0 0,0 0 1 0 0,1 0 0 0 0,3-2 0 0 0,-3 2-133 0 0,13-3 0 0 0,-9 3 0 0 0,20-4 0 0 0,-9 3-1958 0 0,25 1 0 0 0,-42 1 1579 0 0,7 0-8150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15663 0 0,'0'0'356'0'0,"0"0"50"0"0,0 0 20 0 0,0 0-42 0 0,1 0-250 0 0,73-5 6349 0 0,-64 5-5824 0 0,0 1 0 0 0,0-1-1 0 0,13 4 1 0 0,-22-4-147 0 0,0 0-68 0 0,0 1-438 0 0,0-1 0 0 0,0 0-1 0 0,0 1 1 0 0,0-1 0 0 0,0 1 0 0 0,-1-1-1 0 0,1 1 1 0 0,0 0 0 0 0,0-1 0 0 0,0 1-1 0 0,-1 0 1 0 0,1-1 0 0 0,0 1 0 0 0,-1 0-1 0 0,1 0 1 0 0,-1 0 0 0 0,1 0 0 0 0,-1 0-1 0 0,1 0 1 0 0,-1-1 0 0 0,0 1 0 0 0,0 0-1 0 0,1 0 1 0 0,-1 0 0 0 0,0 0 0 0 0,0 0-1 0 0,0 0 1 0 0,0 0 0 0 0,0 2 0 0 0,0-1-7 0 0,0-1 1 0 0,1 1 0 0 0,-1-1 0 0 0,0 0 0 0 0,0 1 0 0 0,0-1 0 0 0,0 0 0 0 0,0 1 0 0 0,0-1 0 0 0,0 0 0 0 0,-1 1 0 0 0,1-1 0 0 0,0 0 0 0 0,-1 1 0 0 0,1-1 0 0 0,-1 0 0 0 0,0 0 0 0 0,1 1 0 0 0,-1-1 0 0 0,-1 1 0 0 0,-1 3 0 0 0,-1 2 0 0 0,-1 0 0 0 0,1 0 0 0 0,-1 0 0 0 0,-1-1 0 0 0,1 0 0 0 0,-1 0 0 0 0,0 0 0 0 0,-1-1 0 0 0,1 0 0 0 0,-1 0 0 0 0,0 0 0 0 0,-11 4 0 0 0,10-4 0 0 0,1 0 0 0 0,0 0 0 0 0,-8 7 0 0 0,-5 4 0 0 0,5-3 0 0 0,15-13 0 0 0,0 0 0 0 0,0 0 0 0 0,0 1 0 0 0,-1-1 0 0 0,1 0 0 0 0,0 0 0 0 0,0 0 0 0 0,0 0 0 0 0,-1 1 0 0 0,1-1 0 0 0,0 0 0 0 0,0 0 0 0 0,0 0 0 0 0,0 1 0 0 0,0-1 0 0 0,-1 0 0 0 0,1 0 0 0 0,0 1 0 0 0,0-1 0 0 0,0 0 0 0 0,0 0 0 0 0,0 1 0 0 0,0-1 0 0 0,0 0 0 0 0,0 0 0 0 0,0 1 0 0 0,0-1 0 0 0,0 0 0 0 0,0 0 0 0 0,0 1 0 0 0,0-1 0 0 0,0 0 0 0 0,0 0 0 0 0,0 1 0 0 0,1-1 0 0 0,-1 0 0 0 0,0 0 0 0 0,0 1 0 0 0,0-1 0 0 0,0 0 0 0 0,0 0 0 0 0,0 0 0 0 0,1 1 0 0 0,-1-1 0 0 0,0 0 0 0 0,0 0 0 0 0,0 0 0 0 0,1 0 0 0 0,-1 0 0 0 0,0 1 0 0 0,0-1 0 0 0,1 0 0 0 0,-1 0 0 0 0,0 0 0 0 0,0 0 0 0 0,1 0 0 0 0,-1 0 0 0 0,0 0 0 0 0,0 0 0 0 0,1 0 0 0 0,-1 0 0 0 0,0 0 0 0 0,1 0 0 0 0,7 3 0 0 0,0 0 0 0 0,0-1 0 0 0,1 0 0 0 0,-1-1 0 0 0,1 0 0 0 0,0 0 0 0 0,-1 0 0 0 0,1-1 0 0 0,0-1 0 0 0,-1 0 0 0 0,16-3 0 0 0,34-7-64 0 0,-57 11-273 0 0,-1 0-138 0 0,0 0-33 0 0,0 0-140 0 0,3-20-3569 0 0,-3 17 2682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7 13823 0 0,'0'0'315'0'0,"0"0"45"0"0,0 0 21 0 0,0 0-49 0 0,5-6 254 0 0,-4 6 7032 0 0,-4 9-7154 0 0,0 1 0 0 0,-1-1-1 0 0,-8 17 1 0 0,4-8-167 0 0,-51 98 1143 0 0,17-20-1150 0 0,-45 120 28 0 0,60-140-318 0 0,-15 49 0 0 0,37-104 0 0 0,0 0 0 0 0,2 0 0 0 0,0 0 0 0 0,0 23 0 0 0,3-27 0 0 0,1 1 0 0 0,0-1 0 0 0,1 0 0 0 0,1 0 0 0 0,7 21 0 0 0,-10-36 0 0 0,2 1 0 0 0,-1 0 0 0 0,0-1 0 0 0,0 0 0 0 0,1 1 0 0 0,0-1 0 0 0,-1 0 0 0 0,1 0 0 0 0,0 0 0 0 0,2 2 0 0 0,-3-2 0 0 0,0-1 0 0 0,0 0 0 0 0,1 0 0 0 0,-1 0 0 0 0,0 0 0 0 0,0-1 0 0 0,1 1 0 0 0,-1 0 0 0 0,0 0 0 0 0,1-1 0 0 0,-1 1 0 0 0,0-1 0 0 0,1 1 0 0 0,-1-1 0 0 0,1 0 0 0 0,-1 1 0 0 0,1-1 0 0 0,-1 0 0 0 0,1 0 0 0 0,-1 0 0 0 0,1 0 0 0 0,1-1 0 0 0,3 1 0 0 0,-3 0-112 0 0,1 0 1 0 0,-1 0-1 0 0,1-1 0 0 0,-1 1 0 0 0,1-1 1 0 0,-1 0-1 0 0,1 0 0 0 0,-1 0 0 0 0,0 0 1 0 0,0-1-1 0 0,1 1 0 0 0,-1-1 1 0 0,0 0-1 0 0,0 0 0 0 0,0 0 0 0 0,-1 0 1 0 0,1 0-1 0 0,0-1 0 0 0,-1 1 0 0 0,0-1 1 0 0,1 0-1 0 0,-1 0 0 0 0,0 0 1 0 0,2-4-1 0 0,1-4-911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0,'4'-7'1668'0'0,"-2"5"-1376"0"0,-1 0 1 0 0,1 1-1 0 0,-1-1 0 0 0,1 0 0 0 0,0 1 0 0 0,0-1 0 0 0,0 1 0 0 0,0 0 0 0 0,0-1 1 0 0,0 1-1 0 0,0 0 0 0 0,0 0 0 0 0,0 1 0 0 0,0-1 0 0 0,0 0 0 0 0,1 1 1 0 0,2-1-1 0 0,8-3 1437 0 0,-12 4-842 0 0,1 1-583 0 0,3 3-247 0 0,-1 0 0 0 0,1 1 1 0 0,-1 0-1 0 0,1 0 0 0 0,-1 0 1 0 0,-1 0-1 0 0,1 0 0 0 0,-1 1 0 0 0,0 0 1 0 0,0-1-1 0 0,3 11 0 0 0,-2-1 215 0 0,-1 0-1 0 0,0 1 0 0 0,1 18 1 0 0,3 19 60 0 0,-3-23-332 0 0,-2-20 0 0 0,-1 0 0 0 0,5 15 0 0 0,-2-16 0 0 0,0-3-64 0 0,-3-5-273 0 0,-1-1-138 0 0,0 0-33 0 0,0 0-208 0 0,0 0-857 0 0,0 0-379 0 0,0 0-80 0 0,0 0-15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17503 0 0,'0'0'399'0'0,"0"0"60"0"0,0 0 21 0 0,0 0-59 0 0,1-1-276 0 0,2-2 11 0 0,-2 2 570 0 0,-1 1 244 0 0,0 0 43 0 0,0 0-59 0 0,4 21 771 0 0,-5-14-1668 0 0,0 0 0 0 0,-1 0 0 0 0,0-1 0 0 0,0 1 0 0 0,0 0 0 0 0,-1-1 0 0 0,0 0 0 0 0,0 0 0 0 0,-8 10 0 0 0,-1 6-11 0 0,-1 0-44 0 0,-1-1 1 0 0,0-1-1 0 0,-2 0 0 0 0,0 0 1 0 0,-1-2-1 0 0,-24 20 0 0 0,30-30-5414 0 0,10-8-2096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10135 0 0,'0'0'464'0'0,"0"0"-9"0"0,0 0-223 0 0,0 0 156 0 0,0 0 100 0 0,0 0 21 0 0,2 0 3 0 0,3 1-106 0 0,-1-1-1 0 0,0 0 0 0 0,1-1 1 0 0,-1 1-1 0 0,1-1 0 0 0,-1 0 1 0 0,0 0-1 0 0,0 0 0 0 0,0-1 1 0 0,0 1-1 0 0,5-3 0 0 0,0-1 158 0 0,-1 1 1 0 0,0-1-1 0 0,0-1 0 0 0,10-8 0 0 0,31-25 117 0 0,-46 36-502 0 0,21-18 569 0 0,-2-1 0 0 0,35-43 0 0 0,-34 37-303 0 0,-17 23-348 0 0,-1 0 1 0 0,-1-1 0 0 0,1 0 0 0 0,-1 0 0 0 0,0-1-1 0 0,0 1 1 0 0,0-1 0 0 0,-1 0 0 0 0,0 0 0 0 0,-1 0-1 0 0,4-14 1 0 0,-4 12-97 0 0,-2 9 0 0 0,0 0 0 0 0,0 0 0 0 0,0 0 0 0 0,0-1 0 0 0,1 1 0 0 0,-1 0 0 0 0,0-1 0 0 0,0 1 0 0 0,0 0 0 0 0,0 0 0 0 0,0-1 0 0 0,0 1 0 0 0,0 0 0 0 0,0 0 0 0 0,0-1 0 0 0,0 1 0 0 0,0 0 0 0 0,0-1 0 0 0,0 1 0 0 0,-1 0 0 0 0,1 0 0 0 0,0-1 0 0 0,0 1 0 0 0,0 0 0 0 0,0 0 0 0 0,0-1 0 0 0,0 1 0 0 0,-1 0 0 0 0,1 0 0 0 0,0 0 0 0 0,0-1 0 0 0,0 1 0 0 0,-1 0 0 0 0,1 0 0 0 0,-1-1 0 0 0,-6-6 0 0 0,1-1 0 0 0,6 8 0 0 0,0-1 0 0 0,-1 1 0 0 0,1-1 0 0 0,0 1 0 0 0,-1-1 0 0 0,1 1 0 0 0,0-1 0 0 0,-1 1 0 0 0,1 0 0 0 0,-1-1 0 0 0,1 1 0 0 0,-1-1 0 0 0,1 1 0 0 0,0 0 0 0 0,-1-1 0 0 0,1 1 0 0 0,-1 0 0 0 0,0 0 0 0 0,1 0 0 0 0,-1-1 0 0 0,1 1 0 0 0,-1 0 0 0 0,1 0 0 0 0,-1 0 0 0 0,1 0 0 0 0,-1 0 0 0 0,0 0 0 0 0,0 0 0 0 0,-1 0 0 0 0,0 0 0 0 0,0-1 0 0 0,0 1 0 0 0,0-1 0 0 0,0 1 0 0 0,0 0 0 0 0,0 0 0 0 0,0 0 0 0 0,0 0 0 0 0,-1 1 0 0 0,1-1 0 0 0,0 0 0 0 0,0 1 0 0 0,0 0 0 0 0,0-1 0 0 0,-2 2 0 0 0,-4 1 0 0 0,3-1 0 0 0,0 0 0 0 0,0 0 0 0 0,1 1 0 0 0,-1-1 0 0 0,0 1 0 0 0,1 0 0 0 0,-1 0 0 0 0,-4 5 0 0 0,-1 2 0 0 0,-18 21 0 0 0,15-13 454 0 0,0 0-1 0 0,1 1 1 0 0,-16 34 0 0 0,22-40-612 0 0,1-1 1 0 0,1 1-1 0 0,0 1 0 0 0,0-1 1 0 0,2 0-1 0 0,-1 1 1 0 0,1 15-1 0 0,2-23 145 0 0,0-1 1 0 0,0 1-1 0 0,1-1 1 0 0,0 1-1 0 0,0-1 0 0 0,0 0 1 0 0,0 1-1 0 0,1-1 1 0 0,0 0-1 0 0,0 0 0 0 0,1 0 1 0 0,-1 0-1 0 0,1-1 1 0 0,0 1-1 0 0,1-1 0 0 0,-1 1 1 0 0,1-1-1 0 0,-1 0 1 0 0,1 0-1 0 0,6 4 0 0 0,-4-4 6 0 0,0-1-1 0 0,0 1 0 0 0,0-1 0 0 0,1 0 0 0 0,-1 0 1 0 0,1-1-1 0 0,-1 0 0 0 0,1 0 0 0 0,0-1 1 0 0,0 0-1 0 0,0 0 0 0 0,-1 0 0 0 0,1-1 0 0 0,14-1 1 0 0,4-3-28 0 0,-1 0 0 0 0,45-15 0 0 0,-27 7 23 0 0,-33 10 19 0 0,-6 1-15 0 0,1 0 0 0 0,0 0 0 0 0,-1 0 0 0 0,0-1 1 0 0,1 1-1 0 0,-1-1 0 0 0,0 0 0 0 0,1 0 0 0 0,2-3 0 0 0,-4 4-363 0 0,-2 1-117 0 0,0 0-1022 0 0,0 0-4209 0 0,0 0-1801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4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21191 0 0,'9'-2'1027'0'0,"151"-17"4313"0"0,-95 11-5307 0 0,-57 7-230 0 0,-6 1-838 0 0,6 1-1912 0 0,-7-1 1414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5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13823 0 0,'0'0'630'0'0,"0"0"-13"0"0,5-6-368 0 0,45-59 7715 0 0,-46 59-7676 0 0,0 1 0 0 0,-1-1 0 0 0,0 1 0 0 0,0-1 0 0 0,0 0 0 0 0,2-7 0 0 0,10-40 1843 0 0,-12 38-1946 0 0,19-69-144 0 0,-21 82 170 0 0,-1 2 58 0 0,0 0 10 0 0,0 0-35 0 0,1 7-184 0 0,-1-1 1 0 0,0 1-1 0 0,0-1 0 0 0,0 1 1 0 0,-1-1-1 0 0,0 1 0 0 0,0-1 1 0 0,-4 12-1 0 0,-2 14-983 0 0,-2 44 379 0 0,9-74 628 0 0,0 0 1 0 0,0-1-1 0 0,0 1 0 0 0,0 0 0 0 0,1-1 1 0 0,-1 1-1 0 0,0 0 0 0 0,1 0 0 0 0,-1-1 1 0 0,2 3-1 0 0,1 11 482 0 0,16-11-1958 0 0,-15-4 1383 0 0,0 0 0 0 0,-1-1-1 0 0,1 1 1 0 0,0-1 0 0 0,-1 0-1 0 0,1 0 1 0 0,0 0 0 0 0,-1 0-1 0 0,1-1 1 0 0,-1 1 0 0 0,1-1-1 0 0,-1 0 1 0 0,0 0 0 0 0,0 0-1 0 0,0-1 1 0 0,5-4 0 0 0,-1 0 7 0 0,1-1 1 0 0,-1-1 0 0 0,0 1-1 0 0,8-16 1 0 0,-3 6 1 0 0,-8 13 0 0 0,0-2 0 0 0,0 1 0 0 0,-1 0 0 0 0,0-1 0 0 0,0 0 0 0 0,4-11 0 0 0,-4 4 138 0 0,2-12 404 0 0,-5 24-318 0 0,-5 5-212 0 0,1 0 0 0 0,0 0 0 0 0,0 0 0 0 0,0 0 0 0 0,0 1 0 0 0,0-1 0 0 0,1 1 0 0 0,-1 0 0 0 0,1 0 0 0 0,0 0 0 0 0,-4 8 0 0 0,3-5-75 0 0,1 0 0 0 0,0 0 0 0 0,1 0 0 0 0,-1 0-1 0 0,1 0 1 0 0,1 0 0 0 0,-2 12 0 0 0,2-15-71 0 0,1-2 110 0 0,0-1 1 0 0,0 0-1 0 0,0 1 1 0 0,1-1-1 0 0,-1 1 0 0 0,0-1 1 0 0,0 0-1 0 0,1 1 1 0 0,-1-1-1 0 0,1 0 1 0 0,-1 1-1 0 0,1-1 1 0 0,-1 0-1 0 0,1 0 1 0 0,1 2-1 0 0,-1-1-15 0 0,1 0 0 0 0,-1 0 0 0 0,0 0 0 0 0,1-1 0 0 0,-1 1 0 0 0,1 0 0 0 0,0-1 0 0 0,0 1 0 0 0,0-1 0 0 0,-1 0 0 0 0,1 1 0 0 0,1-1 0 0 0,-1 0 0 0 0,0 0 0 0 0,0 0 0 0 0,0-1 0 0 0,0 1 0 0 0,1 0 0 0 0,-1-1 0 0 0,0 0 0 0 0,1 1 0 0 0,-1-1 0 0 0,3 0 0 0 0,3 0-303 0 0,1 0-1 0 0,0-1 1 0 0,-1 0 0 0 0,18-3-1 0 0,-17 1-2556 0 0,-1-1-5330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17503 0 0,'0'0'803'0'0,"0"0"-18"0"0,0 0-358 0 0,0 0 341 0 0,0 0 205 0 0,2 1 40 0 0,15 3-225 0 0,1-1 0 0 0,-1 0 0 0 0,1-1 0 0 0,-1-1-1 0 0,22-2 1 0 0,245-24-172 0 0,-125 11-2399 0 0,-157 13 773 0 0,-2 1-149 0 0,0 0-573 0 0,0 0-248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5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48 19351 0 0,'0'0'886'0'0,"0"0"-21"0"0,2-1-554 0 0,9-3-103 0 0,-1 0 835 0 0,0 0 0 0 0,13-3 0 0 0,-21 6-875 0 0,1 1 1 0 0,-1 0-1 0 0,0-1 0 0 0,0 1 1 0 0,0 0-1 0 0,0 0 0 0 0,1 1 1 0 0,-1-1-1 0 0,0 0 0 0 0,0 1 1 0 0,0-1-1 0 0,0 1 0 0 0,0-1 0 0 0,0 1 1 0 0,3 2-1 0 0,-2-2-91 0 0,-1 1 0 0 0,0 0 1 0 0,0 0-1 0 0,1 0 0 0 0,-1 0 0 0 0,0 0 0 0 0,-1 0 1 0 0,1 1-1 0 0,0-1 0 0 0,-1 0 0 0 0,1 1 0 0 0,-1 0 0 0 0,1 2 1 0 0,1 4 293 0 0,0 0 0 0 0,2 16 0 0 0,-4-19-345 0 0,0 5-26 0 0,0 1 0 0 0,-1 0 0 0 0,0 0 0 0 0,-4 20 0 0 0,0 6 0 0 0,4-29 0 0 0,-1 0 0 0 0,-1 0 0 0 0,1 0 0 0 0,-1 0 0 0 0,-4 12 0 0 0,2-14 0 0 0,-3-2 0 0 0,5-3 0 0 0,1-2 0 0 0,0 1 0 0 0,0 0 0 0 0,0-1 0 0 0,0 0 0 0 0,0 1 0 0 0,0-1 0 0 0,0 1 0 0 0,0-1 0 0 0,0 0 0 0 0,-1 0 0 0 0,1 0 0 0 0,0 0 0 0 0,0 0 0 0 0,0 0 0 0 0,0 0 0 0 0,0 0 0 0 0,-1 0 0 0 0,1 0 0 0 0,0 0 0 0 0,-2-1 0 0 0,-13-3 0 0 0,0 0 0 0 0,1-1 0 0 0,0 0 0 0 0,-22-11 0 0 0,33 13 0 0 0,-1 0 0 0 0,0 0 0 0 0,1 0 0 0 0,-1-1 0 0 0,1 1 0 0 0,0-1 0 0 0,0 0 0 0 0,1 0 0 0 0,-1-1 0 0 0,1 1 0 0 0,0-1 0 0 0,0 1 0 0 0,0-1 0 0 0,0 0 0 0 0,1 0 0 0 0,-3-10 0 0 0,2 4 0 0 0,1-1 0 0 0,0 1 0 0 0,0-1 0 0 0,1 0 0 0 0,2-18 0 0 0,-1 24 0 0 0,0 1 0 0 0,1 0 0 0 0,0-1 0 0 0,0 1 0 0 0,0 0 0 0 0,1 0 0 0 0,0-1 0 0 0,0 1 0 0 0,0 1 0 0 0,1-1 0 0 0,-1 0 0 0 0,1 0 0 0 0,0 1 0 0 0,5-6 0 0 0,-5 8 0 0 0,-1 0 0 0 0,1 0 0 0 0,-1 1 0 0 0,1-1 0 0 0,0 0 0 0 0,0 1 0 0 0,0 0 0 0 0,0 0 0 0 0,5-2 0 0 0,33-4 0 0 0,-16 3 0 0 0,-20 2 0 0 0,1 1 0 0 0,-1 1 0 0 0,1-1 0 0 0,-1 1 0 0 0,1 0 0 0 0,-1 0 0 0 0,1 0 0 0 0,-1 1 0 0 0,6 1 0 0 0,36 8 0 0 0,-42-8 0 0 0,0-1-1 0 0,0 0 1 0 0,1 0 0 0 0,-1 0-1 0 0,9 0 1 0 0,28 2 13 0 0,-35-3 44 0 0,-6 0-64 0 0,-1 0-383 0 0,0 0-197 0 0,0 0-42 0 0,0 0-255 0 0,0 0-1031 0 0,0 0-448 0 0,-2-1-92 0 0,-7-4-23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5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12 919 0 0,'1'-1'67'0'0,"-29"-2"6153"0"0,-10-4 4387 0 0,37 7-9219 0 0,1 0-138 0 0,0 0-106 0 0,0 0-324 0 0,0 0-144 0 0,2 1-32 0 0,3 5-374 0 0,0 1 0 0 0,0 0 0 0 0,0-1 0 0 0,-1 2 0 0 0,0-1 0 0 0,-1 0 0 0 0,1 1 0 0 0,-2 0 0 0 0,1 0 0 0 0,2 13 0 0 0,1 12 125 0 0,3 42 0 0 0,-9-67-319 0 0,8 337 679 0 0,-9-232-698 0 0,-5 79-12 0 0,1 0 49 0 0,-2-83-361 0 0,7-109 214 0 0,0 1 1 0 0,0-1-1 0 0,0 0 0 0 0,0 1 1 0 0,-1-1-1 0 0,1 1 0 0 0,0-1 1 0 0,0 1-1 0 0,-1-1 0 0 0,1 0 1 0 0,0 1-1 0 0,0-1 0 0 0,-1 1 1 0 0,1-1-1 0 0,-1 0 0 0 0,1 0 1 0 0,0 1-1 0 0,-1-1 0 0 0,1 0 1 0 0,-1 1-1 0 0,1-1 0 0 0,0 0 1 0 0,-1 0-1 0 0,1 0 1 0 0,-1 0-1 0 0,1 0 0 0 0,-1 1 1 0 0,1-1-1 0 0,-1 0 0 0 0,1 0 1 0 0,-1 0-1 0 0,1 0 0 0 0,-1 0 1 0 0,-16-2-2379 0 0,-5-8-1008 0 0,11 4 1571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7367 0 0,'0'0'568'0'0,"0"0"8"0"0,0 0 1424 0 0,0 0 662 0 0,0 0 127 0 0,0 0-188 0 0,0 0-887 0 0,0 0-392 0 0,0 0-77 0 0,0 0-113 0 0,0 0-400 0 0,0 0-174 0 0,0 0-41 0 0,0 0-18 0 0,2 0-57 0 0,56-2 1323 0 0,-26 0-1199 0 0,31 2-1 0 0,-58 1-515 0 0,-2-1-32 0 0,-1 0 0 0 0,0 0 0 0 0,0 1 0 0 0,0-1 0 0 0,0 1 0 0 0,0 0 0 0 0,0 0 0 0 0,0 0 0 0 0,4 2 0 0 0,-6-3-10 0 0,1 0-1 0 0,-1 1 1 0 0,1-1 0 0 0,-1 0 0 0 0,1 0 0 0 0,-1 1 0 0 0,1-1 0 0 0,-1 0 0 0 0,0 1-1 0 0,1-1 1 0 0,-1 1 0 0 0,1-1 0 0 0,-1 1 0 0 0,0-1 0 0 0,0 1 0 0 0,1-1 0 0 0,-1 1-1 0 0,0-1 1 0 0,0 1 0 0 0,1-1 0 0 0,-1 1 0 0 0,0-1 0 0 0,0 1 0 0 0,0 0 0 0 0,0 1 2 0 0,0-1 0 0 0,0 1 0 0 0,-1 0 1 0 0,1-1-1 0 0,0 1 0 0 0,-1-1 0 0 0,1 0 1 0 0,-1 1-1 0 0,0 1 0 0 0,-4 4 27 0 0,1 0-1 0 0,-10 12 1 0 0,11-15-5 0 0,-4 3-20 0 0,1-1 0 0 0,-1 0 0 0 0,0 0 0 0 0,-12 7 1 0 0,-13 13 10 0 0,18-14-23 0 0,9-8 0 0 0,1-1 0 0 0,0 1 0 0 0,0 0 0 0 0,0 0 0 0 0,1 0 0 0 0,-1 0 0 0 0,1 1 0 0 0,0 0 0 0 0,-3 5 0 0 0,6-9 0 0 0,-1-1 0 0 0,1 1 0 0 0,0-1 0 0 0,-1 1 0 0 0,1-1 0 0 0,0 1 0 0 0,0-1 0 0 0,-1 1 0 0 0,1 0 0 0 0,0-1 0 0 0,0 1 0 0 0,0-1 0 0 0,0 1 0 0 0,0-1 0 0 0,0 1 0 0 0,0 0 0 0 0,0-1 0 0 0,0 1 0 0 0,0-1 0 0 0,0 1 0 0 0,0 0 0 0 0,1-1 0 0 0,-1 1 0 0 0,0-1 0 0 0,0 1 0 0 0,1-1 0 0 0,-1 1 0 0 0,0-1 0 0 0,0 1 0 0 0,1-1 0 0 0,-1 1 0 0 0,1 0 0 0 0,1 0 0 0 0,2 10 0 0 0,-4-10 0 0 0,1 0 0 0 0,-1 0 0 0 0,1 1 0 0 0,-1-1 0 0 0,1 0 0 0 0,-1 0 0 0 0,1 0 0 0 0,0 0 0 0 0,-1 1 0 0 0,1-1 0 0 0,0 0 0 0 0,0 0 0 0 0,0-1 0 0 0,0 1 0 0 0,0 0 0 0 0,0 0 0 0 0,0 0 0 0 0,0-1 0 0 0,0 1 0 0 0,1 0 0 0 0,-1-1 0 0 0,0 1 0 0 0,2 0 0 0 0,21 3-461 0 0,1 0 0 0 0,-1-1-1 0 0,49-2 1 0 0,-65-1 374 0 0,-7 0-789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5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223 404 6447 0 0,'0'0'298'0'0,"0"0"-10"0"0,1-2-188 0 0,21-34 4028 0 0,-14 22-487 0 0,-8 13-2336 0 0,5-20 1606 0 0,-5 16-2181 0 0,0 0 0 0 0,0-1 0 0 0,3-10 0 0 0,-3 15-108 0 0,-4-6 557 0 0,2 5-1093 0 0,1 1 0 0 0,-1 0-1 0 0,0 0 1 0 0,0 0 0 0 0,0 0 0 0 0,0 0-1 0 0,0 1 1 0 0,0-1 0 0 0,0 0-1 0 0,0 1 1 0 0,0 0 0 0 0,0-1 0 0 0,0 1-1 0 0,-2 0 1 0 0,-2 0 143 0 0,1 0 0 0 0,0 0 0 0 0,0 1 0 0 0,-9 2 0 0 0,14-3-228 0 0,-2 0 31 0 0,0 1 1 0 0,0-1 0 0 0,0 1-1 0 0,0-1 1 0 0,0 1-1 0 0,0 0 1 0 0,1 0 0 0 0,-1 0-1 0 0,0 0 1 0 0,1 0-1 0 0,-1 0 1 0 0,0 0-1 0 0,-2 3 1 0 0,1 0-12 0 0,-1 0-1 0 0,-1 0 1 0 0,1-1 0 0 0,-1 0-1 0 0,1 0 1 0 0,-10 5 0 0 0,8-6 1 0 0,1 2 0 0 0,-1-1 1 0 0,1 1-1 0 0,-8 6 0 0 0,3 1 36 0 0,0-1 1 0 0,1 1-1 0 0,-12 20 1 0 0,15-20-11 0 0,0 0 1 0 0,1 0 0 0 0,1 0 0 0 0,-1 1 0 0 0,2-1-1 0 0,0 1 1 0 0,-3 20 0 0 0,5-28-46 0 0,1 0-1 0 0,0 0 1 0 0,0 0 0 0 0,0 1-1 0 0,0-1 1 0 0,0 0 0 0 0,1 0-1 0 0,0 0 1 0 0,0 0 0 0 0,0 0-1 0 0,3 6 1 0 0,-3-9-2 0 0,0 1 0 0 0,0-1 0 0 0,0 0 0 0 0,0 1 0 0 0,0-1 0 0 0,0 0 0 0 0,0 0 0 0 0,1 0 0 0 0,-1 0 0 0 0,0 0 0 0 0,1 0 0 0 0,-1 0 1 0 0,1 0-1 0 0,-1 0 0 0 0,1-1 0 0 0,-1 1 0 0 0,1-1 0 0 0,0 1 0 0 0,-1-1 0 0 0,1 1 0 0 0,0-1 0 0 0,-1 0 0 0 0,1 0 0 0 0,0 0 0 0 0,-1 0 0 0 0,1 0 0 0 0,0 0 0 0 0,-1-1 0 0 0,1 1 0 0 0,1-1 0 0 0,4-1-4 0 0,0 0 1 0 0,0 0-1 0 0,0-1 0 0 0,-1 0 0 0 0,1-1 1 0 0,-1 1-1 0 0,9-8 0 0 0,40-36-56 0 0,-34 28 27 0 0,0-1 71 0 0,-1-1 0 0 0,-1 0 0 0 0,-1-1-1 0 0,24-40 1 0 0,-15 21 123 0 0,-2-2-1 0 0,-3-1 0 0 0,30-76 1 0 0,-51 117-134 0 0,0 1 0 0 0,0-1-1 0 0,0 0 1 0 0,-1 0 0 0 0,1 0 0 0 0,-1 0 0 0 0,1 0 0 0 0,-1 0 0 0 0,0 0 0 0 0,0 0 0 0 0,0 0 0 0 0,-1 0-1 0 0,1 0 1 0 0,-1 0 0 0 0,1 0 0 0 0,-1 0 0 0 0,0 0 0 0 0,0 0 0 0 0,-1 0 0 0 0,1 1 0 0 0,0-1-1 0 0,-1 0 1 0 0,0 1 0 0 0,1 0 0 0 0,-5-5 0 0 0,3 4 44 0 0,0 0 0 0 0,0 0 0 0 0,0 1 0 0 0,-1-1 1 0 0,1 1-1 0 0,-1 0 0 0 0,1 0 0 0 0,-1 0 0 0 0,-4-2 0 0 0,6 4-44 0 0,0-1 0 0 0,0 1 0 0 0,0 0 0 0 0,0-1 0 0 0,-1 1 0 0 0,1 0 0 0 0,0 1 0 0 0,0-1 0 0 0,0 0 0 0 0,0 0 0 0 0,0 1-1 0 0,0-1 1 0 0,0 1 0 0 0,0 0 0 0 0,0 0 0 0 0,0 0 0 0 0,1 0 0 0 0,-1 0 0 0 0,0 0 0 0 0,-3 3 0 0 0,-23 13-28 0 0,24-15 0 0 0,-1 1 0 0 0,0 0 0 0 0,0 0 0 0 0,1 0 0 0 0,0 1 0 0 0,0-1 0 0 0,0 1 0 0 0,-7 7 0 0 0,-7 10 0 0 0,15-18 0 0 0,0 0 0 0 0,0 0 0 0 0,0 0 0 0 0,1 0 0 0 0,-1 1 0 0 0,1-1 0 0 0,0 1 0 0 0,0 0 0 0 0,0-1 0 0 0,-1 5 0 0 0,-4 46-53 0 0,3-40 45 0 0,1-6 7 0 0,1 1 1 0 0,0 0 0 0 0,1 0-1 0 0,-1 0 1 0 0,2 0-1 0 0,-1 9 1 0 0,2 1-16 0 0,-2 24 0 0 0,1-37 13 0 0,-1 0 0 0 0,0-1-1 0 0,0 1 1 0 0,0-1 0 0 0,-1 1 0 0 0,1-1 0 0 0,-1 0-1 0 0,-1 1 1 0 0,-2 4 0 0 0,0-4 3 0 0,-5 9 0 0 0,9-14 0 0 0,1 0 0 0 0,0-1 0 0 0,0 1 0 0 0,0 0 0 0 0,-1-1 0 0 0,1 1 0 0 0,0 0 0 0 0,0-1 0 0 0,0 1 0 0 0,0 0 0 0 0,0-1 0 0 0,0 1 0 0 0,0 0 0 0 0,0-1 0 0 0,0 1 0 0 0,1 0 0 0 0,-1-1 0 0 0,0 1 0 0 0,0 0 0 0 0,1-1 0 0 0,-1 1 0 0 0,0 0 0 0 0,1 0 0 0 0,3 3 0 0 0,0 0 0 0 0,1-1 0 0 0,-1 0 0 0 0,0 0 0 0 0,1 0 0 0 0,9 4 0 0 0,6 5 0 0 0,-8-5 0 0 0,1 0 0 0 0,20 8 0 0 0,-26-13 0 0 0,-1 0 0 0 0,1 0 0 0 0,-1-1 0 0 0,1 1 0 0 0,0-1 0 0 0,-1-1 0 0 0,13 0 0 0 0,-14-1 2 0 0,0 0 1 0 0,0 0-1 0 0,0 0 1 0 0,0-1-1 0 0,0 0 1 0 0,0 0-1 0 0,-1-1 1 0 0,1 1-1 0 0,-1-1 1 0 0,1 0-1 0 0,-1 0 1 0 0,0 0-1 0 0,0-1 0 0 0,-1 1 1 0 0,1-1-1 0 0,-1 0 1 0 0,1 0-1 0 0,-1 0 1 0 0,0-1-1 0 0,-1 1 1 0 0,1-1-1 0 0,-1 0 1 0 0,0 1-1 0 0,0-1 1 0 0,1-7-1 0 0,-1 2-2 0 0,0 1 0 0 0,1 0 0 0 0,0 0 0 0 0,1 0 0 0 0,4-9 0 0 0,27-41 0 0 0,-26 44 0 0 0,-5 7 0 0 0,-3 6 0 0 0,0 0 0 0 0,0 0 0 0 0,0 0 0 0 0,0 0 0 0 0,1 0 0 0 0,-1 0 0 0 0,0 1 0 0 0,1-1 0 0 0,0 1 0 0 0,-1-1 0 0 0,1 1 0 0 0,2-2 0 0 0,4-2 0 0 0,0 5 0 0 0,-5 2 0 0 0,0-1 0 0 0,-1 0 0 0 0,1 1 0 0 0,0 0 0 0 0,-1-1 0 0 0,1 1 0 0 0,-1 0 0 0 0,0 0 0 0 0,0 1 0 0 0,0-1 0 0 0,0 0 0 0 0,0 1 0 0 0,2 2 0 0 0,20 39 0 0 0,-21-39 0 0 0,41 80 52 0 0,27 38 76 0 0,-60-105-120 0 0,-1-3 68 0 0,-9-14-12 0 0,-1-1 0 0 0,2 1-11 0 0,4 0-61 0 0,-4-1-82 0 0,-2 0-9 0 0,0 0-35 0 0,1-1 0 0 0,0 1 1 0 0,0-1-1 0 0,0 1 0 0 0,0-1 0 0 0,0 0 0 0 0,-1 1 0 0 0,1-1 1 0 0,0 0-1 0 0,0 1 0 0 0,-1-1 0 0 0,1 0 0 0 0,-1 0 0 0 0,1 1 1 0 0,0-2-1 0 0,2-6-997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0:5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21423 0 0,'0'0'984'0'0,"0"0"-25"0"0,0 0-470 0 0,13 9 2384 0 0,-10-6-2637 0 0,0 1 0 0 0,0-1 0 0 0,0 1 0 0 0,-1 0-1 0 0,1 0 1 0 0,-1 0 0 0 0,0 0 0 0 0,0 1 0 0 0,-1-1-1 0 0,1 0 1 0 0,-1 1 0 0 0,2 8 0 0 0,-1-2-148 0 0,-1 1 0 0 0,0 0 0 0 0,-1 22 0 0 0,-2 1-109 0 0,-3-1 1 0 0,0 0 0 0 0,-19 60-1 0 0,9-53-1969 0 0,6-23 811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3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93 8287 0 0,'0'0'382'0'0,"5"-7"126"0"0,1-1 606 0 0,0 0 0 0 0,0 1 0 0 0,0 0 0 0 0,1 0 0 0 0,15-11 0 0 0,2-3 2856 0 0,-23 20-3458 0 0,-1 1-456 0 0,0 0 0 0 0,0 0 0 0 0,1 0 0 0 0,-1 0 0 0 0,0 0 0 0 0,0 0 0 0 0,0 0 0 0 0,0 0-1 0 0,0 0 1 0 0,1 0 0 0 0,-1 0 0 0 0,0 0 0 0 0,0 0 0 0 0,0 0 0 0 0,0 0 0 0 0,0 0 0 0 0,0 0 0 0 0,1 0 0 0 0,-1 0 0 0 0,0 0-1 0 0,0 0 1 0 0,0 0 0 0 0,0 0 0 0 0,0 0 0 0 0,0-1 0 0 0,1 1 0 0 0,-1 0 0 0 0,0 0 0 0 0,0 0 0 0 0,0 0 0 0 0,0 0 0 0 0,0 0-1 0 0,0 0 1 0 0,0-1 0 0 0,0 1 0 0 0,0 0 0 0 0,0 0 0 0 0,0 0 0 0 0,0 0 0 0 0,0 0 0 0 0,0 0 0 0 0,0-1 0 0 0,0 1 0 0 0,0 0 0 0 0,0 0-1 0 0,0 0 1 0 0,0 0 0 0 0,0-1 0 0 0,-6-3 2428 0 0,1 4-2391 0 0,0-1 0 0 0,0 1 0 0 0,0 0 0 0 0,-1 1 1 0 0,1-1-1 0 0,0 1 0 0 0,0 0 0 0 0,0 1 0 0 0,0-1 0 0 0,-10 5 0 0 0,3 0 163 0 0,0 0 0 0 0,0 1 0 0 0,-11 8 0 0 0,9-4-256 0 0,1 2 0 0 0,0 0 0 0 0,1 0 0 0 0,0 1 0 0 0,1 1 0 0 0,1 0 0 0 0,-9 17 0 0 0,10-15 0 0 0,1 1 0 0 0,0 0 0 0 0,-6 25 0 0 0,-4 10 0 0 0,-5 16 0 0 0,-21 103 0 0 0,22-80 0 0 0,-7 83 0 0 0,21-113 0 0 0,-21 180 0 0 0,25-220 148 0 0,0 0-1 0 0,-11 28 1 0 0,13-45 577 0 0,-6 5 139 0 0,2-4-848 0 0,-2-3-16 0 0,3-2 0 0 0,-4 0 0 0 0,-3-5 0 0 0,8 4 0 0 0,3 0 0 0 0,0 0 0 0 0,0 0 0 0 0,0-1 0 0 0,0 1 0 0 0,0 0 0 0 0,0 0 0 0 0,0-1 0 0 0,1 1 0 0 0,-1 0 0 0 0,0-1 0 0 0,0 1 0 0 0,0-1 0 0 0,0 1 0 0 0,0-1 0 0 0,0 1 0 0 0,-1-2 0 0 0,-9-8 0 0 0,9 9 0 0 0,0 0 0 0 0,0 0 0 0 0,1 0 0 0 0,-1 0 0 0 0,0 0 0 0 0,1 0 0 0 0,-1-1 0 0 0,1 1 0 0 0,-1-1 0 0 0,1 1 0 0 0,0-1 0 0 0,-1 1 0 0 0,1-1 0 0 0,0 0 0 0 0,0 0 0 0 0,0 1 0 0 0,0-4 0 0 0,-1-3 0 0 0,3 1-133 0 0,-1 5-563 0 0,0 2-258 0 0,0 0-1102 0 0,0 0-4403 0 0,0 0-1891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10135 0 0,'0'0'231'0'0,"0"0"29"0"0,0 0 19 0 0,0 0 37 0 0,0 0 125 0 0,-4-9 1049 0 0,3 5 2269 0 0,1 2 4881 0 0,5 1-8638 0 0,-1-1 0 0 0,1 1-1 0 0,0 0 1 0 0,0 0 0 0 0,0 0 0 0 0,0 1 0 0 0,0 0-1 0 0,0 0 1 0 0,-1 0 0 0 0,7 1 0 0 0,-7-1-3 0 0,1 1 1 0 0,0-1-1 0 0,0 0 0 0 0,-1 0 1 0 0,7-2-1 0 0,21-2 1 0 0,-25 3 0 0 0,0 1 0 0 0,1-2 0 0 0,-1 1 0 0 0,13-5 0 0 0,-12 5 0 0 0,0 2 0 0 0,-3 3-64 0 0,-4-4-273 0 0,-1 0-138 0 0,0 0-33 0 0,0 2-189 0 0,0 0 0 0 0,0 0 0 0 0,0 0 0 0 0,-1 0 0 0 0,1 0 0 0 0,0-1 0 0 0,-1 1 0 0 0,-1 3 0 0 0,-2 4-1350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0-4 0 0,1 1 0 0 0,1 1-345 0 0,25 28 2439 0 0,-24-27-2523 0 0,-1-1 0 0 0,0 1 0 0 0,0 0 1 0 0,-1 0-1 0 0,1 0 0 0 0,-1 0 0 0 0,1 0 1 0 0,-1 0-1 0 0,0 1 0 0 0,1 3 0 0 0,-2-3 20 0 0,0 0 0 0 0,1 0 0 0 0,-1 0 0 0 0,1 0-1 0 0,0 0 1 0 0,0 0 0 0 0,1 0 0 0 0,-1-1 0 0 0,1 1 0 0 0,0-1 0 0 0,0 1-1 0 0,0-1 1 0 0,4 6 0 0 0,-1-2 27 0 0,0 0-1 0 0,-1 0 1 0 0,0 0-1 0 0,3 10 0 0 0,-3-9-138 0 0,0 1-1 0 0,0-1 0 0 0,7 10 0 0 0,-1-4 406 0 0,-1 1 0 0 0,-1 0 1 0 0,-1 0-1 0 0,11 28 0 0 0,-11-25-329 0 0,-1-5-67 0 0,-6-10 0 0 0,1 10 0 0 0,-1-3 0 0 0,-2 0 0 0 0,-5-2 0 0 0,0-3-64 0 0,6-4-273 0 0,1-1-138 0 0,0 0-33 0 0,0 0 65 0 0,-2 0 294 0 0,-6 0-75 0 0,6 0-855 0 0,2 0-370 0 0,0-2 888 0 0,-1 0-1 0 0,1 0 1 0 0,-1 1-1 0 0,1-1 1 0 0,-1 0-1 0 0,0 0 1 0 0,-1-2-1 0 0,-4-8-1074 0 0,1-1 100 0 0,4 10 0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0,'0'0'630'0'0,"0"0"-13"0"0,0 0-252 0 0,0 0 391 0 0,0 0 216 0 0,0 0 42 0 0,0 0-61 0 0,0 0-288 0 0,0 0-121 0 0,2 1-28 0 0,13 0 508 0 0,-14-1-512 0 0,10-3 1024 0 0,48 1 547 0 0,-9-1-1442 0 0,-33 1-400 0 0,-1 1 0 0 0,1 1 0 0 0,20 2 0 0 0,-15-1-241 0 0,-18-1 0 0 0,0 0 0 0 0,0 0 0 0 0,0 0 0 0 0,-1 0 0 0 0,1 1 0 0 0,5 1 0 0 0,-2 0 0 0 0,0-1 0 0 0,0 0 0 0 0,0 0 0 0 0,1 0 0 0 0,-1-1 0 0 0,0 0 0 0 0,11-2 0 0 0,8-2 0 0 0,-24 3-341 0 0,-7 1-460 0 0,-10 1-850 0 0,6 1 628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 10135 0 0,'0'0'464'0'0,"0"0"-9"0"0,-9-6 888 0 0,0-2 5579 0 0,8 8-6811 0 0,1 0 0 0 0,0-1 0 0 0,0 1 0 0 0,-1-1 0 0 0,1 1 0 0 0,0-1 0 0 0,0 0 0 0 0,0 1 0 0 0,0-1 0 0 0,0 1 0 0 0,0-1 0 0 0,0 1 0 0 0,0-1 0 0 0,0 1 0 0 0,0-1 0 0 0,0 1 0 0 0,0-1 0 0 0,1 1 0 0 0,-1-1 0 0 0,0 1 0 0 0,0-1 0 0 0,0 1 0 0 0,1-1 0 0 0,-1 1 0 0 0,0-1 0 0 0,1 1 0 0 0,0-1 0 0 0,0-1 47 0 0,1 1 0 0 0,-1 0 0 0 0,1 0 0 0 0,-1 0 0 0 0,1 0 0 0 0,0 0 0 0 0,-1 0 0 0 0,3-1 0 0 0,3 0 151 0 0,-1 1 0 0 0,0-1 1 0 0,1 1-1 0 0,6-1 0 0 0,17 0-139 0 0,12-1 514 0 0,0 1-1 0 0,65 7 0 0 0,-27-1-683 0 0,-61-4 0 0 0,1 0 0 0 0,-1 2 0 0 0,1 0 0 0 0,20 6 0 0 0,-19-5 0 0 0,-16-3 0 0 0,-1 1 0 0 0,1-1 0 0 0,0 1 0 0 0,0 0 0 0 0,-1 1 0 0 0,1-1 0 0 0,5 3 0 0 0,1 1 0 0 0,-2-2 0 0 0,-1-4 0 0 0,-1-6-400 0 0,-9 2-572 0 0,-4 2-1329 0 0,-13 0-1683 0 0,6 2 1937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0-61 0 0,0 0-288 0 0,0 0-121 0 0,0 0-28 0 0,0 0-4 0 0,0 0 0 0 0,0 0 0 0 0,0 0 0 0 0,0 0 0 0 0,0 0 0 0 0,0 0 0 0 0,0 0 0 0 0,1 1-68 0 0,3 2-365 0 0,1 1 0 0 0,0-1 0 0 0,0 0 0 0 0,0 0 0 0 0,0-1 0 0 0,0 1 0 0 0,0-1 0 0 0,1 0 0 0 0,-1 0 0 0 0,9 1 0 0 0,4 0 366 0 0,0-1 0 0 0,20 1 0 0 0,54-4 345 0 0,105-14-1 0 0,-63 3-304 0 0,-130 12-485 0 0,13-1 0 0 0,-8-1 0 0 0,-2-1-201 0 0,-22-1-3801 0 0,6 3 2469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18 10135 0 0,'0'0'231'0'0,"0"0"29"0"0,0 0 19 0 0,0 0 105 0 0,0 0 410 0 0,0 0 184 0 0,0 0 40 0 0,0 0-63 0 0,0 0-290 0 0,0 0-121 0 0,0 0-28 0 0,0 0 66 0 0,0 0 288 0 0,0 0 122 0 0,0 0 28 0 0,0 0-65 0 0,0 0-290 0 0,0 0-121 0 0,0 0-28 0 0,0 0-4 0 0,0 0 0 0 0,-1-1 0 0 0,-5 1-360 0 0,1 1 0 0 0,0-1 0 0 0,0 1-1 0 0,-1 0 1 0 0,1 0 0 0 0,0 1 0 0 0,0 0 0 0 0,0-1 0 0 0,1 2-1 0 0,-1-1 1 0 0,-7 5 0 0 0,-25 9 1186 0 0,-6-1-1322 0 0,35-12-16 0 0,1 1 0 0 0,20-11 0 0 0,59-31 0 0 0,-58 31 0 0 0,1 1 0 0 0,0 1 0 0 0,22-6 0 0 0,-16 9 0 0 0,-11 3 0 0 0,-2 3 0 0 0,-7-4 0 0 0,0 1 0 0 0,-1-1 0 0 0,1 0 0 0 0,-1 1 0 0 0,1-1 0 0 0,-1 0 0 0 0,1 1 0 0 0,-1-1 0 0 0,1 1 0 0 0,-1-1 0 0 0,1 1 0 0 0,-1-1 0 0 0,1 1 0 0 0,-1-1 0 0 0,0 1 0 0 0,1-1 0 0 0,-1 1 0 0 0,0 0 0 0 0,0-1 0 0 0,0 1 0 0 0,1-1 0 0 0,-1 1 0 0 0,0 0 0 0 0,0-1 0 0 0,0 1 0 0 0,0 0 0 0 0,0 1 0 0 0,0 0 0 0 0,1 2 31 0 0,-1 1 0 0 0,0-1 0 0 0,0 1-1 0 0,0-1 1 0 0,0 1 0 0 0,-1-1 0 0 0,1 1 0 0 0,-1-1 0 0 0,0 0 0 0 0,-3 6-1 0 0,0 0 118 0 0,0 1 0 0 0,-1-2 0 0 0,-7 11 0 0 0,7-12-50 0 0,0-1-1 0 0,-1 0 1 0 0,-1 0 0 0 0,1 0 0 0 0,-1-1 0 0 0,-15 11-1 0 0,3-4 120 0 0,-34 15-1 0 0,25-16-216 0 0,24-9 0 0 0,11-3 0 0 0,-4 0 0 0 0,-3 0 0 0 0,1 0 0 0 0,0 0 0 0 0,0 0 0 0 0,0 0 0 0 0,0 0 0 0 0,0 0 0 0 0,0 0 0 0 0,0 1 0 0 0,-1-1 0 0 0,1 0 0 0 0,0 0 0 0 0,0 1 0 0 0,0-1 0 0 0,-1 1 0 0 0,1-1 0 0 0,0 1 0 0 0,0-1 0 0 0,0 1 0 0 0,2 1 0 0 0,0 0 0 0 0,-1-1 0 0 0,1 1 0 0 0,0 0 0 0 0,-1 0 0 0 0,0 0 0 0 0,1 1 0 0 0,-1-1 0 0 0,0 1 0 0 0,0-1 0 0 0,0 1 0 0 0,-1 0 0 0 0,3 3 0 0 0,-2-1 0 0 0,0 1 0 0 0,0-1 0 0 0,0 1 0 0 0,-1-1 0 0 0,0 1 0 0 0,0-1 0 0 0,0 7 0 0 0,-1 2 0 0 0,-1 0 0 0 0,0 0 0 0 0,-1 0 0 0 0,-1 0 0 0 0,-4 17 0 0 0,4-23 0 0 0,0 1 0 0 0,0-1 0 0 0,0 0 0 0 0,-1 0 0 0 0,-1 0 0 0 0,1 0 0 0 0,-1-1 0 0 0,-1 0 0 0 0,1 0 0 0 0,-9 8 0 0 0,9-11 0 0 0,0 1 0 0 0,0-1 0 0 0,-1 0 0 0 0,0-1 0 0 0,0 1 0 0 0,0-1 0 0 0,0 0 0 0 0,0 0 0 0 0,0-1 0 0 0,-1 0 0 0 0,1 0 0 0 0,-1-1 0 0 0,-12 2 0 0 0,10-1 0 0 0,7-2 0 0 0,1 1 0 0 0,-1-1 0 0 0,0 1 0 0 0,1-1 0 0 0,-1 0 0 0 0,0 0 0 0 0,0 0 0 0 0,1 0 0 0 0,-1 0 0 0 0,0 0 0 0 0,0 0 0 0 0,1 0 0 0 0,-1-1 0 0 0,-2 0 0 0 0,2 0 0 0 0,0 1 0 0 0,0-1 0 0 0,0 0 0 0 0,0 0 0 0 0,0 0 0 0 0,0-1 0 0 0,0 1 0 0 0,0 0 0 0 0,1 0 0 0 0,-1-1 0 0 0,0 0 0 0 0,1 1 0 0 0,0-1 0 0 0,-1 0 0 0 0,1 1 0 0 0,0-1 0 0 0,0 0 0 0 0,0 0 0 0 0,0 0 0 0 0,0 0 0 0 0,0 0 0 0 0,0 0 0 0 0,1 0 0 0 0,-1-3 0 0 0,0 1 0 0 0,1-1 0 0 0,-1 1 0 0 0,1 0 0 0 0,0-1 0 0 0,0 1 0 0 0,1 0 0 0 0,-1-1 0 0 0,1 1 0 0 0,0 0 0 0 0,0 0 0 0 0,3-6 0 0 0,-1 1 0 0 0,-2 6 0 0 0,0 0 0 0 0,1 0 0 0 0,-1 0 0 0 0,1 0 0 0 0,-1 0 0 0 0,1 1 0 0 0,0-1 0 0 0,0 0 0 0 0,0 1 0 0 0,1-1 0 0 0,2-2 0 0 0,22-18-117 0 0,-16 12-239 0 0,21-14 0 0 0,-16 16-1810 0 0,0 0 1 0 0,1 0 0 0 0,21-7 0 0 0,-23 10-5345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10135 0 0,'0'0'464'0'0,"0"0"-9"0"0,0 0-155 0 0,0 0 443 0 0,0 0 227 0 0,0 0 44 0 0,0 0-61 0 0,0 0-288 0 0,0 0-121 0 0,7 0 289 0 0,-3-1 2314 0 0,20-2-425 0 0,-17 3-2201 0 0,-1-1 0 0 0,1 0 0 0 0,-1 0 0 0 0,13-5 0 0 0,-11 3-516 0 0,0 1 0 0 0,0 0 0 0 0,9-2 0 0 0,-1 1-8 0 0,5 1 3 0 0,-15 2 0 0 0,1 0 0 0 0,-1 0 0 0 0,1-1 0 0 0,-1 0 0 0 0,0 0 0 0 0,7-3 0 0 0,-4 2 0 0 0,1 3 0 0 0,-2-2-64 0 0,-7 1-273 0 0,-1 0-138 0 0,0 0-33 0 0,0 0-208 0 0,0 0-857 0 0,0 0-379 0 0,-1 2-80 0 0,-7 10-15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15663 0 0,'0'0'356'0'0,"0"0"50"0"0,0 0 20 0 0,0 0-42 0 0,2 0-250 0 0,11-1 1539 0 0,0-1 1 0 0,0 0 0 0 0,22-6-1 0 0,-3 0-341 0 0,-11 2-1160 0 0,13 1-172 0 0,-6-2-5610 0 0,-28 7 3564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0,'0'0'630'0'0,"0"0"-13"0"0,0 0-252 0 0,8-2 1363 0 0,-5 1-1547 0 0,0 1-1 0 0,0 0 0 0 0,0 0 1 0 0,-1 0-1 0 0,1 0 0 0 0,0 0 1 0 0,0 1-1 0 0,0-1 0 0 0,-1 1 1 0 0,1-1-1 0 0,0 1 0 0 0,0 0 1 0 0,-1 1-1 0 0,1-1 0 0 0,-1 0 1 0 0,1 1-1 0 0,-1-1 0 0 0,0 1 1 0 0,0 0-1 0 0,1-1 0 0 0,-1 1 1 0 0,0 0-1 0 0,0 0 0 0 0,2 4 1 0 0,3 5 920 0 0,0 0-1 0 0,-1 0 1 0 0,0 1 0 0 0,5 14 0 0 0,-3-6-662 0 0,18 51-439 0 0,-18-53 0 0 0,1 0 0 0 0,16 25 0 0 0,-19-37 0 0 0,5 3 13 0 0,-10-8-14 0 0,9 5-75 0 0,-8-5-261 0 0,-2-1-138 0 0,0 0-33 0 0,0 0-208 0 0,0 0-857 0 0,0 0-379 0 0,0 0-1104 0 0,0 0-4111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 15663 0 0,'0'0'356'0'0,"0"0"50"0"0,0 0 20 0 0,0 0-42 0 0,5-5 225 0 0,-4 5 7057 0 0,-6 7-7508 0 0,0 0 0 0 0,-12 11 0 0 0,-5 6 865 0 0,-134 181-415 0 0,152-200-885 0 0,1 0 0 0 0,-1 1 1 0 0,1-1-1 0 0,-3 7 0 0 0,6-11-371 0 0,-2 7-4764 0 0,2-8-2096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19351 0 0,'2'0'439'0'0,"3"-2"-173"0"0,-1 1-1 0 0,1-1 1 0 0,-1 0 0 0 0,1 0-1 0 0,7-5 1 0 0,17-7-179 0 0,85-26 3985 0 0,-112 40-4064 0 0,2-2 140 0 0,0 0-1 0 0,-1 1 1 0 0,1 0-1 0 0,0 0 0 0 0,0 0 1 0 0,0 0-1 0 0,0 1 1 0 0,0-1-1 0 0,0 1 0 0 0,0 0 1 0 0,0 0-1 0 0,0 1 1 0 0,5 0-1 0 0,-1 1-147 0 0,0 3-133 0 0,1 8-780 0 0,-7-8-2336 0 0,-2-5-5280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17503 0 0,'0'0'399'0'0,"0"0"60"0"0,1-1 21 0 0,1 0-391 0 0,0 0-48 0 0,1 0 0 0 0,0 0 0 0 0,-1-1 0 0 0,1 1 0 0 0,-1-1 1 0 0,1 0-1 0 0,-1 0 0 0 0,0 0 0 0 0,0 0 0 0 0,0 0 0 0 0,4-5 0 0 0,14-18 1515 0 0,-16 21-973 0 0,0 0-1 0 0,0 0 0 0 0,0 0 1 0 0,4-10-1 0 0,24-56 2191 0 0,0-5-1750 0 0,-32 74-652 0 0,0 1 117 0 0,0 0 21 0 0,0 0-66 0 0,-17 15-278 0 0,10-8-165 0 0,1 0 0 0 0,0 0 0 0 0,1 0 0 0 0,0 1 0 0 0,0 0 0 0 0,1 0 0 0 0,0 0 0 0 0,0 1 0 0 0,1-1 0 0 0,0 1 0 0 0,1 0 0 0 0,-1 0 0 0 0,0 16 0 0 0,2-25 0 0 0,1 1 0 0 0,0 0 0 0 0,0-1 0 0 0,0 1 0 0 0,0 0 0 0 0,0 0 0 0 0,0-1 0 0 0,0 1 0 0 0,0 0 0 0 0,0 0 0 0 0,0-1 0 0 0,0 1 0 0 0,0 0 0 0 0,1 0 0 0 0,-1-1 0 0 0,0 1 0 0 0,1 0 0 0 0,-1-1 0 0 0,0 1 0 0 0,1 0 0 0 0,-1-1 0 0 0,2 2 0 0 0,-1 0 0 0 0,4 7 0 0 0,2-3 0 0 0,-4-5 0 0 0,0 0 0 0 0,0 0 0 0 0,0 0 0 0 0,0 0 0 0 0,0 0 0 0 0,0-1 0 0 0,0 0 0 0 0,0 0 0 0 0,0 1 0 0 0,0-2 0 0 0,1 1 0 0 0,-1 0 0 0 0,3-1 0 0 0,7-2 0 0 0,22-8 0 0 0,-24 7 0 0 0,0-1 0 0 0,1 0 0 0 0,-1-1 0 0 0,0-1 0 0 0,-1 0 0 0 0,0-1 0 0 0,0 1 0 0 0,0-2 0 0 0,-1 0 0 0 0,0 0 0 0 0,13-18 0 0 0,-9 8 0 0 0,-13 18 0 0 0,1 1 0 0 0,-1 0 0 0 0,0 0 0 0 0,1-1 0 0 0,-1 1 0 0 0,0 0 0 0 0,0 0 0 0 0,1-1 0 0 0,-1 1 0 0 0,0 0 0 0 0,0-1 0 0 0,0 1 0 0 0,1 0 0 0 0,-1-1 0 0 0,0 1 0 0 0,0-1 0 0 0,0 1 0 0 0,0 0 0 0 0,0-1 0 0 0,0 1 0 0 0,0 0 0 0 0,0-1 0 0 0,0 1 0 0 0,0-1 0 0 0,0 1 0 0 0,0 0 0 0 0,0-1 0 0 0,0 0 0 0 0,-4 1 0 0 0,-2 1 0 0 0,2 1 0 0 0,2 0 0 0 0,-1 1 0 0 0,0-1 0 0 0,0 1 0 0 0,1 0 0 0 0,-1 0 0 0 0,1 0 0 0 0,0 0 0 0 0,0 0 0 0 0,-3 6 0 0 0,0 3 0 0 0,-8 23 0 0 0,12-31 0 0 0,0-2 0 0 0,0 1 0 0 0,1 0 0 0 0,0-1 0 0 0,0 1 0 0 0,-1 0 0 0 0,1-1 0 0 0,1 1 0 0 0,-1 0 0 0 0,1 3 0 0 0,-1-4 0 0 0,0-1 0 0 0,-1 0 0 0 0,1-1 0 0 0,0 1 0 0 0,0-1 0 0 0,0 1 0 0 0,0 0 0 0 0,0-1 0 0 0,0 1 0 0 0,0 0 0 0 0,1-1 0 0 0,-1 1 0 0 0,0-1 0 0 0,0 1 0 0 0,0 0 0 0 0,1-1 0 0 0,-1 1 0 0 0,0-1 0 0 0,1 1 0 0 0,-1-1 0 0 0,0 1 0 0 0,1-1 0 0 0,-1 1 0 0 0,1-1 0 0 0,-1 1 0 0 0,1 0 0 0 0,15 11 0 0 0,-8-9 0 0 0,-3-3-184 0 0,1-1 0 0 0,-1 0 0 0 0,0 0 0 0 0,0 0 0 0 0,0 0-1 0 0,-1-1 1 0 0,1 0 0 0 0,8-5 0 0 0,3-2-897 0 0,16-13-1 0 0,-24 16-1439 0 0,-3 0-6010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10135 0 0,'0'0'231'0'0,"0"0"29"0"0,0 0 19 0 0,-7 1 564 0 0,3 0 2443 0 0,2 1-2904 0 0,0 0-1 0 0,0 0 1 0 0,0 0 0 0 0,0 0 0 0 0,0 0-1 0 0,1 0 1 0 0,-1 1 0 0 0,1-1 0 0 0,-1 0-1 0 0,0 4 1 0 0,0-1-160 0 0,-1-1 0 0 0,1 0 0 0 0,-1 0 0 0 0,-4 5 0 0 0,-8 6-34 0 0,-1 0 0 0 0,-1-1 0 0 0,0 0 0 0 0,-1-2 0 0 0,-29 16 0 0 0,37-24-188 0 0,0 0 0 0 0,-19 4 0 0 0,9-2 0 0 0,-27 21-829 0 0,38-22-454 0 0,-1 2-4653 0 0,-1-3 136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13823 0 0,'-26'7'1471'0'0,"20"-4"-1236"0"0,4-3 849 0 0,2 0 366 0 0,0 0 72 0 0,0 0-125 0 0,0 0-574 0 0,0 0-250 0 0,0 0-49 0 0,2 1-11 0 0,2 0-279 0 0,0 1 0 0 0,1-1-1 0 0,-1 0 1 0 0,1 0 0 0 0,-1 0 0 0 0,0 0-1 0 0,1-1 1 0 0,-1 0 0 0 0,8-1 0 0 0,45-7 1242 0 0,-43 6-1194 0 0,106-20 317 0 0,170-22 954 0 0,-252 41-1553 0 0,88-3 0 0 0,-103 6 0 0 0,-1 2 0 0 0,1 0 0 0 0,33 8 0 0 0,-53-10 0 0 0,-2 0 0 0 0,0 0 0 0 0,0 0 0 0 0,0 0 0 0 0,0 0 0 0 0,0 0 0 0 0,0 1 0 0 0,-1-1 0 0 0,1 0 0 0 0,0 1 0 0 0,0-1 0 0 0,0 0 0 0 0,0 1 0 0 0,-1-1 0 0 0,1 1 0 0 0,0 0 0 0 0,1 0 0 0 0,4 4-64 0 0,-5-4-273 0 0,-1-1-138 0 0,0 0-33 0 0,-4 1 295 0 0,3-1-1441 0 0,-2 1-6879 0 0,-4 0 821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80 15663 0 0,'0'0'356'0'0,"0"0"50"0"0,0 0 20 0 0,0 0-42 0 0,0 0-112 0 0,1-1 463 0 0,6-3 223 0 0,-4 2-566 0 0,0-1-1 0 0,1 1 1 0 0,-1 0-1 0 0,0 1 1 0 0,1-1-1 0 0,-1 0 0 0 0,1 1 1 0 0,0 0-1 0 0,0 0 1 0 0,-1 0-1 0 0,1 0 0 0 0,0 1 1 0 0,0 0-1 0 0,0-1 1 0 0,6 2-1 0 0,-9-1 121 0 0,5 6 512 0 0,-3-3-998 0 0,-1 0 0 0 0,0 0 0 0 0,-1 1 0 0 0,1-1 0 0 0,-1 0 0 0 0,1 1 0 0 0,-1-1 0 0 0,0 0 0 0 0,0 1 0 0 0,0 0 0 0 0,-1-1 0 0 0,1 1 0 0 0,-1-1 0 0 0,0 1 0 0 0,0 5 0 0 0,-2 6 40 0 0,0 0-1 0 0,-5 20 1 0 0,5-28-63 0 0,-1 3 206 0 0,-1 0 0 0 0,0-1 1 0 0,0 1-1 0 0,-1-1 0 0 0,0 0 0 0 0,0 0 0 0 0,-1-1 1 0 0,-14 15-1 0 0,20-22-203 0 0,-3 2 6 0 0,0 0 0 0 0,0 0 1 0 0,-1 0-1 0 0,0-1 0 0 0,1 1 0 0 0,-1-1 1 0 0,0 1-1 0 0,0-1 0 0 0,0-1 0 0 0,0 1 1 0 0,-1 0-1 0 0,-5 0 0 0 0,8-2-12 0 0,0 0 0 0 0,0 0 0 0 0,0 0 0 0 0,0 0 0 0 0,0-1 0 0 0,0 1 0 0 0,0-1 0 0 0,0 1 0 0 0,0-1 0 0 0,0 0 0 0 0,1 0 0 0 0,-1 0 0 0 0,0 0 0 0 0,0 0 0 0 0,1 0 0 0 0,-1 0 0 0 0,0-1 0 0 0,1 1 0 0 0,-1-1 0 0 0,1 1 0 0 0,0-1 0 0 0,0 1 0 0 0,-1-1 0 0 0,0-3 0 0 0,-2-1 0 0 0,1 0 0 0 0,1 0 0 0 0,-1 0 0 0 0,1 0 0 0 0,0 0 0 0 0,-1-10 0 0 0,1 4 0 0 0,1 0 0 0 0,1 0 0 0 0,0 0 0 0 0,0 0 0 0 0,1 0 0 0 0,1 0 0 0 0,3-14 0 0 0,2 3 0 0 0,0 0 0 0 0,16-35 0 0 0,-18 50 0 0 0,0 0 0 0 0,2 4 0 0 0,-2 4 0 0 0,0 0 0 0 0,-1 1 0 0 0,1 0 0 0 0,0 0 0 0 0,0 0 0 0 0,-1 1 0 0 0,1-1 0 0 0,-1 1 0 0 0,1 0 0 0 0,5 4 0 0 0,5 1 0 0 0,3 0 0 0 0,-1-1 0 0 0,2-1 0 0 0,-1-1 0 0 0,0 0 0 0 0,1-1 0 0 0,-1-1 0 0 0,1-1 0 0 0,0-1 0 0 0,-1 0 0 0 0,29-5 0 0 0,-41 4 0 0 0,0-1 0 0 0,1 0 0 0 0,-1-1 0 0 0,0 1 0 0 0,0-1 0 0 0,9-6 0 0 0,-7 4 0 0 0,-3-3 0 0 0,-4 2-64 0 0,0 4-273 0 0,-11-7-3908 0 0,7 6-337 0 0,-5-4-4206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1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110 267 6447 0 0,'0'0'298'0'0,"0"0"-10"0"0,0 0-118 0 0,0 0 206 0 0,0 0 111 0 0,0 0 22 0 0,0 0 3 0 0,0 0 0 0 0,0 0 0 0 0,0 0 0 0 0,0 0 0 0 0,0 0 0 0 0,0 0 0 0 0,0 0 0 0 0,0 0 0 0 0,0 0 0 0 0,0 0 0 0 0,0 0 0 0 0,0 0 0 0 0,0 0 0 0 0,7-30 5632 0 0,10-27-2629 0 0,-11 41-3353 0 0,-1 2-50 0 0,0 0-1 0 0,-1 0 0 0 0,3-17 1 0 0,-2 9 468 0 0,-3 16-409 0 0,-1-1 0 0 0,1 0 0 0 0,-1 0-1 0 0,-1 0 1 0 0,0-11 0 0 0,0 10-171 0 0,0 1 72 0 0,0 6 299 0 0,-1 2 117 0 0,-3 5-421 0 0,0 0-1 0 0,1 0 1 0 0,-1 0 0 0 0,1 1 0 0 0,1-1 0 0 0,-3 8 0 0 0,-11 46 410 0 0,4-11-305 0 0,-1-1-172 0 0,4-17 0 0 0,0 0 0 0 0,-26 56 0 0 0,29-77 2 0 0,-6 15-35 0 0,-11 30 0 0 0,22-54-304 0 0,0-2 206 0 0,0 0 0 0 0,1 1 1 0 0,-1-1-1 0 0,0 0 0 0 0,1 0 0 0 0,-1 0 1 0 0,0 0-1 0 0,1 0 0 0 0,-1 0 0 0 0,1 0 1 0 0,0 0-1 0 0,-1-1 0 0 0,0-4-4017 0 0,2-2 2613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1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0,'0'0'267'0'0,"0"0"42"0"0,0 0 17 0 0,0 0-28 0 0,0 0-58 0 0,0 0 491 0 0,0 0 238 0 0,2 2 45 0 0,7 8 8 0 0,-7-8 2 0 0,-2-2 0 0 0,0 0 0 0 0,68-4 3996 0 0,-49 3-4696 0 0,56-6 1708 0 0,19-4-2015 0 0,-83 10-18 0 0,149-16 1 0 0,-106 12 0 0 0,138-11 0 0 0,-171 17 0 0 0,-18-1 0 0 0,21 2 0 0 0,-5 0 0 0 0,-15-1-221 0 0,-8 2-461 0 0,-9 1-2163 0 0,3-3-3143 0 0,-2 2-1724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1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96 247 17503 0 0,'0'0'399'0'0,"0"0"60"0"0,0-2 21 0 0,4-11 250 0 0,0 0 1 0 0,1 1 0 0 0,1-1 0 0 0,0 1 0 0 0,9-14 0 0 0,0 6 1665 0 0,-14 19-2008 0 0,-1 1 100 0 0,0 0 21 0 0,0 0-66 0 0,-1 9-422 0 0,-1 0 0 0 0,1 1 0 0 0,-2-1 0 0 0,1-1 0 0 0,-1 1 0 0 0,0 0 0 0 0,-7 10 0 0 0,1 3-24 0 0,-10 25 3 0 0,-71 195 0 0 0,82-218 0 0 0,9-35 0 0 0,1 1 0 0 0,4-12 0 0 0,50-143 0 0 0,-12 37 0 0 0,13-39 0 0 0,-49 133 0 0 0,-7 23 0 0 0,-1 11 0 0 0,0 0 0 0 0,0 0 0 0 0,0 0 0 0 0,0 0 0 0 0,0 0 0 0 0,0 0 0 0 0,0 0 0 0 0,0 0 0 0 0,0 0 0 0 0,-1 0 0 0 0,1 1 0 0 0,0-1 0 0 0,0 0 0 0 0,0 0 0 0 0,0 0 0 0 0,0 0 0 0 0,0 0 0 0 0,-1 0 0 0 0,1 0 0 0 0,0 0 0 0 0,0 0 0 0 0,0 0 0 0 0,0 0 0 0 0,0 0 0 0 0,0 0 0 0 0,0 0 0 0 0,-1 0 0 0 0,1 0 0 0 0,0-1 0 0 0,0 1 0 0 0,0 0 0 0 0,0 0 0 0 0,0 0 0 0 0,0 0 0 0 0,0 0 0 0 0,0 0 0 0 0,-1 0 0 0 0,1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0,0-1 0 0 0,-3 6 0 0 0,-6 10 0 0 0,8-14 0 0 0,1 0 0 0 0,-1 0 0 0 0,1 0 0 0 0,0 0 0 0 0,-1 0 0 0 0,1 0 0 0 0,0 0 0 0 0,-1 0 0 0 0,1 0 0 0 0,0 0 0 0 0,0 0 0 0 0,0 0 0 0 0,0 0 0 0 0,0 0 0 0 0,0 0 0 0 0,0 0 0 0 0,0 0 0 0 0,1 0 0 0 0,-1 0 0 0 0,0 0 0 0 0,0 0 0 0 0,1-1 0 0 0,0 3 0 0 0,0-1 0 0 0,4 6 0 0 0,-2-6 0 0 0,0 1 0 0 0,0-1 0 0 0,0-1 0 0 0,0 1 0 0 0,1 0 0 0 0,-1-1 0 0 0,0 0 0 0 0,1 1 0 0 0,-1-1 0 0 0,1-1 0 0 0,-1 1 0 0 0,1 0 0 0 0,0-1 0 0 0,-1 0 0 0 0,7 0 0 0 0,7-1 0 0 0,-1-1 0 0 0,18-3 0 0 0,-29 4 0 0 0,18-4 0 0 0,35-12 0 0 0,20-7 0 0 0,-61 21-201 0 0,-15 3-850 0 0,-2 0-385 0 0,0 0-79 0 0,0 0-18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21191 0 0,'0'0'480'0'0,"0"0"67"0"0,0 0 31 0 0,0 0-56 0 0,0 0-269 0 0,0 0 138 0 0,0 0 97 0 0,0 0 21 0 0,0 0 3 0 0,0 0 0 0 0,0 0 0 0 0,0 0 0 0 0,0 0-69 0 0,1 0-294 0 0,3 0-148 0 0,0 0 1 0 0,-1 1-1 0 0,1-1 0 0 0,-1 1 1 0 0,1 0-1 0 0,0 0 1 0 0,-1 0-1 0 0,1 0 0 0 0,-1 1 1 0 0,0 0-1 0 0,6 3 0 0 0,-8-4-1 0 0,2 0 49 0 0,-1 1 0 0 0,0-1-1 0 0,0 1 1 0 0,0 0 0 0 0,0 0 0 0 0,0 0-1 0 0,0 0 1 0 0,0 0 0 0 0,-1 0 0 0 0,1 1-1 0 0,-1-1 1 0 0,1 1 0 0 0,-1-1 0 0 0,0 1 0 0 0,0-1-1 0 0,0 1 1 0 0,0 0 0 0 0,-1-1 0 0 0,1 1-1 0 0,0 4 1 0 0,-1-1 65 0 0,-1 0 0 0 0,1 1-1 0 0,-1-1 1 0 0,0 0 0 0 0,0 0 0 0 0,-1 0-1 0 0,0 0 1 0 0,-3 7 0 0 0,1-4-114 0 0,1-2 0 0 0,-2 1 0 0 0,1 0 0 0 0,-1-1 0 0 0,-1 0 0 0 0,1 0 0 0 0,-1 0 0 0 0,-12 10 0 0 0,-3 0 0 0 0,-36 22 0 0 0,42-30 0 0 0,6-3 0 0 0,0 0 0 0 0,-1-1 0 0 0,0-1 0 0 0,0 1 0 0 0,0-2 0 0 0,0 1 0 0 0,-19 2 0 0 0,21-6 0 0 0,7 0 0 0 0,1 0 0 0 0,0 0 0 0 0,-1 0 0 0 0,1 0 0 0 0,0 0 0 0 0,-1 0 0 0 0,1 0 0 0 0,0 0 0 0 0,-1 0 0 0 0,1-1 0 0 0,0 1 0 0 0,-1 0 0 0 0,1 0 0 0 0,0 0 0 0 0,-1 0 0 0 0,1-1 0 0 0,0 1 0 0 0,0 0 0 0 0,-1 0 0 0 0,1-1 0 0 0,0 1 0 0 0,0 0 0 0 0,0-1 0 0 0,-1 1 0 0 0,1 0 0 0 0,0 0 0 0 0,0-1 0 0 0,0 1 0 0 0,0 0 0 0 0,-1-1 0 0 0,1 1 0 0 0,0 0 0 0 0,0-1 0 0 0,0 1 0 0 0,0-1 0 0 0,0 1 0 0 0,0 0 0 0 0,0-1 0 0 0,3-8 0 0 0,-3 8 0 0 0,3-5 0 0 0,0 0 0 0 0,0 1 0 0 0,1-1 0 0 0,-1 1 0 0 0,1-1 0 0 0,1 1 0 0 0,-1 0 0 0 0,1 1 0 0 0,0-1 0 0 0,0 1 0 0 0,0 0 0 0 0,0 0 0 0 0,1 0 0 0 0,0 1 0 0 0,-1 0 0 0 0,12-4 0 0 0,-15 7 0 0 0,1 0 0 0 0,-1 0 0 0 0,0 0 0 0 0,0 0 0 0 0,0 1 0 0 0,0-1 0 0 0,0 1 0 0 0,0-1 0 0 0,0 1 0 0 0,0 0 0 0 0,0 0 0 0 0,0 0 0 0 0,0 0 0 0 0,0 0 0 0 0,2 2 0 0 0,-3-1 0 0 0,1 0 0 0 0,-1 0 0 0 0,0 0 0 0 0,0 0 0 0 0,0 0 0 0 0,0 0 0 0 0,0 0 0 0 0,0 0 0 0 0,0 1 0 0 0,-1-1 0 0 0,1 0 0 0 0,-1 4 0 0 0,2 31 0 0 0,-3-27 0 0 0,0 9 45 0 0,-1-9-127 0 0,1 0 0 0 0,1 18 0 0 0,17-41-4829 0 0,-9 5-1351 0 0,2-2-1644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17503 0 0,'0'0'399'0'0,"0"0"60"0"0,0 0 21 0 0,-1 1-59 0 0,-4 5-276 0 0,0-1 79 0 0,4-4 89 0 0,0 0-1 0 0,0 0 1 0 0,1 1-1 0 0,-1-1 1 0 0,1 0-1 0 0,-1 1 1 0 0,1-1-1 0 0,-1 0 1 0 0,1 3-1 0 0,-2 1 612 0 0,-2 6 182 0 0,-13 34 1028 0 0,-18 68 1 0 0,30-94-2610 0 0,-10 26 1 0 0,15-44 924 0 0,0-1 50 0 0,0 0-126 0 0,0 0-576 0 0,0 0-248 0 0,0 0-50 0 0,0 0-11 0 0,0 0-1 0 0,0 0 0 0 0,1-1 282 0 0,0 0 0 0 0,1 0 0 0 0,-1 0 1 0 0,0 0-1 0 0,0 0 0 0 0,0-1 0 0 0,0 1 0 0 0,2-3 0 0 0,-1 1-502 0 0,4-4-396 0 0,18-24-7444 0 0,-14 13 2385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1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175 158 15663 0 0,'0'0'356'0'0,"0"0"50"0"0,0 0 20 0 0,0 0-42 0 0,0 0-42 0 0,0 0 750 0 0,0 0 352 0 0,0 0 76 0 0,2 8 699 0 0,-1-3-1832 0 0,0 1-1 0 0,0 0 0 0 0,-1-1 1 0 0,0 1-1 0 0,-1 6 1 0 0,1 12 441 0 0,0-7-585 0 0,-2 0-1 0 0,1 0 0 0 0,-9 32 1 0 0,3-16 843 0 0,1 9-852 0 0,5-32-203 0 0,0 0 0 0 0,0-1 0 0 0,-1 1 1 0 0,-1 0-1 0 0,1 0 0 0 0,-1-1 0 0 0,-1 0 0 0 0,0 0 1 0 0,0 0-1 0 0,-1 0 0 0 0,-11 15 0 0 0,16-23-91 0 0,0-1-1 0 0,-1 1 1 0 0,1-1 0 0 0,-1 1-1 0 0,1-1 1 0 0,-1 1 0 0 0,1-1 0 0 0,-1 0-1 0 0,0 1 1 0 0,1-1 0 0 0,-1 0-1 0 0,1 1 1 0 0,-1-1 0 0 0,0 0-1 0 0,1 0 1 0 0,-1 0 0 0 0,0 0-1 0 0,1 1 1 0 0,-1-1 0 0 0,0 0-1 0 0,1 0 1 0 0,-1 0 0 0 0,0 0 0 0 0,1 0-1 0 0,-1-1 1 0 0,0 1 0 0 0,1 0-1 0 0,-1 0 1 0 0,0 0 0 0 0,1-1-1 0 0,-1 1 1 0 0,1 0 0 0 0,-1 0-1 0 0,0-1 1 0 0,1 1 0 0 0,-1-1-1 0 0,1 1 1 0 0,-1 0 0 0 0,1-1 0 0 0,-1 1-1 0 0,1-1 1 0 0,-1 0 0 0 0,0 0-176 0 0,-8-8-1952 0 0,4 2-2665 0 0,4 5 2939 0 0,-4-6-5798 0 0</inkml:trace>
  <inkml:trace contextRef="#ctx0" brushRef="#br0" timeOffset="1">1 94 17503 0 0,'0'0'803'0'0,"0"0"-18"0"0,0 0-358 0 0,0 0 341 0 0,2 0 205 0 0,20 0 1358 0 0,41 0 1068 0 0,-31-1-2710 0 0,-1-1-1 0 0,56-11 1 0 0,-65 8-363 0 0,7-1-356 0 0,-1-1 0 0 0,-1-1 1 0 0,36-16-1 0 0,-61 23-445 0 0,-2 1-33 0 0,0 0-208 0 0,0 0-857 0 0,-1-3-379 0 0,-4-10-80 0 0,-4 2-15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2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63 15663 0 0,'0'0'356'0'0,"0"0"50"0"0,0 0 20 0 0,1 0-381 0 0,0 0-1 0 0,0-1 0 0 0,0 1 1 0 0,0-1-1 0 0,-1 1 0 0 0,1 0 1 0 0,0-1-1 0 0,0 0 0 0 0,0 1 1 0 0,-1-1-1 0 0,2 0 0 0 0,4-12 366 0 0,-6 11 39 0 0,1 1 520 0 0,-1 1 45 0 0,0-1-530 0 0,1-1 0 0 0,0 1 0 0 0,0 0 0 0 0,0 0 0 0 0,0 0 0 0 0,0 1 0 0 0,0-1 0 0 0,0 0 1 0 0,0 0-1 0 0,2-1 0 0 0,-2 6-431 0 0,1-1 1 0 0,-1 1-1 0 0,1-1 1 0 0,-1 1 0 0 0,0-1-1 0 0,0 1 1 0 0,0 0-1 0 0,-1 0 1 0 0,0-1-1 0 0,1 1 1 0 0,-2 5-1 0 0,0 5 479 0 0,-6 26-1 0 0,1-2-171 0 0,2-5-360 0 0,-1 0 0 0 0,-1-1 0 0 0,-2 1 0 0 0,-2-2 0 0 0,-13 34 0 0 0,19-58 0 0 0,1-1 0 0 0,-1 0 0 0 0,0 0 0 0 0,0 0 0 0 0,0-1 0 0 0,-1 0 0 0 0,0 1 0 0 0,0-2 0 0 0,-1 1 0 0 0,1-1 0 0 0,-1 1 0 0 0,0-1 0 0 0,0-1 0 0 0,0 1 0 0 0,-7 2 0 0 0,10-5 0 0 0,0-1 0 0 0,1 1 0 0 0,-1 0 0 0 0,0-1 0 0 0,1 0 0 0 0,-1 1 0 0 0,0-1 0 0 0,0 0 0 0 0,1 0 0 0 0,-1-1 0 0 0,0 1 0 0 0,0-1 0 0 0,-3 0 0 0 0,3-1 58 0 0,-1-1-1 0 0,1 1 1 0 0,0-1-1 0 0,-1 1 1 0 0,1-1 0 0 0,0 0-1 0 0,1-1 1 0 0,-1 1-1 0 0,1 0 1 0 0,-1-1 0 0 0,1 1-1 0 0,0-1 1 0 0,0 0-1 0 0,0 0 1 0 0,1 0 0 0 0,-1 0-1 0 0,1 0 1 0 0,0 0-1 0 0,0 0 1 0 0,1 0 0 0 0,-1 0-1 0 0,1-1 1 0 0,0 1-1 0 0,0-7 1 0 0,-2-60-412 0 0,0 53 318 0 0,1 0 0 0 0,1 0 0 0 0,3-26-1 0 0,5 0 463 0 0,5-46 255 0 0,-8 62-681 0 0,-4 21 0 0 0,0 2 0 0 0,7 3 0 0 0,-1 2 0 0 0,-1 1 0 0 0,0 0 0 0 0,13 4 0 0 0,9 1 0 0 0,-4-3 0 0 0,240 19 0 0 0,-251-21 0 0 0,-5-1 0 0 0,-1 0 0 0 0,1 0 0 0 0,-1 0 0 0 0,1-1 0 0 0,0 0 0 0 0,-1 0 0 0 0,0-1 0 0 0,1 0 0 0 0,-1-1 0 0 0,0 1 0 0 0,0-1 0 0 0,7-4 0 0 0,-6 2 0 0 0,1-1 0 0 0,-6 3 0 0 0,2-6 0 0 0,-3 8 10 0 0,-1-1-9 0 0,0-14-76 0 0,-1 15-262 0 0,0 1-138 0 0,-2-1 255 0 0,1 1-1 0 0,-1 0 1 0 0,1-1 0 0 0,0 1-1 0 0,-1-1 1 0 0,1 1 0 0 0,0-1-1 0 0,-1 1 1 0 0,-1-2 0 0 0,-7-3-1426 0 0,0 3 122 0 0,-1 2-11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5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73 11975 0 0,'0'0'267'0'0,"0"0"42"0"0,0 0 17 0 0,0 0-28 0 0,3-1-196 0 0,-1 0 30 0 0,0-1-1 0 0,0 1 1 0 0,0-1 0 0 0,0 0 0 0 0,0 0 0 0 0,0 0 0 0 0,-1 0 0 0 0,1 0 0 0 0,-1 0-1 0 0,1 0 1 0 0,1-4 0 0 0,6-7 2164 0 0,-9 12-1276 0 0,0 1-133 0 0,1-1-867 0 0,0 1 1 0 0,-1 0 0 0 0,1-1-1 0 0,-1 1 1 0 0,1-1-1 0 0,-1 1 1 0 0,1-1 0 0 0,-1 1-1 0 0,1-1 1 0 0,-1 1-1 0 0,1-1 1 0 0,-1 0 0 0 0,1 1-1 0 0,-1-1 1 0 0,0 1-1 0 0,0-1 1 0 0,1 0 0 0 0,-1 0-1 0 0,0 0 1 0 0,1 0 362 0 0,4-3 411 0 0,-4 5 1909 0 0,0 14-2650 0 0,0 0-1 0 0,-4 29 1 0 0,1-15-46 0 0,-9 45-7 0 0,11-71 0 0 0,-4 13 463 0 0,-11 28 0 0 0,4-11 643 0 0,9-28-1093 0 0,2-3-13 0 0,-1 1 0 0 0,0-1 1 0 0,0 0-1 0 0,0 0 0 0 0,0 0 1 0 0,0 0-1 0 0,-1 0 0 0 0,1 0 0 0 0,0 0 1 0 0,-1 0-1 0 0,-2 2 0 0 0,-7 5 0 0 0,7-8 0 0 0,2-1 0 0 0,-2 1 0 0 0,1 0 0 0 0,0-1 0 0 0,-1 0 0 0 0,1 1 0 0 0,0-1 0 0 0,-1 0 0 0 0,1 0 0 0 0,-1-1 0 0 0,1 1 0 0 0,0-1 0 0 0,0 0 0 0 0,-1 0 0 0 0,1 0 0 0 0,-4-2 0 0 0,3 1 0 0 0,0 0 0 0 0,0 0 0 0 0,0 0 0 0 0,0-1 0 0 0,1 1 0 0 0,-1-1 0 0 0,1 0 0 0 0,-1 0 0 0 0,1 0 0 0 0,-3-5 0 0 0,1 0 0 0 0,1 1 0 0 0,0-1 0 0 0,0 0 0 0 0,1 0 0 0 0,0 0 0 0 0,-3-16 0 0 0,2 4 0 0 0,-1-35 0 0 0,4 49 0 0 0,1 0 0 0 0,0 0 0 0 0,0 0 0 0 0,0 0 0 0 0,1 1 0 0 0,0-1 0 0 0,0 0 0 0 0,0 1 0 0 0,1-1 0 0 0,0 0 0 0 0,0 1 0 0 0,1 0 0 0 0,-1-1 0 0 0,1 1 0 0 0,0 0 0 0 0,1 1 0 0 0,-1-1 0 0 0,1 0 0 0 0,0 1 0 0 0,0 0 0 0 0,0 0 0 0 0,0 0 0 0 0,1 0 0 0 0,0 1 0 0 0,0 0 0 0 0,9-5 0 0 0,-12 7 0 0 0,0 0 0 0 0,0 0 0 0 0,0 0 0 0 0,0 0 0 0 0,0 0 0 0 0,1 0 0 0 0,-1 1 0 0 0,0-1 0 0 0,0 1 0 0 0,1 0 0 0 0,-1-1 0 0 0,1 1 0 0 0,-1 0 0 0 0,0 0 0 0 0,1 0 0 0 0,2 1 0 0 0,2 0 0 0 0,24 8 0 0 0,-13-1 0 0 0,-9-5 0 0 0,-1-2-64 0 0,-7 0-186 0 0,0-1 0 0 0,0 0 0 0 0,0 0-1 0 0,0-1 1 0 0,0 1 0 0 0,1 0 0 0 0,-1 0 0 0 0,-1 0 0 0 0,1-1-1 0 0,0 1 1 0 0,0 0 0 0 0,0-1 0 0 0,0 1 0 0 0,0-1 0 0 0,0 1 0 0 0,0-1-1 0 0,0 0 1 0 0,-1 1 0 0 0,1-1 0 0 0,0 0 0 0 0,0 0 0 0 0,-1 1-1 0 0,2-2 1 0 0,2-5-6914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76 8287 0 0,'7'-7'154'0'0,"1"-4"118"0"0,7-24 296 0 0,-15 34-554 0 0,1-1 728 0 0,-1 2 234 0 0,0 0 42 0 0,-10-11 933 0 0,2 3 3473 0 0,1 23-4912 0 0,0 1 1 0 0,-1-1-1 0 0,-12 18 0 0 0,17-30-509 0 0,1-1-1 0 0,0 1 1 0 0,-1-1-1 0 0,0 1 1 0 0,-5 2 0 0 0,5-3-4 0 0,0 1 1 0 0,0-1 0 0 0,1 0-1 0 0,-1 1 1 0 0,-2 3 0 0 0,4-6 18 0 0,1 1 1 0 0,-1 0-1 0 0,1 0 1 0 0,-1 0-1 0 0,1-1 1 0 0,0 1-1 0 0,-1 0 1 0 0,1 0 0 0 0,0 0-1 0 0,0 0 1 0 0,0 0-1 0 0,0 0 1 0 0,0 0-1 0 0,-1 0 1 0 0,2 0-1 0 0,-1 0 1 0 0,0 0 0 0 0,0 0-1 0 0,0 0 1 0 0,0-1-1 0 0,1 1 1 0 0,-1 0-1 0 0,1 1 1 0 0,0 2 84 0 0,0-1 0 0 0,0 1 0 0 0,0 0 0 0 0,0-1 0 0 0,-1 1 0 0 0,0 0 0 0 0,1-1 0 0 0,-1 1 0 0 0,-1 0 0 0 0,1-1 0 0 0,0 1 0 0 0,-1 0-1 0 0,-1 3 1 0 0,-2 6-41 0 0,-1 0 1 0 0,-7 16-1 0 0,2-6-85 0 0,0 3 23 0 0,2 1 0 0 0,1 1 0 0 0,-4 32 0 0 0,10-57 0 0 0,0-2 0 0 0,1 0 0 0 0,0-1 0 0 0,-1 1 0 0 0,1 0 0 0 0,0 0 0 0 0,0 0 0 0 0,0 0 0 0 0,0 0 0 0 0,0 0 0 0 0,0 0 0 0 0,0 0 0 0 0,0 0 0 0 0,1-1 0 0 0,-1 1 0 0 0,0 0 0 0 0,0 0 0 0 0,1 0 0 0 0,-1 0 0 0 0,1 1 0 0 0,0 1 0 0 0,0 0 0 0 0,0 0 0 0 0,1 0 0 0 0,-1 0 0 0 0,1 0 0 0 0,-1 0 0 0 0,1 0 0 0 0,0-1 0 0 0,0 1 0 0 0,0-1 0 0 0,0 1 0 0 0,1-1 0 0 0,-1 0 0 0 0,1 0 0 0 0,3 3 0 0 0,-4-4 0 0 0,0 0 0 0 0,0 1 0 0 0,0-1 0 0 0,0 0 0 0 0,0 0 0 0 0,0 0 0 0 0,0 0 0 0 0,1-1 0 0 0,-1 1 0 0 0,0-1 0 0 0,0 1 0 0 0,1-1 0 0 0,-1 0 0 0 0,4 0 0 0 0,2 0 0 0 0,5 0 0 0 0,0-2 0 0 0,-1 1 0 0 0,1-2 0 0 0,0 0 0 0 0,0 0 0 0 0,-1-1 0 0 0,16-7 0 0 0,-26 10 0 0 0,1 1 0 0 0,-1-1 0 0 0,1 0 0 0 0,-1 0 0 0 0,0-1 0 0 0,1 1 0 0 0,-1 0 0 0 0,0-1 0 0 0,0 1 0 0 0,0-1 0 0 0,3-3 0 0 0,1-1 0 0 0,-4 5-97 0 0,-1 0 0 0 0,1-1 0 0 0,0 0 0 0 0,-1 1 1 0 0,1-1-1 0 0,-1 0 0 0 0,0 0 0 0 0,1 0 0 0 0,0-3 0 0 0,-1 3-332 0 0,0 0 0 0 0,-1 0 0 0 0,1 0 0 0 0,-1 0 0 0 0,1 0-1 0 0,-1 0 1 0 0,0-1 0 0 0,0 1 0 0 0,0-4 0 0 0,0-6-6391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5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0,'0'0'356'0'0,"0"0"50"0"0,0 0 20 0 0,0 0-42 0 0,2-2-250 0 0,15-7 422 0 0,1 1 1 0 0,0 0 0 0 0,0 1 0 0 0,0 1-1 0 0,31-6 1 0 0,102-9 3944 0 0,-108 16-4144 0 0,-21 3-285 0 0,-22 3-41 0 0,1-1 0 0 0,-1 0-1 0 0,0 0 1 0 0,1 1 0 0 0,-1-1-1 0 0,0 0 1 0 0,0 1 0 0 0,0-1-1 0 0,1 0 1 0 0,-1 1 0 0 0,0-1 0 0 0,0 1-1 0 0,0-1 1 0 0,0 0 0 0 0,0 1-1 0 0,0-1 1 0 0,0 0 0 0 0,0 1 0 0 0,0-1-1 0 0,0 1 1 0 0,0-1 0 0 0,0 0-1 0 0,0 1 1 0 0,0-1 0 0 0,0 1 0 0 0,0-1 29 0 0,-1 4-18 0 0,1-1-1 0 0,-1 0 1 0 0,0 1 0 0 0,-1-1 0 0 0,1 0-1 0 0,0 0 1 0 0,-1 0 0 0 0,0 0 0 0 0,1 0 0 0 0,-1 0-1 0 0,0 0 1 0 0,-4 3 0 0 0,-6 6 205 0 0,-17 14 1 0 0,11-11-169 0 0,11-9-79 0 0,-100 98 0 0 0,103-99 0 0 0,-1-1 0 0 0,1 1 0 0 0,0 1 0 0 0,-4 7 0 0 0,6-3 0 0 0,2-9 0 0 0,1 3 0 0 0,11 5 0 0 0,-4-5 0 0 0,1-1 0 0 0,0 0 0 0 0,-1-1 0 0 0,15 3 0 0 0,-14-3 0 0 0,1-1-625 0 0,-1 0 0 0 0,1 0 0 0 0,0-1 0 0 0,-1 0 0 0 0,1-1 1 0 0,-1 0-1 0 0,1-1 0 0 0,-1 0 0 0 0,18-6 0 0 0,-19 5-910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5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67 11975 0 0,'0'0'267'0'0,"0"0"42"0"0,0 0 17 0 0,0 0-28 0 0,0 0-58 0 0,2 0 491 0 0,0 0-486 0 0,0-1 0 0 0,1 1 0 0 0,-1-1 1 0 0,0 0-1 0 0,0 0 0 0 0,0 0 0 0 0,0 0 0 0 0,0 0 0 0 0,0 0 1 0 0,0 0-1 0 0,-1-1 0 0 0,1 1 0 0 0,0-1 0 0 0,-1 0 0 0 0,1 1 1 0 0,1-4-1 0 0,0 2 174 0 0,0 1 1 0 0,-1-1 0 0 0,1 0-1 0 0,1 1 1 0 0,-1 0 0 0 0,5-3-1 0 0,-7 4-269 0 0,0 1 1 0 0,0-1-1 0 0,0 1 0 0 0,-1 0 0 0 0,1-1 0 0 0,0 1 1 0 0,0-1-1 0 0,-1 0 0 0 0,1 1 0 0 0,0-1 1 0 0,-1 1-1 0 0,1-1 0 0 0,0 0 0 0 0,0-1 0 0 0,13-12 1985 0 0,-13 13-1764 0 0,-1 1 117 0 0,-5 10 464 0 0,-1 0-925 0 0,0 1 1 0 0,-1-1-1 0 0,0-1 1 0 0,0 1 0 0 0,-17 14-1 0 0,18-18-27 0 0,1-1 0 0 0,0 1 0 0 0,-1 0 0 0 0,2 0 0 0 0,-8 12 0 0 0,12-18 0 0 0,-1 0 0 0 0,1 0 0 0 0,0 1 0 0 0,0-1 0 0 0,0 0 0 0 0,-1 0 0 0 0,1 1 0 0 0,0-1 0 0 0,0 0 0 0 0,0 0 0 0 0,0 1 0 0 0,0-1 0 0 0,0 0 0 0 0,0 1 0 0 0,-1-1 0 0 0,1 0 0 0 0,0 0 0 0 0,0 1 0 0 0,0-1 0 0 0,0 0 0 0 0,0 1 0 0 0,0-1 0 0 0,0 0 0 0 0,0 1 0 0 0,1-1 0 0 0,-1 0 0 0 0,0 0 0 0 0,0 1 0 0 0,0-1 0 0 0,0 0 0 0 0,0 1 0 0 0,0-1 0 0 0,1 0 0 0 0,-1 0 0 0 0,0 1 0 0 0,0-1 0 0 0,0 0 0 0 0,1 0 0 0 0,-1 0 0 0 0,0 1 0 0 0,0-1 0 0 0,0 0 0 0 0,1 0 0 0 0,-1 0 0 0 0,0 0 0 0 0,1 1 0 0 0,-1-1 0 0 0,0 0 0 0 0,0 0 0 0 0,1 0 0 0 0,-1 0 0 0 0,0 0 0 0 0,1 0 0 0 0,-1 0 0 0 0,3 1 0 0 0,-1 0 0 0 0,0-1 0 0 0,0 1 0 0 0,0 0 0 0 0,1-1 0 0 0,-1 0 0 0 0,0 0 0 0 0,0 0 0 0 0,1 0 0 0 0,-1 0 0 0 0,4 0 0 0 0,27-8 0 0 0,-6 1 0 0 0,-21 6 0 0 0,-4 0 0 0 0,0 0 0 0 0,0 1 0 0 0,0 0 0 0 0,0 0 0 0 0,0-1 0 0 0,0 1 0 0 0,1 0 0 0 0,-1 0 0 0 0,3 1 0 0 0,-3-1 0 0 0,-1 0 0 0 0,-1 0 0 0 0,1 0 0 0 0,0-1 0 0 0,-1 1 0 0 0,1 0 0 0 0,-1 0 0 0 0,1 0 0 0 0,0 1 0 0 0,-1-1 0 0 0,1 0 0 0 0,0 0 0 0 0,-1 0 0 0 0,1 0 0 0 0,-1 1 0 0 0,1-1 0 0 0,-1 0 0 0 0,1 0 0 0 0,0 1 0 0 0,-1-1 0 0 0,1 0 0 0 0,-1 1 0 0 0,1-1 0 0 0,-1 1 0 0 0,0-1 0 0 0,1 1 0 0 0,0 0 0 0 0,0 0 0 0 0,0 0 0 0 0,0 0 0 0 0,0 1 0 0 0,1-1 0 0 0,-1 1 0 0 0,-1-1 0 0 0,1 1 0 0 0,0-1 0 0 0,0 1 0 0 0,-1-1 0 0 0,1 1 0 0 0,0 0 0 0 0,-1-1 0 0 0,0 1 0 0 0,1 0 0 0 0,-1-1 0 0 0,0 1 0 0 0,0 0 0 0 0,0 0 0 0 0,0-1 0 0 0,0 1 0 0 0,0 0 0 0 0,-1 0 0 0 0,0 1 0 0 0,-1 7 0 0 0,-1-2 0 0 0,0 1 0 0 0,-6 11 0 0 0,5-10 0 0 0,-7 13 0 0 0,-2 0 0 0 0,-18 25 0 0 0,-6 10 0 0 0,31-47 0 0 0,3-6 0 0 0,-1 0 0 0 0,2 1 0 0 0,-1 0 0 0 0,-3 8 0 0 0,6-14 0 0 0,0 1 0 0 0,-1-1 0 0 0,1 1 0 0 0,0-1 0 0 0,0 1 0 0 0,0 0 0 0 0,-1-1 0 0 0,1 1 0 0 0,0-1 0 0 0,0 1 0 0 0,0 0 0 0 0,0-1 0 0 0,0 1 0 0 0,0-1 0 0 0,0 1 0 0 0,0-1 0 0 0,0 1 0 0 0,0 0 0 0 0,0-1 0 0 0,1 1 0 0 0,-1-1 0 0 0,0 1 0 0 0,0-1 0 0 0,0 1 0 0 0,1 0 0 0 0,-1-1 0 0 0,0 1 0 0 0,1-1 0 0 0,-1 0 0 0 0,1 1 0 0 0,0 1 0 0 0,19 30 0 0 0,-11-20 0 0 0,-1 0 0 0 0,6 15 0 0 0,-7-15 0 0 0,-2 1 0 0 0,0-1 0 0 0,0 1 0 0 0,-1 0 0 0 0,-1 1 0 0 0,3 13 0 0 0,-6-21 0 0 0,1 1 0 0 0,-1 0 0 0 0,0-1 0 0 0,-1 1 0 0 0,0-1 0 0 0,0 1 0 0 0,0-1 0 0 0,-1 1 0 0 0,1-1 0 0 0,-2 0 0 0 0,1 1 0 0 0,-1-1 0 0 0,0 0 0 0 0,-5 8 0 0 0,4-9 87 0 0,1 0-1 0 0,-1 0 1 0 0,0 0-1 0 0,-1 0 1 0 0,1-1-1 0 0,-1 1 1 0 0,0-1-1 0 0,0-1 1 0 0,-10 7-1 0 0,11-8-13 0 0,-1 0 0 0 0,1 0-1 0 0,-1-1 1 0 0,1 0 0 0 0,-1 0-1 0 0,0 0 1 0 0,1-1 0 0 0,-1 1-1 0 0,0-1 1 0 0,0 0 0 0 0,1 0-1 0 0,-1-1 1 0 0,-9-1 0 0 0,-2-2-20 0 0,1 0-1 0 0,-17-7 1 0 0,27 10-52 0 0,1-1-1 0 0,-1 0 1 0 0,1-1 0 0 0,0 1-1 0 0,0-1 1 0 0,0 1-1 0 0,1-1 1 0 0,-1 0-1 0 0,0-1 1 0 0,1 1-1 0 0,-6-7 1 0 0,9 9-10 0 0,-1 0 0 0 0,1 0-1 0 0,-1 0 1 0 0,1 0 0 0 0,-1 0 0 0 0,1-1 0 0 0,0 1 0 0 0,-1 0-1 0 0,1 0 1 0 0,0 0 0 0 0,0 0 0 0 0,0 0 0 0 0,0 0 0 0 0,0-1-1 0 0,0 1 1 0 0,0 0 0 0 0,0 0 0 0 0,1 0 0 0 0,-1 0-1 0 0,0 0 1 0 0,1 0 0 0 0,-1-1 0 0 0,0 1 0 0 0,1 0 0 0 0,-1 0-1 0 0,1 0 1 0 0,0 0 0 0 0,-1 1 0 0 0,1-1 0 0 0,0 0-1 0 0,0 0 1 0 0,1-1 0 0 0,0-1-89 0 0,13-13-321 0 0,1 1 1 0 0,1 0-1 0 0,21-15 1 0 0,0 0-430 0 0,-11 8 96 0 0,47-42-3826 0 0,-54 43-3273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5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17503 0 0,'-16'-1'2783'0'0,"16"0"-2729"0"0,0 1 0 0 0,0 0 1 0 0,0 0-1 0 0,-1 0 0 0 0,1 0 1 0 0,0 0-1 0 0,0 0 0 0 0,0 0 1 0 0,0-1-1 0 0,0 1 0 0 0,0 0 1 0 0,0 0-1 0 0,0 0 0 0 0,-1 0 1 0 0,1 0-1 0 0,0-1 0 0 0,0 1 1 0 0,0 0-1 0 0,0 0 0 0 0,0 0 1 0 0,0 0-1 0 0,0-1 0 0 0,0 1 1 0 0,0 0-1 0 0,0 0 0 0 0,0 0 0 0 0,0 0 1 0 0,0-1-1 0 0,0 1 0 0 0,0 0 1 0 0,0 0-1 0 0,0 0 0 0 0,0 0 1 0 0,1-1-1 0 0,-1 1 0 0 0,0 0 1 0 0,0 0-1 0 0,0 0 0 0 0,0 0 1 0 0,0 0-1 0 0,0 0 0 0 0,0-1 1 0 0,0 1-1 0 0,1 0 0 0 0,-1 0 1 0 0,0 0-1 0 0,0 0 0 0 0,0 0 0 0 0,0 0 1 0 0,0 0-1 0 0,1-1 0 0 0,5-6 727 0 0,1 2-527 0 0,1 1 0 0 0,0-1 0 0 0,0 2 0 0 0,1-1-1 0 0,-1 1 1 0 0,14-4 0 0 0,56-7 68 0 0,-35 7 695 0 0,66-9-409 0 0,-104 15-614 0 0,-3 1 11 0 0,0-1-1 0 0,-1 1 0 0 0,1 0 1 0 0,-1 0-1 0 0,1 0 0 0 0,-1 0 1 0 0,1 0-1 0 0,0 0 0 0 0,-1 1 1 0 0,1-1-1 0 0,-1 1 0 0 0,1-1 0 0 0,-1 1 1 0 0,1-1-1 0 0,-1 1 0 0 0,1 0 1 0 0,2 1-1 0 0,-3-1 367 0 0,-1-1 117 0 0,0 2 21 0 0,-2 2-476 0 0,0 0 0 0 0,0 1 0 0 0,-1-1-1 0 0,1 0 1 0 0,-1 0 0 0 0,0 0 0 0 0,0-1 0 0 0,0 1 0 0 0,-1-1 0 0 0,-3 4-1 0 0,-8 5 76 0 0,-21 12 0 0 0,11-7-77 0 0,13-9-31 0 0,1 1 0 0 0,0 0 0 0 0,0 1 0 0 0,0 1 0 0 0,1-1 0 0 0,1 2 0 0 0,0-1 0 0 0,-8 15 0 0 0,8-5 0 0 0,9-21 0 0 0,0 1 0 0 0,-1 0 0 0 0,1 0 0 0 0,0 0 0 0 0,0-1 0 0 0,0 1 0 0 0,-1 0 0 0 0,1 0 0 0 0,0 0 0 0 0,0 0 0 0 0,0-1 0 0 0,0 1 0 0 0,0 0 0 0 0,1 0 0 0 0,-1 0 0 0 0,0 0 0 0 0,0-1 0 0 0,1 1 0 0 0,-1 0 0 0 0,0 0 0 0 0,1 0 0 0 0,-1-1 0 0 0,1 1 0 0 0,-1 0 0 0 0,1-1 0 0 0,-1 1 0 0 0,1 0 0 0 0,-1-1 0 0 0,2 2 0 0 0,0-1 0 0 0,0 0 0 0 0,0 0 0 0 0,0 0 0 0 0,0 0 0 0 0,0 0 0 0 0,0 0 0 0 0,3 0 0 0 0,-2 0 0 0 0,27 7-82 0 0,1-2 0 0 0,41 3-1 0 0,-38-5-71 0 0,-19-1-496 0 0,10 0-749 0 0,-10-2-2400 0 0,-15-1 2264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5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8287 0 0,'0'0'382'0'0,"0"0"-8"0"0,0 0-102 0 0,0 0 463 0 0,0 0 234 0 0,0 0 45 0 0,0 0-61 0 0,0 0-288 0 0,0 0-121 0 0,0 0-28 0 0,0 0-4 0 0,-1-12 654 0 0,1 7 1764 0 0,9-18-370 0 0,-9 22-2048 0 0,0 1 0 0 0,0 0-68 0 0,0 0-217 0 0,0 0 161 0 0,0 0 100 0 0,0 0 21 0 0,0 0-66 0 0,2 0-294 0 0,0 0-148 0 0,0 0 1 0 0,1 1-1 0 0,-1-1 0 0 0,0 1 0 0 0,1 0 1 0 0,-1 0-1 0 0,0-1 0 0 0,0 1 0 0 0,0 1 1 0 0,0-1-1 0 0,0 0 0 0 0,4 3 0 0 0,-6-3-1 0 0,17 10 0 0 0,1 0 0 0 0,-12-5 0 0 0,-4-5 0 0 0,-1 0 0 0 0,0 0 0 0 0,1 0 0 0 0,-1 0 0 0 0,1 0 0 0 0,0 0 0 0 0,-1 0 0 0 0,1 0 0 0 0,0-1 0 0 0,-1 1 0 0 0,4 0 0 0 0,5 2 0 0 0,-1-3 0 0 0,-3-6 0 0 0,-1-5-2272 0 0,-5 11 1965 0 0,0-1 0 0 0,0 0 0 0 0,0 1 0 0 0,0-1 0 0 0,0 0 0 0 0,-1 1 1 0 0,1-1-1 0 0,0 1 0 0 0,0-1 0 0 0,0 0 0 0 0,-1 1 0 0 0,1-1 0 0 0,0 1 0 0 0,-1-1 0 0 0,1 1 0 0 0,0-1 0 0 0,-1 1 0 0 0,0-1 0 0 0,-3-3-7213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8287 0 0,'0'0'382'0'0,"0"0"-8"0"0,0 0-102 0 0,0 0 463 0 0,0 0 234 0 0,0 0 45 0 0,0 0 8 0 0,0 0 2 0 0,0 0 0 0 0,0 0 0 0 0,0 0-69 0 0,0 0-290 0 0,0 0-121 0 0,0 0-28 0 0,0 0-72 0 0,0 0-217 0 0,0 0 161 0 0,0 0 100 0 0,0 0 21 0 0,0 0 3 0 0,0 0 0 0 0,0 0 0 0 0,0 0 0 0 0,4-7 2128 0 0,-2 6-2624 0 0,-7 7-12 0 0,4-4-4 0 0,-1-1-1 0 0,1 0 1 0 0,-1 1 0 0 0,0-1-1 0 0,1 0 1 0 0,-1 0 0 0 0,0 0-1 0 0,0 0 1 0 0,0 0 0 0 0,0 0-1 0 0,-2 0 1 0 0,-4 0 0 0 0,2-4 0 0 0,4-4 0 0 0,2 5 0 0 0,2-12 0 0 0,1 8 72 0 0,-2 4 299 0 0,-1 2 117 0 0,0 0 21 0 0,0 0-66 0 0,2 18-278 0 0,-2-9-165 0 0,0-8 0 0 0,0-1 0 0 0,0 1 0 0 0,0-1 0 0 0,0 1 0 0 0,0 0 0 0 0,0-1 0 0 0,0 1 0 0 0,0-1 0 0 0,0 1 0 0 0,0-1 0 0 0,0 1 0 0 0,-1 0 0 0 0,1-1 0 0 0,0 1 0 0 0,0-1 0 0 0,-1 1 0 0 0,1-1 0 0 0,0 1 0 0 0,-1-1 0 0 0,1 0 0 0 0,0 1 0 0 0,-1-1 0 0 0,1 1 0 0 0,-1-1 0 0 0,0 1 0 0 0,0 0 0 0 0,-5 2 0 0 0,3-7-64 0 0,3 3-273 0 0,-5 2-14 0 0,3-1-1167 0 0,-2 1-4878 0 0,-1 0-1762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2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24 200 8287 0 0,'0'0'191'0'0,"2"-8"252"0"0,12-50 1259 0 0,-11 49-185 0 0,0-1-1 0 0,0 0 0 0 0,6-9 1 0 0,4-12-759 0 0,-12 29-387 0 0,-1 2 117 0 0,2-7 2069 0 0,2-23 171 0 0,-4 29-2357 0 0,0 1 117 0 0,0 0 21 0 0,1-1-66 0 0,3-6-294 0 0,2 1-133 0 0,-4 9-16 0 0,-3 8 0 0 0,-3 12 0 0 0,-28 77 511 0 0,19-67-203 0 0,2 1-1 0 0,1 1 0 0 0,2 0 1 0 0,-4 39-1 0 0,13-38-371 0 0,0-35-273 0 0,-1-1-138 0 0,0 0-33 0 0,0 0 65 0 0,11 0-1558 0 0,-3-4-377 0 0,1-2-5472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0,'0'0'267'0'0,"0"0"42"0"0,0 0 17 0 0,0 0-28 0 0,0 0-58 0 0,0 0 491 0 0,0 0 238 0 0,0 0 45 0 0,0 0 8 0 0,0 0 2 0 0,0 0 0 0 0,0 0 0 0 0,2 0-69 0 0,5 2-680 0 0,1-1 0 0 0,0 0 0 0 0,-1 0-1 0 0,1-1 1 0 0,13-1 0 0 0,45-7 1887 0 0,-27 2-1584 0 0,132-6 1470 0 0,-107 4-2048 0 0,52-5 0 0 0,-116 13-24 0 0,0 0 1 0 0,0 0-1 0 0,0 0 1 0 0,0 0-1 0 0,0 0 0 0 0,0 0 1 0 0,0 0-1 0 0,0 0 1 0 0,0 0-1 0 0,0 0 0 0 0,0 0 1 0 0,0 0-1 0 0,0 0 1 0 0,0 0-1 0 0,0 0 0 0 0,0 1 1 0 0,0-1-1 0 0,0 0 1 0 0,0 0-1 0 0,0 0 0 0 0,1 0 1 0 0,-1 0-1 0 0,0 0 1 0 0,0 0-1 0 0,0 0 0 0 0,0 0 1 0 0,0 0-1 0 0,0 0 0 0 0,0 0 1 0 0,0 0-1 0 0,0 0 1 0 0,0 0-1 0 0,0 0 0 0 0,0 0 1 0 0,0 0-1 0 0,0 0 1 0 0,0 0-1 0 0,0 0 0 0 0,0 0 1 0 0,0 0-1 0 0,0 0 1 0 0,0 0-1 0 0,0 0 0 0 0,-6 3-2608 0 0,-11 2-4509 0 0,8-3-127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1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199 366 11975 0 0,'0'0'267'0'0,"0"0"42"0"0,0 0 17 0 0,-1-1-28 0 0,0-4-196 0 0,0 1 270 0 0,1 1 1 0 0,-1-1-1 0 0,0 1 1 0 0,-1 0-1 0 0,1-1 1 0 0,0 1-1 0 0,-3-4 1 0 0,-2-4 1161 0 0,6 10-1022 0 0,3-20 1889 0 0,-2 12-1730 0 0,-1 7-159 0 0,1 0-277 0 0,-1-1-1 0 0,1 1 1 0 0,0-1-1 0 0,0 1 1 0 0,0 0-1 0 0,0-1 1 0 0,0 1-1 0 0,1 0 1 0 0,-1 0-1 0 0,1 0 1 0 0,-1 0-1 0 0,1 0 1 0 0,0 0-1 0 0,0 0 1 0 0,2-2-1 0 0,4 0 808 0 0,-7 4-964 0 0,0 1 0 0 0,1-1 0 0 0,-1 0-1 0 0,0 0 1 0 0,1 1 0 0 0,-1-1 0 0 0,0 0 0 0 0,0 1 0 0 0,1 0-1 0 0,-1-1 1 0 0,2 2 0 0 0,3 1-78 0 0,-5-2 0 0 0,1 0 0 0 0,-1 0 0 0 0,1 0 0 0 0,-1 0 0 0 0,0 0 0 0 0,1 0 0 0 0,-1 0 0 0 0,0 1 0 0 0,0-1 0 0 0,0 0 0 0 0,0 1 0 0 0,0-1 0 0 0,0 1 0 0 0,0-1 0 0 0,0 1 0 0 0,-1-1 0 0 0,1 1 0 0 0,0 3 0 0 0,3 4 0 0 0,-1 4 0 0 0,-2 4 0 0 0,-1-8 0 0 0,0 0 0 0 0,0-1 0 0 0,-1 1 0 0 0,-1-1 0 0 0,1 1 0 0 0,-5 13 0 0 0,-22 47 0 0 0,13-35 0 0 0,-4 3 0 0 0,-9 17 0 0 0,26-50-12 0 0,-11 13 96 0 0,10-14 73 0 0,-12 13 1584 0 0,8-10-1663 0 0,-1-1-78 0 0,-3-4 0 0 0,7-2 0 0 0,1 1 0 0 0,-1-1 0 0 0,0 0 0 0 0,1-1 0 0 0,-1 1 0 0 0,1-1 0 0 0,0 1 0 0 0,-1-1 0 0 0,1 0 0 0 0,0-1 0 0 0,0 1 0 0 0,0 0 0 0 0,1-1 0 0 0,-1 1 0 0 0,1-1 0 0 0,-1 0 0 0 0,1 0 0 0 0,0 0 0 0 0,-3-6 0 0 0,-2-3 0 0 0,1 0 0 0 0,0 0 0 0 0,1-1 0 0 0,-4-15 0 0 0,6 15 0 0 0,0-1 0 0 0,1 0 0 0 0,0 1 0 0 0,1-25 0 0 0,7-56 0 0 0,1-3 0 0 0,-7 85 0 0 0,-1 11 0 0 0,1 0 0 0 0,0 0 0 0 0,1-1 0 0 0,-1 1 0 0 0,0 0 0 0 0,0 0 0 0 0,0 0 0 0 0,1-1 0 0 0,-1 1 0 0 0,1 0 0 0 0,-1 0 0 0 0,2-2 0 0 0,-1-1 0 0 0,17-30 0 0 0,-16 31 0 0 0,-2 2 0 0 0,1-1 0 0 0,0 1 0 0 0,-1 0 0 0 0,1 0 0 0 0,0 0 0 0 0,0 0 0 0 0,0 0 0 0 0,0 0 0 0 0,0 0 0 0 0,0 0 0 0 0,0 1 0 0 0,0-1 0 0 0,1 0 0 0 0,-1 1 0 0 0,2-2 0 0 0,18-9 0 0 0,0 1 0 0 0,0 1 0 0 0,1 1 0 0 0,0 0 0 0 0,39-6 0 0 0,-43 11 0 0 0,-1 0 0 0 0,1 1 0 0 0,0 2 0 0 0,0-1 0 0 0,29 5 0 0 0,32 0 369 0 0,-9 0 193 0 0,-68-4-53 0 0,-2 0-66 0 0,2-1-294 0 0,8-2-133 0 0,0-2-16 0 0,-4-1 0 0 0,-4 4 0 0 0,-2 2 0 0 0,0 0 0 0 0,1-1 0 0 0,-1 1 0 0 0,1 0 0 0 0,-1-1 0 0 0,0 1 0 0 0,1 0 0 0 0,-1-1 0 0 0,0 1 0 0 0,1-1 0 0 0,-1 1 0 0 0,0-1 0 0 0,0 1 0 0 0,0-1 0 0 0,1 1 0 0 0,-1-1 0 0 0,0 1 0 0 0,0-2 0 0 0,1-7 0 0 0,1-2 0 0 0,0 4 0 0 0,0 4 0 0 0,1-2-201 0 0,-2 4-152 0 0,0 0-1 0 0,0-1 1 0 0,-1 1 0 0 0,1 0 0 0 0,-1-1 0 0 0,1 1 0 0 0,-1-1-1 0 0,1 1 1 0 0,0-3 0 0 0,-1 1-117 0 0,2-8-1063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1:5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2759 0 0,'0'0'0'0'0,"0"0"112"0"0,0 0-32 0 0,0 0 16 0 0,4-2-96 0 0,-17 9 0 0 0,2 1 0 0 0,-2-2-1216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0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8287 0 0,'0'0'191'0'0,"0"0"26"0"0,0 0 9 0 0,0 0 110 0 0,0 0 444 0 0,0 0 196 0 0,0 0 42 0 0,0 0-63 0 0,0 0-290 0 0,0 0-121 0 0,0 0-28 0 0,0 0 66 0 0,0 0 288 0 0,0 0 122 0 0,0 0 28 0 0,0 0-65 0 0,0 0-290 0 0,0 0-121 0 0,0 0-28 0 0,0 0-4 0 0,1-1 0 0 0,9-10 295 0 0,10-9 9 0 0,-5 2-795 0 0,-2 2 418 0 0,76-78 1238 0 0,-71 77-1430 0 0,-1-1 0 0 0,-1 0 0 0 0,-1-2 0 0 0,-1 0 0 0 0,-1 0 0 0 0,0-1 0 0 0,13-32 0 0 0,-25 50-247 0 0,0 0 0 0 0,0 0 0 0 0,-1 0 0 0 0,1 0 0 0 0,-1 0 0 0 0,1 1 0 0 0,-1-1 0 0 0,0 0 0 0 0,0-4 0 0 0,-3 0 0 0 0,-4 3 0 0 0,5 3 0 0 0,-1 0 0 0 0,1 1 0 0 0,-1-1 0 0 0,1 1 0 0 0,-1 0 0 0 0,1-1 0 0 0,-1 1 0 0 0,1 0 0 0 0,-1 1 0 0 0,1-1 0 0 0,-1 0 0 0 0,1 1 0 0 0,-1-1 0 0 0,1 1 0 0 0,-1 0 0 0 0,1 0 0 0 0,0 0 0 0 0,-1 0 0 0 0,1 0 0 0 0,-3 3 0 0 0,-4 2 0 0 0,1 1 0 0 0,0 0 0 0 0,-11 12 0 0 0,11-11 0 0 0,-5 5 0 0 0,1 1 0 0 0,0 0 0 0 0,2 1 0 0 0,-17 27 0 0 0,22-31 0 0 0,-1 1 0 0 0,2-1 0 0 0,-1 1 0 0 0,2-1 0 0 0,-1 1 0 0 0,2 0 0 0 0,-3 24 0 0 0,5-31 0 0 0,0 1 0 0 0,0 0 0 0 0,1 0 0 0 0,0-1 0 0 0,0 1 0 0 0,0-1 0 0 0,1 1 0 0 0,0-1 0 0 0,0 1 0 0 0,0-1 0 0 0,1 0 0 0 0,0 0 0 0 0,0 0 0 0 0,0-1 0 0 0,0 1 0 0 0,8 7 0 0 0,-7-8 0 0 0,1 1 0 0 0,0-1 0 0 0,0 0 0 0 0,1 0 0 0 0,-1 0 0 0 0,1-1 0 0 0,0 0 0 0 0,0 0 0 0 0,0-1 0 0 0,0 1 0 0 0,0-1 0 0 0,1 0 0 0 0,-1-1 0 0 0,9 1 0 0 0,1 0 0 0 0,1-1 0 0 0,-1 0 0 0 0,1-1 0 0 0,0-1 0 0 0,-1-1 0 0 0,1-1 0 0 0,23-6 0 0 0,-34 7 0 0 0,38-15 0 0 0,-42 16 0 0 0,-1 1 0 0 0,-1 0 0 0 0,1 0 0 0 0,-1 0 0 0 0,1 0 0 0 0,-1-1 0 0 0,1 1 0 0 0,0 0 0 0 0,-1 0 0 0 0,1-1 0 0 0,-1 1 0 0 0,0 0 0 0 0,1-1 0 0 0,-1 1 0 0 0,1-1 0 0 0,-1 1 0 0 0,1 0 0 0 0,-1-1 0 0 0,0 1 0 0 0,1-1 0 0 0,-1 1 0 0 0,0-1 0 0 0,0 1 0 0 0,1-1 0 0 0,-1 0 0 0 0,3-5-133 0 0,-3 4-563 0 0,0 2-258 0 0,0 0-56 0 0,0 0-13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10135 0 0,'0'0'464'0'0,"0"0"-9"0"0,3 0-295 0 0,108-10 4153 0 0,-26 0-641 0 0,161-2 624 0 0,-227 11-4080 0 0,-18 1-623 0 0,2 0-5855 0 0,-3 0-1045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0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8287 0 0,'0'0'191'0'0,"0"0"26"0"0,0 0 9 0 0,0 0 110 0 0,0 0 444 0 0,0-8 2169 0 0,5-19 5944 0 0,-6 22-7171 0 0,2 5-1664 0 0,-1 0-1 0 0,0 0 0 0 0,0 0 0 0 0,0 0 1 0 0,0 0-1 0 0,0 0 0 0 0,0 0 1 0 0,0 0-1 0 0,0 0 0 0 0,0 0 1 0 0,0 0-1 0 0,0 0 0 0 0,0 0 0 0 0,0 0 1 0 0,0 0-1 0 0,0 0 0 0 0,0 0 1 0 0,0 0-1 0 0,0 0 0 0 0,0 0 1 0 0,0 0-1 0 0,0 0 0 0 0,0 0 0 0 0,0 0 1 0 0,0 0-1 0 0,0 0 0 0 0,1 0 1 0 0,-1 0-1 0 0,0 0 0 0 0,0 0 1 0 0,0 0-1 0 0,0 0 0 0 0,0 0 0 0 0,0 0 1 0 0,0 0-1 0 0,0 0 0 0 0,0 0 1 0 0,0 0-1 0 0,0 0 0 0 0,0 0 0 0 0,0 0 1 0 0,0 0-1 0 0,0 0 0 0 0,0-1 1 0 0,0 1-1 0 0,0 0 0 0 0,0 0 1 0 0,0 0-1 0 0,0 0 0 0 0,0 0 0 0 0,0 0 1 0 0,0 0-1 0 0,0 0 0 0 0,0 0 1 0 0,0 0-1 0 0,0 0 0 0 0,9 3 83 0 0,5-1-41 0 0,0-1 1 0 0,0 0-1 0 0,0-1 0 0 0,25-2 0 0 0,23 0 13 0 0,-33 2-112 0 0,33-3 0 0 0,-56 4 0 0 0,-6 6 0 0 0,1-5 0 0 0,-1 1 0 0 0,-7 7 0 0 0,-5 2-133 0 0,11-11-563 0 0,1-1-258 0 0,0 0-1011 0 0,0 0-4023 0 0,0 0-1724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0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46 13823 0 0,'2'-2'315'0'0,"39"-24"1318"0"0,-40 25-1146 0 0,6-5 534 0 0,0-3 2080 0 0,-7 7-158 0 0,-4 7-2747 0 0,0-1-58 0 0,0-1 0 0 0,0 1 0 0 0,-1-1 0 0 0,0 0 0 0 0,1 0 0 0 0,-1 0 0 0 0,-6 2 0 0 0,6-3 19 0 0,-1 1 0 0 0,1 0 1 0 0,0 0-1 0 0,0 1 1 0 0,-7 5-1 0 0,4 0-157 0 0,7-9 0 0 0,-17 10 0 0 0,19-9 0 0 0,5-1 0 0 0,10-4 0 0 0,0-4 0 0 0,0 1 0 0 0,0 1 0 0 0,1 0 0 0 0,0 1 0 0 0,29-4 0 0 0,-44 8 0 0 0,3 0 0 0 0,7 6 0 0 0,-1 4 0 0 0,-11-4 0 0 0,0-4 0 0 0,1 3 57 0 0,0 1 0 0 0,-1-1 0 0 0,0 1 0 0 0,0-1 0 0 0,0 1-1 0 0,-1-1 1 0 0,1 1 0 0 0,-1-1 0 0 0,0 0 0 0 0,0 1 0 0 0,-1-1 0 0 0,1 0 0 0 0,-1 0 0 0 0,0 1-1 0 0,0-2 1 0 0,0 1 0 0 0,-6 7 0 0 0,1-1 114 0 0,-1-1-1 0 0,0 0 1 0 0,-1-1 0 0 0,0 0-1 0 0,-14 11 1 0 0,5-8-171 0 0,8-4 0 0 0,1 0 0 0 0,-12 9 0 0 0,17-10 0 0 0,10-2 0 0 0,2 0 0 0 0,0 0 0 0 0,0 1 0 0 0,0 0 0 0 0,-1 0 0 0 0,0 0 0 0 0,0 1 0 0 0,0 0 0 0 0,9 12 0 0 0,-13-14 0 0 0,0 0 0 0 0,0 0 0 0 0,0 0 0 0 0,-1 1 0 0 0,1-1 0 0 0,-1 1 0 0 0,0 0 0 0 0,-1 0 0 0 0,1 0 0 0 0,-1 0 0 0 0,0 0 0 0 0,0 0 0 0 0,-1 0 0 0 0,1 0 0 0 0,-1 0 0 0 0,0 0 0 0 0,-1 5 0 0 0,0-4 0 0 0,0-1 0 0 0,-1 1 0 0 0,0-1 0 0 0,1 0 0 0 0,-2 1 0 0 0,1-1 0 0 0,-1 0 0 0 0,1 0 0 0 0,-1-1 0 0 0,-1 1 0 0 0,1-1 0 0 0,-1 1 0 0 0,0-1 0 0 0,1 0 0 0 0,-2-1 0 0 0,1 1 0 0 0,0-1 0 0 0,-1 1 0 0 0,0-1 0 0 0,0 0 0 0 0,0-1 0 0 0,-10 4 0 0 0,4 0 23 0 0,8-5 19 0 0,0 1 0 0 0,0-1 0 0 0,-1 0 0 0 0,1 1 0 0 0,0-1 0 0 0,-1-1 0 0 0,1 1 0 0 0,0 0 0 0 0,-5-1 0 0 0,-6 0 131 0 0,3 1 123 0 0,0-1 1 0 0,-15-3-1 0 0,23 3-254 0 0,0-1 0 0 0,-1 0-1 0 0,1 0 1 0 0,0 0 0 0 0,0 0 0 0 0,0 0-1 0 0,0-1 1 0 0,0 0 0 0 0,0 1 0 0 0,0-1-1 0 0,1 0 1 0 0,-4-3 0 0 0,5 4-42 0 0,1 0 0 0 0,-1 1 0 0 0,0-1 0 0 0,1 0 0 0 0,-1 0 0 0 0,0 1 0 0 0,1-1 0 0 0,-1 0 0 0 0,1 0 0 0 0,-1 0 0 0 0,1 0 0 0 0,0 0 0 0 0,-1 0 0 0 0,1 0 0 0 0,0 0 0 0 0,0 0 0 0 0,0 0 0 0 0,0 0 0 0 0,0 0 0 0 0,0 0 0 0 0,0 0 0 0 0,0 0 0 0 0,0 0 0 0 0,0 0 0 0 0,0 0 0 0 0,1 0 0 0 0,-1 1 0 0 0,0-1 0 0 0,1 0 0 0 0,-1 0 0 0 0,1-1 0 0 0,1-2 0 0 0,1 0 0 0 0,-1 0 0 0 0,1 1 0 0 0,-1-1 0 0 0,1 1 0 0 0,0 0 0 0 0,4-3 0 0 0,7-8 0 0 0,-8 6-109 0 0,1 0-1 0 0,0 1 1 0 0,0 1-1 0 0,1-1 1 0 0,0 1-1 0 0,0 0 1 0 0,13-7-1 0 0,-3 3-1127 0 0,0-1 0 0 0,-1 0 0 0 0,-1-2 1 0 0,0 0-1 0 0,22-22 0 0 0,-25 22-298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17503 0 0,'0'0'399'0'0,"0"0"60"0"0,0 0 21 0 0,0 0-59 0 0,0 0-136 0 0,1-2 457 0 0,4-1-289 0 0,0 0 1 0 0,1 0 0 0 0,-1 0 0 0 0,1 0-1 0 0,-1 1 1 0 0,1 0 0 0 0,0 0 0 0 0,0 0 0 0 0,6 0-1 0 0,11-2-43 0 0,24 0-1 0 0,-11 2-44 0 0,-27 1-47 0 0,0 1 0 0 0,0 0-1 0 0,0 0 1 0 0,14 3 0 0 0,-21-3-317 0 0,-1 0 0 0 0,0 0 1 0 0,0 0-1 0 0,0 0 0 0 0,0 0 0 0 0,0 0 0 0 0,0 1 0 0 0,0-1 1 0 0,0 0-1 0 0,0 1 0 0 0,0-1 0 0 0,0 1 0 0 0,0-1 0 0 0,0 1 1 0 0,1 0-1 0 0,0 1-4 0 0,6 4 3 0 0,-2 2 0 0 0,-6-6 0 0 0,0 0 0 0 0,0 0 0 0 0,0 0 0 0 0,0 0 0 0 0,0 0 0 0 0,0 0 0 0 0,-1 0 0 0 0,1-1 0 0 0,0 1 0 0 0,-1 0 0 0 0,0 0 0 0 0,1 0 0 0 0,-1 0 0 0 0,0 0 0 0 0,0-1 0 0 0,0 1 0 0 0,-2 3 0 0 0,-23 26 0 0 0,-82 85 2048 0 0,102-110-2048 0 0,0 1 0 0 0,0 0 0 0 0,1 0 0 0 0,-1 1 0 0 0,-5 11 0 0 0,9-11 0 0 0,5-1 0 0 0,0-5 0 0 0,0 0 0 0 0,0 0 0 0 0,0 0 0 0 0,1-1 0 0 0,-1 0 0 0 0,0 0 0 0 0,1 0 0 0 0,-1 0 0 0 0,1 0 0 0 0,-1-1 0 0 0,7 1 0 0 0,1 0-268 0 0,-1-1-1 0 0,15-1 1 0 0,-5 0-311 0 0,25-3-1381 0 0,-30 1-613 0 0,1 2-3294 0 0,-6 1-1845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0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13823 0 0,'0'0'315'0'0,"0"0"45"0"0,0 0 21 0 0,0 0-49 0 0,-6 7-208 0 0,1-3 15 0 0,4-3 581 0 0,1-1 249 0 0,0 0 45 0 0,0 0 8 0 0,0 0 2 0 0,0 0 0 0 0,0 0 0 0 0,0 0-69 0 0,1 0-290 0 0,9 2-462 0 0,0-1-1 0 0,0 0 1 0 0,0 0-1 0 0,0-1 1 0 0,0-1-1 0 0,0 0 1 0 0,19-4-1 0 0,-3 2-74 0 0,85-15 1453 0 0,41-4-255 0 0,-107 19-876 0 0,49-4 217 0 0,-88 6-868 0 0,-5 1-850 0 0,-1 0-385 0 0,0 0-988 0 0,0 0-3838 0 0,0 0-1644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0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21191 0 0,'0'0'480'0'0,"0"0"67"0"0,0 0 31 0 0,0 0-56 0 0,2 0-341 0 0,56 2 1279 0 0,-54-2-1372 0 0,1-1 198 0 0,0 1-1 0 0,0 0 0 0 0,0 0 0 0 0,0 0 1 0 0,1 1-1 0 0,-1 0 0 0 0,0 0 1 0 0,8 3-1 0 0,-13-4-285 0 0,1 0 0 0 0,0 1 0 0 0,-1-1 0 0 0,1 0 0 0 0,-1 0 0 0 0,1 1 0 0 0,-1-1 0 0 0,1 0 0 0 0,0 1 0 0 0,-1-1 0 0 0,1 1 0 0 0,-1-1 0 0 0,0 1 0 0 0,1-1 0 0 0,-1 1 0 0 0,1-1 0 0 0,-1 1 0 0 0,0-1 0 0 0,1 1 0 0 0,-1-1 0 0 0,0 1 0 0 0,0 0 0 0 0,1-1 0 0 0,-1 1 0 0 0,0 0 0 0 0,0-1 0 0 0,0 1 0 0 0,0-1 0 0 0,0 1 0 0 0,0 0 0 0 0,0-1 0 0 0,0 1 0 0 0,0 0 0 0 0,0-1 0 0 0,0 1 0 0 0,0 0 0 0 0,0-1 0 0 0,-1 1 0 0 0,1-1 0 0 0,0 1 0 0 0,-1 1 0 0 0,1-2 0 0 0,-2 4 9 0 0,1 0-1 0 0,-1-1 1 0 0,0 1-1 0 0,0-1 1 0 0,-1 0-1 0 0,1 0 1 0 0,-1 0-1 0 0,1 0 0 0 0,-1 0 1 0 0,-3 2-1 0 0,-33 25 290 0 0,35-27-246 0 0,-81 46 1114 0 0,33-20-727 0 0,41-23-439 0 0,-6 4 0 0 0,-20 15 0 0 0,37-25 0 0 0,-1 1 0 0 0,1-1 0 0 0,0 0 0 0 0,-1 0 0 0 0,1 0 0 0 0,0 1 0 0 0,0-1 0 0 0,0 0 0 0 0,-1 0 0 0 0,1 1 0 0 0,0-1 0 0 0,0 0 0 0 0,0 0 0 0 0,-1 1 0 0 0,1-1 0 0 0,0 0 0 0 0,0 1 0 0 0,0-1 0 0 0,0 0 0 0 0,0 1 0 0 0,0-1 0 0 0,0 1 0 0 0,0 0 0 0 0,1 0 0 0 0,0 0 0 0 0,-1 0 0 0 0,1 0 0 0 0,0 0 0 0 0,0 0 0 0 0,0 0 0 0 0,0 0 0 0 0,0 0 0 0 0,0 0 0 0 0,0 0 0 0 0,0-1 0 0 0,0 1 0 0 0,0 0 0 0 0,1-1 0 0 0,-1 1 0 0 0,0-1 0 0 0,0 0 0 0 0,1 1 0 0 0,1-1 0 0 0,30 6 0 0 0,44-4 0 0 0,-51-3 0 0 0,24-2 0 0 0,-9-2 0 0 0,-34 6 0 0 0,-5 6 0 0 0,-5 5 44 0 0,1-9-104 0 0,1-3-125 0 0,0 1-866 0 0,-5 2-1900 0 0,5-2 1418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0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80 13823 0 0,'0'0'315'0'0,"4"-2"45"0"0,-2 1-250 0 0,-1 1-70 0 0,1 0 0 0 0,-1-1 0 0 0,0 1 1 0 0,0-1-1 0 0,0 1 0 0 0,0 0 0 0 0,0-1 1 0 0,0 0-1 0 0,0 1 0 0 0,0-1 0 0 0,0 0 1 0 0,0 1-1 0 0,0-1 0 0 0,1-2 0 0 0,-1 2 85 0 0,1-1-1 0 0,-1 0 0 0 0,0 0 1 0 0,0 0-1 0 0,0 0 0 0 0,0 0 1 0 0,0 0-1 0 0,0 0 0 0 0,-1 0 1 0 0,1 0-1 0 0,0-4 0 0 0,0-1 520 0 0,-1 6 222 0 0,0 1 124 0 0,0 0 30 0 0,0 0-65 0 0,-7-15 1441 0 0,6 13-2330 0 0,1 1 1 0 0,-1 0-1 0 0,0-1 1 0 0,-1 1-1 0 0,1 0 1 0 0,0 0-1 0 0,0 0 1 0 0,0 0-1 0 0,0 0 1 0 0,-1 0-1 0 0,1 1 1 0 0,-1-1-1 0 0,1 0 1 0 0,0 1-1 0 0,-3-1 0 0 0,3 1-4 0 0,-1 0 0 0 0,0 0 0 0 0,0 0 0 0 0,1 0 0 0 0,-1 0 0 0 0,0 0 0 0 0,0 1 0 0 0,1-1 0 0 0,-1 1 0 0 0,0 0 0 0 0,1-1 0 0 0,-1 1 0 0 0,0 0 0 0 0,-1 1 0 0 0,-21 14-62 0 0,1 0 0 0 0,1 2 0 0 0,-33 33 0 0 0,45-40 302 0 0,1 1 0 0 0,1 1 0 0 0,0-1-1 0 0,1 1 1 0 0,-10 24 0 0 0,13-29-230 0 0,0 1 77 0 0,1 4-201 0 0,6-9-1856 0 0,3-2 1900 0 0,2-1-4 0 0,6-6 16 0 0,4 4 60 0 0,6-8 1256 0 0,-23 8-877 0 0,-1 0-294 0 0,-2-4-133 0 0,-2-1-16 0 0,1 0 0 0 0,2-1 0 0 0,-5 4 0 0 0,-1 2 0 0 0,0-1 0 0 0,3 0-201 0 0,3 1-850 0 0,1 1-385 0 0,-1 0-79 0 0,-6-3-18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1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117 497 10135 0 0,'5'-6'491'0'0,"16"-21"1200"0"0,-2-1 0 0 0,16-32 0 0 0,-33 54-923 0 0,1-1 0 0 0,-2 1 0 0 0,1 0 0 0 0,-1-1 0 0 0,0 1 0 0 0,0-1 0 0 0,-1-12 0 0 0,0 17-224 0 0,-9-10 996 0 0,8 10-1474 0 0,0 1 0 0 0,0 0 0 0 0,0 0 0 0 0,0 0 0 0 0,0 0 0 0 0,0 0 0 0 0,-1 0 0 0 0,1 0 0 0 0,0 0 0 0 0,0 0 0 0 0,-1 1 0 0 0,1-1 0 0 0,-1 0 0 0 0,1 1 0 0 0,0-1 0 0 0,-1 1 0 0 0,1-1 0 0 0,-1 1 0 0 0,1 0 0 0 0,-1 0 0 0 0,1 0 0 0 0,-1 0 0 0 0,1 0 1 0 0,-1 0-1 0 0,0 0 0 0 0,1 0 0 0 0,-1 0 0 0 0,1 1 0 0 0,-3 0 0 0 0,-1 1 126 0 0,1 1 1 0 0,-1-1 0 0 0,1 1 0 0 0,0-1-1 0 0,0 1 1 0 0,0 1 0 0 0,-6 5 0 0 0,-4 7-170 0 0,2 0 1 0 0,0 1 0 0 0,0 1-1 0 0,2 0 1 0 0,0 0-1 0 0,-7 21 1 0 0,10-24-24 0 0,2 0 0 0 0,-5 16 0 0 0,8-24 0 0 0,1 0 0 0 0,0 0 0 0 0,0 0 0 0 0,0 1 0 0 0,1-1 0 0 0,1 13 0 0 0,-1-17 0 0 0,2 5 0 0 0,11 6 0 0 0,-11-12 0 0 0,-1-1 0 0 0,0 0 0 0 0,1 0 0 0 0,-1 1 0 0 0,1-1 0 0 0,-1 0 0 0 0,1 0 0 0 0,0 0 0 0 0,-1-1 0 0 0,1 1 0 0 0,0 0 0 0 0,-1-1 0 0 0,1 1 0 0 0,0-1 0 0 0,0 1 0 0 0,0-1 0 0 0,0 0 0 0 0,-1 0 0 0 0,1 0 0 0 0,3 0 0 0 0,-1 0 0 0 0,-1-1 0 0 0,0 0 0 0 0,0 1 0 0 0,1-1 0 0 0,-1 0 0 0 0,0 0 0 0 0,0-1 0 0 0,0 1 0 0 0,0-1 0 0 0,0 1 0 0 0,0-1 0 0 0,0 0 0 0 0,-1 0 0 0 0,1 0 0 0 0,-1-1 0 0 0,1 1 0 0 0,-1 0 0 0 0,3-5 0 0 0,3-5 0 0 0,-1 1 0 0 0,0-2 0 0 0,5-12 0 0 0,5-8 0 0 0,88-190 0 0 0,-65 130 0 0 0,-30 67 471 0 0,0 0-1 0 0,-2-1 1 0 0,10-54 0 0 0,-17 73-322 0 0,-1 7-149 0 0,0 1 1 0 0,0 0-1 0 0,0 0 0 0 0,0 0 1 0 0,0 0-1 0 0,0-1 0 0 0,0 1 1 0 0,0 0-1 0 0,0 0 0 0 0,0 0 1 0 0,0-1-1 0 0,0 1 0 0 0,0 0 1 0 0,0 0-1 0 0,0 0 0 0 0,0 0 1 0 0,0-1-1 0 0,0 1 0 0 0,0 0 1 0 0,-1 0-1 0 0,1 0 0 0 0,0 0 1 0 0,0-1-1 0 0,0 1 0 0 0,0 0 1 0 0,0 0-1 0 0,0 0 1 0 0,0 0-1 0 0,-1 0 0 0 0,1 0 1 0 0,0-1-1 0 0,0 1 0 0 0,0 0 1 0 0,0 0-1 0 0,-1 0 0 0 0,1 0 1 0 0,0 0-1 0 0,0 0 0 0 0,0 0 1 0 0,0 0-1 0 0,-1 0 0 0 0,1 0 1 0 0,0 0-1 0 0,0 0 0 0 0,0 0 1 0 0,-1 0-1 0 0,1 0 0 0 0,0 0 1 0 0,0 0-1 0 0,0 0 0 0 0,0 0 1 0 0,-1 0-1 0 0,1 0 0 0 0,0 0 1 0 0,0 0-1 0 0,0 0 0 0 0,0 0 1 0 0,-1 1-1 0 0,-6 4-4 0 0,7-5 4 0 0,-5 6 0 0 0,1 0 0 0 0,-1 1 0 0 0,1 0 0 0 0,1 0 0 0 0,-1 0 0 0 0,1 0 0 0 0,-3 13 0 0 0,-6 11 0 0 0,-19 40 0 0 0,3 1 0 0 0,-18 78 0 0 0,41-133 0 0 0,2 0 0 0 0,0-1 0 0 0,0 1 0 0 0,2 0 0 0 0,0 1 0 0 0,1-1 0 0 0,1 0 0 0 0,4 27 0 0 0,-3-38 0 0 0,0 0 0 0 0,0 0 0 0 0,1 0 0 0 0,6 11 0 0 0,-9-16 0 0 0,0 0 0 0 0,0 0 0 0 0,1 0 0 0 0,-1-1 0 0 0,1 1 0 0 0,-1 0 0 0 0,0 0 0 0 0,1-1 0 0 0,-1 1 0 0 0,1 0 0 0 0,0-1 0 0 0,-1 1 0 0 0,1 0 0 0 0,-1-1 0 0 0,1 1 0 0 0,0-1 0 0 0,1 1 0 0 0,0 0 0 0 0,0 0 0 0 0,-1 0 0 0 0,0 0 0 0 0,0-1 0 0 0,1 1 0 0 0,-1 0 0 0 0,0-1 0 0 0,1 1 0 0 0,-1-1 0 0 0,1 0 0 0 0,-1 1 0 0 0,1-1 0 0 0,-1 0 0 0 0,0 0 0 0 0,1 0 0 0 0,-1 0 0 0 0,3 0 0 0 0,1 0 0 0 0,-2-1-211 0 0,0 1 0 0 0,1-1 0 0 0,-1 0 0 0 0,1 0 1 0 0,-1 0-1 0 0,0 0 0 0 0,0 0 0 0 0,0-1 0 0 0,0 0 0 0 0,0 1 0 0 0,0-1 0 0 0,3-3 0 0 0,3-2-958 0 0,0-1 0 0 0,10-11 0 0 0,-10 8-366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1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 23039 0 0,'0'0'528'0'0,"0"0"69"0"0,2-1 38 0 0,2-4 305 0 0,-14 12 712 0 0,-14 18 620 0 0,13-11-2272 0 0,3 2 0 0 0,7-15 0 0 0,1 0 0 0 0,0 0 0 0 0,0-1 0 0 0,0 1 0 0 0,-1 0 0 0 0,1 0 0 0 0,0 0 0 0 0,0-1 0 0 0,0 1 0 0 0,0 0 0 0 0,0 0 0 0 0,1 0 0 0 0,-1-1 0 0 0,0 2 0 0 0,5 2 0 0 0,-5-4 0 0 0,3 2 0 0 0,-1 0 0 0 0,1 0 0 0 0,-1 0 0 0 0,1 0 0 0 0,0-1 0 0 0,0 1 0 0 0,0-1 0 0 0,0 0 0 0 0,0 0 0 0 0,0 0 0 0 0,0 0 0 0 0,0 0 0 0 0,0-1 0 0 0,1 0 0 0 0,-1 1 0 0 0,0-1 0 0 0,4-1 0 0 0,7 0 0 0 0,0-1 0 0 0,24-6 0 0 0,4-1 0 0 0,-5 3 0 0 0,-37 6 19 0 0,1 0-1 0 0,-1-1 1 0 0,1 1 0 0 0,-1 0-1 0 0,1 0 1 0 0,-1 0 0 0 0,0 0-1 0 0,1 0 1 0 0,-1 0 0 0 0,1 0-1 0 0,-1 0 1 0 0,1 0 0 0 0,-1 0-1 0 0,1 0 1 0 0,-1 1 0 0 0,1-1-1 0 0,-1 0 1 0 0,1 0 0 0 0,-1 0-1 0 0,0 0 1 0 0,1 1 0 0 0,-1-1-1 0 0,1 0 1 0 0,-1 1 0 0 0,0-1-1 0 0,1 0 1 0 0,-1 1 0 0 0,0-1-1 0 0,1 0 1 0 0,-1 1 0 0 0,0-1-1 0 0,0 0 1 0 0,1 1 0 0 0,-1-1-1 0 0,0 1 1 0 0,0-1 0 0 0,0 1-1 0 0,1 0 1 0 0,-5 13 1028 0 0,4-12-939 0 0,-3 4-89 0 0,0 1 1 0 0,0-1 0 0 0,-1 1-1 0 0,1-1 1 0 0,-1 0-1 0 0,-10 10 1 0 0,-34 32 11 0 0,9-10-34 0 0,8-6 3 0 0,19-22 0 0 0,1 1 0 0 0,1 0 0 0 0,0 1 0 0 0,1 0 0 0 0,0 0 0 0 0,-7 15 0 0 0,13-18 0 0 0,7-1 0 0 0,-1-4 0 0 0,1 0 0 0 0,0-1 0 0 0,1 1 0 0 0,-1-1 0 0 0,0 0 0 0 0,1-1 0 0 0,0 1 0 0 0,0-1 0 0 0,-1 0 0 0 0,10 3 0 0 0,-8-3 0 0 0,1 1 0 0 0,0 0 0 0 0,-1 0 0 0 0,0 0 0 0 0,8 6 0 0 0,-9-5 0 0 0,-1 0 0 0 0,1 0 0 0 0,-1 1 0 0 0,0 0 0 0 0,0 0 0 0 0,0 0 0 0 0,0 0 0 0 0,-1 1 0 0 0,0-1 0 0 0,0 1 0 0 0,-1 0 0 0 0,0 0 0 0 0,0 0 0 0 0,0 0 0 0 0,1 7 0 0 0,0 2 0 0 0,0 1 0 0 0,-1 0 0 0 0,-1 0 0 0 0,-1 0 0 0 0,0 0 0 0 0,-1 0 0 0 0,0 0 0 0 0,-1 0 0 0 0,-1-1 0 0 0,-1 1 0 0 0,0 0 0 0 0,-1-1 0 0 0,-11 23 0 0 0,8-22 0 0 0,0-1 0 0 0,-2 0 0 0 0,1 0 0 0 0,-1-1 0 0 0,-1 0 0 0 0,-1-1 0 0 0,0 0 0 0 0,-1-1 0 0 0,0-1 0 0 0,0 0 0 0 0,-1 0 0 0 0,-20 10 0 0 0,19-14 0 0 0,-1-1 0 0 0,1 0 0 0 0,-1-2 0 0 0,-28 6 0 0 0,23-6 0 0 0,18-3 0 0 0,0-1 0 0 0,-1 1 0 0 0,1-1 0 0 0,0 0 0 0 0,0 0 0 0 0,-1 0 0 0 0,1 0 0 0 0,0-1 0 0 0,-1 1 0 0 0,1-1 0 0 0,0 0 0 0 0,0 0 0 0 0,0 0 0 0 0,-5-3 0 0 0,6 3 0 0 0,0 0 0 0 0,0 0 0 0 0,0-1 0 0 0,1 1 0 0 0,-1-1 0 0 0,1 0 0 0 0,-1 1 0 0 0,1-1 0 0 0,-1 0 0 0 0,1 0 0 0 0,0 0 0 0 0,0 0 0 0 0,0 0 0 0 0,0 0 0 0 0,0 0 0 0 0,1 0 0 0 0,-1 0 0 0 0,1-1 0 0 0,-1 1 0 0 0,1 0 0 0 0,0 0 0 0 0,0-5 0 0 0,0 5 0 0 0,0 0 0 0 0,1 0 0 0 0,-1-1 0 0 0,1 1 0 0 0,-1 0 0 0 0,1 0 0 0 0,0 0 0 0 0,0 0 0 0 0,0 0 0 0 0,0 0 0 0 0,0 1 0 0 0,3-3 0 0 0,19-22 0 0 0,-16 18 0 0 0,52-48 0 0 0,120-89 0 0 0,31-29 0 0 0,-179 145-300 0 0,-10 9-522 0 0,0 0 0 0 0,-2-1 0 0 0,26-36 0 0 0,-5-9-1201 0 0,-6 6-22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134 249 15663 0 0,'0'0'356'0'0,"0"0"-305"0"0,0-1 0 0 0,0 1-1 0 0,0 0 1 0 0,0 0 0 0 0,-1-1-1 0 0,1 1 1 0 0,0 0 0 0 0,0-1-1 0 0,0 1 1 0 0,0 0 0 0 0,0-1-1 0 0,0 1 1 0 0,0 0 0 0 0,0-1-1 0 0,0 1 1 0 0,0 0 0 0 0,0-1-1 0 0,0 1 1 0 0,0 0 0 0 0,0-1-1 0 0,1 1 1 0 0,-1 0 0 0 0,0-1-1 0 0,19-17 1384 0 0,-19 17 10 0 0,1-1-1033 0 0,0 1 1 0 0,0-1-1 0 0,0 1 1 0 0,0 0-1 0 0,1-1 1 0 0,-1 1 0 0 0,0 0-1 0 0,0 0 1 0 0,1-1-1 0 0,-1 1 1 0 0,1 0 0 0 0,1 0-1 0 0,1-1-288 0 0,1 1 0 0 0,-1-1 1 0 0,1 1-1 0 0,0 0 0 0 0,-1 1 0 0 0,1-1 0 0 0,0 1 0 0 0,0 0 0 0 0,-1 0 0 0 0,1 1 1 0 0,9 1-1 0 0,-7-1 12 0 0,0 0-1 0 0,0-1 1 0 0,0 0 0 0 0,10-1 0 0 0,47-5-135 0 0,-36 4 0 0 0,29-6 0 0 0,-47 5 269 0 0,-1-1 0 0 0,1 0 0 0 0,-1-1 0 0 0,0 1 0 0 0,-1-2 0 0 0,10-6 0 0 0,-9 4-246 0 0,0 1 1 0 0,-1-1 0 0 0,0-1-1 0 0,-1 0 1 0 0,1 0-1 0 0,5-11 1 0 0,-11 18-24 0 0,-1-1 0 0 0,0 1 0 0 0,1-1 0 0 0,-1 0 0 0 0,0 1 0 0 0,0-1 0 0 0,-1 0 0 0 0,1 0 0 0 0,0-3 0 0 0,0 1 0 0 0,0-2 0 0 0,-1-1 0 0 0,-5 1 0 0 0,2 5 36 0 0,0-1-1 0 0,0 1 1 0 0,0 0-1 0 0,0 1 1 0 0,-1-1-1 0 0,1 1 1 0 0,-1-1-1 0 0,1 1 1 0 0,-1 0-1 0 0,-5-1 1 0 0,8 2 16 0 0,-2 0 32 0 0,0 0 0 0 0,0 0 0 0 0,-1 0 1 0 0,1 0-1 0 0,0 0 0 0 0,-1 1 0 0 0,1 0 1 0 0,-5 1-1 0 0,-28 12 687 0 0,26-10-695 0 0,-2 1-187 0 0,0 0 1 0 0,0 1-1 0 0,1 1 0 0 0,0-1 1 0 0,0 2-1 0 0,1 0 0 0 0,0 0 1 0 0,-11 12-1 0 0,15-13 34 0 0,0 0 1 0 0,0 0-1 0 0,1 1 1 0 0,0-1-1 0 0,1 1 0 0 0,0 1 1 0 0,0-1-1 0 0,1 0 0 0 0,0 1 1 0 0,0 0-1 0 0,1-1 1 0 0,-2 15-1 0 0,2-1 77 0 0,2 24 0 0 0,-1 13 0 0 0,1-57 0 0 0,0 0 0 0 0,0 0 0 0 0,-1-1 0 0 0,1 1 0 0 0,0 0 0 0 0,-1-1 0 0 0,1 1 0 0 0,-1 0 0 0 0,0-1 0 0 0,0 1 0 0 0,1-1 0 0 0,-1 1 0 0 0,0-1 0 0 0,0 1 0 0 0,0-1 0 0 0,-1 0 0 0 0,1 1 0 0 0,0-1 0 0 0,0 0 0 0 0,-1 0 0 0 0,1 0 0 0 0,-3 2 0 0 0,0 0 0 0 0,-5 2 125 0 0,1 0-1 0 0,-1 0 1 0 0,0-1-1 0 0,0 0 1 0 0,-1-1-1 0 0,1 1 1 0 0,-17 2-1 0 0,9-3 125 0 0,0-1 0 0 0,1-1 0 0 0,-31-1 0 0 0,39-1-316 0 0,0 0 0 0 0,0-1 0 0 0,1 0 0 0 0,-1 0 1 0 0,-8-5-1 0 0,15 6-56 0 0,0 1 1 0 0,0-1 0 0 0,0 0 0 0 0,0 0-1 0 0,0 0 1 0 0,0 0 0 0 0,0 0-1 0 0,0 0 1 0 0,1 0 0 0 0,-1 0-1 0 0,0 0 1 0 0,0-3 0 0 0,-2 1-295 0 0,3 1-95 0 0,5-15-1868 0 0,7-14-617 0 0,-4 11 1462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5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83 8287 0 0,'0'0'191'0'0,"0"0"26"0"0,0 0 9 0 0,0 0 110 0 0,0 0 444 0 0,0 0 196 0 0,0 0 42 0 0,0 0-63 0 0,0 0-290 0 0,0 0-121 0 0,0 0-28 0 0,3 9 508 0 0,-4-9-929 0 0,0 1 0 0 0,0 0 1 0 0,0 0-1 0 0,1-1 0 0 0,-1 1 0 0 0,0 0 0 0 0,0-1 0 0 0,0 1 0 0 0,0-1 0 0 0,0 1 0 0 0,-1-1 1 0 0,1 1-1 0 0,0-1 0 0 0,0 0 0 0 0,0 0 0 0 0,0 0 0 0 0,-2 1 0 0 0,1-1 276 0 0,2 0 117 0 0,0 0 21 0 0,0 0-66 0 0,-1 0-294 0 0,-5 0-61 0 0,-46 2 3936 0 0,44-2-3973 0 0,-6 0 669 0 0,18-3 214 0 0,5-3-591 0 0,7-6-343 0 0,1 1 0 0 0,1 1 0 0 0,20-9 0 0 0,-12 7 0 0 0,-15 6 0 0 0,0 1 0 0 0,0 0 0 0 0,0 1 0 0 0,1 0 0 0 0,12-1 0 0 0,-23 4 21 0 0,0 1 0 0 0,0 0 0 0 0,0 0 0 0 0,-1 0 0 0 0,1 0-1 0 0,0 0 1 0 0,0 0 0 0 0,0 0 0 0 0,0 0 0 0 0,0 1 0 0 0,0-1 0 0 0,-1 0 0 0 0,1 0-1 0 0,0 1 1 0 0,0-1 0 0 0,0 1 0 0 0,-1-1 0 0 0,1 1 0 0 0,0-1 0 0 0,0 1 0 0 0,-1-1-1 0 0,1 1 1 0 0,0-1 0 0 0,-1 1 0 0 0,1 0 0 0 0,-1-1 0 0 0,1 1 0 0 0,-1 0 0 0 0,1 0-1 0 0,-1 0 1 0 0,0-1 0 0 0,1 1 0 0 0,-1 0 0 0 0,0 0 0 0 0,0 0 0 0 0,1 0 0 0 0,-1-1-1 0 0,0 3 1 0 0,0-2 96 0 0,1 2-35 0 0,-1 0 1 0 0,0-1-1 0 0,0 1 1 0 0,-1 0-1 0 0,1 0 0 0 0,-1-1 1 0 0,1 1-1 0 0,-1-1 1 0 0,0 1-1 0 0,0 0 1 0 0,0-1-1 0 0,-1 3 1 0 0,0 0-38 0 0,-11 30-45 0 0,-2 0 0 0 0,-2 0 0 0 0,-1-2 0 0 0,-1 0 0 0 0,-32 41 0 0 0,46-70 0 0 0,1-7 0 0 0,3 1 0 0 0,0 1 0 0 0,1-1 0 0 0,0 1 0 0 0,-1-1 0 0 0,1 1 0 0 0,0-1 0 0 0,0 0 0 0 0,0 1 0 0 0,0-1 0 0 0,0 0 0 0 0,0 1 0 0 0,0-1 0 0 0,1 1 0 0 0,-1-1 0 0 0,0 0 0 0 0,2-2 0 0 0,0-6 0 0 0,-2 10 0 0 0,0 0 0 0 0,0 0 0 0 0,0-1 0 0 0,1 1 0 0 0,-1 0 0 0 0,0 0 0 0 0,0 0 0 0 0,0-1 0 0 0,0 1 0 0 0,0 0 0 0 0,0 0 0 0 0,1 0 0 0 0,-1-1 0 0 0,0 1 0 0 0,0 0 0 0 0,0 0 0 0 0,1 0 0 0 0,-1 0 0 0 0,0 0 0 0 0,0 0 0 0 0,0-1 0 0 0,1 1 0 0 0,-1 0 0 0 0,0 0 0 0 0,0 0 0 0 0,1 0 0 0 0,-1 0 0 0 0,0 0 0 0 0,0 0 0 0 0,1 0 0 0 0,-1 0 0 0 0,0 0 0 0 0,0 0 0 0 0,1 0 0 0 0,-1 0 0 0 0,0 0 0 0 0,0 0 0 0 0,1 0 0 0 0,-1 0 0 0 0,0 0 0 0 0,0 1 0 0 0,0-1 0 0 0,1 0 0 0 0,-1 0 0 0 0,0 0 0 0 0,1 1 0 0 0,9 6 0 0 0,-9-7 0 0 0,2 2 0 0 0,0 0 0 0 0,0 0 0 0 0,0 0 0 0 0,0 0 0 0 0,0 0 0 0 0,0 1 0 0 0,-1 0 0 0 0,5 4 0 0 0,11 15 0 0 0,-14-17 27 0 0,0 0-1 0 0,0 0 1 0 0,0 1 0 0 0,-1 0-1 0 0,1-1 1 0 0,-2 1 0 0 0,1 1-1 0 0,0-1 1 0 0,-1 0 0 0 0,0 0-1 0 0,1 13 1 0 0,-2-9 61 0 0,0 0 0 0 0,-1-1 0 0 0,0 1 0 0 0,-1 0 0 0 0,0 0 0 0 0,0 0 0 0 0,-4 12 0 0 0,-3 0 83 0 0,0 1-1 0 0,-2-1 1 0 0,0 0 0 0 0,-1-1-1 0 0,-25 35 1 0 0,14-26-171 0 0,-2-1 0 0 0,-51 48 0 0 0,70-72 0 0 0,2-3 0 0 0,0 1 0 0 0,0-1 0 0 0,0 1 0 0 0,0-1 0 0 0,-1 0 0 0 0,1 0 0 0 0,-1 0 0 0 0,-3 1 0 0 0,6-3 0 0 0,1 0 0 0 0,-1 0 0 0 0,1 0 0 0 0,-1 0 0 0 0,1 1 0 0 0,-1-1 0 0 0,1 0 0 0 0,-1 0 0 0 0,0 0 0 0 0,1 0 0 0 0,-1 0 0 0 0,1 0 0 0 0,-1 0 0 0 0,1-1 0 0 0,-1 1 0 0 0,1 0 0 0 0,-1 0 0 0 0,1 0 0 0 0,-1 0 0 0 0,1-1 0 0 0,-1 1 0 0 0,1 0 0 0 0,-1-1 0 0 0,1 1 0 0 0,-1 0 0 0 0,1-1 0 0 0,0 1 0 0 0,-1 0 0 0 0,1-1 0 0 0,0 1 0 0 0,-1-1 0 0 0,1 1 0 0 0,0-1 0 0 0,-1 1 0 0 0,1-1 0 0 0,0 1 0 0 0,0-1 0 0 0,0 1 0 0 0,-1-1 0 0 0,1 1 0 0 0,0-1 0 0 0,0 1 0 0 0,0-1 0 0 0,0 1 0 0 0,0-1 0 0 0,0 0 0 0 0,0-6 0 0 0,0 1 0 0 0,0-1 0 0 0,1 0 0 0 0,0 1 0 0 0,0-1 0 0 0,0 1 0 0 0,1-1 0 0 0,0 1 0 0 0,5-12 0 0 0,4-4 0 0 0,19-28 0 0 0,-10 18 0 0 0,41-66-475 0 0,21-38-833 0 0,-73 120-1340 0 0,2-2-6561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 10135 0 0,'0'0'231'0'0,"0"0"29"0"0,0 0 19 0 0,0 0 105 0 0,0 0 410 0 0,0 0 184 0 0,0 0 40 0 0,0 0-63 0 0,0 0-290 0 0,0 0-121 0 0,0 0-28 0 0,0 0-4 0 0,0 0 0 0 0,1-1 0 0 0,-1 1-490 0 0,1-1-1 0 0,-1 1 1 0 0,0 0 0 0 0,0 0-1 0 0,0-1 1 0 0,1 1 0 0 0,-1 0-1 0 0,0 0 1 0 0,0-1 0 0 0,0 1-1 0 0,1 0 1 0 0,-1-1-1 0 0,0 1 1 0 0,0 0 0 0 0,0-1-1 0 0,0 1 1 0 0,0 0 0 0 0,0 0-1 0 0,0-1 1 0 0,0 1 0 0 0,0 0-1 0 0,0-1 1 0 0,0 1-1 0 0,0 0 1 0 0,0-1 0 0 0,0 0-1 0 0,-8-1 321 0 0,7 1 136 0 0,0 1 0 0 0,0 0 1 0 0,-1 0-1 0 0,1-1 0 0 0,0 1 0 0 0,0-1 0 0 0,-1 1 0 0 0,1-1 1 0 0,0 1-1 0 0,0-1 0 0 0,-2-1 0 0 0,9-8 114 0 0,-5 9-552 0 0,-1 0 0 0 0,1 0 0 0 0,0-1 0 0 0,0 1 0 0 0,0 0 0 0 0,0 0 0 0 0,0 0 0 0 0,0 0 0 0 0,0 1 0 0 0,0-1 0 0 0,0 0 0 0 0,0 0 0 0 0,0 1 0 0 0,1-1 0 0 0,-1 0 0 0 0,0 1 0 0 0,0-1 1 0 0,1 1-1 0 0,1-1 0 0 0,1 0 106 0 0,11-5 25 0 0,0 1 0 0 0,0 1 1 0 0,0 0-1 0 0,1 1 0 0 0,26-2 1 0 0,-12 1-83 0 0,41-4-89 0 0,85 0 0 0 0,-145 8 0 0 0,-1 2-64 0 0,-8-2-273 0 0,-2 0-138 0 0,0 0-33 0 0,0 0-140 0 0,0 0-572 0 0,0 0-253 0 0,0 0-779 0 0,-2 0-3069 0 0,-6 0-1317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68 6447 0 0,'0'0'142'0'0,"0"0"22"0"0,0 0 13 0 0,1-1-20 0 0,6 0-1012 0 0,2-5 9164 0 0,-7 2-7107 0 0,-2 3-690 0 0,0 1 0 0 0,0-2-69 0 0,1-11 165 0 0,-1 12-120 0 0,0 1 21 0 0,0-1-66 0 0,-2-6-294 0 0,-2 1-133 0 0,2 4 97 0 0,1 0-1 0 0,-1 1 1 0 0,0-1-1 0 0,0 1 0 0 0,0-1 1 0 0,0 1-1 0 0,0 0 1 0 0,0 0-1 0 0,0 0 1 0 0,0 0-1 0 0,0 0 0 0 0,-1 0 1 0 0,-3 0-1 0 0,3 0 197 0 0,-10-2-287 0 0,1 2-1 0 0,0 0 1 0 0,-1 0 0 0 0,1 1 0 0 0,0 1-1 0 0,-20 2 1 0 0,5 0-9 0 0,26-3-13 0 0,0 0 0 0 0,1 0 0 0 0,-1 0 0 0 0,1 0 0 0 0,-1 0 0 0 0,1 0 0 0 0,-1 0 0 0 0,1 0 0 0 0,-1 0 0 0 0,1 0 0 0 0,-1 0 0 0 0,0 1 0 0 0,1-1 0 0 0,-1 0 0 0 0,1 0 0 0 0,-1 0 0 0 0,1 1 0 0 0,-1-1 0 0 0,1 0 0 0 0,0 1 0 0 0,-1-1 0 0 0,1 0 0 0 0,-1 1 0 0 0,1-1 0 0 0,0 1 0 0 0,-1 0 0 0 0,-1 1 0 0 0,-14 6 0 0 0,9-6 0 0 0,0 1 0 0 0,1 0 0 0 0,-1 0 0 0 0,1 0 0 0 0,-11 8 0 0 0,11-7 0 0 0,-1 2 0 0 0,1-1 0 0 0,1 3 0 0 0,2 0 0 0 0,0 0 0 0 0,-2 3 0 0 0,4-11 0 0 0,-1 24 0 0 0,-2 6 0 0 0,1 19 0 0 0,4-39 0 0 0,0 4 0 0 0,-1-13 0 0 0,-1 12 0 0 0,0 43 0 0 0,5 0 0 0 0,0 51 2048 0 0,-2-51-2048 0 0,-5-3 0 0 0,2-40 0 0 0,-4-1 0 0 0,-3 24 0 0 0,7-31 0 0 0,0 1 0 0 0,1 0 0 0 0,0 0 0 0 0,0-1 0 0 0,0 1 0 0 0,1 0 0 0 0,0-1 0 0 0,0 1 0 0 0,1 0 0 0 0,-1-1 0 0 0,6 11 0 0 0,2 11 72 0 0,-6-13 229 0 0,9 40 1374 0 0,-11-43-1675 0 0,0-1 0 0 0,-1 19 0 0 0,-1 3 0 0 0,1-24 0 0 0,-1 1 0 0 0,-1 1 0 0 0,1 7 0 0 0,-4 8 0 0 0,-2-2 0 0 0,-16 34 0 0 0,20-52 0 0 0,1-1 0 0 0,1 1 0 0 0,-1 0 0 0 0,0 0 0 0 0,1-1 0 0 0,-1 9 0 0 0,-3 9 0 0 0,0-5 0 0 0,1 0 0 0 0,-2 23 0 0 0,5 37 0 0 0,1-74 0 0 0,0 0 0 0 0,0 0 0 0 0,-1 1 0 0 0,1-1 0 0 0,-1 0 0 0 0,0 0 0 0 0,-1 3 0 0 0,-1 9 0 0 0,4-3 0 0 0,-1-5 0 0 0,0 0 0 0 0,-1 0 0 0 0,1 0 0 0 0,-3 9 0 0 0,-11 81 0 0 0,14-92 0 0 0,0 1 0 0 0,0 0 0 0 0,1-1 0 0 0,0 1 0 0 0,0-1 0 0 0,3 10 0 0 0,0 0 0 0 0,0 1 0 0 0,2 26 0 0 0,-5-38 0 0 0,0 6 0 0 0,0 0 0 0 0,-1 0 0 0 0,0 15 0 0 0,-2-6 0 0 0,2-16 0 0 0,-2 11 0 0 0,-1-4 0 0 0,-8 28 0 0 0,7-31 0 0 0,0 0 0 0 0,2 19 0 0 0,3-12 0 0 0,-2-9 0 0 0,-4 19 0 0 0,4-21 0 0 0,0 0 0 0 0,2 17 0 0 0,2-12 0 0 0,4-4 0 0 0,0-2 0 0 0,1-1 0 0 0,7-4 0 0 0,0 1 0 0 0,26-6 0 0 0,0-1 0 0 0,-31 7 0 0 0,0-1 0 0 0,0 1 0 0 0,-2 0 72 0 0,-6 1 299 0 0,-2 1 117 0 0,0 0 21 0 0,0 0-66 0 0,-26-4-5889 0 0,15 2 3401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4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11975 0 0,'0'0'267'0'0,"0"0"42"0"0,0 0 17 0 0,0 0-28 0 0,0 0-58 0 0,0 0 491 0 0,0 0 238 0 0,0 0 45 0 0,0 0-61 0 0,0 0-288 0 0,0 0-121 0 0,0 0-28 0 0,0 0 66 0 0,0 0 288 0 0,0 0 122 0 0,0 0 28 0 0,0 0-65 0 0,10-4 770 0 0,35-14-393 0 0,52-27 0 0 0,-92 43-1338 0 0,0 0 0 0 0,1 0 1 0 0,-1 0-1 0 0,1 1 0 0 0,0 0 0 0 0,0 0 0 0 0,-1 0 1 0 0,1 1-1 0 0,0 0 0 0 0,9 1 0 0 0,-13-1-331 0 0,-2 0-138 0 0,0 0-33 0 0,0 0-208 0 0,0 0-857 0 0,0 0-379 0 0,0 0-80 0 0,0 0-15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4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127 198 17503 0 0,'0'0'803'0'0,"0"0"-18"0"0,1-1-501 0 0,57-13 1967 0 0,-37 8-1096 0 0,23-4-1 0 0,-14 5-694 0 0,0-1 0 0 0,0-2 0 0 0,-1-1 0 0 0,0-1 0 0 0,0-2 0 0 0,-1-1 0 0 0,29-17 0 0 0,-46 23-263 0 0,-6 5 32 0 0,0-1 1 0 0,0 0-1 0 0,-1 0 0 0 0,1 0 1 0 0,-1-1-1 0 0,0 1 1 0 0,7-9-1 0 0,-9 6-213 0 0,-5-1-16 0 0,1 5 9 0 0,0 1 0 0 0,-1-1-1 0 0,1 1 1 0 0,0-1 0 0 0,-1 1 0 0 0,1 0 0 0 0,-1-1-1 0 0,1 1 1 0 0,-1 1 0 0 0,0-1 0 0 0,-3 0-1 0 0,-31-5 330 0 0,30 6-293 0 0,-1 1 0 0 0,0-1 1 0 0,1 1-1 0 0,-1 0 0 0 0,1 1 1 0 0,-1 0-1 0 0,1 0 0 0 0,0 1 1 0 0,0 0-1 0 0,0 0 0 0 0,0 0 1 0 0,1 1-1 0 0,-1 0 0 0 0,1 1 1 0 0,0-1-1 0 0,0 1 0 0 0,0 0 1 0 0,1 1-1 0 0,0-1 0 0 0,0 1 1 0 0,-8 12-1 0 0,6-7-253 0 0,1 0-1 0 0,0 1 1 0 0,1 0 0 0 0,0 0-1 0 0,-6 24 1 0 0,5-7 833 0 0,-4 43 0 0 0,9-66-552 0 0,0-1 0 0 0,0 1 0 0 0,0-1 1 0 0,-1 0-1 0 0,1 1 0 0 0,-2-1 0 0 0,1 0 0 0 0,-4 6 0 0 0,5-9-80 0 0,-1 1 1 0 0,1-1-1 0 0,-1 1 0 0 0,0-1 1 0 0,0 0-1 0 0,0 0 0 0 0,-1 0 0 0 0,1 0 1 0 0,0 0-1 0 0,-1-1 0 0 0,1 1 1 0 0,-1-1-1 0 0,1 1 0 0 0,-1-1 0 0 0,0 0 1 0 0,-4 1-1 0 0,1-1-160 0 0,0 0-1 0 0,1-1 1 0 0,-1 0 0 0 0,0 0-1 0 0,0-1 1 0 0,0 1 0 0 0,1-1-1 0 0,-1 0 1 0 0,0-1 0 0 0,-7-2-1 0 0,4 0 154 0 0,0 0-1 0 0,1 0 1 0 0,-1-1-1 0 0,1 0 1 0 0,-12-9-1 0 0,1-2-879 0 0,-24-29-1 0 0,24 24-1573 0 0,8 8 933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8287 0 0,'0'0'382'0'0,"0"0"-8"0"0,0 0-102 0 0,0 0 463 0 0,0 0 234 0 0,0 0 45 0 0,0 0 8 0 0,0 0 2 0 0,0 0 0 0 0,0 0 0 0 0,0 0-69 0 0,0 0-290 0 0,0 0-121 0 0,0 0-28 0 0,0 0 66 0 0,0 0 288 0 0,0 0 122 0 0,0 0 28 0 0,0 0-65 0 0,0 0-290 0 0,0 0-121 0 0,0 0-28 0 0,1-1-72 0 0,5-3-289 0 0,-5 3-35 0 0,1 0 0 0 0,0-1 0 0 0,0 1 0 0 0,0 0 0 0 0,0 0 0 0 0,0 0 1 0 0,0 1-1 0 0,0-1 0 0 0,0 0 0 0 0,0 1 0 0 0,3-1 0 0 0,2-1 339 0 0,12-4-366 0 0,-10 2-84 0 0,-1 2 0 0 0,1-1 0 0 0,0 1 0 0 0,0 0 0 0 0,-1 1 0 0 0,1 0 0 0 0,16 0 0 0 0,-12 1-9 0 0,-9 0 0 0 0,11 5 0 0 0,-12-3 0 0 0,-2-1 0 0 0,-1 0 0 0 0,1-1 0 0 0,0 1 0 0 0,0-1 0 0 0,0 0 0 0 0,-1 1 0 0 0,1-1 0 0 0,0 0 0 0 0,0 1 0 0 0,0-1 0 0 0,0 0 0 0 0,0 0 0 0 0,0 0 0 0 0,0 0 0 0 0,1 0 0 0 0,7 1 0 0 0,0-1 0 0 0,-9 0-11 0 0,0 0 1 0 0,-1 0-1 0 0,1 0 1 0 0,0 0-1 0 0,0 0 0 0 0,0 0 1 0 0,0 0-1 0 0,0 0 0 0 0,0 0 1 0 0,0 0-1 0 0,0 0 1 0 0,0 0-1 0 0,0 0 0 0 0,0 1 1 0 0,0-1-1 0 0,0 0 1 0 0,0 0-1 0 0,0 0 0 0 0,0 0 1 0 0,0 0-1 0 0,0 0 0 0 0,0 0 1 0 0,0 0-1 0 0,0 0 1 0 0,0 0-1 0 0,0 0 0 0 0,0 0 1 0 0,0 0-1 0 0,0 0 0 0 0,0 0 1 0 0,0 0-1 0 0,0 0 1 0 0,0 0-1 0 0,0 1 0 0 0,0-1 1 0 0,0 0-1 0 0,0 0 0 0 0,0 0 1 0 0,0 0-1 0 0,0 0 1 0 0,0 0-1 0 0,1 0 0 0 0,-1 0 1 0 0,0 0-1 0 0,0 0 1 0 0,0 0-1 0 0,0 0 0 0 0,0 0 1 0 0,0 0-1 0 0,0 0 0 0 0,0 0 1 0 0,0 0-1 0 0,0 0 1 0 0,0 0-1 0 0,0 0 0 0 0,0 0 1 0 0,0 0-1 0 0,0 0 0 0 0,0 0 1 0 0,0 0-1 0 0,0 0 1 0 0,1 0-1 0 0,-1 0 0 0 0,0 0 1 0 0,-7 5-1610 0 0,-13 4-1695 0 0,7-7 1283 0 0,10-1-15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 11975 0 0,'0'0'267'0'0,"0"0"42"0"0,0 0 17 0 0,0 0-28 0 0,0-1-196 0 0,0-5 47 0 0,0 5 571 0 0,0 1 249 0 0,0 0 45 0 0,0 0-61 0 0,0 0-288 0 0,0 0-121 0 0,0 0-28 0 0,0 0-4 0 0,0 0 0 0 0,-20 9 1024 0 0,-106 66 2499 0 0,146-81-3887 0 0,20-8-131 0 0,-22 6-17 0 0,28-8 0 0 0,-26 9 0 0 0,20-8 0 0 0,-34 12 0 0 0,0 1 0 0 0,1 0 0 0 0,-1 0 0 0 0,14-1 0 0 0,3-1 0 0 0,-21 4 0 0 0,0-1 0 0 0,-1 1 0 0 0,1 0 0 0 0,0 0 0 0 0,-1 0 0 0 0,1 0 0 0 0,0 0 0 0 0,2 1 0 0 0,-3-1 11 0 0,0 0-1 0 0,0 0 1 0 0,-1 0-1 0 0,1 0 1 0 0,0 1-1 0 0,0-1 1 0 0,0 0 0 0 0,-1 1-1 0 0,1-1 1 0 0,0 1-1 0 0,0-1 1 0 0,-1 1-1 0 0,1-1 1 0 0,0 1-1 0 0,-1-1 1 0 0,1 1 0 0 0,-1 0-1 0 0,1-1 1 0 0,-1 1-1 0 0,1 0 1 0 0,-1-1-1 0 0,1 1 1 0 0,-1 0-1 0 0,1 0 1 0 0,-1 0-1 0 0,0-1 1 0 0,0 1 0 0 0,1 0-1 0 0,-1 0 1 0 0,0 0-1 0 0,0 0 1 0 0,0 1 94 0 0,1 1-29 0 0,-1 1 1 0 0,0-1-1 0 0,0 0 1 0 0,0 1 0 0 0,-1-1-1 0 0,1 0 1 0 0,-1 1-1 0 0,0-1 1 0 0,0 0-1 0 0,0 0 1 0 0,-2 5-1 0 0,-19 32 611 0 0,8-22-687 0 0,0 0 0 0 0,0-1 0 0 0,-2-1 0 0 0,-19 16 0 0 0,26-24 0 0 0,-11 13 0 0 0,19-21 0 0 0,1 0 0 0 0,0 0 0 0 0,0 0 0 0 0,0 0 0 0 0,0 0 0 0 0,0 0 0 0 0,0 0 0 0 0,0 0 0 0 0,0 0 0 0 0,0 0 0 0 0,0 0 0 0 0,-1 0 0 0 0,1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0,0 0 0 0 0,1 0 0 0 0,-1 0 0 0 0,0 0 0 0 0,0 1 0 0 0,6-1 0 0 0,6-3 0 0 0,5-3 0 0 0,-11 3 0 0 0,1 0 0 0 0,0 1 0 0 0,8-3 0 0 0,-13 5 0 0 0,1-1 0 0 0,-1 1 0 0 0,0-1 0 0 0,0 1 0 0 0,1 0 0 0 0,-1 0 0 0 0,0 0 0 0 0,1 0 0 0 0,-1 0 0 0 0,0 1 0 0 0,0-1 0 0 0,0 0 0 0 0,1 1 0 0 0,-1 0 0 0 0,0 0 0 0 0,0-1 0 0 0,0 1 0 0 0,0 0 0 0 0,2 2 0 0 0,-2-1 0 0 0,1 0 0 0 0,-1 0 0 0 0,0 1 0 0 0,0-1 0 0 0,0 1 0 0 0,0-1 0 0 0,-1 1 0 0 0,1 0 0 0 0,-1-1 0 0 0,0 1 0 0 0,1 0 0 0 0,0 4 0 0 0,1 5 0 0 0,-1 1 0 0 0,0-1 0 0 0,-1 1 0 0 0,0 0 0 0 0,-2 19 0 0 0,-1-12 0 0 0,0 0 0 0 0,-2-1 0 0 0,0 1 0 0 0,-7 18 0 0 0,-34 74 0 0 0,38-100 0 0 0,1 1 0 0 0,-1-1 0 0 0,-16 19 0 0 0,19-26 0 0 0,-1 0 0 0 0,0 0 0 0 0,0 0 0 0 0,-1 0 0 0 0,1-1 0 0 0,-1 0 0 0 0,0 0 0 0 0,0 0 0 0 0,-8 3 0 0 0,9-6 0 0 0,1 0 0 0 0,-1 1 0 0 0,0-2 0 0 0,1 1 0 0 0,-1-1 0 0 0,0 1 0 0 0,0-1 0 0 0,0 0 0 0 0,1-1 0 0 0,-8-1 0 0 0,9 2 0 0 0,0-1 0 0 0,0 0 0 0 0,0 1 0 0 0,0-1 0 0 0,0-1 0 0 0,0 1 0 0 0,0 0 0 0 0,1-1 0 0 0,-1 1 0 0 0,1-1 0 0 0,-1 0 0 0 0,1 0 0 0 0,-1 0 0 0 0,1 0 0 0 0,0 0 0 0 0,0 0 0 0 0,-2-4 0 0 0,2 3 0 0 0,1 0 0 0 0,0 0 0 0 0,0-1 0 0 0,0 1 0 0 0,1 0 0 0 0,-1 0 0 0 0,1-1 0 0 0,0 1 0 0 0,0 0 0 0 0,0-1 0 0 0,0 1 0 0 0,0 0 0 0 0,1-1 0 0 0,-1 1 0 0 0,1 0 0 0 0,0 0 0 0 0,0 0 0 0 0,1 0 0 0 0,0-4 0 0 0,3-3 0 0 0,0 1 0 0 0,1-1 0 0 0,0 1 0 0 0,11-12 0 0 0,102-104-795 0 0,-46 51 206 0 0,-14 11-4276 0 0,-50 53 3330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11975 0 0,'0'0'267'0'0,"0"0"42"0"0,0 0 17 0 0,0 0-28 0 0,7-6-115 0 0,49-36 2714 0 0,-38 26-2009 0 0,-1-2-1 0 0,0 0 0 0 0,-1 0 1 0 0,-1-2-1 0 0,-1 0 0 0 0,0 0 0 0 0,14-31 1 0 0,-26 46-806 0 0,0 2-75 0 0,-1 1-1 0 0,0-1 1 0 0,0 0 0 0 0,0 0 0 0 0,0 0 0 0 0,0 0 0 0 0,-1 0 0 0 0,1 0 0 0 0,-1 0 0 0 0,0 0 0 0 0,0-6 0 0 0,-1 2 65 0 0,1 6 299 0 0,-5-3 553 0 0,5 3-892 0 0,0 1-1 0 0,-1 0 1 0 0,1-1 0 0 0,0 1-1 0 0,-1 0 1 0 0,1-1 0 0 0,0 1-1 0 0,-1 0 1 0 0,1-1 0 0 0,-1 1-1 0 0,1 0 1 0 0,0-1 0 0 0,-1 1-1 0 0,1 0 1 0 0,-1 0 0 0 0,1 0-1 0 0,-1 0 1 0 0,1-1 0 0 0,-1 1-1 0 0,0 0 1 0 0,-5 0-29 0 0,-1 0-1 0 0,1 1 1 0 0,0-1-1 0 0,-1 2 1 0 0,1-1-1 0 0,0 0 1 0 0,-9 4-1 0 0,11-3-2 0 0,1 0-1 0 0,-1 0 1 0 0,0 0 0 0 0,1 1 0 0 0,0-1-1 0 0,-1 1 1 0 0,1 0 0 0 0,0 0-1 0 0,0 0 1 0 0,1 0 0 0 0,-1 1-1 0 0,-3 5 1 0 0,-1 3 0 0 0,0 0 0 0 0,1 1 0 0 0,0 0 0 0 0,1 0 0 0 0,1 0 0 0 0,0 0 0 0 0,1 1 0 0 0,-3 17 0 0 0,6-25 0 0 0,-1-1 0 0 0,1 1 0 0 0,0-1 0 0 0,1 1 0 0 0,-1-1 0 0 0,1 1 0 0 0,0-1 0 0 0,1 1 0 0 0,-1-1 0 0 0,1 0 0 0 0,0 0 0 0 0,1 0 0 0 0,-1 0 0 0 0,1 0 0 0 0,0 0 0 0 0,0-1 0 0 0,0 1 0 0 0,1-1 0 0 0,-1 0 0 0 0,1 0 0 0 0,0 0 0 0 0,0-1 0 0 0,9 6 0 0 0,-8-6 0 0 0,0 0 0 0 0,0 0 0 0 0,0-1 0 0 0,0 0 0 0 0,0 0 0 0 0,1-1 0 0 0,-1 1 0 0 0,1-1 0 0 0,-1 0 0 0 0,1-1 0 0 0,0 1 0 0 0,-1-1 0 0 0,1 0 0 0 0,0-1 0 0 0,-1 1 0 0 0,1-1 0 0 0,-1 0 0 0 0,1 0 0 0 0,-1-1 0 0 0,1 0 0 0 0,8-4 0 0 0,-2 0-1719 0 0,-11-1-764 0 0,-1-7 949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 8287 0 0,'0'0'191'0'0,"0"0"26"0"0,0 0 9 0 0,-12-10 4548 0 0,8 8-4626 0 0,2 1 348 0 0,1 1 0 0 0,0-1 0 0 0,0 0 0 0 0,-1 1 0 0 0,1-1 0 0 0,-1 1 0 0 0,1-1 0 0 0,-1 1 0 0 0,1 0 0 0 0,0 0 0 0 0,-3 0 0 0 0,-5-2 1026 0 0,7 2-1332 0 0,0 0-1 0 0,-1-1 1 0 0,1 1-1 0 0,0 0 1 0 0,0 0-1 0 0,0 0 1 0 0,0 0-1 0 0,0 1 1 0 0,0-1-1 0 0,0 0 1 0 0,-3 2-1 0 0,5-2-174 0 0,0 0 1 0 0,-1-1-1 0 0,1 1 0 0 0,0 0 1 0 0,0 0-1 0 0,-1 0 0 0 0,1 0 0 0 0,0 0 1 0 0,0 0-1 0 0,-1 1 0 0 0,1-1 1 0 0,0 0-1 0 0,0 0 0 0 0,-1 0 0 0 0,1 0 1 0 0,0 0-1 0 0,0 0 0 0 0,-1 0 1 0 0,1 0-1 0 0,0 1 0 0 0,0-1 0 0 0,0 0 1 0 0,-1 0-1 0 0,1 0 0 0 0,0 0 1 0 0,0 1-1 0 0,0-1 0 0 0,0 0 1 0 0,-1 0-1 0 0,1 0 0 0 0,0 1 0 0 0,0-1 1 0 0,0 0-1 0 0,0 1 0 0 0,10 2 1102 0 0,31 0 1047 0 0,-32-2-1956 0 0,6 0-208 0 0,22 1 0 0 0,-30-3-64 0 0,-6 0-273 0 0,-1 1-138 0 0,0 0-33 0 0,0 0-72 0 0,0 0-285 0 0,0 0-126 0 0,0 0-893 0 0,0 0-3634 0 0,0 0-1564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11975 0 0,'0'0'547'0'0,"0"0"-11"0"0,0 0-203 0 0,0 0 419 0 0,0 0 220 0 0,0 0 42 0 0,0 0 8 0 0,0 0 2 0 0,0 0 0 0 0,0 0 0 0 0,0 0-69 0 0,0 0-290 0 0,0 0-121 0 0,0 0-28 0 0,0 0-72 0 0,-8 5-272 0 0,-23 12 842 0 0,-31 24 0 0 0,56-37-994 0 0,-3 3-20 0 0,5-1 0 0 0,4 1 0 0 0,8-2 0 0 0,0-4 0 0 0,0 0 0 0 0,0 0 0 0 0,1-1 0 0 0,-1 0 0 0 0,0-1 0 0 0,0 0 0 0 0,13-3 0 0 0,17-2 0 0 0,-30 6 131 0 0,-1-1 307 0 0,0 1 0 0 0,0 0 0 0 0,11 1 0 0 0,-17-1-432 0 0,0 1 0 0 0,0 0-1 0 0,0-1 1 0 0,0 1 0 0 0,0 0 0 0 0,0 0 0 0 0,0 0 0 0 0,0 0 0 0 0,0 0 0 0 0,-1 0 0 0 0,1 0 0 0 0,0 0-1 0 0,-1 0 1 0 0,1 0 0 0 0,-1 0 0 0 0,1 0 0 0 0,-1 0 0 0 0,1 0 0 0 0,-1 1 0 0 0,0-1 0 0 0,0 0 0 0 0,0 0 0 0 0,1 0-1 0 0,-1 1 1 0 0,0-1 0 0 0,0 0 0 0 0,-1 2 0 0 0,1 1-6 0 0,-1 0 0 0 0,1 0 0 0 0,-1-1 0 0 0,0 1 0 0 0,-1 0 0 0 0,1-1 0 0 0,0 1 0 0 0,-1-1 0 0 0,0 1 0 0 0,0-1 0 0 0,0 0 0 0 0,0 0 0 0 0,0 0 0 0 0,-5 4 0 0 0,-4 5 0 0 0,-1-2 0 0 0,-13 11 0 0 0,23-20 0 0 0,-30 22 0 0 0,22-17 0 0 0,0 1 0 0 0,0 1 0 0 0,1-1 0 0 0,0 2 0 0 0,-8 8 0 0 0,17-17 0 0 0,0 0 0 0 0,-1 0 0 0 0,1 1 0 0 0,0-1 0 0 0,0 0 0 0 0,0 0 0 0 0,0 0 0 0 0,0 0 0 0 0,-1 0 0 0 0,1 0 0 0 0,0 0 0 0 0,0 1 0 0 0,0-1 0 0 0,0 0 0 0 0,0 0 0 0 0,0 0 0 0 0,0 0 0 0 0,0 1 0 0 0,0-1 0 0 0,-1 0 0 0 0,1 0 0 0 0,0 0 0 0 0,0 0 0 0 0,0 1 0 0 0,0-1 0 0 0,0 0 0 0 0,0 0 0 0 0,0 0 0 0 0,0 0 0 0 0,0 1 0 0 0,0-1 0 0 0,0 0 0 0 0,1 0 0 0 0,-1 0 0 0 0,0 0 0 0 0,0 1 0 0 0,0-1 0 0 0,0 0 0 0 0,0 0 0 0 0,0 0 0 0 0,0 0 0 0 0,0 0 0 0 0,0 1 0 0 0,0-1 0 0 0,1 0 0 0 0,-1 0 0 0 0,0 0 0 0 0,0 0 0 0 0,0 0 0 0 0,0 0 0 0 0,0 0 0 0 0,1 1 0 0 0,-1-1 0 0 0,0 0 0 0 0,0 0 0 0 0,0 0 0 0 0,0 0 0 0 0,1 0 0 0 0,-1 0 0 0 0,0 0 0 0 0,0 0 0 0 0,0 0 0 0 0,1 0 0 0 0,10 0 0 0 0,-11 0 0 0 0,7-1 0 0 0,1 1 0 0 0,0-1 0 0 0,-1 2 0 0 0,1-1 0 0 0,-1 1 0 0 0,1 0 0 0 0,-1 1 0 0 0,1 0 0 0 0,-1 0 0 0 0,13 6 0 0 0,-19-8 0 0 0,0 0 0 0 0,1 1 0 0 0,-1-1 0 0 0,-1 1 0 0 0,1-1 0 0 0,0 1 0 0 0,0 0 0 0 0,0-1 0 0 0,0 1 0 0 0,0 0 0 0 0,0-1 0 0 0,-1 1 0 0 0,1 0 0 0 0,0 0 0 0 0,-1 0 0 0 0,1 0 0 0 0,0 0 0 0 0,-1 0 0 0 0,1 0 0 0 0,-1 0 0 0 0,0 0 0 0 0,1 2 0 0 0,0 0 0 0 0,1 2 0 0 0,0-1 0 0 0,-1 1 0 0 0,1 0 0 0 0,-1-1 0 0 0,0 1 0 0 0,-1 0 0 0 0,1 0 0 0 0,-1 0 0 0 0,0 0 0 0 0,0 0 0 0 0,-1 0 0 0 0,1 0 0 0 0,-1-1 0 0 0,0 1 0 0 0,-3 8 0 0 0,3-9 0 0 0,-2 3 16 0 0,1 0 1 0 0,-1 0-1 0 0,0 0 1 0 0,-1 0-1 0 0,0 0 0 0 0,0-1 1 0 0,0 0-1 0 0,-6 6 0 0 0,-4 3 156 0 0,-28 23 0 0 0,38-34-75 0 0,-2 0 1 0 0,1-1-1 0 0,0 1 0 0 0,-1-1 1 0 0,1-1-1 0 0,-1 1 1 0 0,0-1-1 0 0,-12 3 0 0 0,14-4-51 0 0,0 0-1 0 0,0 0 1 0 0,0-1-1 0 0,0 0 0 0 0,-1 0 1 0 0,1 0-1 0 0,0 0 0 0 0,0-1 1 0 0,0 0-1 0 0,0 1 1 0 0,0-1-1 0 0,0-1 0 0 0,0 1 1 0 0,-6-4-1 0 0,8 4-45 0 0,1 0 0 0 0,-1 0 0 0 0,1 0 0 0 0,-1-1 0 0 0,1 1 0 0 0,0-1 0 0 0,-1 1 0 0 0,1-1 0 0 0,0 1 0 0 0,0-1 0 0 0,0 0 0 0 0,0 1 0 0 0,0-1 0 0 0,1 0 0 0 0,-1 0 0 0 0,0 0 0 0 0,1 0 0 0 0,0 0 0 0 0,-1 1 0 0 0,1-1 0 0 0,0 0 0 0 0,0 0 0 0 0,0 0 0 0 0,0 0 0 0 0,0 0 0 0 0,0 0 0 0 0,1 0 0 0 0,-1 0 0 0 0,1-2 0 0 0,1-1 0 0 0,-1-1 0 0 0,1 1 0 0 0,0 0 0 0 0,1 0 0 0 0,-1 0 0 0 0,1 0 0 0 0,0 0 0 0 0,0 1 0 0 0,4-5 0 0 0,89-82-2393 0 0,-76 73 1957 0 0,8-9-1921 0 0,-8 6-4241 0 0,-4 5-1114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 13823 0 0,'0'0'315'0'0,"6"-18"870"0"0,-2 10-1684 0 0,2 0 1790 0 0,-1 3 5497 0 0,-3 4-6558 0 0,0 0 1 0 0,0 0-1 0 0,0 1 0 0 0,0-1 1 0 0,0 1-1 0 0,1-1 0 0 0,-1 1 0 0 0,2 0 1 0 0,1 0-121 0 0,0 1 1 0 0,-1 0-1 0 0,1 0 1 0 0,-1 0 0 0 0,8 4-1 0 0,-5-2 70 0 0,-1 0-1 0 0,0 1 1 0 0,0 0 0 0 0,0 0-1 0 0,0 0 1 0 0,-1 1 0 0 0,0 0-1 0 0,1 0 1 0 0,-2 0-1 0 0,5 7 1 0 0,-4-4-180 0 0,-5-8 0 0 0,1 1 0 0 0,-1-1 0 0 0,0 1 0 0 0,1-1 0 0 0,-1 1 0 0 0,0-1 0 0 0,0 1 0 0 0,1 0 0 0 0,-1-1 0 0 0,0 1 0 0 0,0-1 0 0 0,0 1 0 0 0,0 0 0 0 0,0-1 0 0 0,0 1 0 0 0,0-1 0 0 0,0 1 0 0 0,0 0 0 0 0,0-1 0 0 0,0 1 0 0 0,0-1 0 0 0,-1 1 0 0 0,1 0 0 0 0,0-1 0 0 0,-1 1 0 0 0,0 1 0 0 0,0 4 59 0 0,0-1-1 0 0,-1 0 1 0 0,1 1 0 0 0,-2-1 0 0 0,1 0-1 0 0,0 0 1 0 0,-1 0 0 0 0,0 0-1 0 0,0-1 1 0 0,-5 7 0 0 0,-5 2 480 0 0,-25 22 0 0 0,4-5-215 0 0,20-17-324 0 0,8-7 0 0 0,0-1 0 0 0,0 2 0 0 0,-8 10 0 0 0,10-10 0 0 0,8 0 0 0 0,-2-6 0 0 0,0 0 0 0 0,-1 1 0 0 0,1-1 0 0 0,0 0 0 0 0,0-1 0 0 0,0 1 0 0 0,0 0 0 0 0,0-1 0 0 0,0 1 0 0 0,0-1 0 0 0,1 1 0 0 0,-1-1 0 0 0,0 0 0 0 0,0 0 0 0 0,0 0 0 0 0,2 0 0 0 0,39-6 0 0 0,-32 4 0 0 0,20-3-590 0 0,93-20-5584 0 0,-121 25 4642 0 0,5 0-4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 11975 0 0,'0'0'267'0'0,"-1"1"42"0"0,-25 21 427 0 0,17-9 123 0 0,8-12 110 0 0,-4 4 603 0 0,5-3 6180 0 0,4 0-7563 0 0,0-1 1 0 0,-1 0-1 0 0,1 1 0 0 0,0-2 0 0 0,0 1 0 0 0,0 0 1 0 0,0-1-1 0 0,0 0 0 0 0,0 0 0 0 0,0 0 0 0 0,0 0 1 0 0,0 0-1 0 0,0-1 0 0 0,4-1 0 0 0,12-3 23 0 0,28-10-1 0 0,-35 10-224 0 0,19-6 290 0 0,-10 2 148 0 0,2 1-1 0 0,-1 1 1 0 0,35-5 0 0 0,-49 12-397 0 0,14-2-189 0 0,-22 2-535 0 0,-1 0-258 0 0,0 0-56 0 0,-5 14-2961 0 0,1-7 2439 0 0,-1-1-4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13823 0 0,'0'0'315'0'0,"0"0"45"0"0,0 0 21 0 0,-1 1-49 0 0,-22 13 1620 0 0,22-13-938 0 0,1-1-61 0 0,0 0-906 0 0,-1 0-1 0 0,1 1 1 0 0,0-1 0 0 0,0 0-1 0 0,0 1 1 0 0,0-1 0 0 0,-1 0-1 0 0,1 1 1 0 0,0-1 0 0 0,0 0-1 0 0,0 1 1 0 0,0-1-1 0 0,0 0 1 0 0,0 1 0 0 0,0-1-1 0 0,0 1 1 0 0,0-1 0 0 0,0 0-1 0 0,0 1 1 0 0,0-1 0 0 0,0 0-1 0 0,0 1 1 0 0,1-1 0 0 0,-1 0-1 0 0,0 1 1 0 0,0-1 0 0 0,0 0-1 0 0,0 1 1 0 0,1-1 0 0 0,-1 0-1 0 0,0 0 1 0 0,0 1 0 0 0,1-1-1 0 0,-1 0 1 0 0,1 1 0 0 0,7 8 510 0 0,-5-6-415 0 0,1 0-1 0 0,-1 0 1 0 0,1-1 0 0 0,0 0-1 0 0,0 0 1 0 0,0 0-1 0 0,0 0 1 0 0,0-1-1 0 0,1 0 1 0 0,-1 1 0 0 0,0-2-1 0 0,1 1 1 0 0,-1 0-1 0 0,6-1 1 0 0,6 0-143 0 0,1-1 1 0 0,25-4-1 0 0,-24 2 16 0 0,26-1 0 0 0,62-5-15 0 0,-50 3 0 0 0,-49 5 0 0 0,16-1-133 0 0,-19 3 71 0 0,3 1-3764 0 0,2-2-3337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19351 0 0,'0'0'439'0'0,"0"0"62"0"0,0 0 33 0 0,0 0-65 0 0,2 0-309 0 0,35 0 1297 0 0,-36 0-945 0 0,-1 0 0 0 0,2 0 0 0 0,38 2 608 0 0,-36-2-1133 0 0,15 5 98 0 0,-18-5-59 0 0,1 1-1 0 0,-1-1 0 0 0,0 0 1 0 0,0 1-1 0 0,1-1 1 0 0,-1 1-1 0 0,0 0 0 0 0,0-1 1 0 0,0 1-1 0 0,0 0 1 0 0,0 0-1 0 0,0 0 1 0 0,0 0-1 0 0,0-1 0 0 0,0 1 1 0 0,0 0-1 0 0,-1 1 1 0 0,1-1-1 0 0,0 0 0 0 0,-1 0 1 0 0,1 0-1 0 0,-1 0 1 0 0,1 0-1 0 0,-1 1 0 0 0,1-1 1 0 0,-1 0-1 0 0,0 1 1 0 0,0-1-1 0 0,1 0 1 0 0,-1 0-1 0 0,0 1 0 0 0,0-1 1 0 0,-1 0-1 0 0,1 1 1 0 0,0-1-1 0 0,0 0 0 0 0,0 0 1 0 0,-1 1-1 0 0,1-1 1 0 0,-2 2-1 0 0,0 4 109 0 0,-2-1-1 0 0,1 1 0 0 0,0-1 1 0 0,-1 0-1 0 0,0 0 1 0 0,-6 5-1 0 0,-2 3 544 0 0,0-1 1 0 0,-28 24-1 0 0,-41 27-661 0 0,77-61-16 0 0,0 0 0 0 0,-1 0 0 0 0,2 1 0 0 0,-1 0 0 0 0,0 0 0 0 0,-5 7 0 0 0,4-2 0 0 0,5 0 0 0 0,0-8 0 0 0,1 0 0 0 0,0 0 0 0 0,0 0 0 0 0,0 0 0 0 0,0 0 0 0 0,0 0 0 0 0,0-1 0 0 0,0 1 0 0 0,0 0 0 0 0,0 0 0 0 0,0-1 0 0 0,1 1 0 0 0,-1-1 0 0 0,0 1 0 0 0,0-1 0 0 0,0 1 0 0 0,1-1 0 0 0,-1 0 0 0 0,0 1 0 0 0,1-1 0 0 0,-1 0 0 0 0,2 0 0 0 0,31-1 0 0 0,-7-3 0 0 0,1 0 0 0 0,33-12 0 0 0,-59 15 20 0 0,13 0-173 0 0,-27 14-4145 0 0,5-8-4911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3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46 10135 0 0,'0'0'231'0'0,"0"0"29"0"0,0 0 19 0 0,0-1-41 0 0,-1-3-112 0 0,1 3 267 0 0,0 1 106 0 0,0 0 11 0 0,0 0 2 0 0,0 0 0 0 0,0 0 0 0 0,0 0 0 0 0,0 0 0 0 0,0 0 0 0 0,5-7 2048 0 0,-2 4-2308 0 0,-2 2-198 0 0,1-1 0 0 0,-1 1 1 0 0,1 0-1 0 0,0 0 0 0 0,-1 0 0 0 0,1 0 1 0 0,0 0-1 0 0,-1 0 0 0 0,1 0 1 0 0,0 1-1 0 0,0-1 0 0 0,0 1 0 0 0,0-1 1 0 0,0 1-1 0 0,2-1 0 0 0,16-2 610 0 0,0 0 1 0 0,23 1-1 0 0,25-4 1423 0 0,-22 4-2071 0 0,-36 2-16 0 0,14 0 72 0 0,-23 0 299 0 0,-1 0 117 0 0,0 0 21 0 0,0 0-66 0 0,0 2-294 0 0,0 1-148 0 0,0 0 1 0 0,0 0-1 0 0,-1 1 1 0 0,1-1-1 0 0,-1 0 0 0 0,0 0 1 0 0,0 0-1 0 0,0 0 1 0 0,0 0-1 0 0,-1 0 0 0 0,1 0 1 0 0,-4 5-1 0 0,-1 3-3 0 0,-14 34 2 0 0,3 1 0 0 0,-23 92 0 0 0,20-60 0 0 0,7-23 0 0 0,-8 85 0 0 0,4-20 0 0 0,-4-20 0 0 0,12-48 524 0 0,5-31-21 0 0,0 0-1 0 0,-12 38 1 0 0,12-47-498 0 0,1 0 0 0 0,0 0 0 0 0,-2 21 0 0 0,4-20-6 0 0,-1 0 0 0 0,0 0 0 0 0,-5 13 0 0 0,5-20 1 0 0,0-1 0 0 0,0 1 0 0 0,1 0 0 0 0,0 0 0 0 0,0 0 0 0 0,1 0 0 0 0,-1 0 0 0 0,1 0 0 0 0,1 0 0 0 0,-1 0 0 0 0,1 0 0 0 0,0 0 0 0 0,3 9 0 0 0,-3-11 0 0 0,0 1 0 0 0,-1-1 0 0 0,0 1 0 0 0,0-1 0 0 0,0 1 0 0 0,0-1 0 0 0,-1 0 0 0 0,0 1 0 0 0,-2 7 0 0 0,2-4 0 0 0,-4 19 0 0 0,3-12 0 0 0,-8 27 0 0 0,6-29 0 0 0,-7 15 0 0 0,-4 1 0 0 0,8-14 0 0 0,-16 23 0 0 0,23-36 0 0 0,-9 8 0 0 0,8-9 0 0 0,-1 1 0 0 0,1-1 0 0 0,0 0 0 0 0,-1 0 0 0 0,1 0 0 0 0,-1 0 0 0 0,1-1 0 0 0,-1 1 0 0 0,1 0 0 0 0,-3 0 0 0 0,-13 7 0 0 0,16-7 0 0 0,-1-1 0 0 0,1 1 0 0 0,0 0 0 0 0,0-1 0 0 0,0 1 0 0 0,-1-1 0 0 0,1 1 0 0 0,0-1 0 0 0,-1 1 0 0 0,1-1 0 0 0,0 0 0 0 0,-1 0 0 0 0,1 0 0 0 0,0 0 0 0 0,-1 0 0 0 0,1 0 0 0 0,-1 0 0 0 0,1 0 0 0 0,0-1 0 0 0,-2 0 0 0 0,-2 0 0 0 0,-2-1 0 0 0,5 2 0 0 0,0-1 0 0 0,0 1 0 0 0,1-1 0 0 0,-1 0 0 0 0,0 0 0 0 0,1 1 0 0 0,-1-1 0 0 0,1-1 0 0 0,-1 1 0 0 0,1 0 0 0 0,-1 0 0 0 0,1 0 0 0 0,0-1 0 0 0,0 1 0 0 0,0-1 0 0 0,0 1 0 0 0,0-1 0 0 0,0 1 0 0 0,0-1 0 0 0,0 0 0 0 0,0 1 0 0 0,1-1 0 0 0,-1-2 0 0 0,-2-3 0 0 0,-1-5 0 0 0,5 11 0 0 0,-1 0 0 0 0,0 1 0 0 0,0-1 0 0 0,0 0 0 0 0,0 1 0 0 0,0-1 0 0 0,0 0 0 0 0,0 1 0 0 0,0-1 0 0 0,-1 0 0 0 0,1 0 0 0 0,0 1 0 0 0,0-1 0 0 0,-1 1 0 0 0,1-1 0 0 0,0 0 0 0 0,-1 1 0 0 0,1-1 0 0 0,-1 0 0 0 0,-4-5 0 0 0,-1 4-133 0 0,5 2-563 0 0,1 0-258 0 0,0 0-1558 0 0,0 0-6017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4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47 260 11975 0 0,'0'0'547'0'0,"0"0"-11"0"0,0 0-203 0 0,0 0 419 0 0,0 0 220 0 0,0 0 42 0 0,1-1-61 0 0,4-2-615 0 0,1 0 0 0 0,-1 0 0 0 0,0 0 0 0 0,1 1 0 0 0,-1-1 0 0 0,1 1 0 0 0,0 1 0 0 0,6-2 0 0 0,54-7 1633 0 0,-41 7-1163 0 0,55-9 524 0 0,98-28 0 0 0,-149 33-1143 0 0,-19 5 91 0 0,1 0 0 0 0,-1-1 0 0 0,19-8 0 0 0,-26 9-237 0 0,0 0 1 0 0,0 1-1 0 0,0-1 1 0 0,-1 0-1 0 0,1 0 1 0 0,-1-1-1 0 0,1 1 1 0 0,-1-1-1 0 0,0 1 1 0 0,0-1-1 0 0,0 0 1 0 0,0 1-1 0 0,0-1 1 0 0,0 0-1 0 0,-1 0 1 0 0,2-6-1 0 0,-2 7-9 0 0,0-1 0 0 0,-1 0 0 0 0,1 1 1 0 0,-1-1-1 0 0,1 0 0 0 0,-1 0 0 0 0,0 0 0 0 0,0 0 0 0 0,-1 1 0 0 0,1-1 1 0 0,0 0-1 0 0,-1 0 0 0 0,0 1 0 0 0,0-1 0 0 0,0 0 0 0 0,0 1 0 0 0,0-1 0 0 0,0 1 1 0 0,0-1-1 0 0,-1 1 0 0 0,0-1 0 0 0,1 1 0 0 0,-1 0 0 0 0,0 0 0 0 0,0 0 1 0 0,0 0-1 0 0,0 0 0 0 0,0 0 0 0 0,-4-1 0 0 0,2 0 39 0 0,-1 0 0 0 0,0 0 0 0 0,0 1 1 0 0,0 0-1 0 0,-1 0 0 0 0,1 0 0 0 0,0 0 0 0 0,-1 1 0 0 0,0 0 0 0 0,1 0 1 0 0,-1 1-1 0 0,1-1 0 0 0,-12 2 0 0 0,7 0-73 0 0,1 0 0 0 0,-1 1 0 0 0,0 1 0 0 0,1 0 0 0 0,-18 7 0 0 0,21-7 0 0 0,0 1 0 0 0,0 0 0 0 0,0 0 0 0 0,1 0 0 0 0,-1 0 0 0 0,1 1 0 0 0,0 0 0 0 0,1 0 0 0 0,-6 7 0 0 0,-1 5 0 0 0,0 0 0 0 0,1 1 0 0 0,0 0 0 0 0,2 1 0 0 0,0-1 0 0 0,1 2 0 0 0,-5 23 0 0 0,-3 51 0 0 0,14-88 0 0 0,-1 0 0 0 0,0 0 0 0 0,0 0 0 0 0,-1 0 0 0 0,0 0 0 0 0,0-1 0 0 0,0 1 0 0 0,-6 7 0 0 0,7-11 0 0 0,0 0 0 0 0,0 0 0 0 0,0 0 0 0 0,0 0 0 0 0,0-1 0 0 0,0 1 0 0 0,0-1 0 0 0,0 1 0 0 0,-1-1 0 0 0,1 0 0 0 0,-1 0 0 0 0,1 0 0 0 0,-1 0 0 0 0,1 0 0 0 0,-1 0 0 0 0,0-1 0 0 0,1 0 0 0 0,-1 1 0 0 0,0-1 0 0 0,1 0 0 0 0,-1 0 0 0 0,-5-1 0 0 0,-9-3 0 0 0,-1 0 0 0 0,1-2 0 0 0,0 0 0 0 0,1-1 0 0 0,-21-11 0 0 0,30 16 27 0 0,5 1-47 0 0,-1 1 0 0 0,1-1 0 0 0,0 0 0 0 0,0 0 0 0 0,0 0 0 0 0,0 0 0 0 0,-3-2 0 0 0,5 3-369 0 0,-4-3 564 0 0,3 0-4259 0 0,1-4-5125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4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0,'0'0'142'0'0,"0"0"22"0"0,0 0 13 0 0,0 0 55 0 0,0 0 181 0 0,0 0 78 0 0,0 0 18 0 0,0 0 71 0 0,0 0 286 0 0,0 0 124 0 0,0 0 30 0 0,0 0-65 0 0,0 0-290 0 0,0 0-121 0 0,0 0-28 0 0,0 0-4 0 0,0 0 0 0 0,0 0 0 0 0,0 0 0 0 0,0 0 0 0 0,0 0 0 0 0,0 0 0 0 0,0 0 0 0 0,0 0 0 0 0,0 0 0 0 0,0 0 0 0 0,0 0 0 0 0,0 0 0 0 0,0 0 0 0 0,0 0 0 0 0,0 0 0 0 0,0 0 0 0 0,0 0 0 0 0,0 0 0 0 0,0 0 0 0 0,0 0-68 0 0,0 0-217 0 0,0 0 161 0 0,0 0 100 0 0,0 0 21 0 0,0 0-66 0 0,0 0-222 0 0,0 0 166 0 0,0 0 101 0 0,0 0 21 0 0,0 0-134 0 0,0 0-577 0 0,0 0-248 0 0,0 0-50 0 0,0 0 126 0 0,0 0 576 0 0,0 0 248 0 0,0 0 50 0 0,0 0-58 0 0,1 1-293 0 0,9 8-129 0 0,-4-6-23 0 0,3 1 2 0 0,8 3 1 0 0,-13-6 0 0 0,1 1 0 0 0,-1-1 0 0 0,1 0 0 0 0,8 2 0 0 0,-6-2 0 0 0,-7-1 0 0 0,15 1 0 0 0,-1-2 0 0 0,15 4 0 0 0,-23-1 0 0 0,5-2 0 0 0,12 0 0 0 0,-11 2 0 0 0,-8-1 0 0 0,0-1 0 0 0,0 1 0 0 0,0-1 0 0 0,0 1 0 0 0,5-1 0 0 0,-3 0 0 0 0,-3 0 0 0 0,-1 0 0 0 0,1 0 0 0 0,0 0 0 0 0,-1-1 0 0 0,1 1 0 0 0,0-1 0 0 0,4-1 0 0 0,12-2 0 0 0,-10 1 0 0 0,-2 0-201 0 0,-7 2 0 0 0,0 0 1 0 0,1 1-1 0 0,-1-1 0 0 0,0 0 1 0 0,0 0-1 0 0,0 0 1 0 0,1 1-1 0 0,-1-1 0 0 0,0 0 1 0 0,0 0-1 0 0,-1 0 1 0 0,1 0-1 0 0,0 1 0 0 0,0-1 1 0 0,0 0-1 0 0,-1-1 1 0 0,1 0-392 0 0,0-6-941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5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 17503 0 0,'-8'2'1338'0'0,"5"-2"-1260"0"0,0 0 1 0 0,0 0 0 0 0,0 0 0 0 0,1 0-1 0 0,-1 0 1 0 0,0-1 0 0 0,0 1 0 0 0,-5-2-1 0 0,7 2-64 0 0,0-1 712 0 0,1 1 244 0 0,0 0 43 0 0,0 0-127 0 0,14-12-474 0 0,-8 8-179 0 0,0 1 1 0 0,0 1-1 0 0,0-1 0 0 0,1 1 1 0 0,-1 0-1 0 0,1 1 0 0 0,11-2 1 0 0,-7 0-104 0 0,3 2-130 0 0,-1-1 0 0 0,19 1 0 0 0,14-1 0 0 0,-25-1 0 0 0,-9 3-280 0 0,-10 3-798 0 0,1-2-1722 0 0,-3-1-5050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133 163 17503 0 0,'0'0'399'0'0,"0"0"60"0"0,0 0 21 0 0,0 0-59 0 0,2 0-276 0 0,36-2 458 0 0,-24 1 385 0 0,1 1 0 0 0,0 0 1 0 0,-1 0-1 0 0,17 4 0 0 0,38 17-600 0 0,-52-14-331 0 0,0-2 0 0 0,0 0 0 0 0,23 3 0 0 0,-32-8 112 0 0,0 0 1 0 0,0 0-1 0 0,0-1 0 0 0,0 0 1 0 0,-1 0-1 0 0,1-1 0 0 0,0 0 1 0 0,-1 0-1 0 0,0-1 0 0 0,1 0 1 0 0,9-6-1 0 0,-14 7-165 0 0,1 0 0 0 0,-1-1 0 0 0,0 0 0 0 0,5-5 0 0 0,8-7-8 0 0,-5 6 260 0 0,0 0 0 0 0,-1-1 0 0 0,10-10 0 0 0,-17 16-183 0 0,0 1 0 0 0,-1-1 0 0 0,1 0 1 0 0,-1 1-1 0 0,0-1 0 0 0,0 0 0 0 0,0 0 0 0 0,0-1 0 0 0,-1 1 0 0 0,1 0 1 0 0,-1-1-1 0 0,0 1 0 0 0,0-7 0 0 0,-1 9-73 0 0,0 0 0 0 0,0 1 0 0 0,0-1 0 0 0,0 0 0 0 0,0 0 0 0 0,-1 1 0 0 0,1-1 0 0 0,-1 0 0 0 0,1 0 0 0 0,-1 1 0 0 0,0-1 0 0 0,0 1 0 0 0,0-1 0 0 0,0 1 0 0 0,0-1 0 0 0,0 1 0 0 0,0-1 0 0 0,-2-1 0 0 0,1 2 0 0 0,0 0 0 0 0,0 0 0 0 0,0 0 0 0 0,1 0 0 0 0,-1 0 0 0 0,0 1 0 0 0,0-1 0 0 0,0 1 0 0 0,0 0 0 0 0,0-1 0 0 0,0 1 0 0 0,0 0 0 0 0,0 0 0 0 0,0 0 0 0 0,0 0 0 0 0,0 1 0 0 0,0-1 0 0 0,0 0 0 0 0,-3 2 0 0 0,-5 1 0 0 0,1 0 0 0 0,-1 1 0 0 0,1 1 0 0 0,-1-1 0 0 0,2 2 0 0 0,-16 10 0 0 0,5-1 0 0 0,-30 31 0 0 0,34-28 0 0 0,1 1 0 0 0,0 0 0 0 0,2 1 0 0 0,-13 26 0 0 0,11-20 0 0 0,-1 0 0 0 0,-18 24 0 0 0,28-43 0 0 0,-1-1 0 0 0,0 0 0 0 0,0 0 0 0 0,0 0 0 0 0,0-1 0 0 0,-12 7 0 0 0,14-9 0 0 0,-1-1 0 0 0,1 0 0 0 0,-1 0 0 0 0,0 0 0 0 0,0 0 0 0 0,0-1 0 0 0,0 0 0 0 0,0 0 0 0 0,0 0 0 0 0,0-1 0 0 0,0 0 0 0 0,-6 0 0 0 0,3-1 5 0 0,0-1 0 0 0,1 1-1 0 0,-1-1 1 0 0,1-1 0 0 0,-1 0 0 0 0,-12-6-1 0 0,8 2-45 0 0,1 1-1 0 0,0-2 0 0 0,-13-11 1 0 0,19 15-376 0 0,0-1 0 0 0,0 0-1 0 0,1-1 1 0 0,-6-8 0 0 0,-4-12-7662 0 0,9 7-271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5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373 110 8287 0 0,'0'0'382'0'0,"0"0"-8"0"0,12-22 3501 0 0,-8 17-3571 0 0,16-27 2729 0 0,-19 31-2521 0 0,1-23 6075 0 0,-2 18-6438 0 0,-4-1-61 0 0,3 7-77 0 0,-10-9 1050 0 0,9 8-932 0 0,-1 0 0 0 0,0 0 0 0 0,0 1 0 0 0,0 0 1 0 0,1-1-1 0 0,-7 1 0 0 0,-8 1-129 0 0,9 0 0 0 0,7-1 0 0 0,-1 1 0 0 0,1-1 0 0 0,0 0 0 0 0,0 1 0 0 0,0-1 0 0 0,-1 0 0 0 0,1 1 0 0 0,0 0 0 0 0,0-1 0 0 0,0 1 0 0 0,0 0 0 0 0,-2 1 0 0 0,-9 7 0 0 0,8-6 10 0 0,-8 5 535 0 0,-20 17 0 0 0,29-22-446 0 0,-1 1-1 0 0,1 0 0 0 0,-1 0 0 0 0,1 0 0 0 0,0 0 1 0 0,0 1-1 0 0,1-1 0 0 0,-3 8 0 0 0,-3 11-478 0 0,0 0-1 0 0,-6 39 0 0 0,-1 50 499 0 0,8-52 363 0 0,-6 50-130 0 0,-9 64-95 0 0,16-138-256 0 0,4-17 0 0 0,-1-1 0 0 0,-1 1 0 0 0,-8 24 0 0 0,-12 3 0 0 0,20-39 0 0 0,0 2 0 0 0,-3-3 0 0 0,-1-1 0 0 0,0-1 0 0 0,1 0 0 0 0,-2-2 0 0 0,0-4 0 0 0,8 2 0 0 0,0 0 0 0 0,0 0 0 0 0,0-1 0 0 0,0 1 0 0 0,0 0 0 0 0,0-1 0 0 0,0 1 0 0 0,0-1 0 0 0,0 1 0 0 0,0-1 0 0 0,0 0 0 0 0,0 1 0 0 0,0-1 0 0 0,0 0 0 0 0,-1-1 0 0 0,-5-6 0 0 0,-13-12-133 0 0,19 19-563 0 0,1 1-258 0 0,0 0-1558 0 0,0 0-6017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5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99 315 8287 0 0,'0'0'382'0'0,"0"0"-8"0"0,-5-7-266 0 0,3 3 2774 0 0,0-7-1309 0 0,-2 0-1 0 0,-5-13 1 0 0,6 18-898 0 0,0-1 0 0 0,1 0 0 0 0,-1 0 1 0 0,1 0-1 0 0,1 0 0 0 0,0 0 0 0 0,0-1 0 0 0,0 1 0 0 0,1-13 0 0 0,0 19-627 0 0,0-1 0 0 0,0 1 0 0 0,0 0 1 0 0,1-1-1 0 0,-1 1 0 0 0,0 0 0 0 0,1 0 0 0 0,-1-1 1 0 0,1 1-1 0 0,-1 0 0 0 0,1 0 0 0 0,0 0 0 0 0,1-2 1 0 0,1-2 224 0 0,-1 2-178 0 0,1-1 0 0 0,-1 1 0 0 0,0 0 0 0 0,1 0-1 0 0,0 0 1 0 0,0 0 0 0 0,0 1 0 0 0,0-1 0 0 0,0 1 0 0 0,0-1 0 0 0,0 1 0 0 0,1 0 0 0 0,-1 1 0 0 0,1-1 0 0 0,0 0 0 0 0,-1 1-1 0 0,7-2 1 0 0,-2 2 67 0 0,-1-1 0 0 0,0 1 0 0 0,1 1 0 0 0,-1-1 0 0 0,1 1 0 0 0,-1 0-1 0 0,0 1 1 0 0,12 2 0 0 0,80 24-162 0 0,-75-21 0 0 0,40 7 0 0 0,-26-7 0 0 0,-25-5 0 0 0,0 0 0 0 0,0-1 0 0 0,1 0 0 0 0,24-5 0 0 0,-26 3 0 0 0,0-1 0 0 0,0-1 0 0 0,-1 0 0 0 0,0 0 0 0 0,16-9 0 0 0,-22 10 0 0 0,-3 2 0 0 0,0 0 0 0 0,1-1 0 0 0,-1 1 0 0 0,0-1 0 0 0,0 0 0 0 0,0 1 0 0 0,0-1 0 0 0,0 0 0 0 0,-1 0 0 0 0,1 0 0 0 0,0-1 0 0 0,-1 1 0 0 0,2-4 0 0 0,0 0 186 0 0,-1 1 0 0 0,0-1 1 0 0,0 0-1 0 0,-1 0 0 0 0,1 0 0 0 0,-1 0 0 0 0,-1 0 1 0 0,1 0-1 0 0,-1 0 0 0 0,-1-8 0 0 0,1 8-186 0 0,-5-1 0 0 0,5 7 0 0 0,0-1 0 0 0,-1 1 0 0 0,1-1 0 0 0,-1 1 0 0 0,1 0 0 0 0,-1-1 0 0 0,0 1 0 0 0,1-1 0 0 0,-1 1 0 0 0,1 0 0 0 0,-1-1 0 0 0,0 1 0 0 0,1 0 0 0 0,-1 0 0 0 0,0 0 0 0 0,1-1 0 0 0,-1 1 0 0 0,0 0 0 0 0,1 0 0 0 0,-1 0 0 0 0,0 0 0 0 0,1 0 0 0 0,-1 0 0 0 0,0 0 0 0 0,1 0 0 0 0,-1 1 0 0 0,0-1 0 0 0,1 0 0 0 0,-1 0 0 0 0,0 1 0 0 0,-2 0 0 0 0,-3-1 0 0 0,-7 1 0 0 0,-1 0 0 0 0,0 1 0 0 0,1 1 0 0 0,-1 0 0 0 0,1 0 0 0 0,-16 8 0 0 0,-7 5 0 0 0,-25 12 0 0 0,40-16 0 0 0,6-5 0 0 0,0 2 0 0 0,-14 9 0 0 0,25-14 0 0 0,-1 0 0 0 0,1-1 0 0 0,0 1 0 0 0,0 1 0 0 0,0-1 0 0 0,1 1 0 0 0,0-1 0 0 0,0 1 0 0 0,0 0 0 0 0,-2 5 0 0 0,-3 9 0 0 0,1 0 0 0 0,0 0 0 0 0,2 0 0 0 0,0 0 0 0 0,1 1 0 0 0,1 0 0 0 0,0 21 0 0 0,3-40 0 0 0,0 1 0 0 0,0 0 0 0 0,0 0 0 0 0,0 0 0 0 0,0 0 0 0 0,-1 0 0 0 0,1 0 0 0 0,-1-1 0 0 0,1 1 0 0 0,-1 0 0 0 0,0 0 0 0 0,0-1 0 0 0,0 1 0 0 0,0 0 0 0 0,0-1 0 0 0,0 1 0 0 0,0-1 0 0 0,-1 2 0 0 0,-1-1 0 0 0,1 0 0 0 0,0 0 0 0 0,1 0 0 0 0,-1 1 0 0 0,0-1 0 0 0,1 0 0 0 0,-3 5 0 0 0,4-6 0 0 0,-1-1 0 0 0,1 1 0 0 0,0 0 0 0 0,-1-1 0 0 0,1 1 0 0 0,-1 0 0 0 0,1-1 0 0 0,-1 1 0 0 0,1-1 0 0 0,-1 1 0 0 0,1-1 0 0 0,-1 1 0 0 0,0-1 0 0 0,1 1 0 0 0,-1-1 0 0 0,-1 1 0 0 0,-1 1 0 0 0,-1-1 0 0 0,0 1 0 0 0,0-1 0 0 0,0 0 0 0 0,0 0 0 0 0,0 0 0 0 0,0-1 0 0 0,0 1 0 0 0,0-1 0 0 0,-1 0 0 0 0,1 0 0 0 0,0-1 0 0 0,0 1 0 0 0,0-1 0 0 0,0 0 0 0 0,-7-2 0 0 0,-1-1 0 0 0,1-1 0 0 0,0 0 0 0 0,-1 0 0 0 0,-12-10 0 0 0,18 10-237 0 0,0 1 0 0 0,1-1 1 0 0,0 0-1 0 0,0 0 0 0 0,1-1 0 0 0,-1 1 0 0 0,1-1 0 0 0,0 0 1 0 0,1 0-1 0 0,-1 0 0 0 0,1-1 0 0 0,1 1 0 0 0,-1-1 0 0 0,1 0 1 0 0,0 0-1 0 0,0 0 0 0 0,1 0 0 0 0,0 0 0 0 0,1 0 0 0 0,-1 0 1 0 0,1 0-1 0 0,0 0 0 0 0,3-13 0 0 0,-3 18-12 0 0,1 0 1 0 0,0 0-1 0 0,0 0 0 0 0,-1 0 0 0 0,1 0 1 0 0,1 0-1 0 0,-1 0 0 0 0,0 0 1 0 0,0 0-1 0 0,1 1 0 0 0,-1-1 0 0 0,2-1 1 0 0,4-4-540 0 0,7-13-1259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1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11975 0 0,'0'0'547'0'0,"0"0"-11"0"0,0 0-271 0 0,0 0 133 0 0,0 0 91 0 0,0 0 20 0 0,0 0 3 0 0,2 0 0 0 0,10-5 554 0 0,-9 4-866 0 0,-1 0 1 0 0,1 0 0 0 0,0-1-1 0 0,0 1 1 0 0,0-1 0 0 0,-1 1-1 0 0,1-1 1 0 0,-1 0 0 0 0,3-2-1 0 0,-2 1 15 0 0,0 1 0 0 0,0 0 1 0 0,0 0-1 0 0,0 0 0 0 0,1 1 0 0 0,-1-1 0 0 0,6-1 0 0 0,9-6 624 0 0,11-8-240 0 0,0-2 0 0 0,-2-1 0 0 0,0-1 0 0 0,-2-2-1 0 0,0 0 1 0 0,27-34 0 0 0,-48 52-599 0 0,0-1 0 0 0,0 0 0 0 0,0 0 0 0 0,-1 0 0 0 0,0 0 0 0 0,0 0 0 0 0,1-8 0 0 0,-1 6-9 0 0,-3 7 10 0 0,1 1 0 0 0,-1 0 0 0 0,0 0-1 0 0,0-1 1 0 0,0 1 0 0 0,0 0-1 0 0,0-1 1 0 0,0 1 0 0 0,0 0-1 0 0,0-1 1 0 0,0 1 0 0 0,0 0-1 0 0,0-1 1 0 0,0 1 0 0 0,0-1-1 0 0,0 1 1 0 0,0 0 0 0 0,0-1-1 0 0,0 1 1 0 0,0 0 0 0 0,0 0-1 0 0,-1-1 1 0 0,1 1 0 0 0,-3-8 63 0 0,-3-4 1747 0 0,6 11-1805 0 0,-1 0 1 0 0,1 1 0 0 0,-1-1 0 0 0,1 1-1 0 0,-1-1 1 0 0,1 1 0 0 0,-1-1-1 0 0,0 1 1 0 0,1-1 0 0 0,-1 1 0 0 0,0-1-1 0 0,1 1 1 0 0,-1 0 0 0 0,0-1-1 0 0,0 1 1 0 0,1 0 0 0 0,-1 0-1 0 0,0 0 1 0 0,0-1 0 0 0,1 1 0 0 0,-1 0-1 0 0,0 0 1 0 0,0 0 0 0 0,-1 0-1 0 0,0 0-8 0 0,-3 0 2 0 0,0-1 0 0 0,0 1 0 0 0,0-1 0 0 0,0 1 0 0 0,-6 1 0 0 0,-9 5 0 0 0,15-4 0 0 0,-1 0 0 0 0,0 0 0 0 0,1 1 0 0 0,-1 0 0 0 0,1 0 0 0 0,0 0 0 0 0,0 1 0 0 0,0 0 0 0 0,0 0 0 0 0,1 0 0 0 0,0 0 0 0 0,-1 1 0 0 0,2 0 0 0 0,-1 0 0 0 0,-4 6 0 0 0,-2 7 0 0 0,0 0 0 0 0,2 0 0 0 0,-9 24 0 0 0,15-32 0 0 0,-1 1 0 0 0,2-1 0 0 0,-1 1 0 0 0,2 0 0 0 0,-1 0 0 0 0,1 0 0 0 0,1-1 0 0 0,0 1 0 0 0,3 15 0 0 0,-3-22 0 0 0,0-1 0 0 0,1 1 0 0 0,-1 0 0 0 0,1 0 0 0 0,0 0 0 0 0,0-1 0 0 0,0 1 0 0 0,0-1 0 0 0,0 0 0 0 0,1 1 0 0 0,0-1 0 0 0,-1 0 0 0 0,1 0 0 0 0,0-1 0 0 0,1 1 0 0 0,-1-1 0 0 0,0 1 0 0 0,1-1 0 0 0,-1 0 0 0 0,1 0 0 0 0,0-1 0 0 0,7 3 0 0 0,-4-2 0 0 0,1 1 0 0 0,0-2 0 0 0,0 1 0 0 0,0-1 0 0 0,-1-1 0 0 0,1 1 0 0 0,0-1 0 0 0,0-1 0 0 0,0 1 0 0 0,14-4 0 0 0,-7 0-433 0 0,0-1 0 0 0,0-1 1 0 0,0 0-1 0 0,25-14 0 0 0,-33 15 210 0 0,-1 1 0 0 0,1-1 0 0 0,-1 0 0 0 0,1 0 0 0 0,-1-1 0 0 0,-1 0 0 0 0,1 0 0 0 0,-1 0 0 0 0,0-1 0 0 0,0 1 0 0 0,4-10 0 0 0,-5 5-801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1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11975 0 0,'0'0'267'0'0,"-17"-3"768"0"0,10 0 403 0 0,1 0 7724 0 0,7 2-6377 0 0,5-1-4052 0 0,3-1 1303 0 0,1 2-1 0 0,-1-1 1 0 0,1 2 0 0 0,16-1-1 0 0,-9 1-13 0 0,-1-1 0 0 0,18-2 0 0 0,-32 3 114 0 0,0 0-1 0 0,0 0 1 0 0,0 0-1 0 0,-1 0 1 0 0,1 0-1 0 0,0 1 1 0 0,0-1 0 0 0,-1 1-1 0 0,4 0 1 0 0,2 2 319 0 0,-6-3-370 0 0,-1 0-406 0 0,0 0-154 0 0,0 0-33 0 0,0 0 65 0 0,0 0 17 0 0,0 0-1028 0 0,0 0-473 0 0,0 0-97 0 0,0 0-22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8287 0 0,'0'0'382'0'0,"0"0"-8"0"0,0 0-102 0 0,0 0 463 0 0,0-6 866 0 0,0 3 1459 0 0,0 1-3472 0 0,2-5 2985 0 0,10-8-79 0 0,-10 14-2202 0 0,-1 0 1 0 0,1-1 0 0 0,0 1-1 0 0,0 0 1 0 0,0 0-1 0 0,0 0 1 0 0,0 1-1 0 0,0-1 1 0 0,0 0 0 0 0,0 1-1 0 0,0-1 1 0 0,0 1-1 0 0,4 0 1 0 0,6 2-260 0 0,-8 0 47 0 0,0 0 0 0 0,0 0-1 0 0,0 1 1 0 0,-1 0 0 0 0,1 0-1 0 0,-1 0 1 0 0,1 0 0 0 0,-1 1-1 0 0,0-1 1 0 0,0 1 0 0 0,0-1-1 0 0,4 9 1 0 0,1 3 265 0 0,-1 0 1 0 0,8 19-1 0 0,-7-8-161 0 0,0 1 0 0 0,-2 0 0 0 0,5 41 0 0 0,0 85 935 0 0,-8-82-926 0 0,7 4-193 0 0,-9-57 0 0 0,1-13 0 0 0,5 7 0 0 0,-2-4 0 0 0,1 1 0 0 0,-1-2-64 0 0,-4-5-273 0 0,-1-2-138 0 0,0 0-33 0 0,-1-3 90 0 0,0 1 1 0 0,-1-1-1 0 0,1 1 0 0 0,-1 0 1 0 0,0-1-1 0 0,0 1 0 0 0,-3-2 1 0 0,-10-11-7156 0 0,7 7 935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1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28 13823 0 0,'8'-7'1056'0'0,"-6"8"-961"0"0,1-2 15 0 0,5-9 200 0 0,-2 0 961 0 0,-6 10-1211 0 0,0 0 0 0 0,0 0 0 0 0,0 0 0 0 0,0 0 0 0 0,0 0 0 0 0,0 0-1 0 0,0 0 1 0 0,0 0 0 0 0,0 0 0 0 0,0 0 0 0 0,0 0 0 0 0,0 0 0 0 0,0 0-1 0 0,0 0 1 0 0,0 0 0 0 0,0 0 0 0 0,0 0 0 0 0,0 0 0 0 0,0 0 0 0 0,0 0-1 0 0,0 0 1 0 0,0 0 0 0 0,0 0 0 0 0,0 0 0 0 0,0 0 0 0 0,0 0 0 0 0,0 0 0 0 0,-1 0-1 0 0,1 0 1 0 0,0 0 0 0 0,0 0 0 0 0,0 0 0 0 0,0 0 0 0 0,0 0 0 0 0,0 0-1 0 0,0-1 1 0 0,0 1 0 0 0,0 0 0 0 0,0 0 0 0 0,-15 16 4793 0 0,2-2-5247 0 0,-2 1 392 0 0,14-13 10 0 0,-1 0 0 0 0,0 0 1 0 0,-1 1-1 0 0,1-1 0 0 0,0 0 0 0 0,-1-1 1 0 0,1 1-1 0 0,-4 2 0 0 0,0-1 466 0 0,0 0 0 0 0,0 1 0 0 0,-6 5-1 0 0,8-6-392 0 0,4-3-81 0 0,0 0 0 0 0,0 0 0 0 0,0 0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0,0 1 0 0 0,0-1 0 0 0,0 0 0 0 0,0 0 0 0 0,-1 0 0 0 0,1 0 0 0 0,0 0 0 0 0,0 0 0 0 0,0 0 0 0 0,0 0 0 0 0,0 0 0 0 0,8-1 0 0 0,9-3 0 0 0,0-3 0 0 0,28-9 0 0 0,-41 15 0 0 0,1 0 0 0 0,-1 0 0 0 0,1 0 0 0 0,0 1 0 0 0,-1-1 0 0 0,1 1 0 0 0,0 1 0 0 0,4-1 0 0 0,-8 0 0 0 0,0 0 0 0 0,-1 0 0 0 0,1 0 0 0 0,0 0 0 0 0,-1 0 0 0 0,1 1 0 0 0,0-1 0 0 0,-1 0 0 0 0,1 0 0 0 0,0 0 0 0 0,-1 1 0 0 0,1-1 0 0 0,0 0 0 0 0,-1 0 0 0 0,1 1 0 0 0,-1-1 0 0 0,1 1 0 0 0,-1-1 0 0 0,1 1 0 0 0,-1-1 0 0 0,2 1 0 0 0,-1 1 0 0 0,0-2 0 0 0,-1 1 0 0 0,1-1 0 0 0,-1 0 0 0 0,1 0 0 0 0,-1 1 0 0 0,1-1 0 0 0,-1 0 0 0 0,1 1 0 0 0,-1-1 0 0 0,1 1 0 0 0,-1-1 0 0 0,1 1 0 0 0,-1-1 0 0 0,0 1 0 0 0,1-1 0 0 0,-1 1 0 0 0,0-1 0 0 0,0 1 0 0 0,1-1 0 0 0,-1 1 0 0 0,0-1 0 0 0,0 1 0 0 0,0 0 0 0 0,1-1 0 0 0,-1 1 0 0 0,0-1 0 0 0,0 2 0 0 0,0 0 0 0 0,0 2 51 0 0,1 1 1 0 0,-1 0-1 0 0,0-1 0 0 0,0 1 0 0 0,-1 0 0 0 0,1-1 1 0 0,-1 1-1 0 0,0-1 0 0 0,0 1 0 0 0,-1-1 0 0 0,1 1 1 0 0,-1-1-1 0 0,0 0 0 0 0,0 0 0 0 0,0 0 0 0 0,-1 0 1 0 0,0 0-1 0 0,1 0 0 0 0,-7 5 0 0 0,1 0 95 0 0,-1 0 1 0 0,-1 0-1 0 0,1-1 0 0 0,-1 0 1 0 0,-1-1-1 0 0,-11 7 0 0 0,-8 4-146 0 0,32-18-67 0 0,0 0-1 0 0,0 0 1 0 0,0 0-1 0 0,0 1 1 0 0,0-1-1 0 0,0 0 1 0 0,0 1 0 0 0,0-1-1 0 0,0 1 1 0 0,0 0-1 0 0,0 0 1 0 0,2 0-1 0 0,0 1-17 0 0,-1 0 0 0 0,0-1 0 0 0,1 1 0 0 0,-1 0 0 0 0,0 1 0 0 0,0-1 0 0 0,4 5 0 0 0,-2-2 65 0 0,-2 1 0 0 0,1-1 1 0 0,-1 1-1 0 0,1 0 0 0 0,-1 0 0 0 0,-1 1 0 0 0,0-1 1 0 0,0 0-1 0 0,0 1 0 0 0,0 0 0 0 0,-1-1 1 0 0,0 1-1 0 0,-1 0 0 0 0,1 0 0 0 0,-1-1 1 0 0,-1 1-1 0 0,1 0 0 0 0,-1 0 0 0 0,0-1 1 0 0,-1 1-1 0 0,-3 11 0 0 0,-1-3 117 0 0,4-9 33 0 0,0-1 0 0 0,0 0 0 0 0,-1 1-1 0 0,0-1 1 0 0,-5 7 0 0 0,7-10-94 0 0,0 0 0 0 0,-1 0 0 0 0,1 0 0 0 0,-1 0 0 0 0,0 0 0 0 0,0 0 0 0 0,0-1 0 0 0,0 1 0 0 0,0 0 0 0 0,0-1 0 0 0,0 0 0 0 0,0 0 0 0 0,0 1 0 0 0,-1-1 0 0 0,1-1 0 0 0,0 1 0 0 0,-1 0 0 0 0,1-1 0 0 0,-1 1 0 0 0,1-1 0 0 0,-1 1 0 0 0,1-1 0 0 0,-1 0 0 0 0,1 0 0 0 0,-1 0 0 0 0,1-1 0 0 0,-1 1 0 0 0,1-1 0 0 0,-1 1 0 0 0,-4-3 0 0 0,-6-1-36 0 0,11 4 0 0 0,0 0 0 0 0,1-1 0 0 0,-1 1 0 0 0,0-1 0 0 0,1 1 0 0 0,-1-1 0 0 0,0 1 0 0 0,1-1 0 0 0,-1 0 0 0 0,1 0 0 0 0,-1 0 0 0 0,1 0 0 0 0,0 0 0 0 0,-1 0 0 0 0,1 0 0 0 0,0 0 0 0 0,0-1 0 0 0,0 1 0 0 0,0 0 0 0 0,-1-3 0 0 0,-2-6 0 0 0,0 0 0 0 0,-4-17 0 0 0,8 23 0 0 0,-1-1 0 0 0,1 1 0 0 0,-1 0 0 0 0,1-1 0 0 0,1 1 0 0 0,-1 0 0 0 0,1-1 0 0 0,-1 1 0 0 0,3-6 0 0 0,-1 6-86 0 0,-1 0-1 0 0,1 0 1 0 0,0 0-1 0 0,1 1 1 0 0,-1-1-1 0 0,1 1 1 0 0,-1 0-1 0 0,1 0 1 0 0,0 0-1 0 0,0 0 1 0 0,0 0-1 0 0,1 1 1 0 0,-1-1-1 0 0,1 1 1 0 0,6-3-1 0 0,-9 4 60 0 0,8-5-2055 0 0,1 0 0 0 0,13-5 0 0 0,-9 5 35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15663 0 0,'0'0'719'0'0,"0"0"-20"0"0,2-1-449 0 0,5-4 46 0 0,1 0 0 0 0,-1 0-1 0 0,1 1 1 0 0,0 0-1 0 0,0 1 1 0 0,0 0 0 0 0,1 0-1 0 0,-1 1 1 0 0,1 0 0 0 0,0 0-1 0 0,0 1 1 0 0,-1 0 0 0 0,11 0-1 0 0,0 1 388 0 0,0 1 0 0 0,-1 1 0 0 0,0 1-1 0 0,1 0 1 0 0,23 8 0 0 0,-33-6-683 0 0,-9-2 0 0 0,0-1 0 0 0,1 1 0 0 0,-1-1 0 0 0,0 1 0 0 0,-1 0 0 0 0,1-1 0 0 0,0 1 0 0 0,-1-1 0 0 0,1 1 0 0 0,-3 4 0 0 0,1 1 0 0 0,1-5 58 0 0,0 0 1 0 0,0-1-1 0 0,0 1 0 0 0,0 0 0 0 0,-1-1 1 0 0,1 1-1 0 0,-1-1 0 0 0,0 1 0 0 0,0-1 1 0 0,-4 4-1 0 0,-26 21 1012 0 0,12-11-749 0 0,-83 62-305 0 0,95-70-16 0 0,1 1 0 0 0,7-5 0 0 0,2 7 0 0 0,-2-3 0 0 0,0-7 0 0 0,0 1 0 0 0,0-1 0 0 0,1 0 0 0 0,-1 1 0 0 0,0-1 0 0 0,1 0 0 0 0,-1 1 0 0 0,1-1 0 0 0,-1 0 0 0 0,1 0 0 0 0,0 1 0 0 0,-1-1 0 0 0,1 0 0 0 0,0 0 0 0 0,0 0 0 0 0,0 0 0 0 0,0 0 0 0 0,0 0 0 0 0,0 0 0 0 0,0 0 0 0 0,0-1 0 0 0,0 1 0 0 0,0 0 0 0 0,1-1 0 0 0,-1 1 0 0 0,0 0 0 0 0,3 0 0 0 0,-1 0 0 0 0,-1 0 0 0 0,0 0 0 0 0,0 0 0 0 0,0 0 0 0 0,0 0 0 0 0,0-1 0 0 0,1 1 0 0 0,-1-1 0 0 0,0 1 0 0 0,0-1 0 0 0,1 0 0 0 0,-1 0 0 0 0,4 0 0 0 0,2 0 0 0 0,17 1-1605 0 0,1-1 0 0 0,31-5 0 0 0,17 1-1876 0 0,-60 4 1945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2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13823 0 0,'0'0'630'0'0,"0"0"-13"0"0,0 0-252 0 0,11-11 2377 0 0,-6 8-2358 0 0,0 0 1 0 0,0 1 0 0 0,0 0-1 0 0,0 0 1 0 0,1 0 0 0 0,-1 1-1 0 0,8-2 1 0 0,2 0 240 0 0,11-9 468 0 0,-21 9-799 0 0,-1 1-1 0 0,1 0 0 0 0,0 0 1 0 0,9-3-1 0 0,95-22 835 0 0,-80 21-1667 0 0,-19 4-325 0 0,0 0 1 0 0,1 0-1 0 0,-1 1 1 0 0,0 0-1 0 0,0 1 1 0 0,1 0-1 0 0,-1 0 1 0 0,0 1-1 0 0,19 4 1 0 0,-29-5-6219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2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17503 0 0,'0'0'399'0'0,"0"0"60"0"0,0 0 21 0 0,0 0-59 0 0,1 1-276 0 0,3 1 140 0 0,0 0 0 0 0,1-1 0 0 0,-1 1 0 0 0,1-1-1 0 0,-1 0 1 0 0,1 0 0 0 0,-1 0 0 0 0,1 0 0 0 0,-1-1-1 0 0,1 0 1 0 0,9-1 0 0 0,19 3 385 0 0,-25 0-376 0 0,1 0 0 0 0,0 1-1 0 0,0 0 1 0 0,-1 0 0 0 0,0 1-1 0 0,9 5 1 0 0,-16-9-293 0 0,-1 0 0 0 0,0 0 0 0 0,1 0-1 0 0,-1 0 1 0 0,1 1 0 0 0,-1-1 0 0 0,0 0-1 0 0,1 0 1 0 0,-1 1 0 0 0,0-1 0 0 0,1 0 0 0 0,-1 1-1 0 0,0-1 1 0 0,1 0 0 0 0,-1 1 0 0 0,0-1 0 0 0,0 1-1 0 0,1-1 1 0 0,-1 0 0 0 0,0 1 0 0 0,0-1 0 0 0,0 1-1 0 0,0-1 1 0 0,1 1 0 0 0,-4 3-5 0 0,3-4 4 0 0,-2 5 108 0 0,0 0 0 0 0,0-1-1 0 0,0 1 1 0 0,0-1 0 0 0,-1 0 0 0 0,0 1-1 0 0,0-1 1 0 0,0 0 0 0 0,-1-1 0 0 0,1 1-1 0 0,-1-1 1 0 0,0 1 0 0 0,0-1-1 0 0,0 0 1 0 0,0-1 0 0 0,-8 5 0 0 0,-9 5 108 0 0,10-6-216 0 0,0 0 0 0 0,0-1 0 0 0,-1 0 0 0 0,-12 2 0 0 0,15-5 0 0 0,1 1 0 0 0,0 0 0 0 0,-1 0 0 0 0,1 0 0 0 0,0 1 0 0 0,1 0 0 0 0,-1 1 0 0 0,1 0 0 0 0,0 0 0 0 0,-8 7 0 0 0,9-4 0 0 0,2-1 0 0 0,9-1 0 0 0,-3-4 34 0 0,1 0-1 0 0,0-1 1 0 0,1 1-1 0 0,-1-1 0 0 0,0 1 1 0 0,0-1-1 0 0,1 0 1 0 0,-1-1-1 0 0,0 1 1 0 0,1-1-1 0 0,-1 1 1 0 0,1-1-1 0 0,4 0 1 0 0,8-1 366 0 0,26-5 0 0 0,-27 4-229 0 0,57-11 133 0 0,85-27 0 0 0,-115 25-304 0 0,-36 13 0 0 0,-12 1 0 0 0,-23 5-149 0 0,24-3-197 0 0,0 0 1 0 0,0 0 0 0 0,0-1-1 0 0,1 1 1 0 0,-1-1 0 0 0,-8-1-1 0 0,2 0-6315 0 0,-2 1-2127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2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238 439 11975 0 0,'0'0'267'0'0,"3"-18"768"0"0,-5-14-166 0 0,2 31 100 0 0,-7-20 2207 0 0,6 20-2866 0 0,1-1 1 0 0,-1 1-1 0 0,0 0 0 0 0,1 0 0 0 0,-1-1 0 0 0,0 1 0 0 0,0 0 1 0 0,0 0-1 0 0,0 0 0 0 0,0 0 0 0 0,0 0 0 0 0,0 1 0 0 0,-1-1 0 0 0,1 0 1 0 0,0 0-1 0 0,-3 0 0 0 0,1-1-527 0 0,2 2 233 0 0,-1 1 0 0 0,1-1 0 0 0,0 0 0 0 0,0 1 0 0 0,-1 0 0 0 0,1-1 0 0 0,0 1 0 0 0,0-1 0 0 0,-2 2 0 0 0,0 0-4 0 0,-3 1-12 0 0,0 0 0 0 0,0 1 0 0 0,1 0 0 0 0,-1 0 0 0 0,1 0 0 0 0,-1 0 0 0 0,2 1 0 0 0,-1 0 0 0 0,0 0 0 0 0,1 1 0 0 0,0-1 0 0 0,-6 11 0 0 0,6-10 0 0 0,0 0 0 0 0,-1 0 0 0 0,1-1 0 0 0,-7 5 0 0 0,-11 14 0 0 0,11-10 0 0 0,1 1 0 0 0,-16 28 0 0 0,21-33 0 0 0,-9 21 0 0 0,13-28 0 0 0,0-1 0 0 0,0 1 0 0 0,1-1 0 0 0,0 1 0 0 0,-1-1 0 0 0,1 1 0 0 0,0-1 0 0 0,0 0 0 0 0,0 1 0 0 0,0-1 0 0 0,1 5 0 0 0,-1-7 0 0 0,0 1 0 0 0,0 0 0 0 0,1-1 0 0 0,-1 1 0 0 0,0 0 0 0 0,0-1 0 0 0,0 1 0 0 0,0 0 0 0 0,1-1 0 0 0,-1 1 0 0 0,0 0 0 0 0,1-1 0 0 0,-1 1 0 0 0,0-1 0 0 0,1 1 0 0 0,-1 0 0 0 0,1-1 0 0 0,-1 1 0 0 0,1-1 0 0 0,-1 0 0 0 0,1 1 0 0 0,-1-1 0 0 0,1 1 0 0 0,0-1 0 0 0,1 2 0 0 0,-1-2 0 0 0,0 1 0 0 0,-1 0 0 0 0,1 0 0 0 0,0 0 0 0 0,0-1 0 0 0,-1 1 0 0 0,1 0 0 0 0,0-1 0 0 0,0 1 0 0 0,0-1 0 0 0,0 1 0 0 0,0-1 0 0 0,0 1 0 0 0,0-1 0 0 0,0 0 0 0 0,0 1 0 0 0,0-1 0 0 0,0 0 0 0 0,0 0 0 0 0,1 0 0 0 0,-1 0 0 0 0,0 0 0 0 0,0 0 0 0 0,0 0 0 0 0,0 0 0 0 0,1 0 0 0 0,2-1 0 0 0,4-1-6 0 0,-1 0-1 0 0,1 0 1 0 0,0 0 0 0 0,-1-1 0 0 0,1 0-1 0 0,-1-1 1 0 0,0 0 0 0 0,0 0-1 0 0,-1 0 1 0 0,9-8 0 0 0,5-5 506 0 0,32-35 0 0 0,-28 23-314 0 0,-1 0 0 0 0,-1-2 0 0 0,-2 0 1 0 0,-1-2-1 0 0,23-53 0 0 0,-27 49 174 0 0,-2 0 0 0 0,-1 0 0 0 0,10-63 0 0 0,-17 43 175 0 0,-4 30-462 0 0,-2 21-73 0 0,-3 7 0 0 0,-3 7 0 0 0,7-8 0 0 0,-7 12 0 0 0,0 0 0 0 0,1 1 0 0 0,0 0 0 0 0,1 0 0 0 0,-5 23 0 0 0,7-24 0 0 0,-23 110 0 0 0,11-70 0 0 0,-26 114 0 0 0,15-45 0 0 0,26-117 25 0 0,-3 5-74 0 0,-3 4-60 0 0,6-12-587 0 0,0-1-258 0 0,0 0-56 0 0,0 0-81 0 0,0 0-286 0 0,1-1-126 0 0,3-6-1086 0 0,2-2-4234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19351 0 0,'0'0'439'0'0,"0"0"62"0"0,0 0 33 0 0,0 0-65 0 0,-6 6-152 0 0,1-3 267 0 0,-1 0 0 0 0,1-1 0 0 0,0 0 1 0 0,-1 0-1 0 0,-7 1 0 0 0,-13 5 783 0 0,21-6-1250 0 0,1 0-32 0 0,0-1-1 0 0,0 1 1 0 0,0 0 0 0 0,0 0-1 0 0,0 1 1 0 0,1-1-1 0 0,-1 1 1 0 0,1 0-1 0 0,0 0 1 0 0,-1 0 0 0 0,-3 6-1 0 0,3-3-84 0 0,7 1 0 0 0,-1-5 0 0 0,1 1 0 0 0,0 0 0 0 0,0-1 0 0 0,0 1 0 0 0,1-1 0 0 0,-1 0 0 0 0,0 0 0 0 0,1-1 0 0 0,-1 1 0 0 0,1-1 0 0 0,0 1 0 0 0,0-1 0 0 0,-1 0 0 0 0,7 0 0 0 0,6 2 0 0 0,0-2 0 0 0,18 0 0 0 0,-24-1-1 0 0,2-1 10 0 0,-1 1 0 0 0,1 1 0 0 0,-1 0 0 0 0,1 1 1 0 0,-1 0-1 0 0,0 0 0 0 0,20 8 0 0 0,-30-10 362 0 0,-1 3-334 0 0,-1 0 1 0 0,1 0 0 0 0,-1 0-1 0 0,0 0 1 0 0,0 0 0 0 0,0 0-1 0 0,0-1 1 0 0,0 1-1 0 0,0 0 1 0 0,-1-1 0 0 0,0 1-1 0 0,1-1 1 0 0,-1 1 0 0 0,0-1-1 0 0,0 0 1 0 0,0 0 0 0 0,-1 0-1 0 0,1 0 1 0 0,-4 2-1 0 0,-7 5 221 0 0,0-1-1 0 0,-23 10 0 0 0,17-8-176 0 0,-7 2-81 0 0,17-8 0 0 0,0 0 0 0 0,0 0 0 0 0,1 1 0 0 0,-1 1 0 0 0,1-1 0 0 0,-14 13 0 0 0,22-18 0 0 0,0 1 0 0 0,-1-1 0 0 0,1 0 0 0 0,0 0 0 0 0,-1 1 0 0 0,1-1 0 0 0,0 0 0 0 0,-1 0 0 0 0,1 1 0 0 0,0-1 0 0 0,0 1 0 0 0,-1-1 0 0 0,1 0 0 0 0,0 1 0 0 0,0-1 0 0 0,0 0 0 0 0,0 1 0 0 0,0-1 0 0 0,-1 1 0 0 0,1-1 0 0 0,0 0 0 0 0,0 1 0 0 0,0-1 0 0 0,0 1 0 0 0,0-1 0 0 0,0 1 0 0 0,0-1 0 0 0,0 0 0 0 0,0 1 0 0 0,1-1 0 0 0,-1 1 0 0 0,0-1 0 0 0,0 0 0 0 0,0 1 0 0 0,0-1 0 0 0,1 1 0 0 0,-1-1 0 0 0,0 0 0 0 0,0 1 0 0 0,0-1 0 0 0,1 1 0 0 0,0-1 0 0 0,0 3 0 0 0,1-1 0 0 0,0 1 0 0 0,1 0 0 0 0,-1-1 0 0 0,0 0 0 0 0,1 0 0 0 0,0 0 0 0 0,-1 0 0 0 0,1 0 0 0 0,0 0 0 0 0,0 0 0 0 0,4 1 0 0 0,10 7 0 0 0,12 7 0 0 0,-25-15 0 0 0,0 0 0 0 0,0 0 0 0 0,0 1 0 0 0,0-1 0 0 0,0 1 0 0 0,0 0 0 0 0,-1 0 0 0 0,1 0 0 0 0,-1 0 0 0 0,0 1 0 0 0,0-1 0 0 0,0 1 0 0 0,-1 0 0 0 0,5 7 0 0 0,-3 1 0 0 0,-1 0 0 0 0,0 0 0 0 0,0 0 0 0 0,-1 0 0 0 0,0 1 0 0 0,-1-1 0 0 0,-1 1 0 0 0,0-1 0 0 0,-2 16 0 0 0,-1-6 0 0 0,-1 0 0 0 0,-1-1 0 0 0,-1 0 0 0 0,-12 30 0 0 0,8-29 314 0 0,-1 0 0 0 0,-2-1-1 0 0,0 0 1 0 0,-1 0 0 0 0,-20 20 0 0 0,31-37-308 0 0,1-1 0 0 0,-1 0 0 0 0,0 0 0 0 0,-1 0 0 0 0,1 0 0 0 0,0 0 1 0 0,-1-1-1 0 0,0 1 0 0 0,1-1 0 0 0,-1 0 0 0 0,0 0 0 0 0,0 0 0 0 0,-1-1 0 0 0,1 0 1 0 0,0 1-1 0 0,0-2 0 0 0,-1 1 0 0 0,1 0 0 0 0,0-1 0 0 0,-1 0 0 0 0,1 0 0 0 0,0 0 1 0 0,-1 0-1 0 0,1-1 0 0 0,0 1 0 0 0,-8-4 0 0 0,10 4-6 0 0,0-1 0 0 0,1 0 0 0 0,-1 0 0 0 0,1 0 0 0 0,0 0 0 0 0,-1-1 0 0 0,1 1 0 0 0,0 0 0 0 0,0-1 0 0 0,-1 1 0 0 0,1-1 0 0 0,0 1 0 0 0,0-1 0 0 0,1 1 0 0 0,-1-1 0 0 0,0 0 0 0 0,1 1 0 0 0,-2-3 0 0 0,1-1 0 0 0,-1 1 0 0 0,1-1 0 0 0,0 0 0 0 0,0 0 0 0 0,0-7 0 0 0,2 6 0 0 0,0 1 0 0 0,-5-17 0 0 0,4 21 0 0 0,0 1 0 0 0,0-1 0 0 0,0 1 0 0 0,0 0 0 0 0,0-1 0 0 0,0 1 0 0 0,0-1 0 0 0,0 1 0 0 0,0 0 0 0 0,0-1 0 0 0,0 1 0 0 0,0-1 0 0 0,0 1 0 0 0,0 0 0 0 0,-1-1 0 0 0,1 1 0 0 0,0-1 0 0 0,0 1 0 0 0,-1 0 0 0 0,1 0 0 0 0,0-1 0 0 0,0 1 0 0 0,-1 0 0 0 0,1-1 0 0 0,0 1 0 0 0,-1 0 0 0 0,1 0 0 0 0,0-1 0 0 0,-1 1 0 0 0,1 0 0 0 0,0 0 0 0 0,-1 0 0 0 0,1 0 0 0 0,-1 0 0 0 0,1-1 0 0 0,-1 1 0 0 0,0 0 0 0 0,-4-2-653 0 0,0-1 1 0 0,0 1-1 0 0,-1 0 1 0 0,1 1-1 0 0,0-1 1 0 0,-7 0-1 0 0,3 1-9243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2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0 365 8287 0 0,'28'-5'191'0'0,"-22"3"26"0"0,-6 2 9 0 0,1-1-34 0 0,6-7-154 0 0,1 0-38 0 0,-4 5 235 0 0,-1-1 0 0 0,0 1-1 0 0,0-1 1 0 0,0 0-1 0 0,0 0 1 0 0,-1 0-1 0 0,0-1 1 0 0,0 1 0 0 0,0-1-1 0 0,0 1 1 0 0,1-7-1 0 0,-1 4-41 0 0,44-144 8511 0 0,-43 142-8301 0 0,6-17-198 0 0,-3 15-205 0 0,1 1 0 0 0,-4 6-10 0 0,11-19 1383 0 0,-13 21-1296 0 0,1-1 366 0 0,4-5-294 0 0,-1-3-133 0 0,-3 0-16 0 0,-1 3 72 0 0,0 6 299 0 0,-1 2 117 0 0,0 0 21 0 0,-2 0-66 0 0,0 1-435 0 0,-1 0 1 0 0,1 0-1 0 0,0-1 0 0 0,-1 1 1 0 0,1 0-1 0 0,0 1 1 0 0,0-1-1 0 0,0 0 0 0 0,0 1 1 0 0,0-1-1 0 0,0 1 1 0 0,1 0-1 0 0,-1-1 1 0 0,0 1-1 0 0,1 0 0 0 0,-1 0 1 0 0,-1 4-1 0 0,-2 4-3 0 0,0 0 0 0 0,-6 18 0 0 0,6-15-6 0 0,-11 31 1 0 0,3 1 0 0 0,2 0 0 0 0,1 1 0 0 0,3 0 0 0 0,-3 77 0 0 0,9-101 0 0 0,4 24 0 0 0,-2-32 0 0 0,-1-14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0 0 0 0,1 0 0 0 0,-1 0 0 0 0,0 1 0 0 0,0-1 0 0 0,0 0 0 0 0,0 0 0 0 0,0 0 0 0 0,0 0 0 0 0,0 0 0 0 0,1 0 0 0 0,-1 0 0 0 0,0 0 0 0 0,0 0 0 0 0,0 0 0 0 0,5-5 0 0 0,2-9 0 0 0,-4 4-324 0 0,-1-1-1 0 0,0 1 1 0 0,0-1-1 0 0,-1 0 1 0 0,0 0-1 0 0,-1 1 1 0 0,0-1 0 0 0,-3-17-1 0 0,1 9-7867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1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 11975 0 0,'0'0'267'0'0,"0"0"42"0"0,0 0 17 0 0,0 0-28 0 0,-2 0-196 0 0,0-1-23 0 0,-1 1 0 0 0,1 0 0 0 0,0-1 0 0 0,-1 1 0 0 0,1 0 0 0 0,-1 0 0 0 0,1 1 1 0 0,0-1-1 0 0,-1 1 0 0 0,-3 0 0 0 0,-4 1 493 0 0,3-1 203 0 0,1 1-1 0 0,-1-1 1 0 0,1 1-1 0 0,-1 0 0 0 0,-11 6 1 0 0,-19 14 3794 0 0,36-22-4057 0 0,1 0 0 0 0,0 0-69 0 0,0 0-222 0 0,0 0 166 0 0,0 0 101 0 0,0 0 21 0 0,0 0-66 0 0,7-3-278 0 0,10-7-100 0 0,-5 2 164 0 0,1 1 0 0 0,0 1 0 0 0,0 0 1 0 0,0 1-1 0 0,28-7 0 0 0,-11 3 315 0 0,-28 8-881 0 0,-3 6-374 0 0,1-5 678 0 0,0 0 0 0 0,0 0 0 0 0,0 1 1 0 0,0-1-1 0 0,0 0 0 0 0,0 0 0 0 0,0 1 1 0 0,0-1-1 0 0,0 0 0 0 0,0 0 0 0 0,0 1 1 0 0,0-1-1 0 0,0 0 0 0 0,0 1 0 0 0,0-1 1 0 0,0 0-1 0 0,0 0 0 0 0,0 1 0 0 0,-1-1 1 0 0,1 0-1 0 0,0 0 0 0 0,0 0 0 0 0,0 1 1 0 0,0-1-1 0 0,-1 0 0 0 0,-5 14-4344 0 0,5-13-4154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2:1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88 175 15663 0 0,'0'0'719'0'0,"0"0"-20"0"0,2 0-449 0 0,10-1 812 0 0,-1 0 0 0 0,1-1 0 0 0,12-3-1 0 0,-9 1 882 0 0,26-2-1 0 0,-3 4-1593 0 0,188-20 3502 0 0,-215 20-3851 0 0,-3 1 0 0 0,0-1 0 0 0,0 0 0 0 0,0 0 0 0 0,0-1 0 0 0,0 0 0 0 0,0 0 0 0 0,12-8 0 0 0,-18 9 102 0 0,0 0 0 0 0,0 0 0 0 0,0 0 0 0 0,0 0-1 0 0,0 0 1 0 0,-1 0 0 0 0,1 0 0 0 0,-1-1 0 0 0,0 1 0 0 0,0-1 0 0 0,1 1-1 0 0,-2-1 1 0 0,1 1 0 0 0,0-1 0 0 0,0 0 0 0 0,0-4 0 0 0,0 0 49 0 0,-1 5-139 0 0,0-1 1 0 0,-1 1 0 0 0,0 0 0 0 0,1 0-1 0 0,-1 0 1 0 0,0-1 0 0 0,0 1-1 0 0,0 0 1 0 0,-1 0 0 0 0,1 0 0 0 0,0 1-1 0 0,-3-4 1 0 0,2 3-13 0 0,0 0 0 0 0,0 0 0 0 0,0 1 0 0 0,0-1 0 0 0,0 0 0 0 0,0 1 0 0 0,-1-1 0 0 0,1 1 0 0 0,0 0 0 0 0,-1 0 0 0 0,1 0 0 0 0,-1 0 0 0 0,0 0 0 0 0,1 1 0 0 0,-5-1 0 0 0,2 0 0 0 0,0 1 0 0 0,1 1 0 0 0,-1-1 0 0 0,0 0 0 0 0,0 1 0 0 0,1 0 0 0 0,-1 0 0 0 0,-5 3 0 0 0,-2 1 0 0 0,0 1 0 0 0,0 0 0 0 0,1 1 0 0 0,0 0 0 0 0,-15 13 0 0 0,4-1 0 0 0,0 0 0 0 0,2 2 0 0 0,0 0 0 0 0,2 1 0 0 0,-30 46 0 0 0,-16 29 0 0 0,59-90 0 0 0,5-6 0 0 0,0-1 0 0 0,-1 1 0 0 0,1-1 0 0 0,-1 0 0 0 0,1 1 0 0 0,0-1 0 0 0,-1 0 0 0 0,1 1 0 0 0,-1-1 0 0 0,1 0 0 0 0,-1 1 0 0 0,1-1 0 0 0,-1 0 0 0 0,0 0 0 0 0,1 0 0 0 0,-1 1 0 0 0,1-1 0 0 0,-1 0 0 0 0,1 0 0 0 0,-1 0 0 0 0,0 0 0 0 0,0 0 0 0 0,-1 0 0 0 0,1 0 0 0 0,0 1 0 0 0,-1-1 0 0 0,1 0 0 0 0,-1 1 0 0 0,1-1 0 0 0,-1 0 0 0 0,0 0 0 0 0,1 0 0 0 0,-1 0 0 0 0,1 0 0 0 0,-1 0 0 0 0,1-1 0 0 0,-1 1 0 0 0,-2-1 0 0 0,-3-1 0 0 0,-5-1-231 0 0,-1 0 1 0 0,1-1-1 0 0,0-1 0 0 0,0 0 1 0 0,-17-10-1 0 0,-2-9-4634 0 0,23 17 3330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3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98 8287 0 0,'0'0'191'0'0,"0"0"26"0"0,0 0 9 0 0,1-2-34 0 0,4-5-154 0 0,0 1 611 0 0,-1-1 1 0 0,0 0-1 0 0,0 0 0 0 0,0 0 0 0 0,-1-1 0 0 0,4-13 0 0 0,-7 21-620 0 0,0 0-1 0 0,0-1 1 0 0,0 1-1 0 0,1 0 1 0 0,-1 0-1 0 0,0-1 1 0 0,0 1-1 0 0,0 0 1 0 0,0-1-1 0 0,0 1 1 0 0,0 0-1 0 0,0 0 1 0 0,1 0-1 0 0,-1-1 1 0 0,0 1-1 0 0,0 0 1 0 0,0 0-1 0 0,0-1 1 0 0,1 1-1 0 0,-1 0 1 0 0,0 0-1 0 0,0 0 1 0 0,1 0-1 0 0,-1 0 1 0 0,0-1-1 0 0,1 1 1 0 0,4-6 737 0 0,-1-2-26 0 0,-5 3 1133 0 0,-7 9 1754 0 0,5-3-3555 0 0,0 1 0 0 0,1 0 0 0 0,0 0 0 0 0,-1 0 0 0 0,1 0 0 0 0,0 0 0 0 0,0 0 0 0 0,0 1 0 0 0,0-1 0 0 0,1 1 0 0 0,-1 0 0 0 0,1-1 0 0 0,-2 5 0 0 0,-3 4 360 0 0,-3 5 48 0 0,-34 51-352 0 0,23-33-128 0 0,13-23 0 0 0,-14 21 0 0 0,5-11 512 0 0,1 2 0 0 0,1 0 0 0 0,-13 28 0 0 0,-27 90-512 0 0,5-12 0 0 0,-29 48 0 0 0,46-108 0 0 0,29-59 0 0 0,-1 18 0 0 0,0-14 0 0 0,2-8 0 0 0,1 0 0 0 0,0 0 0 0 0,0 0 0 0 0,-1 10 0 0 0,1 26 0 0 0,1 26 0 0 0,-2 18 0 0 0,0-55 0 0 0,-1 0 0 0 0,-2 0 0 0 0,-12 45 0 0 0,12-56 0 0 0,-6 26 0 0 0,3-21 0 0 0,2 0 0 0 0,1 1 0 0 0,1-1 0 0 0,-1 51 0 0 0,6-62 0 0 0,1-1 0 0 0,0 0 0 0 0,1 0 0 0 0,8 22 0 0 0,26 51 0 0 0,-8-21 0 0 0,3 8 341 0 0,-14-35 209 0 0,17 56-1 0 0,-29-75-336 0 0,-3-8-134 0 0,0-1 0 0 0,-1 1 0 0 0,0 0 0 0 0,1 21 0 0 0,-2-19-79 0 0,1-2 0 0 0,-2 0 0 0 0,0-10 0 0 0,7 19 0 0 0,-5-13-64 0 0,-1-6-273 0 0,-1-1-138 0 0,0 0-1125 0 0,0 0-4590 0 0,0 0-1968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4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14 13823 0 0,'0'0'315'0'0,"0"0"45"0"0,0 0 21 0 0,0-2-49 0 0,-3-3-81 0 0,2 4 481 0 0,1 1 237 0 0,0 0 45 0 0,0-5 2936 0 0,-2 12-510 0 0,-1-1-3355 0 0,0 0-1 0 0,0 0 0 0 0,-1 0 1 0 0,0 0-1 0 0,0-1 1 0 0,-6 7-1 0 0,-32 27 764 0 0,42-39-847 0 0,-14 12 258 0 0,-24 13 0 0 0,10-7-169 0 0,-5 2-90 0 0,0-1 0 0 0,-1-2 0 0 0,-1-2 0 0 0,-1-1 0 0 0,-51 13 0 0 0,79-24-30 0 0,-15 2-341 0 0,22-5 307 0 0,1 1 0 0 0,0-1 0 0 0,0 0 0 0 0,0 0 1 0 0,-1 0-1 0 0,1 0 0 0 0,0 0 0 0 0,0 0 0 0 0,-1 0 0 0 0,1 0 0 0 0,0 0 1 0 0,0 0-1 0 0,0 0 0 0 0,-1 0 0 0 0,1 0 0 0 0,0-1 0 0 0,0 1 1 0 0,-1 0-1 0 0,1 0 0 0 0,0 0 0 0 0,0 0 0 0 0,0 0 0 0 0,-1 0 0 0 0,1 0 1 0 0,0-1-1 0 0,0 1 0 0 0,0 0 0 0 0,0 0 0 0 0,0 0 0 0 0,-1 0 1 0 0,1-1-1 0 0,0 1 0 0 0,0 0 0 0 0,0 0 0 0 0,0 0 0 0 0,0-1 0 0 0,0 1 1 0 0,0 0-1 0 0,0 0 0 0 0,-1-1 0 0 0,1 1 0 0 0,0 0 0 0 0,0 0 1 0 0,0 0-1 0 0,0-1 0 0 0,0 1 0 0 0,0 0 0 0 0,0 0 0 0 0,1-1 0 0 0,-1 1 1 0 0,0 0-1 0 0,0 0 0 0 0,0 0 0 0 0,0-1 0 0 0,0 1 0 0 0,0 0 1 0 0,0 0-1 0 0,1-1 0 0 0,7-10-2745 0 0,8-1-2512 0 0,1 0-1317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4:3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10135 0 0,'0'0'231'0'0,"0"0"29"0"0,0 0 19 0 0,0 0 105 0 0,0 0 410 0 0,0 0 184 0 0,0 0 40 0 0,0 0-63 0 0,0 0-290 0 0,0 0-121 0 0,0 0-28 0 0,0 0-4 0 0,0 0 0 0 0,0 0 0 0 0,0 0 0 0 0,0 0 0 0 0,0 0 0 0 0,0 0 0 0 0,4 2 0 0 0,12 6 0 0 0,-12-6 0 0 0,-2-1 0 0 0,21 4 688 0 0,-21-4-1178 0 0,14 6 1049 0 0,-14-4-924 0 0,1 0 0 0 0,0 0 0 0 0,-1 0 1 0 0,1 0-1 0 0,1 5 0 0 0,6 9-138 0 0,-1 0 0 0 0,-1 1 1 0 0,-1 0-1 0 0,-1 0 0 0 0,7 28 0 0 0,9 98 164 0 0,-6-36 42 0 0,-3 2 1099 0 0,-9-61-1023 0 0,22 155-291 0 0,-11 51 1427 0 0,-13-154-971 0 0,-2-79-372 0 0,-4 28-1 0 0,1-16-85 0 0,-1-8 2 0 0,0-1 0 0 0,-12 37 0 0 0,9-37 0 0 0,-10 41 0 0 0,-3 13 0 0 0,-3-1 0 0 0,-38 83 0 0 0,23-70 0 0 0,21-47 0 0 0,6-16 0 0 0,-17 38 0 0 0,23-56 332 0 0,0 1-1 0 0,-2 11 1 0 0,1-4 113 0 0,4-12-324 0 0,0 0 1 0 0,1 1-1 0 0,-2 10 0 0 0,-3 23 2 0 0,6-26-123 0 0,2-1 0 0 0,5-4-133 0 0,-6-7-563 0 0,-1-2-258 0 0,0 0-56 0 0,0 0-13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 8287 0 0,'0'0'191'0'0,"0"0"26"0"0,0 0 9 0 0,-1 0-34 0 0,-4 4-10 0 0,3-4 115 0 0,0 1 0 0 0,0 0 0 0 0,0 0 0 0 0,0-1-1 0 0,0 0 1 0 0,0 1 0 0 0,0-1 0 0 0,-4 0 0 0 0,-1 1 722 0 0,6-1-354 0 0,-15 2 2443 0 0,-5 1-1572 0 0,19-3-1024 0 0,-6 0 2048 0 0,5 0-2573 0 0,1 0 227 0 0,0 1 0 0 0,1-1 1 0 0,-1 0-1 0 0,1 0 0 0 0,-1-1 0 0 0,0 1 1 0 0,1 0-1 0 0,-1 0 0 0 0,1-1 0 0 0,-1 1 1 0 0,1-1-1 0 0,-1 0 0 0 0,1 1 1 0 0,-1-1-1 0 0,1 0 0 0 0,-1 0 0 0 0,1 0 1 0 0,0 0-1 0 0,-2-1 0 0 0,2 1 157 0 0,1 1 117 0 0,0 0 21 0 0,0 0-66 0 0,27-10-278 0 0,42 4-165 0 0,-13 9 0 0 0,-54-3 0 0 0,14-1 0 0 0,1 1 0 0 0,0 1 0 0 0,0 0 0 0 0,-1 1 0 0 0,20 5 0 0 0,-27-5 0 0 0,-3 0-133 0 0,-4-2-563 0 0,-2 0-258 0 0,0 0-56 0 0,0 0-149 0 0,0 0-573 0 0,-4 0-253 0 0,-10-1-51 0 0,11 1-11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0-184 0 0,0 0 677 0 0,0 0 340 0 0,0 0 72 0 0,0 0-125 0 0,0 0-574 0 0,0 0-250 0 0,2 1-49 0 0,2 2-345 0 0,1-1 0 0 0,0 0 0 0 0,0 0 1 0 0,0 0-1 0 0,0-1 0 0 0,0 0 0 0 0,9 1 0 0 0,39 0 2065 0 0,-5-1-1208 0 0,-39-1-1036 0 0,0 0 0 0 0,15-1 0 0 0,-16 0 0 0 0,0 0 0 0 0,0 1 0 0 0,12 0 0 0 0,-17 1 0 0 0,-1-1 0 0 0,0 0 0 0 0,0 0 0 0 0,1 0 0 0 0,-1 0 0 0 0,0-1 0 0 0,0 1 0 0 0,5-2 0 0 0,15-3 0 0 0,-14 3-269 0 0,-7 2-1135 0 0,-1 0-511 0 0,0 0-108 0 0,0 0-22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42 13823 0 0,'0'0'630'0'0,"0"0"-13"0"0,0 0-252 0 0,0 0 391 0 0,10-4 2183 0 0,-5 3-2381 0 0,-3 0-241 0 0,0 1 0 0 0,0-1 0 0 0,0 1 0 0 0,0 0 0 0 0,0-1 0 0 0,0 1 0 0 0,0 0 1 0 0,0 0-1 0 0,0 0 0 0 0,0 0 0 0 0,0 1 0 0 0,0-1 0 0 0,0 1 0 0 0,0-1 0 0 0,0 1 0 0 0,0-1 0 0 0,3 2 0 0 0,-3 1-307 0 0,-1-1-1 0 0,1 0 1 0 0,0 0 0 0 0,-1 0-1 0 0,1 1 1 0 0,-1-1 0 0 0,0 1-1 0 0,0-1 1 0 0,0 1-1 0 0,0-1 1 0 0,0 1 0 0 0,-1 0-1 0 0,1-1 1 0 0,-1 1 0 0 0,0 0-1 0 0,0-1 1 0 0,0 4-1 0 0,1 1-10 0 0,-1 34 513 0 0,-1 0 0 0 0,-2 0 0 0 0,-11 53 0 0 0,13-89-512 0 0,1-2 0 0 0,0-1 0 0 0,0 1 0 0 0,-1-1 0 0 0,0 1 0 0 0,1-1 0 0 0,-1 1 0 0 0,0-1 0 0 0,0 0 0 0 0,0 1 0 0 0,-1-1 0 0 0,1 0 0 0 0,0 0 0 0 0,-1 0 0 0 0,1 0 0 0 0,-1 0 0 0 0,0 0 0 0 0,-2 1 0 0 0,-1 1 0 0 0,-1 0 0 0 0,1 0 0 0 0,-1-1 0 0 0,0 0 0 0 0,0 0 0 0 0,0 0 0 0 0,-1-1 0 0 0,1 0 0 0 0,-1 0 0 0 0,1-1 0 0 0,-1 0 0 0 0,1 0 0 0 0,-14 0 0 0 0,13-1 0 0 0,0 0 0 0 0,0 0 0 0 0,0-1 0 0 0,0 0 0 0 0,0-1 0 0 0,1 0 0 0 0,-1 0 0 0 0,0 0 0 0 0,1-1 0 0 0,-1 1 0 0 0,1-2 0 0 0,0 1 0 0 0,-7-6 0 0 0,9 6 0 0 0,0 0 0 0 0,0-1 0 0 0,1 0 0 0 0,-1 0 0 0 0,1 0 0 0 0,0 0 0 0 0,0-1 0 0 0,0 1 0 0 0,1-1 0 0 0,-1 0 0 0 0,1 0 0 0 0,0 0 0 0 0,1 0 0 0 0,-1 0 0 0 0,1 0 0 0 0,0 0 0 0 0,0 0 0 0 0,1-1 0 0 0,0 1 0 0 0,0 0 0 0 0,0 0 0 0 0,0-1 0 0 0,2-8 0 0 0,1 2 0 0 0,0 0 0 0 0,1 1 0 0 0,0-1 0 0 0,1 1 0 0 0,0-1 0 0 0,0 2 0 0 0,1-1 0 0 0,1 1 0 0 0,9-12 0 0 0,-7 11 0 0 0,-1 1 0 0 0,2 1 0 0 0,0-1 0 0 0,0 1 0 0 0,0 1 0 0 0,1 0 0 0 0,0 1 0 0 0,1 0 0 0 0,23-10 0 0 0,-22 10 0 0 0,-10 5 0 0 0,1 0 0 0 0,-1 1 0 0 0,0-1 0 0 0,1 1 0 0 0,0-1 0 0 0,-1 1 0 0 0,1 0 0 0 0,4 0 0 0 0,0 2 0 0 0,0 3 0 0 0,0 1 0 0 0,3 4 8 0 0,-4 0-21 0 0,-2 1-46 0 0,-4-9-278 0 0,-1-1-138 0 0,0 0-33 0 0,0 0-140 0 0,0 0-572 0 0,0 0-253 0 0,0 0-1246 0 0,0 0-4789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23039 0 0,'0'0'528'0'0,"0"0"69"0"0,0 0 38 0 0,0 0-80 0 0,4-1-363 0 0,68-14 1858 0 0,89-8 1 0 0,-137 21-2038 0 0,33-1-6 0 0,-52 3-8 0 0,1 1 1 0 0,0-1-1 0 0,0 1 1 0 0,0 0-1 0 0,0 0 1 0 0,-1 1 0 0 0,8 2-1 0 0,-6 2 1 0 0,-7-4 0 0 0,1 0 0 0 0,-1 0 0 0 0,0 0 0 0 0,1 0 0 0 0,-1 0 0 0 0,0 0 0 0 0,0 0 0 0 0,-1 0 0 0 0,1 0 0 0 0,0-1 0 0 0,0 1 0 0 0,-1 0 0 0 0,0 0 0 0 0,1 0 0 0 0,-1 0 0 0 0,0 0 0 0 0,-1 2 0 0 0,-18 30 0 0 0,6-16 0 0 0,-1-1 0 0 0,0-1 0 0 0,-22 19 0 0 0,-27 28 0 0 0,61-60 0 0 0,2-2 0 0 0,0-1 0 0 0,0 1 0 0 0,0 0 0 0 0,0 0 0 0 0,0 0 0 0 0,0 0 0 0 0,0 0 0 0 0,0 0 0 0 0,1 0 0 0 0,-1 1 0 0 0,0-1 0 0 0,0 2 0 0 0,-2 5 0 0 0,5 1 0 0 0,-1-7 0 0 0,1 0 0 0 0,-1 0 0 0 0,1-1 0 0 0,-1 1 0 0 0,1-1 0 0 0,-1 1 0 0 0,1-1 0 0 0,0 0 0 0 0,0 1 0 0 0,0-1 0 0 0,-1 0 0 0 0,1 0 0 0 0,0 0 0 0 0,1-1 0 0 0,-1 1 0 0 0,4 1 0 0 0,5 0 0 0 0,23 3 0 0 0,-23-4 0 0 0,40 1-928 0 0,-37-2 382 0 0,0 1 0 0 0,0 0 1 0 0,-1 0-1 0 0,1 2 0 0 0,14 3 0 0 0,-20-3-987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13823 0 0,'0'0'315'0'0,"0"0"45"0"0,0 0 21 0 0,0 0-49 0 0,0 0-81 0 0,0 0 481 0 0,0 0 237 0 0,0 0 45 0 0,0 0 8 0 0,0 0 2 0 0,1-1 0 0 0,17-6 105 0 0,0 1 1 0 0,0 1-1 0 0,0 0 0 0 0,0 2 1 0 0,31-3-1 0 0,103-12-441 0 0,-74 7-212 0 0,88 0 0 0 0,35 7-476 0 0,-192 5 0 0 0,-4 0-193 0 0,-19-3-443 0 0,-52-7-6831 0 0,46 9 5931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15663 0 0,'0'0'719'0'0,"0"0"-20"0"0,-8 3-421 0 0,2 1-135 0 0,5-3 593 0 0,1-1 237 0 0,0 0 41 0 0,0 0-61 0 0,0 0-288 0 0,0 0-121 0 0,0 0-28 0 0,0 0-4 0 0,0 0 0 0 0,0 0 0 0 0,0 0 0 0 0,2 0-409 0 0,-1 1 0 0 0,1 0 1 0 0,0-1-1 0 0,-1 0 0 0 0,1 1 0 0 0,0-1 0 0 0,-1 0 0 0 0,1 0 1 0 0,3 0-1 0 0,-3 0-7 0 0,0 0 0 0 0,1 0 0 0 0,-1 0 0 0 0,0 1 0 0 0,1-1 0 0 0,-1 1 0 0 0,0-1 0 0 0,0 1 0 0 0,0 0 0 0 0,1 0 0 0 0,-1 0 0 0 0,0 0 0 0 0,0 0 0 0 0,0 0 0 0 0,0 0 0 0 0,2 3 0 0 0,0-1-57 0 0,0 1 1 0 0,-1-1-1 0 0,1 1 1 0 0,-1-1-1 0 0,0 1 0 0 0,0 0 1 0 0,0 0-1 0 0,-1 0 1 0 0,1 1-1 0 0,-1-1 0 0 0,0 1 1 0 0,-1-1-1 0 0,1 1 0 0 0,-1 0 1 0 0,1-1-1 0 0,-1 1 1 0 0,-1 0-1 0 0,1 0 0 0 0,-1 0 1 0 0,0 0-1 0 0,0 0 1 0 0,0 0-1 0 0,-1 0 0 0 0,1 0 1 0 0,-3 6-1 0 0,0-2 34 0 0,0 0 0 0 0,0-1 0 0 0,-1 0 1 0 0,0 1-1 0 0,0-1 0 0 0,-1-1 0 0 0,0 1 0 0 0,0-1 0 0 0,-1 0 0 0 0,0 0 1 0 0,0 0-1 0 0,-1-1 0 0 0,-7 6 0 0 0,-4 2-73 0 0,-1-1 0 0 0,0-1 0 0 0,-1-1 0 0 0,-31 14 0 0 0,21-14 0 0 0,-47 12 0 0 0,64-21 0 0 0,10-4 0 0 0,2 1 0 0 0,0 1 0 0 0,0-1 0 0 0,1 1 0 0 0,-1-1 0 0 0,0 1 0 0 0,0-1 0 0 0,1 0 0 0 0,-1 1 0 0 0,1-1 0 0 0,-1 0 0 0 0,0 1 0 0 0,1-1 0 0 0,0 0 0 0 0,-1 0 0 0 0,1 1 0 0 0,-1-1 0 0 0,1 0 0 0 0,0 0 0 0 0,0 0 0 0 0,-1 0 0 0 0,1 0 0 0 0,0 1 0 0 0,0-1 0 0 0,0 0 0 0 0,0 0 0 0 0,0 0 0 0 0,0 0 0 0 0,0 0 0 0 0,0 0 0 0 0,0 0 0 0 0,1 1 0 0 0,-1-1 0 0 0,0 0 0 0 0,0 0 0 0 0,1 0 0 0 0,-1 0 0 0 0,1 1 0 0 0,0-2 0 0 0,-1 0 0 0 0,3-3 0 0 0,-1 0 0 0 0,1 0 0 0 0,0 0 0 0 0,0 0 0 0 0,1 0 0 0 0,-1 1 0 0 0,1 0 0 0 0,0-1 0 0 0,0 2 0 0 0,0-1 0 0 0,1 0 0 0 0,-1 1 0 0 0,1 0 0 0 0,0 0 0 0 0,0 0 0 0 0,0 0 0 0 0,0 1 0 0 0,1 0 0 0 0,-1 0 0 0 0,1 0 0 0 0,-1 1 0 0 0,1 0 0 0 0,8-1 0 0 0,-4 2 0 0 0,-1 4 0 0 0,-7-3 0 0 0,-1 1 0 0 0,1-1 0 0 0,-1 1 0 0 0,1-1 0 0 0,-1 1 0 0 0,0 0 0 0 0,0 0 0 0 0,1 0 0 0 0,-1-1 0 0 0,0 1 0 0 0,-1 0 0 0 0,1 0 0 0 0,0 0 0 0 0,-1 1 0 0 0,1 1 0 0 0,5 39 0 0 0,-4-21 0 0 0,-1-15 0 0 0,0-3 0 0 0,-1 0 0 0 0,0 0 0 0 0,0 0 0 0 0,0 0 0 0 0,-1 7 0 0 0,-2 7-3884 0 0,21-24-528 0 0,-7 1 2876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13823 0 0,'0'0'315'0'0,"0"0"45"0"0,0 0 21 0 0,0 0-49 0 0,0 0-81 0 0,0 0 481 0 0,0 0 237 0 0,0 0 45 0 0,0 0-61 0 0,0 0-288 0 0,0 0-121 0 0,0 0-28 0 0,0 0-4 0 0,0 0 0 0 0,0 0 0 0 0,9 8 1024 0 0,-7-3-1408 0 0,0 1-1 0 0,0-1 0 0 0,0 1 1 0 0,-1-1-1 0 0,0 1 1 0 0,0 0-1 0 0,-1-1 0 0 0,0 1 1 0 0,0 0-1 0 0,-1 6 1 0 0,-1 12 811 0 0,-8 27 0 0 0,2-13-531 0 0,5-22-408 0 0,1-8 0 0 0,1 1 0 0 0,0 0 0 0 0,0 16 0 0 0,1-24-22 0 0,0-1 1 0 0,0 0-1 0 0,0 1 0 0 0,0-1 0 0 0,0 0 1 0 0,0 1-1 0 0,0-1 0 0 0,0 0 0 0 0,0 1 1 0 0,0-1-1 0 0,0 1 0 0 0,0-1 0 0 0,0 0 1 0 0,0 1-1 0 0,0-1 0 0 0,1 0 0 0 0,-1 0 1 0 0,0 1-1 0 0,0-1 0 0 0,0 0 0 0 0,1 1 1 0 0,-1-1-1 0 0,0 0 0 0 0,0 0 0 0 0,1 1 0 0 0,-1-1 1 0 0,0 0-1 0 0,0 0 0 0 0,1 0 0 0 0,-1 1 1 0 0,0-1-1 0 0,1 0 0 0 0,-1 0 0 0 0,0 0 1 0 0,1 0-1 0 0,-1 0 0 0 0,0 0 0 0 0,1 0 1 0 0,-1 0-1 0 0,0 0 0 0 0,1 0 0 0 0,-1 0 1 0 0,0 0-1 0 0,1 0 0 0 0,-1 0 0 0 0,0 0 1 0 0,1 0-1 0 0,-1 0 0 0 0,1 0 0 0 0,-1 0 1 0 0,0 0-1 0 0,0-1 0 0 0,1 1 0 0 0,12-7-1632 0 0,-9 3 553 0 0,0 0 0 0 0,-1 0 0 0 0,1-1 0 0 0,-1 1 0 0 0,0-1 0 0 0,0 1 0 0 0,4-9 0 0 0,-5 7 985 0 0,7-10-1931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 13823 0 0,'0'0'630'0'0,"0"0"-13"0"0,0 0-252 0 0,0 0 391 0 0,0 0 216 0 0,3-4 181 0 0,0 2 328 0 0,-3 3 3170 0 0,-1 28-4167 0 0,-2 0-1 0 0,-2 0 0 0 0,-7 29 1 0 0,4-23 132 0 0,-5 49 1 0 0,9-28-617 0 0,5-48 0 0 0,0-1-64 0 0,-1-6-273 0 0,-1-1 166 0 0,0 0 1 0 0,0 0 0 0 0,0 0-1 0 0,0 0 1 0 0,0-1 0 0 0,0 1-1 0 0,0 0 1 0 0,0 0 0 0 0,0-1-1 0 0,0 1 1 0 0,0-1 0 0 0,0 1-1 0 0,1-1 1 0 0,-2 0 0 0 0,1 1-126 0 0,-1-1-222 0 0,-1-2 37 0 0,1-1-2712 0 0,-4-4-4315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3:1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13823 0 0,'0'0'315'0'0,"0"0"45"0"0,0 0 21 0 0,0 0-49 0 0,0 0-81 0 0,0 0 481 0 0,0 0 237 0 0,0 0 45 0 0,0 0-61 0 0,0 0-288 0 0,0 0-121 0 0,7-16 3044 0 0,1 10-2982 0 0,-2 1-24 0 0,0 0-1 0 0,0 0 1 0 0,1 1 0 0 0,0-1-1 0 0,14-5 1 0 0,8-2 120 0 0,-19 8-389 0 0,0 0 0 0 0,16-4-1 0 0,-9 5-312 0 0,1 0 0 0 0,0 1 0 0 0,0 0 0 0 0,0 2 0 0 0,22 1 0 0 0,13 1 0 0 0,-35-2-2460 0 0,-32-2-4052 0 0,14 2 6256 0 0,-9-1-8532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21191 0 0,'0'0'936'0'0,"11"5"200"0"0,0-2-912 0 0,1 0-224 0 0,-1-2 0 0 0,1-1 0 0 0,1 0 864 0 0,0 0 128 0 0,0 0 32 0 0,1-1 0 0 0,-1-2-416 0 0,3 0-72 0 0,-2-1-24 0 0,-3 3 0 0 0,-3-6-816 0 0,0 1-168 0 0,2 0-32 0 0,-1-1-10856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271 197 8287 0 0,'0'-2'191'0'0,"26"-65"443"0"0,-2 4 1044 0 0,-12 21 2635 0 0,-11 41-3289 0 0,-1 1-69 0 0,0-1-849 0 0,0 0 1 0 0,0 0 0 0 0,0 0-1 0 0,0 0 1 0 0,-1 0-1 0 0,1 1 1 0 0,0-1-1 0 0,0 0 1 0 0,-1 0-1 0 0,1 0 1 0 0,0 0-1 0 0,-1 1 1 0 0,1-1-1 0 0,-1 0 1 0 0,1 0 0 0 0,-1 1-1 0 0,1-1 1 0 0,-1 0-1 0 0,0 1 1 0 0,1-1-1 0 0,-1 1 1 0 0,0-1-1 0 0,1 1 1 0 0,-1-1-1 0 0,0 1 1 0 0,0-1 0 0 0,1 1-1 0 0,-1 0 1 0 0,0-1-1 0 0,0 1 1 0 0,0 0-1 0 0,0 0 1 0 0,1 0-1 0 0,-1-1 1 0 0,0 1-1 0 0,0 0 1 0 0,0 0-1 0 0,0 0 1 0 0,0 0 0 0 0,0 1-1 0 0,1-1 1 0 0,-2 0-1 0 0,-2 1 98 0 0,0-1 1 0 0,1 1-1 0 0,-1 0 0 0 0,0 0 1 0 0,1 1-1 0 0,-1-1 0 0 0,1 1 1 0 0,-5 2-1 0 0,1 2-73 0 0,0-1-1 0 0,1 1 1 0 0,0 1 0 0 0,0-1-1 0 0,0 1 1 0 0,1 0 0 0 0,-7 12-1 0 0,-1 4 380 0 0,-12 31 0 0 0,-22 73-510 0 0,12-52 736 0 0,-12 35 576 0 0,28-67-1312 0 0,14-32 0 0 0,0 0 0 0 0,0 0 0 0 0,-3 15 0 0 0,6-16 0 0 0,1-5 0 0 0,0 0 0 0 0,0 0 0 0 0,0 0 0 0 0,1 0 0 0 0,0 0 0 0 0,0 0 0 0 0,0 0 0 0 0,1 0 0 0 0,0 0 0 0 0,1 6 0 0 0,2 0 0 0 0,-2-8 0 0 0,1-1 0 0 0,-1 0 0 0 0,1 0 0 0 0,0 0 0 0 0,-1 0 0 0 0,1 0 0 0 0,0 0 0 0 0,0-1 0 0 0,0 0 0 0 0,0 1 0 0 0,0-1 0 0 0,0 0 0 0 0,7 1 0 0 0,-5-2 0 0 0,-1 1 0 0 0,1 0 0 0 0,0-1 0 0 0,0 0 0 0 0,0-1 0 0 0,0 1 0 0 0,0-1 0 0 0,9-2 0 0 0,8-4-1221 0 0,32-14-1 0 0,-46 17 597 0 0,-1 0 0 0 0,1-1 0 0 0,-1 1 0 0 0,0-1 0 0 0,0-1-1 0 0,-1 1 1 0 0,9-10 0 0 0,-5 1-6883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6:4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95 273 10135 0 0,'0'0'231'0'0,"0"0"29"0"0,0 0 19 0 0,0 0 37 0 0,1-1 125 0 0,1-1-715 0 0,-1 2 552 0 0,-1-1 0 0 0,1 1 1 0 0,0-1-1 0 0,-1 1 0 0 0,1-1 0 0 0,-1 1 0 0 0,1-1 0 0 0,-1 0 0 0 0,1 1 0 0 0,-1-1 0 0 0,1 0 0 0 0,-1 0 0 0 0,0 1 1 0 0,1-1-1 0 0,-1-1 0 0 0,0 0 3 0 0,0 0 0 0 0,0 0 1 0 0,0 0-1 0 0,0 0 0 0 0,0 0 1 0 0,-1 0-1 0 0,1 0 0 0 0,-1 0 1 0 0,0 0-1 0 0,1 0 1 0 0,-1 0-1 0 0,-2-2 0 0 0,2 1 90 0 0,0 2 117 0 0,-3-4-260 0 0,1 2 106 0 0,1 1 1 0 0,0-1-1 0 0,-1 1 0 0 0,0-1 1 0 0,1 1-1 0 0,-1 0 0 0 0,0 0 1 0 0,-5-3-1 0 0,-1 1 37 0 0,7 3 117 0 0,2 1 21 0 0,-1 0-66 0 0,-7-4-294 0 0,-3 5-133 0 0,1 6-16 0 0,3 3 0 0 0,4-4 0 0 0,0 0 0 0 0,1 1 0 0 0,0-1 0 0 0,0 1 0 0 0,1 0 0 0 0,0-1 0 0 0,-1 10 0 0 0,2 52 0 0 0,1-36 0 0 0,-1-16 0 0 0,0 0 0 0 0,1 0 0 0 0,1 0 0 0 0,1-1 0 0 0,6 23 0 0 0,-5-18 0 0 0,3-1 0 0 0,-7-19 0 0 0,0 0 0 0 0,0 1 0 0 0,0-1 0 0 0,0 1 0 0 0,0-1 0 0 0,1 0 0 0 0,-1 1 0 0 0,0-1 0 0 0,0 0 0 0 0,0 1 0 0 0,1-1 0 0 0,-1 0 0 0 0,0 0 0 0 0,0 1 0 0 0,1-1 0 0 0,-1 0 0 0 0,0 0 0 0 0,1 1 0 0 0,-1-1 0 0 0,0 0 0 0 0,1 0 0 0 0,-1 0 0 0 0,1 1 0 0 0,5-10 0 0 0,-2-4 164 0 0,1 0-1 0 0,-2-1 1 0 0,0 0 0 0 0,2-26-1 0 0,4-19 459 0 0,17-118-62 0 0,-19 118-512 0 0,-6 54-48 0 0,-2-20 0 0 0,1 18 0 0 0,-3-17 2032 0 0,3 18-2016 0 0,9 12-16 0 0,3 2 0 0 0,-6-5 0 0 0,-3-2 0 0 0,1 1 0 0 0,-1-1 0 0 0,1 0 0 0 0,0 0 0 0 0,-1 0 0 0 0,1-1 0 0 0,5 1 0 0 0,2 0 0 0 0,-1 0 0 0 0,0 0 0 0 0,1-1 0 0 0,10-2 0 0 0,18 0 0 0 0,-14-2 0 0 0,9-4 0 0 0,6-1 0 0 0,61-13 0 0 0,-61 14 0 0 0,-28 6 0 0 0,1-1 0 0 0,-1 0 0 0 0,21-8 0 0 0,-31 9 0 0 0,2 1 0 0 0,11 1 0 0 0,-3 0 0 0 0,1 3 0 0 0,-3 3 0 0 0,2-3 0 0 0,0-3 0 0 0,-1 0 0 0 0,-4 0 0 0 0,0 0 0 0 0,0-1 0 0 0,0 1 0 0 0,0-2 0 0 0,-1 1 0 0 0,1-1 0 0 0,11-4 0 0 0,0-1 0 0 0,-2 1 0 0 0,-10 3 0 0 0,-11 7 0 0 0,4-3-3 0 0,-30 20-395 0 0,23-19-817 0 0,-2 0-6397 0 0,8-2-1176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67 15663 0 0,'-15'-3'1668'0'0,"4"-1"-1644"0"0,-8-2 436 0 0,7 0 807 0 0,3 1 4098 0 0,10 4-5277 0 0,1-1 0 0 0,0 0 0 0 0,0 0 0 0 0,-1 0 0 0 0,1 1 0 0 0,1-1 0 0 0,-1 1 0 0 0,0 0 0 0 0,0-1 0 0 0,0 1 0 0 0,1 0 0 0 0,-1 0 0 0 0,4 0 0 0 0,38-9 306 0 0,-35 8 31 0 0,21-2-202 0 0,1 1 1 0 0,0 1-1 0 0,-1 1 1 0 0,43 5-1 0 0,-61-3-223 0 0,-7-1 0 0 0,0 0 0 0 0,0 0 0 0 0,0 1 0 0 0,8 2 0 0 0,-12-3 0 0 0,0 0 0 0 0,0 1 0 0 0,0-1 0 0 0,-1 0 0 0 0,1 1 0 0 0,0-1 0 0 0,0 1 0 0 0,-1-1 0 0 0,1 1 0 0 0,0-1 0 0 0,-1 1 0 0 0,1-1 0 0 0,-1 1 0 0 0,1 0 0 0 0,0-1 0 0 0,-1 1 0 0 0,0 0 0 0 0,1 0 0 0 0,-1-1 0 0 0,1 1 0 0 0,-1 0 0 0 0,0 0 0 0 0,0 0 0 0 0,1-1 0 0 0,-1 1 0 0 0,0 0 0 0 0,0 0 0 0 0,0 0 0 0 0,0 0 0 0 0,0-1 0 0 0,0 1 0 0 0,0 0 0 0 0,0 0 0 0 0,0 1 0 0 0,-1 1 0 0 0,0 0 0 0 0,0 0 0 0 0,0 0 0 0 0,0 0 0 0 0,-1 0 0 0 0,1 0 0 0 0,-1 0 0 0 0,0 0 0 0 0,0 0 0 0 0,0-1 0 0 0,0 1 0 0 0,0-1 0 0 0,0 0 0 0 0,-1 1 0 0 0,-4 2 0 0 0,-4 2 0 0 0,0 0 0 0 0,-20 10 0 0 0,8-6 0 0 0,10-4 0 0 0,-82 48 0 0 0,82-46 0 0 0,1-1 0 0 0,1 2 0 0 0,0-1 0 0 0,0 2 0 0 0,-13 15 0 0 0,23-25 0 0 0,0 1 0 0 0,0-1 0 0 0,0 1 0 0 0,0 0 0 0 0,0-1 0 0 0,0 1 0 0 0,1 0 0 0 0,-1 0 0 0 0,0 2 0 0 0,1 6 0 0 0,2-8 0 0 0,-1 1 0 0 0,0-1 0 0 0,1 0 0 0 0,0 0 0 0 0,-1 0 0 0 0,1 0 0 0 0,0 0 0 0 0,0 0 0 0 0,0 0 0 0 0,0-1 0 0 0,1 1 0 0 0,-1-1 0 0 0,0 0 0 0 0,5 3 0 0 0,-1-1 0 0 0,0-1 0 0 0,1 0 0 0 0,-1 0 0 0 0,0 0 0 0 0,8 1 0 0 0,71 1 0 0 0,-68-4-1382 0 0,0-1 0 0 0,0-1 0 0 0,25-7 0 0 0,-4 2-2826 0 0,-36 6-3504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11975 0 0,'0'0'267'0'0,"0"0"42"0"0,0 0 17 0 0,0 0-28 0 0,0 0-126 0 0,0 0 204 0 0,0 0 111 0 0,0 0 22 0 0,0 0 3 0 0,0 0 0 0 0,0 0 0 0 0,0 0 0 0 0,0 0 0 0 0,0 0 0 0 0,0 0 0 0 0,0 0 0 0 0,0 0 0 0 0,0 0 0 0 0,0 0 0 0 0,3-4 0 0 0,10-10 0 0 0,-10 11 0 0 0,-3 3 0 0 0,0 0 0 0 0,0 0-69 0 0,2 0-294 0 0,127-15 1909 0 0,-125 14-2052 0 0,6 0-6 0 0,-1 1 0 0 0,7 1 0 0 0,0 4 0 0 0,-7-2 0 0 0,-1 3 0 0 0,-2 0-64 0 0,-5-5-273 0 0,-1-1-138 0 0,0 0-33 0 0,0 0-72 0 0,0 0-285 0 0,0 0-126 0 0,8 4-5847 0 0,-6-4 400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0,2 1-61 0 0,5 2-443 0 0,1-1 1 0 0,-1 0 0 0 0,0 0-1 0 0,1-1 1 0 0,0 0-1 0 0,-1 0 1 0 0,1 0-1 0 0,9-2 1 0 0,11 2 715 0 0,-17 0-1051 0 0,-1-1 0 0 0,0-1 0 0 0,11-1 0 0 0,1-1-386 0 0,32 1 1 0 0,-53 2-1549 0 0,-1 0-638 0 0,0 0-130 0 0,0 0-29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49 10135 0 0,'0'0'231'0'0,"0"0"29"0"0,0 0 19 0 0,0-1-41 0 0,1-4-44 0 0,0 4 552 0 0,2-22 4954 0 0,-3 23-5676 0 0,2-12 1511 0 0,-2 11-1354 0 0,0 1-1 0 0,0 0 1 0 0,0-1 0 0 0,0 1 0 0 0,0 0 0 0 0,1-1 0 0 0,-1 1 0 0 0,0 0 0 0 0,0 0-1 0 0,0-1 1 0 0,1 1 0 0 0,-1 0 0 0 0,0-1 0 0 0,1 1 0 0 0,-1 0 0 0 0,0 0 0 0 0,0 0-1 0 0,1-1 1 0 0,-1 1 0 0 0,0 0 0 0 0,1 0 0 0 0,0 0 0 0 0,7-1-164 0 0,1 6-17 0 0,-6-3-4 0 0,0 1 0 0 0,-1 0 0 0 0,1 0 0 0 0,-1 0 1 0 0,1 0-1 0 0,-1 1 0 0 0,0-1 0 0 0,-1 1 0 0 0,1-1 0 0 0,0 1 0 0 0,-1 0 0 0 0,0-1 0 0 0,0 1 0 0 0,0 0 0 0 0,0 0 0 0 0,0 4 0 0 0,0 6 254 0 0,0 0-1 0 0,-1-1 0 0 0,-2 18 1 0 0,-2-4-30 0 0,0-1 0 0 0,-1 1 1 0 0,-2-1-1 0 0,-13 35 0 0 0,-6-12-204 0 0,20-38-16 0 0,-1 0 0 0 0,-9 11 0 0 0,8-11 0 0 0,8-10 0 0 0,-1 0 0 0 0,0-1 0 0 0,1 1 0 0 0,-1 0 0 0 0,0 0 0 0 0,0 0 0 0 0,1-1 0 0 0,-1 1 0 0 0,0-1 0 0 0,0 1 0 0 0,0 0 0 0 0,-1 0 0 0 0,-5 3 0 0 0,5-3 0 0 0,0 0 0 0 0,0 0 0 0 0,0-1 0 0 0,-1 1 0 0 0,1-1 0 0 0,0 1 0 0 0,0-1 0 0 0,0 0 0 0 0,0 0 0 0 0,0 0 0 0 0,0 0 0 0 0,-1 0 0 0 0,1 0 0 0 0,0-1 0 0 0,0 1 0 0 0,0-1 0 0 0,-2 0 0 0 0,1 0 0 0 0,0 0 0 0 0,1 0 0 0 0,-1 0 0 0 0,1-1 0 0 0,-1 1 0 0 0,1 0 0 0 0,-1-1 0 0 0,1 0 0 0 0,0 0 0 0 0,0 0 0 0 0,0 1 0 0 0,-3-5 0 0 0,1 0 0 0 0,1 0 0 0 0,0 0 0 0 0,-1-1 0 0 0,2 0 0 0 0,-1 1 0 0 0,-2-14 0 0 0,2 11 0 0 0,1 0 0 0 0,1 0 0 0 0,-1 0 0 0 0,1-1 0 0 0,1-13 0 0 0,0 8 0 0 0,1 0 0 0 0,-1 0 0 0 0,2-1 0 0 0,0 1 0 0 0,1 0 0 0 0,0 0 0 0 0,10-25 0 0 0,-9 33 0 0 0,0 0 0 0 0,0 0 0 0 0,1 1 0 0 0,0-1 0 0 0,0 1 0 0 0,1 0 0 0 0,-1 1 0 0 0,1-1 0 0 0,12-8 0 0 0,-8 8 0 0 0,0 0 0 0 0,0 0 0 0 0,0 1 0 0 0,1 0 0 0 0,0 1 0 0 0,14-4 0 0 0,-19 6 0 0 0,0 0 0 0 0,0 1 0 0 0,-1 0 0 0 0,1 1 0 0 0,0-1 0 0 0,0 1 0 0 0,0 0 0 0 0,0 1 0 0 0,0-1 0 0 0,-1 1 0 0 0,1 0 0 0 0,6 2 0 0 0,-4-1 0 0 0,16 5 0 0 0,-19-6 0 0 0,-2 0 0 0 0,-1 0 0 0 0,1 0 0 0 0,-1 0 0 0 0,1 0 0 0 0,-1 1 0 0 0,0-1 0 0 0,4 4 0 0 0,2 1 0 0 0,-1-1-133 0 0,-6-4-563 0 0,-1-1-258 0 0,0 0-56 0 0,0 0-81 0 0,0 0-286 0 0,0 0-126 0 0,0 0-29 0 0,0 0-4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10135 0 0,'0'0'464'0'0,"0"0"-9"0"0,0 0-223 0 0,0 0 156 0 0,0 0 100 0 0,0 0 21 0 0,0 0 3 0 0,0 0 0 0 0,0 0 0 0 0,0 0 0 0 0,0 0 0 0 0,0 0 0 0 0,0 0 0 0 0,2 0 0 0 0,143-23 5346 0 0,78-8-4964 0 0,130-19 1154 0 0,-291 46-2048 0 0,22-1 0 0 0,-74 4 0 0 0,0-1 0 0 0,2-2 44 0 0,-10 1-102 0 0,-2 1-129 0 0,2 0 288 0 0,-2 2-280 0 0,0-1 1 0 0,1 1 0 0 0,-1 0-1 0 0,1-1 1 0 0,-1 1 0 0 0,0-1-1 0 0,0 1 1 0 0,1-1 0 0 0,-1 1-1 0 0,0-1 1 0 0,0 1-1 0 0,0-1 1 0 0,1 0 0 0 0,-1 1-1 0 0,0-1 1 0 0,0 1 0 0 0,0-1-1 0 0,0 1 1 0 0,0-1 0 0 0,0 0-1 0 0,0 1 1 0 0,0-1 0 0 0,-3-6-1356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52 166 11975 0 0,'0'0'547'0'0,"0"0"-11"0"0,3-8 616 0 0,3-2 3374 0 0,-3 20-1540 0 0,-1-2-3402 0 0,3 20 466 0 0,-2-1 1 0 0,1 38-1 0 0,-4-38-36 0 0,1-24-14 0 0,0 12 0 0 0,0 1 0 0 0,-1-1 0 0 0,-1 1 0 0 0,-1-1 0 0 0,0 0 0 0 0,0 1 0 0 0,-2-1 0 0 0,0 0 0 0 0,-9 21 0 0 0,8-24 0 0 0,-2 2 0 0 0,6-12 0 0 0,-9 10 0 0 0,5-6 163 0 0,-3 6 1557 0 0,6-14-1571 0 0,-4-6-133 0 0,0-3-16 0 0,5 4 0 0 0,0-1 0 0 0,0 1 0 0 0,1 0 0 0 0,0-1 0 0 0,0 1 0 0 0,1 0 0 0 0,0-1 0 0 0,3-9 0 0 0,1-12 0 0 0,4-38 0 0 0,2-23 0 0 0,-7 43 628 0 0,-2-1-1 0 0,-5-52 1 0 0,2 93-547 0 0,0 1 4 0 0,-5-3-86 0 0,2 3 1 0 0,12 8 0 0 0,0-2 0 0 0,0 1 0 0 0,0-1 0 0 0,12-1 0 0 0,0 0 0 0 0,213-18 0 0 0,-115 6 0 0 0,-79 8-15 0 0,25-1 102 0 0,-62 6 284 0 0,-2 0 117 0 0,0 0 21 0 0,0 0-66 0 0,-16 10-278 0 0,-10 5-3588 0 0,-3 2-4376 0 0,28-16 717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 15663 0 0,'0'0'356'0'0,"0"0"50"0"0,0 0 20 0 0,0 0-42 0 0,0-1-250 0 0,-4-2-49 0 0,4 2 280 0 0,0 1 122 0 0,0 0 22 0 0,0 0 3 0 0,0 0 0 0 0,0 0 0 0 0,2-1-342 0 0,-1 0 0 0 0,1 0 0 0 0,1-1 0 0 0,-1 1 0 0 0,0 0 0 0 0,0 1 0 0 0,0-1 0 0 0,0 0 0 0 0,1 1 0 0 0,-1-1 0 0 0,3 1 0 0 0,5-3 793 0 0,-7 2-842 0 0,0 0 0 0 0,1 0 1 0 0,-1 0-1 0 0,0 1 0 0 0,1-1 0 0 0,-1 1 1 0 0,1 0-1 0 0,-1 0 0 0 0,1 0 0 0 0,-1 0 1 0 0,0 1-1 0 0,1-1 0 0 0,-1 1 0 0 0,1 0 1 0 0,-1 0-1 0 0,0 0 0 0 0,6 3 0 0 0,-9-4-106 0 0,10 5 1 0 0,1 5-16 0 0,-10-5 0 0 0,-1-3 0 0 0,1 2 0 0 0,0-1 0 0 0,-1 0 0 0 0,0 1 0 0 0,0-1 0 0 0,0 0 0 0 0,0 1 0 0 0,-1-1 0 0 0,1 0 0 0 0,-1 0 0 0 0,0 1 0 0 0,1-1 0 0 0,-2 0 0 0 0,1 0 0 0 0,0 0 0 0 0,-1 0 0 0 0,1 0 0 0 0,-1 0 0 0 0,-3 3 0 0 0,-4 6 0 0 0,0-1 0 0 0,-22 19 0 0 0,13-13 0 0 0,8-7 0 0 0,0-1 0 0 0,-1 0 0 0 0,0 0 0 0 0,-1-1 0 0 0,1-1 0 0 0,-2 0 0 0 0,1-1 0 0 0,-1 0 0 0 0,0-1 0 0 0,-27 8 0 0 0,40-13 0 0 0,1 0 0 0 0,-1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1 0 0 0,0-1 0 0 0,0 0 0 0 0,0 0 0 0 0,0 0 0 0 0,0 0 0 0 0,0 0 0 0 0,0 0 0 0 0,0 0 0 0 0,-1 0 0 0 0,1 0 0 0 0,0 0 0 0 0,0 0 0 0 0,0 0 0 0 0,0 0 0 0 0,0 0 0 0 0,0 0 0 0 0,0 0 0 0 0,0 0 0 0 0,0 0 0 0 0,0 0 0 0 0,0 1 0 0 0,11 3 0 0 0,-6-2 0 0 0,0 0 0 0 0,0 0 0 0 0,0 0 0 0 0,8 6 0 0 0,27 33 0 0 0,-32-35 0 0 0,0-2 0 0 0,1-2 0 0 0,-7-2 0 0 0,-1 0 1 0 0,1 0-1 0 0,0 0 0 0 0,-1 0 1 0 0,1 0-1 0 0,0 0 1 0 0,-1 0-1 0 0,1-1 0 0 0,-1 1 1 0 0,1-1-1 0 0,0 1 0 0 0,-1-1 1 0 0,3-1-1 0 0,0 0-206 0 0,-3 1-297 0 0,1 0 1 0 0,-1 0-1 0 0,1-1 1 0 0,-1 1-1 0 0,1 0 1 0 0,-1-1-1 0 0,0 1 1 0 0,0-1-1 0 0,0 1 1 0 0,2-4-1 0 0,1-1-4018 0 0,3-2-2117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13823 0 0,'0'0'630'0'0,"0"0"-13"0"0,0 0-320 0 0,0 0 105 0 0,0 0 87 0 0,0 0 20 0 0,0 0 71 0 0,0 0 286 0 0,0 0 124 0 0,0 0 30 0 0,0 0-65 0 0,0 0-290 0 0,0 0-121 0 0,0 0-28 0 0,0 0-72 0 0,1 2-289 0 0,0 2-153 0 0,0-1 0 0 0,0 1 0 0 0,0 0 0 0 0,-1-1 0 0 0,0 1 0 0 0,1 0 0 0 0,-1 0 1 0 0,-1 4-1 0 0,-5 37-5 0 0,2-20 4 0 0,0 2-1 0 0,2-13 0 0 0,-1 23 0 0 0,5-24-414 0 0,-1-13 348 0 0,-1 0 0 0 0,0 0 1 0 0,0 0-1 0 0,0 0 0 0 0,0 1 1 0 0,1-1-1 0 0,-1 0 0 0 0,0 0 0 0 0,0 0 1 0 0,0 0-1 0 0,1 0 0 0 0,-1 0 1 0 0,0 0-1 0 0,0 0 0 0 0,1 0 0 0 0,-1 0 1 0 0,0 1-1 0 0,0-1 0 0 0,0 0 0 0 0,1 0 1 0 0,-1 0-1 0 0,0-1 0 0 0,0 1 1 0 0,1 0-1 0 0,-1 0 0 0 0,0 0 0 0 0,0 0 1 0 0,1 0-1 0 0,11-10-3314 0 0,-11 9 3396 0 0,13-15-4037 0 0,-9 7 1974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15663 0 0,'0'0'356'0'0,"0"0"50"0"0,0 0 20 0 0,0 0-42 0 0,0 0-180 0 0,0 0 176 0 0,0 2 107 0 0,-1 21 1194 0 0,-1-1 0 0 0,-8 33-1 0 0,-3 21-1509 0 0,11-57-171 0 0,-10 33 0 0 0,-2 8 0 0 0,12-54 0 0 0,2-5 0 0 0,-1 1 0 0 0,1-1 0 0 0,0 1 0 0 0,-1-1 0 0 0,1 1 0 0 0,0-1 0 0 0,0 1 0 0 0,0-1 0 0 0,0 1 0 0 0,0-1 0 0 0,1 1 0 0 0,-1-1 0 0 0,0 1 0 0 0,1-1 0 0 0,0 3 0 0 0,1 4-64 0 0,-1-7-273 0 0,-1-1-138 0 0,0 0-33 0 0,0 0-208 0 0,0 0-857 0 0,0 0-379 0 0,0 0-831 0 0,0 0-3017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6:5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60 13823 0 0,'0'0'315'0'0,"0"0"45"0"0,0 0 21 0 0,0 0-49 0 0,-2 0-220 0 0,-22-8 2054 0 0,16 4 1245 0 0,18 6 640 0 0,3-1-3863 0 0,-1 1 1 0 0,1-2-1 0 0,-1 0 1 0 0,1 0-1 0 0,-1-1 0 0 0,19-4 1 0 0,3 1 548 0 0,55-5-431 0 0,93-11-4 0 0,-128 7-1178 0 0,-53 13-1304 0 0,-1 0-6692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0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11975 0 0,'0'0'547'0'0,"0"0"-11"0"0,0 0-271 0 0,0 0 133 0 0,0 0 91 0 0,0 0 20 0 0,8-6 1027 0 0,4-14 0 0 0,-11 19-1024 0 0,1 1-259 0 0,-1-1-1 0 0,1 0 0 0 0,-1 1 1 0 0,1-1-1 0 0,-1 0 1 0 0,1 0-1 0 0,-1 0 0 0 0,0 0 1 0 0,3-2-1 0 0,-4 3 172 0 0,7-5-174 0 0,0 0 0 0 0,0 1 0 0 0,1 0 0 0 0,-1 1 0 0 0,1-1 0 0 0,12-3 1 0 0,55-10 1855 0 0,-35 9-1647 0 0,81-14 1171 0 0,-94 17-1377 0 0,-20 6 11 0 0,-7 0-358 0 0,1-1 0 0 0,-1 0 1 0 0,1 0-1 0 0,0 0 0 0 0,-1 1 0 0 0,1-1 1 0 0,0 0-1 0 0,0 0 0 0 0,-1 0 0 0 0,1 0 1 0 0,0 0-1 0 0,-1 0 0 0 0,1 0 0 0 0,0 0 0 0 0,-1-1 1 0 0,1 1-1 0 0,0 0 0 0 0,-1 0 0 0 0,1-1 1 0 0,0 1-1 0 0,0-1 0 0 0,-14 6-2782 0 0,12-5 1852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0,'0'0'803'0'0,"0"0"-18"0"0,0 0-426 0 0,0 0 54 0 0,0 0 78 0 0,0 0 18 0 0,0 0 3 0 0,0 0 0 0 0,0 0 0 0 0,0 0 0 0 0,0 0 0 0 0,0 0 0 0 0,0 0 0 0 0,0 0 0 0 0,0 0-69 0 0,2 1-294 0 0,-1 1-132 0 0,2 0-15 0 0,11 0-5 0 0,-3-2 3 0 0,24-2 0 0 0,1-1 0 0 0,-16 3-1976 0 0,30 5 0 0 0,-48-5 244 0 0,-2 0-253 0 0,4 0-51 0 0,19 1-11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152 171 15663 0 0,'0'0'356'0'0,"0"0"50"0"0,0 0 20 0 0,0 0-42 0 0,2-1-250 0 0,72-11 3965 0 0,134-6 0 0 0,-190 18-4084 0 0,0-1-1 0 0,1-2 0 0 0,-1 0 1 0 0,25-7-1 0 0,-30 7 433 0 0,0-1 1 0 0,0-1-1 0 0,16-8 0 0 0,-25 11-399 0 0,1-1 1 0 0,-1 0-1 0 0,0 0 1 0 0,0 0-1 0 0,-1 0 1 0 0,1-1-1 0 0,0 0 1 0 0,-1 1-1 0 0,0-1 0 0 0,0 0 1 0 0,0-1-1 0 0,2-4 1 0 0,-5 8-6 0 0,0 0 1 0 0,1 0 0 0 0,-1 0 0 0 0,0 0-1 0 0,0 0 1 0 0,0 0 0 0 0,0 1 0 0 0,-1-1-1 0 0,1 0 1 0 0,0 0 0 0 0,0 0 0 0 0,0 0-1 0 0,-1 0 1 0 0,1 1 0 0 0,0-1 0 0 0,-1 0-1 0 0,1 0 1 0 0,-1 1 0 0 0,1-1 0 0 0,-2-1-1 0 0,-10-12 644 0 0,9 12-687 0 0,0 0 0 0 0,0 0 0 0 0,-1 1 0 0 0,1-1 0 0 0,0 1 0 0 0,0 0 0 0 0,-1 0 0 0 0,1 0 0 0 0,-1 1 0 0 0,1-1 0 0 0,-1 1 0 0 0,1-1 0 0 0,-1 1 0 0 0,1 0 0 0 0,-1 1 0 0 0,1-1 0 0 0,0 1 0 0 0,-1-1 0 0 0,-4 2 0 0 0,-3 1 0 0 0,-1 1 0 0 0,1 0 0 0 0,-1 1 0 0 0,-13 7 0 0 0,12-4 0 0 0,1 0 0 0 0,1 0 0 0 0,-1 1 0 0 0,2 1 0 0 0,-1 0 0 0 0,1 0 0 0 0,1 1 0 0 0,-11 14 0 0 0,10-9 0 0 0,0 0 0 0 0,1 1 0 0 0,0 0 0 0 0,1 0 0 0 0,-9 32 0 0 0,-16 57 0 0 0,31-101 0 0 0,0 0 0 0 0,0 0 0 0 0,0-1 0 0 0,-1 1 0 0 0,0-1 0 0 0,0 0 0 0 0,0 1 0 0 0,0-1 0 0 0,0-1 0 0 0,-1 1 0 0 0,0 0 0 0 0,0-1 0 0 0,0 0 0 0 0,0 0 0 0 0,-1 0 0 0 0,1-1 0 0 0,-1 1 0 0 0,1-1 0 0 0,-1 0 0 0 0,0 0 0 0 0,0-1 0 0 0,0 1 0 0 0,0-1 0 0 0,0 0 0 0 0,0 0 0 0 0,0-1 0 0 0,0 0 0 0 0,-1 0 0 0 0,1 0 0 0 0,0 0 0 0 0,0-1 0 0 0,-8-2 0 0 0,4 2-99 0 0,1-1 0 0 0,0-1 0 0 0,0 1 1 0 0,0-1-1 0 0,0-1 0 0 0,1 1 0 0 0,-1-1 0 0 0,1-1 0 0 0,0 1 0 0 0,0-1 1 0 0,1 0-1 0 0,-1-1 0 0 0,-5-6 0 0 0,0-2-2334 0 0,-15-23 1 0 0,15 20 897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92 8287 0 0,'0'0'191'0'0,"0"0"26"0"0,0 0 9 0 0,6-7 4 0 0,10-25 1765 0 0,-8 15-982 0 0,-7 16-501 0 0,-1-21 3899 0 0,0 21-3746 0 0,0 1-121 0 0,0 0-28 0 0,-12-9 2556 0 0,10 8-2992 0 0,0 1 0 0 0,0-1 1 0 0,-1 1-1 0 0,1-1 0 0 0,0 1 0 0 0,-1 0 0 0 0,1 0 0 0 0,0 0 1 0 0,-1 0-1 0 0,1 1 0 0 0,0-1 0 0 0,0 0 0 0 0,-1 1 0 0 0,1 0 1 0 0,0-1-1 0 0,0 1 0 0 0,0 0 0 0 0,-1 0 0 0 0,-2 2 0 0 0,-3 3 397 0 0,1-1 0 0 0,-1 1-1 0 0,-9 10 1 0 0,7-6-299 0 0,1-1-178 0 0,1 0 0 0 0,0 0 0 0 0,0 1 0 0 0,1 0 0 0 0,1 1 0 0 0,-1 0 0 0 0,2 0 0 0 0,-1 0 0 0 0,2 0 0 0 0,0 1 0 0 0,0 0 0 0 0,1 0 0 0 0,0 0 0 0 0,-2 24 0 0 0,-20 256 0 0 0,24-267 0 0 0,-8 35 0 0 0,7-53 0 0 0,0 1 0 0 0,0-1 0 0 0,0 0 0 0 0,-1 0 0 0 0,0 0 0 0 0,0-1 0 0 0,-1 1 0 0 0,0-1 0 0 0,-7 9 0 0 0,10-13 0 0 0,-1-1 0 0 0,1 1 0 0 0,-1-1 0 0 0,0 1 0 0 0,0-1 0 0 0,1 0 0 0 0,-1 0 0 0 0,0 1 0 0 0,0-1 0 0 0,0-1 0 0 0,0 1 0 0 0,-1 0 0 0 0,1 0 0 0 0,0-1 0 0 0,0 1 0 0 0,0-1 0 0 0,0 0 0 0 0,-1 0 0 0 0,1 1 0 0 0,0-1 0 0 0,0-1 0 0 0,-1 1 0 0 0,1 0 0 0 0,0-1 0 0 0,-3 0 0 0 0,0-1 203 0 0,0 0 1 0 0,0-1-1 0 0,0 1 1 0 0,0-1-1 0 0,0 0 0 0 0,1-1 1 0 0,0 1-1 0 0,0-1 1 0 0,-8-8-1 0 0,10 10-189 0 0,1 1-85 0 0,0 0 1 0 0,0 0-1 0 0,0 0 1 0 0,0-1-1 0 0,0 1 1 0 0,0 0-1 0 0,0-1 0 0 0,0 1 1 0 0,0-1-1 0 0,1 1 1 0 0,-1-1-1 0 0,0 1 0 0 0,0-3 1 0 0,0-1-326 0 0,0 4-184 0 0,1 1-285 0 0,0 0-126 0 0,0 0-1394 0 0,0 0-5466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82 218 15663 0 0,'0'0'356'0'0,"0"0"50"0"0,1-9 538 0 0,-1 7-870 0 0,1 0 0 0 0,-1 1 1 0 0,0-1-1 0 0,0 0 1 0 0,1 1-1 0 0,-1-1 1 0 0,1 1-1 0 0,0-1 1 0 0,-1 1-1 0 0,1-1 0 0 0,0 1 1 0 0,0-1-1 0 0,0 1 1 0 0,0 0-1 0 0,0 0 1 0 0,0-1-1 0 0,0 1 1 0 0,0 0-1 0 0,1 0 0 0 0,-1 0 1 0 0,2-1-1 0 0,2-2 315 0 0,-1 2 147 0 0,-1-1 0 0 0,1 1 0 0 0,0 0 0 0 0,0-1 0 0 0,0 2 0 0 0,0-1 0 0 0,1 0-1 0 0,8-1 1 0 0,0 1 130 0 0,23-2 0 0 0,-23 4-496 0 0,0 1 1 0 0,-1 0-1 0 0,16 4 1 0 0,-8-1 604 0 0,42 10-167 0 0,-41-11-608 0 0,0-1 0 0 0,-1-1 0 0 0,1-1 0 0 0,0-1 0 0 0,0-1 0 0 0,-1-1 0 0 0,1 0 0 0 0,-1-2 0 0 0,0 0 0 0 0,0-1 0 0 0,36-17 0 0 0,-55 22 16 0 0,1 1-1 0 0,-1-1 1 0 0,1 0 0 0 0,-1 0-1 0 0,1 0 1 0 0,-1 0 0 0 0,0 0-1 0 0,1-1 1 0 0,-1 1 0 0 0,0 0-1 0 0,0-1 1 0 0,0 1 0 0 0,0 0-1 0 0,0-1 1 0 0,0 0-1 0 0,0 1 1 0 0,-1-1 0 0 0,1 1-1 0 0,0-4 1 0 0,0 2 37 0 0,-1 1 0 0 0,0 0 1 0 0,0-1-1 0 0,0 1 0 0 0,0-1 0 0 0,-1 1 0 0 0,1-1 0 0 0,-1 1 0 0 0,1 0 1 0 0,-1-1-1 0 0,0 1 0 0 0,-2-4 0 0 0,0 1 33 0 0,0 0-1 0 0,0 0 1 0 0,0 0 0 0 0,-1 1-1 0 0,0 0 1 0 0,0-1 0 0 0,0 1-1 0 0,0 1 1 0 0,-1-1 0 0 0,0 0-1 0 0,-5-2 1 0 0,6 4-85 0 0,-1 0 1 0 0,0 0-1 0 0,0 0 0 0 0,1 1 1 0 0,-1 0-1 0 0,0 0 0 0 0,0 0 1 0 0,0 1-1 0 0,0 0 0 0 0,0 0 1 0 0,-10 1-1 0 0,8 0 0 0 0,-1 1-1 0 0,1 0 1 0 0,-1 0-1 0 0,1 1 1 0 0,0 0-1 0 0,-14 7 1 0 0,5 1-2 0 0,0 1 1 0 0,0 0-1 0 0,1 1 0 0 0,1 1 1 0 0,-15 17-1 0 0,-2 7 1 0 0,2 0 0 0 0,-38 70 0 0 0,59-95 0 0 0,-1 0 0 0 0,0 0 0 0 0,0-1 0 0 0,-1 0 0 0 0,-1-1 0 0 0,0 0 0 0 0,-16 12 0 0 0,23-21 0 0 0,0-1 0 0 0,1 1 0 0 0,-1-1 0 0 0,0 0 0 0 0,0 0 0 0 0,0 0 0 0 0,0 0 0 0 0,-1-1 0 0 0,1 0 0 0 0,0 0 0 0 0,0 0 0 0 0,0 0 0 0 0,0 0 0 0 0,0-1 0 0 0,0 0 0 0 0,0 0 0 0 0,0 0 0 0 0,0 0 0 0 0,0-1 0 0 0,0 0 0 0 0,-4-2 0 0 0,3-2-126 0 0,1 1 0 0 0,0-1 1 0 0,0 0-1 0 0,0 0 0 0 0,0 0 0 0 0,1-1 0 0 0,0 1 1 0 0,1-1-1 0 0,-1 0 0 0 0,-1-9 0 0 0,3 7-582 0 0,-1 0 0 0 0,2 1 0 0 0,-1-1-1 0 0,1 0 1 0 0,1 0 0 0 0,1-12 0 0 0,3-3-7823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15 351 15663 0 0,'0'0'356'0'0,"0"0"50"0"0,0 0 20 0 0,0 0-42 0 0,6-7-236 0 0,-1 2 384 0 0,0 0-1 0 0,0 0 0 0 0,0 1 0 0 0,9-6 1 0 0,-10 7-63 0 0,0 0 1 0 0,0 0-1 0 0,-1 0 1 0 0,6-6-1 0 0,148-190 2711 0 0,-153 192-2945 0 0,0 0 1 0 0,0 1-1 0 0,-1-1 0 0 0,0-1 1 0 0,0 1-1 0 0,-1 0 0 0 0,2-11 1 0 0,-4 5-87 0 0,-4 10-131 0 0,4 3-20 0 0,-1-1 2 0 0,-1 0 0 0 0,1-1 0 0 0,0 1 0 0 0,-1 1 0 0 0,1-1 0 0 0,-1 0 0 0 0,1 0 0 0 0,-1 0 0 0 0,1 1 0 0 0,-1-1 0 0 0,0 1 0 0 0,1-1 0 0 0,-1 1 0 0 0,0 0 0 0 0,1 0 0 0 0,-1 0 0 0 0,0 0 0 0 0,1 0 0 0 0,-1 0 0 0 0,0 0 0 0 0,1 0 0 0 0,-1 1 0 0 0,0-1 0 0 0,1 0 0 0 0,-1 1 0 0 0,1 0 0 0 0,-1-1 0 0 0,1 1 0 0 0,-1 0 0 0 0,-1 1 0 0 0,-1 0 0 0 0,-5 2 0 0 0,0 0 0 0 0,0 1 0 0 0,0 0 0 0 0,1 1 0 0 0,0-1 0 0 0,0 2 0 0 0,1-1 0 0 0,0 1 0 0 0,0 0 0 0 0,0 0 0 0 0,1 1 0 0 0,-9 13 0 0 0,11-13 0 0 0,-17 24 0 0 0,-24 52 0 0 0,40-74 0 0 0,1 1 0 0 0,0-1 0 0 0,1 1 0 0 0,0-1 0 0 0,1 1 0 0 0,0 0 0 0 0,1 0 0 0 0,0 0 0 0 0,1 0 0 0 0,0 11 0 0 0,1-16 0 0 0,0-1 0 0 0,0 0 0 0 0,0 0 0 0 0,1 0 0 0 0,-1 0 0 0 0,1 0 0 0 0,0-1 0 0 0,1 1 0 0 0,-1-1 0 0 0,1 1 0 0 0,0-1 0 0 0,0 0 0 0 0,4 5 0 0 0,-5-7 0 0 0,1 0 0 0 0,0 0 0 0 0,-1 1 0 0 0,1-2 0 0 0,0 1 0 0 0,0 0 0 0 0,0-1 0 0 0,0 1 0 0 0,0-1 0 0 0,0 0 0 0 0,0 0 0 0 0,1 0 0 0 0,-1 0 0 0 0,0-1 0 0 0,0 1 0 0 0,1-1 0 0 0,-1 0 0 0 0,1 0 0 0 0,-1 0 0 0 0,0 0 0 0 0,4-1 0 0 0,7-2-606 0 0,0-1-1 0 0,-1 0 0 0 0,0-1 1 0 0,0 0-1 0 0,0-1 1 0 0,0-1-1 0 0,-1 0 0 0 0,0 0 1 0 0,0-1-1 0 0,-1-1 1 0 0,0 0-1 0 0,-1 0 1 0 0,0-1-1 0 0,0-1 0 0 0,9-13 1 0 0,-2 1-1441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 11975 0 0,'0'0'547'0'0,"0"0"-11"0"0,-8 0-323 0 0,4 0 144 0 0,1 0 0 0 0,-1 1 1 0 0,0 0-1 0 0,0 0 0 0 0,-4 1 0 0 0,-3 2 1976 0 0,10-4-1789 0 0,1 0-28 0 0,0 0-4 0 0,0 0 0 0 0,0 0 0 0 0,0 0 0 0 0,0 0 0 0 0,0 0 0 0 0,21 6 956 0 0,-11-4-1270 0 0,0-1 0 0 0,1-1 0 0 0,0 0-1 0 0,-1 0 1 0 0,18-3 0 0 0,52-14 835 0 0,-55 9-1033 0 0,-15 7 0 0 0,-2 0-201 0 0,-6 1-850 0 0,-2 0-385 0 0,0 0-1273 0 0,0 0-4798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36 11975 0 0,'0'0'267'0'0,"0"0"42"0"0,0 0 17 0 0,0 0-28 0 0,0 0-126 0 0,0 0 204 0 0,0 0 111 0 0,0 0 22 0 0,0 0 3 0 0,0 0 0 0 0,0 0 0 0 0,0 0 0 0 0,-14-1 1536 0 0,-6 4-890 0 0,4 0 24 0 0,0 0 0 0 0,-25 0 0 0 0,51-4-1059 0 0,-1-1 0 0 0,1 0-1 0 0,10-3 1 0 0,11-2 826 0 0,86-19-341 0 0,-102 23-553 0 0,-12 3 119 0 0,-1 1 40 0 0,0 0 274 0 0,-2-1 21 0 0,0 1-66 0 0,0 2-436 0 0,0 0 0 0 0,0 1 0 0 0,0-1 1 0 0,-1 0-1 0 0,1 0 0 0 0,-1 0 0 0 0,0 0 0 0 0,0 0 1 0 0,0 0-1 0 0,0 0 0 0 0,-1-1 0 0 0,1 1 1 0 0,-1 0-1 0 0,1-1 0 0 0,-1 1 0 0 0,0-1 0 0 0,0 1 1 0 0,0-1-1 0 0,0 0 0 0 0,-1 0 0 0 0,-3 3 0 0 0,-1 1-6 0 0,-1-1 0 0 0,1 0 0 0 0,-1-1 0 0 0,0 1 0 0 0,0-1 0 0 0,-14 4 0 0 0,10-3-1 0 0,1-1 0 0 0,0 1 0 0 0,-17 12 0 0 0,1-2 0 0 0,24-13 0 0 0,2-2 0 0 0,0 0 0 0 0,0 1 0 0 0,0-1 0 0 0,0 1 0 0 0,0 0 0 0 0,0-1 0 0 0,0 1 0 0 0,1 0 0 0 0,-1 0 0 0 0,0-1 0 0 0,0 1 0 0 0,1 0 0 0 0,-1 0 0 0 0,0 1 0 0 0,1-2 0 0 0,-1 0 0 0 0,1 1 0 0 0,0-1 0 0 0,0 0 0 0 0,0 0 0 0 0,0 0 0 0 0,0 0 0 0 0,-1 1 0 0 0,1-1 0 0 0,0 0 0 0 0,0 0 0 0 0,0 0 0 0 0,0 1 0 0 0,0-1 0 0 0,0 0 0 0 0,0 0 0 0 0,0 0 0 0 0,0 1 0 0 0,0-1 0 0 0,0 0 0 0 0,0 0 0 0 0,0 0 0 0 0,0 1 0 0 0,0-1 0 0 0,0 0 0 0 0,0 0 0 0 0,0 1 0 0 0,0-1 0 0 0,0 0 0 0 0,0 0 0 0 0,0 0 0 0 0,0 1 0 0 0,0-1 0 0 0,0 0 0 0 0,0 0 0 0 0,0 0 0 0 0,1 1 0 0 0,-1-1 0 0 0,0 0 0 0 0,0 0 0 0 0,0 0 0 0 0,0 0 0 0 0,1 0 0 0 0,-1 1 0 0 0,0-1 0 0 0,0 0 0 0 0,0 0 0 0 0,0 0 0 0 0,1 0 0 0 0,-1 0 0 0 0,0 0 0 0 0,0 0 0 0 0,1 0 0 0 0,-1 0 0 0 0,0 0 0 0 0,13 3 0 0 0,-12-3 0 0 0,35 3 0 0 0,-28-3 0 0 0,0 0 0 0 0,1 1 0 0 0,-1 0 0 0 0,0 0 0 0 0,0 1 0 0 0,0 0 0 0 0,0 1 0 0 0,12 4 0 0 0,-17-5 0 0 0,-1 0 0 0 0,1 0 0 0 0,-1 0 0 0 0,1 0 0 0 0,-1 0 0 0 0,0 0 0 0 0,0 0 0 0 0,0 1 0 0 0,0-1 0 0 0,0 1 0 0 0,0 0 0 0 0,-1 0 0 0 0,1-1 0 0 0,-1 1 0 0 0,0 0 0 0 0,0 0 0 0 0,0 0 0 0 0,0 0 0 0 0,1 7 0 0 0,-2-2 0 0 0,0 0 0 0 0,0 0 0 0 0,-1 0 0 0 0,0 0 0 0 0,-3 12 0 0 0,2-11 0 0 0,-1 1 0 0 0,0 0 0 0 0,-1-1 0 0 0,0 0 0 0 0,-1 0 0 0 0,0 0 0 0 0,-9 12 0 0 0,5-8 0 0 0,-2-1 0 0 0,1 0 0 0 0,-2-1 0 0 0,-12 11 0 0 0,18-17 0 0 0,0-1 0 0 0,0 1 0 0 0,0-1 0 0 0,-1 0 0 0 0,0-1 0 0 0,0 0 0 0 0,0 0 0 0 0,0 0 0 0 0,-11 2 0 0 0,17-4 0 0 0,1-1 0 0 0,-1 0 0 0 0,1 0 0 0 0,-1 0 0 0 0,1 1 0 0 0,-1-1 0 0 0,0 0 0 0 0,1 0 0 0 0,-1 0 0 0 0,1 0 0 0 0,-1 0 0 0 0,1 0 0 0 0,-1 0 0 0 0,1 0 0 0 0,-1 0 0 0 0,0-1 0 0 0,1 1 0 0 0,-1 0 0 0 0,1 0 0 0 0,-1 0 0 0 0,1-1 0 0 0,-1 1 0 0 0,1 0 0 0 0,-1 0 0 0 0,1-1 0 0 0,-1 0 0 0 0,0 1 0 0 0,1 0 0 0 0,-1 0 0 0 0,1 0 0 0 0,-1 0 0 0 0,1-1 0 0 0,-1 1 0 0 0,1 0 0 0 0,-1 0 0 0 0,1 0 0 0 0,-1-1 0 0 0,1 1 0 0 0,-1 0 0 0 0,1-1 0 0 0,0 1 0 0 0,-1-1 0 0 0,1 1 0 0 0,-1 0 0 0 0,1-1 0 0 0,0 1 0 0 0,0-1 0 0 0,-1 1 0 0 0,1-1 0 0 0,0 1 0 0 0,0-1 0 0 0,-1 1 0 0 0,1-1 0 0 0,0 1 0 0 0,0-2 0 0 0,0 1 0 0 0,-1-2 0 0 0,0 0 0 0 0,0 0 0 0 0,1 0 0 0 0,-1 1 0 0 0,1-1 0 0 0,0 0 0 0 0,0 0 0 0 0,0 0 0 0 0,0 0 0 0 0,0 0 0 0 0,1 0 0 0 0,-1 0 0 0 0,1 0 0 0 0,0 0 0 0 0,0 1 0 0 0,0-1 0 0 0,0 0 0 0 0,0 1 0 0 0,1-1 0 0 0,-1 0 0 0 0,3-2 0 0 0,1-2 0 0 0,0 0 0 0 0,1 1 0 0 0,-1 0 0 0 0,1 0 0 0 0,1 0 0 0 0,8-6 0 0 0,6-3 0 0 0,-2 3 0 0 0,-1-1 0 0 0,32-31 0 0 0,-40 34-1245 0 0,1 0 0 0 0,14-9 0 0 0,18-16-2689 0 0,-26 15 1898 0 0,-7-2-11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96 15663 0 0,'-3'-6'762'0'0,"-8"-35"632"0"0,11 40-907 0 0,7-19 2582 0 0,-4 18-2890 0 0,1-1 0 0 0,-1 1-1 0 0,1 0 1 0 0,0 0-1 0 0,0 0 1 0 0,-1 0 0 0 0,1 1-1 0 0,0 0 1 0 0,0-1 0 0 0,0 1-1 0 0,9 0 1 0 0,2-2 333 0 0,30 0 0 0 0,-40 3-409 0 0,0 0-1 0 0,0 1 0 0 0,0 0 1 0 0,0 0-1 0 0,0 0 1 0 0,0 0-1 0 0,-1 1 0 0 0,1 0 1 0 0,8 4-1 0 0,-12-6-69 0 0,0 1 0 0 0,0 0 0 0 0,0 0 0 0 0,0-1 0 0 0,0 1 0 0 0,0 0 0 0 0,0 0 0 0 0,0 0 0 0 0,-1 0 0 0 0,1 0 0 0 0,0 0 0 0 0,-1 0 1 0 0,1 0-1 0 0,0 1 0 0 0,-1-1 0 0 0,1 0 0 0 0,-1 0 0 0 0,0 0 0 0 0,1 1 0 0 0,-1-1 0 0 0,0 0 0 0 0,0 0 0 0 0,0 1 0 0 0,0-1 0 0 0,0 0 0 0 0,0 0 0 0 0,0 1 0 0 0,0-1 0 0 0,-1 0 0 0 0,1 0 0 0 0,0 1 0 0 0,-1-1 0 0 0,1 0 0 0 0,-1 0 0 0 0,1 0 0 0 0,-1 0 0 0 0,0 0 0 0 0,1 0 0 0 0,-2 2 0 0 0,0 0 86 0 0,-1 2-67 0 0,0-1-1 0 0,0 1 1 0 0,0-1 0 0 0,-1 0-1 0 0,1 0 1 0 0,-1 0 0 0 0,-6 4-1 0 0,-33 22 142 0 0,38-27-191 0 0,-79 46-2 0 0,41-24 0 0 0,37-22 0 0 0,3-1 0 0 0,0-1 0 0 0,0 1 0 0 0,0 0 0 0 0,0 0 0 0 0,1 0 0 0 0,-1 0 0 0 0,-4 5 0 0 0,2 2 0 0 0,4 0 0 0 0,6 0 0 0 0,3-1 0 0 0,3-4 0 0 0,-1 0 0 0 0,1 0 0 0 0,0-1 0 0 0,0-1 0 0 0,0 0 0 0 0,22 1 0 0 0,-10-1 0 0 0,-5-1-1205 0 0,-1-1-1 0 0,0-1 1 0 0,1-1-1 0 0,22-5 1 0 0,-22 4 468 0 0,-16 3-795 0 0,-2 0-4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13823 0 0,'0'0'315'0'0,"0"0"45"0"0,0 0 21 0 0,0 0-49 0 0,-1 1-220 0 0,-4 7 39 0 0,0 0 6659 0 0,11-6-2020 0 0,-3-1-6225 0 0,3-1 1743 0 0,1 0 1 0 0,-1 0-1 0 0,1 0 0 0 0,6-2 0 0 0,10-1 111 0 0,-5 1-412 0 0,0-1-1 0 0,30-8 1 0 0,11-3-11 0 0,-23 7 4 0 0,-20 4 0 0 0,1 0 0 0 0,28-1 0 0 0,37 2-9705 0 0,-82 2 7658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0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12 181 11975 0 0,'0'0'267'0'0,"-2"-4"42"0"0,-6-12 17 0 0,6 12-28 0 0,3 3-196 0 0,1-3-88 0 0,-1 0 0 0 0,1 1 0 0 0,-1-1 0 0 0,0 0 0 0 0,0-5 0 0 0,6-17 1740 0 0,32-51 6034 0 0,-37 75-7344 0 0,4-4-289 0 0,-1 0-66 0 0,-3 3 431 0 0,-2 2-455 0 0,1 1 1 0 0,-1 0-1 0 0,0-1 1 0 0,0 1-1 0 0,1-1 1 0 0,-1 1-1 0 0,0 0 1 0 0,1-1-1 0 0,-1 1 1 0 0,0 0-1 0 0,1 0 0 0 0,-1-1 1 0 0,1 1-1 0 0,-1 0 1 0 0,0 0-1 0 0,1-1 1 0 0,-1 1-1 0 0,1 0 1 0 0,-1 0-1 0 0,1 0 1 0 0,0 0-1 0 0,0-1-64 0 0,0 1-1 0 0,0 0 1 0 0,-1 0-1 0 0,1 0 1 0 0,0-1 0 0 0,0 1-1 0 0,0 0 1 0 0,0 0-1 0 0,0 0 1 0 0,0 1-1 0 0,0-1 1 0 0,0 0 0 0 0,0 0-1 0 0,-1 0 1 0 0,1 1-1 0 0,0-1 1 0 0,0 0-1 0 0,0 1 1 0 0,0-1 0 0 0,-1 1-1 0 0,1-1 1 0 0,0 1-1 0 0,0-1 1 0 0,-1 1-1 0 0,1 0 1 0 0,0-1 0 0 0,-1 1-1 0 0,1 0 1 0 0,0 1-1 0 0,1 1-1 0 0,5 4 127 0 0,0 1 0 0 0,-1 1 0 0 0,-1-1 0 0 0,1 1 0 0 0,-1 0 0 0 0,5 12 0 0 0,-1 3 341 0 0,9 32-1 0 0,-2 7-394 0 0,-6-23-19 0 0,1 0 1 0 0,19 43 0 0 0,-25-68-54 0 0,1 0 0 0 0,2 18 0 0 0,-4-19 0 0 0,0 1 0 0 0,8 19 0 0 0,1-3-672 0 0,-13-30 604 0 0,1 1 0 0 0,-1-1 0 0 0,1 1 0 0 0,-1-1 0 0 0,1 1-1 0 0,0-1 1 0 0,0 1 0 0 0,0-1 0 0 0,0 0 0 0 0,0 0 0 0 0,0 1 0 0 0,2 0 0 0 0,-1 1 268 0 0,0 3 796 0 0,-1 10-635 0 0,0-14-432 0 0,-1 0 0 0 0,0-1 0 0 0,0 1 0 0 0,0 0 0 0 0,0 0 0 0 0,-1-1 0 0 0,1 1 0 0 0,0 0 0 0 0,-1 0 0 0 0,1-1 0 0 0,-1 1 0 0 0,1 0 0 0 0,-1-1 0 0 0,0 1 0 0 0,0-1 0 0 0,0 1 0 0 0,0-1 0 0 0,0 1 0 0 0,0-1 0 0 0,-1 2 0 0 0,-3 2-265 0 0,-4 9 175 0 0,8-14 161 0 0,0 0 0 0 0,0 0-1 0 0,1 1 1 0 0,-1-1 0 0 0,0 1 0 0 0,0-1-1 0 0,0 0 1 0 0,1 1 0 0 0,-1-1 0 0 0,0 1-1 0 0,1 0 1 0 0,-1-1 0 0 0,1 1 0 0 0,-1 0-1 0 0,0 1 1 0 0,-14 15-72 0 0,14-15-299 0 0,1-2-117 0 0,0 0-21 0 0,0 0-3 0 0,-1-2 0 0 0,-1-5-147 0 0,0-1 0 0 0,1 1 0 0 0,-1-1-1 0 0,1 1 1 0 0,1-16 0 0 0,-1 0-5122 0 0,-1 9-19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17503 0 0,'0'0'399'0'0,"0"0"60"0"0,0 0 21 0 0,0 0-59 0 0,15-9 1576 0 0,-7 5-1381 0 0,0 0-1 0 0,0 0 0 0 0,1 1 1 0 0,-1 0-1 0 0,1 1 1 0 0,11-3-1 0 0,-19 5-527 0 0,1 0-1 0 0,0 0 0 0 0,-1 0 1 0 0,1 0-1 0 0,0 0 1 0 0,-1 0-1 0 0,1 0 0 0 0,0 1 1 0 0,-1-1-1 0 0,1 0 1 0 0,-1 1-1 0 0,1 0 0 0 0,-1-1 1 0 0,1 1-1 0 0,-1 0 1 0 0,1 0-1 0 0,-1-1 1 0 0,2 3-1 0 0,0-1 135 0 0,-1 0-73 0 0,-1 0-148 0 0,0-1-1 0 0,-1 1 1 0 0,1 0 0 0 0,0 0-1 0 0,-1 0 1 0 0,1 0 0 0 0,-1-1-1 0 0,1 1 1 0 0,-1 0 0 0 0,0 0-1 0 0,0 0 1 0 0,0 0 0 0 0,0 0-1 0 0,0 0 1 0 0,0 0 0 0 0,-1 0-1 0 0,1 0 1 0 0,-1 0 0 0 0,1 0-1 0 0,-1-1 1 0 0,0 1 0 0 0,0 0-1 0 0,-1 2 1 0 0,2-3-1 0 0,-3 5 0 0 0,-1-1 0 0 0,0 1 0 0 0,0-1 0 0 0,0 1 0 0 0,-1-1 0 0 0,-9 9 0 0 0,-37 23 0 0 0,2 0 0 0 0,48-37 0 0 0,1 0 0 0 0,-1 1 0 0 0,1-1 0 0 0,-1 0 0 0 0,1 1 0 0 0,0-1 0 0 0,-1 1 0 0 0,1-1 0 0 0,0 0 0 0 0,-1 1 0 0 0,1-1 0 0 0,0 1 0 0 0,-1-1 0 0 0,1 1 0 0 0,0-1 0 0 0,0 1 0 0 0,0 0 0 0 0,0-1 0 0 0,-1 1 0 0 0,1-1 0 0 0,0 1 0 0 0,0-1 0 0 0,0 1 0 0 0,0-1 0 0 0,0 1 0 0 0,0 0 0 0 0,1-1 0 0 0,-1 1 0 0 0,0-1 0 0 0,0 1 0 0 0,0-1 0 0 0,0 1 0 0 0,1-1 0 0 0,-1 1 0 0 0,0-1 0 0 0,0 1 0 0 0,1-1 0 0 0,-1 1 0 0 0,0-1 0 0 0,1 1 0 0 0,-1-1 0 0 0,1 1 0 0 0,0 0 0 0 0,0 0 0 0 0,-1 0 0 0 0,1 0 0 0 0,0 0 0 0 0,-1 0 0 0 0,1 0 0 0 0,0 0 0 0 0,0 0 0 0 0,-1 0 0 0 0,1 0 0 0 0,0 0 0 0 0,0-1 0 0 0,0 1 0 0 0,0 0 0 0 0,0-1 0 0 0,0 1 0 0 0,0-1 0 0 0,0 1 0 0 0,1-1 0 0 0,-1 1 0 0 0,0-1 0 0 0,0 0 0 0 0,0 1 0 0 0,0-1 0 0 0,3 0 0 0 0,1 0 0 0 0,23 5 0 0 0,0-2 0 0 0,0 0 0 0 0,54-4 0 0 0,-77 1 21 0 0,14-4-175 0 0,-17 3-542 0 0,-2 1-258 0 0,0 0-1558 0 0,0 0-6017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250 680 13823 0 0,'0'0'630'0'0,"1"-2"-13"0"0,3-3-358 0 0,-1 0 0 0 0,0 0 0 0 0,0-1 0 0 0,0 1 0 0 0,-1-1 0 0 0,0 1 0 0 0,0-1 0 0 0,2-11-1 0 0,0-5 1815 0 0,0-25-1 0 0,-1 9-1226 0 0,-2 30-572 0 0,-1-1 0 0 0,-1 1 0 0 0,1 0 0 0 0,-1 0 0 0 0,-1-1 0 0 0,1 1 0 0 0,-2 0 0 0 0,1 0 0 0 0,-6-12 0 0 0,6 17-142 0 0,1 0 0 0 0,-1 0 0 0 0,0 0 0 0 0,1 0 0 0 0,-1 1 0 0 0,-1-1 0 0 0,1 1 0 0 0,0-1 0 0 0,-1 1 0 0 0,1 0 0 0 0,-1 0 0 0 0,-2-2 0 0 0,2 3-94 0 0,1 0 1 0 0,0 1-1 0 0,0-1 0 0 0,0 0 1 0 0,0 1-1 0 0,-1-1 1 0 0,1 1-1 0 0,0 0 1 0 0,0 0-1 0 0,-1 0 0 0 0,1 0 1 0 0,0 0-1 0 0,0 0 1 0 0,-1 1-1 0 0,1-1 0 0 0,0 1 1 0 0,0-1-1 0 0,0 1 1 0 0,-3 1-1 0 0,-1 1-38 0 0,1 0 0 0 0,-1 1 0 0 0,1 0 0 0 0,0-1 0 0 0,0 1 0 0 0,0 1 0 0 0,-7 8 0 0 0,-28 39 0 0 0,34-43 0 0 0,-10 16-11 0 0,1-1 1 0 0,1 2-1 0 0,2 0 0 0 0,0 0 1 0 0,-13 49-1 0 0,24-71-99 0 0,0-1 0 0 0,0 1 0 0 0,1-1-1 0 0,-1 1 1 0 0,1 0 0 0 0,0-1 0 0 0,0 1 0 0 0,0-1 0 0 0,1 1-1 0 0,-1-1 1 0 0,1 1 0 0 0,0-1 0 0 0,0 1 0 0 0,0-1 0 0 0,2 4-1 0 0,-3-6 105 0 0,0 0 0 0 0,0-1 0 0 0,1 1 0 0 0,-1 0 0 0 0,0-1 0 0 0,0 1 0 0 0,1 0 0 0 0,-1-1 0 0 0,0 1 1 0 0,1 0-1 0 0,-1-1 0 0 0,1 1 0 0 0,-1-1 0 0 0,1 1 0 0 0,-1-1 0 0 0,1 1 0 0 0,-1-1 0 0 0,1 1 0 0 0,-1-1 0 0 0,1 0 0 0 0,0 1 0 0 0,-1-1 0 0 0,1 0 0 0 0,0 1 0 0 0,-1-1 0 0 0,1 0 0 0 0,1 0 0 0 0,0 1 8 0 0,1 0-2 0 0,0 0 0 0 0,0 0 0 0 0,0 0 0 0 0,0-1 0 0 0,1 1 0 0 0,-1-1 0 0 0,0 0 0 0 0,0 1 0 0 0,0-2 0 0 0,1 1 0 0 0,-1 0 0 0 0,0-1 0 0 0,0 1 0 0 0,0-1 0 0 0,0 0 0 0 0,0 0 0 0 0,0 0 0 0 0,6-3 0 0 0,3-3 0 0 0,-1 0 0 0 0,0-1 0 0 0,12-10 0 0 0,-12 10 0 0 0,20-19 67 0 0,-2-1 0 0 0,0-2 0 0 0,-2 0 0 0 0,-2-2 0 0 0,29-46-1 0 0,-30 39 253 0 0,-2-1-1 0 0,-3-1 0 0 0,0 0 0 0 0,21-78 0 0 0,-34 99-290 0 0,0 0 123 0 0,0 0-1 0 0,-2 0 0 0 0,0-1 1 0 0,-1 1-1 0 0,0-26 1 0 0,-3 44-94 0 0,0 0 0 0 0,0-1 0 0 0,-1 1 0 0 0,1 0 0 0 0,-1-1 0 0 0,1 1 0 0 0,-1 0 0 0 0,0 0 0 0 0,0-1 0 0 0,0 1 0 0 0,-2-3 0 0 0,2 5-43 0 0,1-1-1 0 0,0 1 0 0 0,-1 0 0 0 0,1-1 1 0 0,0 1-1 0 0,-1 0 0 0 0,1-1 1 0 0,-1 1-1 0 0,1 0 0 0 0,-1 0 0 0 0,1 0 1 0 0,0-1-1 0 0,-1 1 0 0 0,1 0 1 0 0,-1 0-1 0 0,1 0 0 0 0,-1 0 0 0 0,1 0 1 0 0,-1 0-1 0 0,1 0 0 0 0,-1 0 0 0 0,0 0 1 0 0,0 0-5 0 0,0 1 0 0 0,0-1 0 0 0,-1 1 0 0 0,1-1 0 0 0,0 1 0 0 0,0-1 0 0 0,0 1 0 0 0,0 0 1 0 0,1 0-1 0 0,-1-1 0 0 0,0 1 0 0 0,0 0 0 0 0,-1 2 0 0 0,-9 11-9 0 0,1 2 0 0 0,0-1 0 0 0,1 1 0 0 0,-12 31 0 0 0,-20 74 0 0 0,32-93 0 0 0,-10 42-201 0 0,-11 75 1 0 0,23-93-2084 0 0,1 100 1 0 0,6-152 2196 0 0,0 0 0 0 0,0 1 0 0 0,1-1 0 0 0,-1 0 0 0 0,0 0 0 0 0,0 1 0 0 0,1-1 0 0 0,-1 0 0 0 0,0 0 0 0 0,0 1 0 0 0,1-1-1 0 0,-1 0 1 0 0,0 0 0 0 0,1 0 0 0 0,-1 0 0 0 0,0 1 0 0 0,1-1 0 0 0,-1 0 0 0 0,0 0 0 0 0,1 0 0 0 0,-1 0 0 0 0,0 0 0 0 0,1 0 0 0 0,-1 0 0 0 0,0 0 0 0 0,1 0 0 0 0,-1 0 0 0 0,0 0 0 0 0,1 0-1 0 0,0 0 1 0 0,10-2-1967 0 0,4-3-865 0 0,3-4-3561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15663 0 0,'0'0'356'0'0,"0"0"50"0"0,0 0 20 0 0,0 0-42 0 0,0 0-42 0 0,0 0 750 0 0,0 0 352 0 0,-1 2 76 0 0,-3 4-981 0 0,0-1 0 0 0,-1 0 1 0 0,1 0-1 0 0,-1 0 1 0 0,0 0-1 0 0,0-1 0 0 0,0 0 1 0 0,-10 6-1 0 0,1-2-121 0 0,9-6-276 0 0,0 1 0 0 0,0 0 0 0 0,1 0 0 0 0,-7 6 0 0 0,11-9-142 0 0,-1 0 0 0 0,1 0 0 0 0,0 0 0 0 0,0 1 0 0 0,0-1 0 0 0,-1 0 0 0 0,1 0 0 0 0,0 1 0 0 0,0-1 0 0 0,0 0 0 0 0,0 0 0 0 0,-1 1 0 0 0,1-1 0 0 0,0 0 0 0 0,0 0 0 0 0,0 1 0 0 0,0-1 0 0 0,0 0 0 0 0,0 1 0 0 0,0-1 0 0 0,0 0 0 0 0,0 0 0 0 0,0 1 0 0 0,0-1 0 0 0,0 0 0 0 0,0 1 0 0 0,0-1 0 0 0,0 0 0 0 0,0 0 0 0 0,0 1 0 0 0,1-1 0 0 0,-1 0 0 0 0,0 1 0 0 0,0-1 0 0 0,0 0 0 0 0,0 0 0 0 0,1 0 0 0 0,-1 1 0 0 0,0-1 0 0 0,0 0 0 0 0,0 0 0 0 0,1 0 0 0 0,-1 1 0 0 0,0-1 0 0 0,0 0 0 0 0,1 0 0 0 0,-1 0 0 0 0,0 0 0 0 0,0 0 0 0 0,1 1 0 0 0,-1-1 0 0 0,0 0 0 0 0,1 0 0 0 0,4 2 131 0 0,0 0-1 0 0,0 0 1 0 0,1-1 0 0 0,-1 0 0 0 0,0 0-1 0 0,1 0 1 0 0,-1 0 0 0 0,1-1-1 0 0,-1 0 1 0 0,1 0 0 0 0,5-1-1 0 0,21 1 350 0 0,-2 2-480 0 0,26 3 0 0 0,-50-4 0 0 0,0 1 0 0 0,0-1 0 0 0,0 1 0 0 0,0 0 0 0 0,0 0 0 0 0,9 6 0 0 0,-3 1 0 0 0,-11-4 0 0 0,0-2 0 0 0,-1-1 24 0 0,1 1 0 0 0,-1 0 0 0 0,0 0-1 0 0,0 0 1 0 0,0 0 0 0 0,0 0 0 0 0,0 0 0 0 0,0 0 0 0 0,-1 0 0 0 0,1-1-1 0 0,-1 1 1 0 0,0 0 0 0 0,0 0 0 0 0,0 0 0 0 0,-1-1 0 0 0,1 1-1 0 0,0-1 1 0 0,-1 1 0 0 0,0-1 0 0 0,1 0 0 0 0,-1 1 0 0 0,-3 1 0 0 0,-6 8 255 0 0,0-1 1 0 0,-24 17 0 0 0,31-24-228 0 0,-27 19 189 0 0,-60 51 126 0 0,74-55-367 0 0,12-11 0 0 0,5 1 0 0 0,4-1 0 0 0,1-4 0 0 0,-1-1 0 0 0,1 1 0 0 0,0-1 0 0 0,0 0 0 0 0,0 0 0 0 0,1 0 0 0 0,-1-1 0 0 0,12 3 0 0 0,18 10 0 0 0,-29-12 0 0 0,-1 0 0 0 0,1 1 0 0 0,-1 0 0 0 0,0 0 0 0 0,0 0 0 0 0,0 0 0 0 0,0 1 0 0 0,-1 0 0 0 0,0 0 0 0 0,0 0 0 0 0,0 1 0 0 0,-1-1 0 0 0,1 1 0 0 0,-1 0 0 0 0,-1 0 0 0 0,1 0 0 0 0,-1 0 0 0 0,0 0 0 0 0,-1 0 0 0 0,1 1 0 0 0,-1-1 0 0 0,0 11 0 0 0,0 14 0 0 0,-1-1 0 0 0,-2 1 0 0 0,-2-1 0 0 0,0 0 0 0 0,-2 0 0 0 0,-1 0 0 0 0,-18 46 0 0 0,17-59 0 0 0,-1-1 0 0 0,0 1 0 0 0,-1-2 0 0 0,-1 0 0 0 0,0 0 0 0 0,-1 0 0 0 0,-1-2 0 0 0,0 0 0 0 0,-23 18 0 0 0,29-26 0 0 0,1-1 0 0 0,-1 0 0 0 0,0 0 0 0 0,-1 0 0 0 0,1-1 0 0 0,0 0 0 0 0,-1 0 0 0 0,0-1 0 0 0,0 0 0 0 0,-8 1 0 0 0,10-4 0 0 0,2-4 0 0 0,3 3 0 0 0,1 0 0 0 0,0 0 0 0 0,0 0 0 0 0,1-1 0 0 0,-1 1 0 0 0,0 0 0 0 0,1 0 0 0 0,-1 0 0 0 0,1 0 0 0 0,0 0 0 0 0,1-3 0 0 0,12-22 0 0 0,-12 24 0 0 0,23-35 0 0 0,2 1 0 0 0,43-46 0 0 0,-40 48 0 0 0,243-275-6249 0 0,-238 272 4714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82 108 6447 0 0,'0'0'142'0'0,"0"0"22"0"0,-2-1 13 0 0,-7-2-20 0 0,7 3 92 0 0,1-1-1 0 0,0 1 1 0 0,-1-1-1 0 0,1 1 1 0 0,-1-1-1 0 0,1 0 1 0 0,0 0-1 0 0,-1 1 1 0 0,1-1-1 0 0,0 0 1 0 0,0 0-1 0 0,0 0 1 0 0,0-1-1 0 0,0 1 0 0 0,-1-1 1 0 0,0-1 291 0 0,1 1 4 0 0,1 2-28 0 0,0 0-4 0 0,-1 0-362 0 0,1-1 0 0 0,-1 0 1 0 0,0 1-1 0 0,1-1 0 0 0,-1 0 0 0 0,0 1 0 0 0,1-1 0 0 0,-1 1 0 0 0,0-1 0 0 0,1 1 0 0 0,-1-1 0 0 0,0 1 0 0 0,0-1 0 0 0,0 1 0 0 0,0 0 0 0 0,-1-1 0 0 0,-13-3 1907 0 0,13 3-1545 0 0,1 0 0 0 0,-6-3 0 0 0,6 3 0 0 0,1 1 0 0 0,0 0 0 0 0,0 0-68 0 0,-1-2-289 0 0,-4-6-66 0 0,4 6 282 0 0,1 2 117 0 0,0 0 21 0 0,1-1-66 0 0,0-1-436 0 0,-1 1-1 0 0,1 0 1 0 0,-1 0 0 0 0,1 0-1 0 0,0 0 1 0 0,-1 0 0 0 0,1 0-1 0 0,0 0 1 0 0,0 0 0 0 0,0 0-1 0 0,0 0 1 0 0,0 0 0 0 0,0 1 0 0 0,0-1-1 0 0,0 0 1 0 0,0 1 0 0 0,0-1-1 0 0,0 0 1 0 0,0 1 0 0 0,0 0-1 0 0,0-1 1 0 0,3 0 0 0 0,1 0 4 0 0,-2-1-11 0 0,-1 1 0 0 0,-1 0 0 0 0,0 1 0 0 0,0-1 0 0 0,1 1 0 0 0,-1-1 0 0 0,1 1 0 0 0,-1-1 0 0 0,0 1 0 0 0,1 0 0 0 0,-1 0 0 0 0,1 0 0 0 0,1 0 0 0 0,102-12 0 0 0,-66 6 0 0 0,-26 4 0 0 0,-2-1-201 0 0,-9 3-850 0 0,-2 0-385 0 0,0 0-78 0 0,-11 6-1556 0 0,8-4 2579 0 0,-1-1 0 0 0,1 0 0 0 0,0 0-1 0 0,-1 0 1 0 0,-3 1 0 0 0,5-2 366 0 0,-12 3-1411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13823 0 0,'0'0'315'0'0,"0"0"45"0"0,0 0 21 0 0,0 0-49 0 0,0 0-149 0 0,0 0 194 0 0,0 0 110 0 0,2 1 22 0 0,0 0-340 0 0,0 0-1 0 0,1-1 1 0 0,-1 1-1 0 0,0 0 1 0 0,1-1-1 0 0,-1 1 0 0 0,1-1 1 0 0,-1 0-1 0 0,1 0 1 0 0,4 0-1 0 0,40-11 589 0 0,-41 9-711 0 0,64-16-46 0 0,-44 12-64 0 0,-23 5-273 0 0,8-3-1771 0 0,-8 3-4031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55 11975 0 0,'0'0'547'0'0,"0"0"-11"0"0,0 0-271 0 0,0 0 133 0 0,0 0 91 0 0,0 0 20 0 0,0 0 3 0 0,0 0 0 0 0,0 0 0 0 0,0 0 0 0 0,0 0 0 0 0,0 0 0 0 0,0 0 0 0 0,2 2 0 0 0,0 2-291 0 0,1 0-1 0 0,0 1 1 0 0,-1-1 0 0 0,1 0-1 0 0,-1 1 1 0 0,-1-1 0 0 0,1 1-1 0 0,0 0 1 0 0,-1 0 0 0 0,0-1-1 0 0,0 8 1 0 0,1 9-242 0 0,-2 31 0 0 0,0 5 514 0 0,3-28 279 0 0,-1-11-653 0 0,-1-1 0 0 0,0 1 0 0 0,-2 0 0 0 0,0 0 0 0 0,0 0 0 0 0,-7 24 0 0 0,4-29-119 0 0,0-1 0 0 0,-3-1 0 0 0,-11 6 0 0 0,9-12 0 0 0,6-4 0 0 0,0 0 0 0 0,1 0 0 0 0,-1 0 0 0 0,0 0 0 0 0,1 0 0 0 0,-1-1 0 0 0,0 1 0 0 0,-5-1 0 0 0,1 1 0 0 0,4-1 0 0 0,0 0 0 0 0,0 1 0 0 0,0-1 0 0 0,0 0 0 0 0,0 0 0 0 0,0-1 0 0 0,0 1 0 0 0,0-1 0 0 0,0 1 0 0 0,0-1 0 0 0,-3-1 0 0 0,0-1 0 0 0,2 1 38 0 0,-1 0-1 0 0,1 0 0 0 0,0 0 1 0 0,1-1-1 0 0,-1 0 1 0 0,0 1-1 0 0,1-1 0 0 0,0-1 1 0 0,-1 1-1 0 0,1 0 1 0 0,-4-7-1 0 0,2 2 227 0 0,0 1 0 0 0,1-1 0 0 0,0 0-1 0 0,0 0 1 0 0,-3-9 0 0 0,6 10-262 0 0,0 1 1 0 0,0 0-1 0 0,1-1 1 0 0,-1 1-1 0 0,1 0 0 0 0,1-1 1 0 0,1-8-1 0 0,0-16-5 0 0,-2 21 3 0 0,1 1 0 0 0,0-1 0 0 0,0 1 0 0 0,1-1 0 0 0,0 1 0 0 0,1 0 0 0 0,0-1 0 0 0,0 1 0 0 0,1 1 0 0 0,0-1 0 0 0,0 1 0 0 0,1-1 0 0 0,1 1 0 0 0,-1 0 0 0 0,1 1 0 0 0,0 0 0 0 0,1 0 0 0 0,0 0 0 0 0,0 1 0 0 0,10-8 0 0 0,13-7 0 0 0,1 1 0 0 0,50-25 0 0 0,-66 37 0 0 0,-9 5 0 0 0,0 0 0 0 0,1 0 0 0 0,-1 0 0 0 0,0 1 0 0 0,1 0 0 0 0,0 1 0 0 0,11-2 0 0 0,-4 1 0 0 0,1 4 0 0 0,-4 1-133 0 0,-8-2-563 0 0,-3-1-258 0 0,0 0-56 0 0,0 0-13 0 0,0 0-1 0 0,0 0 0 0 0,0 0-1092 0 0,0 0-4368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57 13823 0 0,'0'0'315'0'0,"0"0"45"0"0,0 0 21 0 0,0 0-49 0 0,1-9-208 0 0,-8 3 1878 0 0,7 6-1825 0 0,-1 0-1 0 0,1-1 0 0 0,-1 1 1 0 0,0 0-1 0 0,1-1 0 0 0,-1 1 0 0 0,1-1 1 0 0,-1 1-1 0 0,1-1 0 0 0,0 1 1 0 0,-1-1-1 0 0,1 1 0 0 0,-1-1 0 0 0,1 1 1 0 0,0-1-1 0 0,-1 0 0 0 0,1 1 1 0 0,0-1-1 0 0,-1 0 0 0 0,2 0-56 0 0,-1-1 0 0 0,1 1 0 0 0,0 0 0 0 0,-1 0 0 0 0,1 0 0 0 0,0 0 0 0 0,0 0-1 0 0,0-1 1 0 0,0 1 0 0 0,0 1 0 0 0,0-1 0 0 0,0 0 0 0 0,0 0 0 0 0,0 0 0 0 0,0 0 0 0 0,0 1 0 0 0,0-1 0 0 0,1 1-1 0 0,-1-1 1 0 0,0 1 0 0 0,0-1 0 0 0,1 1 0 0 0,1-1 0 0 0,7-1-265 0 0,-1 1-1 0 0,13-1 1 0 0,-9 1 359 0 0,7-2 14 0 0,0 2-1 0 0,1 0 1 0 0,-1 2-1 0 0,1 0 1 0 0,-1 1-1 0 0,0 1 1 0 0,0 1 0 0 0,23 7-1 0 0,-21 0-227 0 0,-15-4 0 0 0,-7-5 4 0 0,0 0 0 0 0,1-1 0 0 0,-1 1 0 0 0,0-1 0 0 0,0 1 0 0 0,0-1 0 0 0,0 1 0 0 0,-1-1 0 0 0,1 1 0 0 0,0-1-1 0 0,-1 1 1 0 0,1-1 0 0 0,-1 1 0 0 0,1-1 0 0 0,-1 1 0 0 0,0-1 0 0 0,0 0 0 0 0,1 1 0 0 0,-3 0 0 0 0,-21 27 246 0 0,17-22-136 0 0,-6 6 189 0 0,-1-1 1 0 0,-24 16-1 0 0,23-17-71 0 0,0 0-1 0 0,-22 22 1 0 0,37-33-232 0 0,-5 5 0 0 0,0 1 0 0 0,1 0 0 0 0,-6 8 0 0 0,8-5 0 0 0,2-7 0 0 0,1-1 0 0 0,0 1 0 0 0,0 0 0 0 0,0-1 0 0 0,0 1 0 0 0,1-1 0 0 0,-1 0 0 0 0,0 1 0 0 0,0-1 0 0 0,1 0 0 0 0,-1 1 0 0 0,1-1 0 0 0,-1 0 0 0 0,1 0 0 0 0,0 0 0 0 0,-1-1 0 0 0,1 1 0 0 0,0 0 0 0 0,0-1 0 0 0,-1 1 0 0 0,1-1 0 0 0,0 1 0 0 0,2-1 0 0 0,7 2 0 0 0,-1-1 0 0 0,18 0 0 0 0,-28-1 0 0 0,18 0-1010 0 0,33-6 0 0 0,-35 3-533 0 0,0-1 0 0 0,0 0 0 0 0,-1-1-1 0 0,20-9 1 0 0,-20 7-6169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8287 0 0,'0'0'382'0'0,"0"0"-8"0"0,0 0-102 0 0,0 0 463 0 0,0 0 234 0 0,0 0 45 0 0,0 0 8 0 0,11-2 2050 0 0,-6 0-2319 0 0,-3 1-384 0 0,1 0 0 0 0,-1 0 0 0 0,1 0 0 0 0,-1 0 0 0 0,1 1 0 0 0,-1-1-1 0 0,5 0 1 0 0,-6 1 143 0 0,-1 0 0 0 0,2 1-68 0 0,4 4-289 0 0,-1 4-138 0 0,-3-6-15 0 0,2 14 68 0 0,-3-15-186 0 0,-1 6 1109 0 0,-1-6-885 0 0,0-1 0 0 0,1 1 1 0 0,-1-1-1 0 0,0 1 0 0 0,0-1 1 0 0,0 0-1 0 0,-1 0 0 0 0,1 1 1 0 0,-2 0-1 0 0,-4 2-92 0 0,6-4-16 0 0,1 0 0 0 0,0 0 0 0 0,0 0 0 0 0,-1 0 0 0 0,1 0 0 0 0,0 0 0 0 0,0-1 0 0 0,-1 1 0 0 0,1 0 0 0 0,0 0 0 0 0,0 0 0 0 0,-1 0 0 0 0,1 0 0 0 0,0-1 0 0 0,0 1 0 0 0,-1 0 0 0 0,1 0 0 0 0,0 0 0 0 0,0 0 0 0 0,0-1 0 0 0,0 1 0 0 0,-1 0 0 0 0,1 0 0 0 0,0-1 0 0 0,0-1 30 0 0,0-1 1 0 0,-1 1-1 0 0,1 0 0 0 0,1-1 0 0 0,-1 1 1 0 0,0 0-1 0 0,0-1 0 0 0,1 1 0 0 0,-1 0 0 0 0,1 0 1 0 0,0 0-1 0 0,0-1 0 0 0,1-1 0 0 0,7-14 1531 0 0,-12 23-2161 0 0,-2 4-480 0 0,3-4-3425 0 0,2-5 2970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8287 0 0,'0'0'191'0'0,"0"0"26"0"0,0 0 9 0 0,3-2-34 0 0,10-7-78 0 0,-12 9 252 0 0,0-1 0 0 0,0 0 0 0 0,0 0 0 0 0,0 1 0 0 0,0-1 0 0 0,0 0 0 0 0,0 0 0 0 0,0 0 0 0 0,0 0 0 0 0,-1 0 0 0 0,1 0 0 0 0,0 0 0 0 0,-1-1 0 0 0,1 1 0 0 0,-1 0 0 0 0,1 0 0 0 0,-1 0 0 0 0,0-1 0 0 0,1 1 0 0 0,-1 0 0 0 0,0-3 0 0 0,1 0-886 0 0,-1 3 964 0 0,0 1-217 0 0,1-2 406 0 0,1-3-520 0 0,-1 5 3166 0 0,2 3-3148 0 0,-1 0 1 0 0,0-1-1 0 0,0 1 0 0 0,-1 0 0 0 0,1 0 0 0 0,-1 0 0 0 0,1 0 1 0 0,-1 1-1 0 0,0-1 0 0 0,1 5 0 0 0,-2-1-7 0 0,1 0 0 0 0,-1 0 1 0 0,0-1-1 0 0,-2 12 0 0 0,-14 127-124 0 0,9-106 0 0 0,4-26 0 0 0,1 1 0 0 0,-2 23 0 0 0,1 8-201 0 0,3-43-850 0 0,0-2-385 0 0,0 0-78 0 0,-14 14-4628 0 0,12-12 4606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11975 0 0,'0'0'267'0'0,"-10"9"886"0"0,9-5 3261 0 0,3-3-4293 0 0,-1 1 1 0 0,1-1 0 0 0,0 1-1 0 0,0-1 1 0 0,1 0 0 0 0,-1 0-1 0 0,0 0 1 0 0,0 0 0 0 0,0 0-1 0 0,1-1 1 0 0,-1 1 0 0 0,1-1-1 0 0,-1 1 1 0 0,0-1 0 0 0,1 0-1 0 0,-1 0 1 0 0,3 0 0 0 0,6-1 438 0 0,1-1 1 0 0,16-4 0 0 0,-3 1 157 0 0,80-10 157 0 0,-44 7 271 0 0,109-28 1 0 0,-154 30-1211 0 0,-15 6-273 0 0,-2 0 165 0 0,-1 0-1 0 0,0 1 1 0 0,0-1 0 0 0,1 1 0 0 0,-1 0-1 0 0,0-1 1 0 0,1 1 0 0 0,-1 0 0 0 0,-2 2 0 0 0,-4 1-957 0 0,-13 3-2925 0 0,7-4-2768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24 11975 0 0,'0'0'267'0'0,"0"0"42"0"0,0 0 17 0 0,2-1-28 0 0,4-6-196 0 0,7-7 767 0 0,-12 12 100 0 0,-1 2 45 0 0,0 0-61 0 0,0 0-288 0 0,0 0-121 0 0,0 0-28 0 0,0 0 66 0 0,0 0 288 0 0,0 0 122 0 0,0 0 28 0 0,0 0-133 0 0,-6 10-550 0 0,-6 16-393 0 0,9-20 301 0 0,0 1 1 0 0,0-1-1 0 0,-1 0 0 0 0,1 0 1 0 0,-1 0-1 0 0,0-1 0 0 0,-9 10 1 0 0,4-8-234 0 0,1-1-1 0 0,0 1 1 0 0,-1-1 0 0 0,0-1 0 0 0,-1 0 0 0 0,1 0-1 0 0,-1-1 1 0 0,0 0 0 0 0,0 0 0 0 0,-1-1 0 0 0,1-1-1 0 0,0 0 1 0 0,-12 1 0 0 0,1-1-128 0 0,-18-1-522 0 0,35-1 586 0 0,1-1-1 0 0,1 1 1 0 0,-1-1-1 0 0,0 0 1 0 0,0 1-1 0 0,0-1 1 0 0,0-1-1 0 0,0 1 1 0 0,1 0-1 0 0,-1-1 1 0 0,-2-1-1 0 0,-12-6-1043 0 0,15 8 704 0 0,0 1 1 0 0,0-1-1 0 0,0 0 0 0 0,0 0 1 0 0,0-1-1 0 0,0 1 1 0 0,-2-2-1 0 0,4 1-4653 0 0,0-7-1393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42 11975 0 0,'0'0'547'0'0,"0"0"-11"0"0,0-2-344 0 0,0 1-125 0 0,0 0 0 0 0,-1 0 0 0 0,1 0 0 0 0,0 0 0 0 0,0 0-1 0 0,-1 0 1 0 0,1 0 0 0 0,-1 1 0 0 0,1-1 0 0 0,-1 0 0 0 0,1 0 0 0 0,-1 0 0 0 0,1 0 0 0 0,-1 0 0 0 0,0 1 0 0 0,0-2-1 0 0,-1 0 266 0 0,1 1 180 0 0,-10-7 1024 0 0,6 5-877 0 0,3 1-284 0 0,0 1-1 0 0,-1 0 0 0 0,1 0 0 0 0,-1 0 1 0 0,1 0-1 0 0,-1 1 0 0 0,1-1 0 0 0,-1 0 1 0 0,1 1-1 0 0,-5 0 0 0 0,-26 12 1602 0 0,29-10-1880 0 0,0-1 0 0 0,-1 1 0 0 0,1 0 0 0 0,0 0 0 0 0,0 1 0 0 0,0-1 0 0 0,1 1 0 0 0,-1 0 0 0 0,1 0 0 0 0,-1 0 0 0 0,1 1 0 0 0,0-1 0 0 0,0 1 0 0 0,-2 4 0 0 0,1-3-18 0 0,1 1 1 0 0,-1-1-1 0 0,0 0 0 0 0,-1 0 1 0 0,-6 6-1 0 0,-16 19 60 0 0,-1 14-138 0 0,1 1 0 0 0,-24 57 0 0 0,42-79 0 0 0,1 1 0 0 0,1 0 0 0 0,1 0 0 0 0,1 1 0 0 0,1 0 0 0 0,1 0 0 0 0,1 46 0 0 0,6-20 0 0 0,13 63 0 0 0,-16-111 0 0 0,0 1 0 0 0,0 0 0 0 0,-1 0 0 0 0,1 0 0 0 0,-1 0 0 0 0,0 0 0 0 0,-1 0 0 0 0,1 0 0 0 0,-1 0 0 0 0,1 0 0 0 0,-1 0 0 0 0,0 0 0 0 0,-1 0 0 0 0,1 0 0 0 0,-1-1 0 0 0,1 1 0 0 0,-1-1 0 0 0,0 1 0 0 0,-4 3 0 0 0,4-4-1 0 0,0-1 0 0 0,0 0-1 0 0,0 0 1 0 0,-1 1 0 0 0,1-1-1 0 0,-1-1 1 0 0,1 1 0 0 0,-1 0 0 0 0,0-1-1 0 0,0 1 1 0 0,1-1 0 0 0,-6 1 0 0 0,-4 2 16 0 0,-23 3 1 0 0,16-4 41 0 0,16-2-62 0 0,0-1 1 0 0,0 0-1 0 0,0 0 1 0 0,0 1-1 0 0,-1-2 0 0 0,1 1 1 0 0,0 0-1 0 0,0-1 0 0 0,0 1 1 0 0,0-1-1 0 0,0 0 1 0 0,0 0-1 0 0,0 0 0 0 0,0-1 1 0 0,1 1-1 0 0,-1-1 0 0 0,0 1 1 0 0,-3-4-1 0 0,5 5-225 0 0,1-1 0 0 0,-1 0 0 0 0,0 1 0 0 0,0-1 0 0 0,1 0-1 0 0,-1 0 1 0 0,0 0 0 0 0,1 1 0 0 0,-1-1 0 0 0,1 0 0 0 0,-1 0 0 0 0,1 0 0 0 0,-1 0 0 0 0,1 0 0 0 0,0 0-1 0 0,0 0 1 0 0,-1 0 0 0 0,1 0 0 0 0,0 0 0 0 0,0 0 0 0 0,0 0 0 0 0,0 0 0 0 0,0-1 0 0 0,0 1 0 0 0,1-2-1 0 0,-1-2-19 0 0,-1-13-1285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13 265 13823 0 0,'0'-1'35'0'0,"-1"1"-1"0"0,0-1 0 0 0,1 1 1 0 0,-1 0-1 0 0,0-1 0 0 0,1 1 1 0 0,-1-1-1 0 0,1 1 1 0 0,-1-1-1 0 0,1 0 0 0 0,-1 1 1 0 0,1-1-1 0 0,-1 0 0 0 0,1 1 1 0 0,-1-1-1 0 0,1 0 0 0 0,0 1 1 0 0,0-1-1 0 0,-1 0 1 0 0,1 0-1 0 0,0 1 0 0 0,0-1 1 0 0,0 0-1 0 0,0 0 0 0 0,0 0 1 0 0,0 1-1 0 0,0-1 0 0 0,0 0 1 0 0,0 0-1 0 0,0 1 1 0 0,0-1-1 0 0,0 0 0 0 0,1 0 1 0 0,-1 1-1 0 0,0-1 0 0 0,1 0 1 0 0,-1 0-1 0 0,0 1 0 0 0,1-1 1 0 0,-1 0-1 0 0,1 1 1 0 0,-1-1-1 0 0,2 0 0 0 0,-2 0-23 0 0,1 1 0 0 0,-1 0 0 0 0,1 0 0 0 0,-1 0 0 0 0,1-1 0 0 0,-1 1 0 0 0,1 0-1 0 0,-1-1 1 0 0,0 1 0 0 0,1 0 0 0 0,-1-1 0 0 0,0 1 0 0 0,1-1 0 0 0,-1 1 0 0 0,0 0 0 0 0,1-1 0 0 0,-1 1-1 0 0,0-1 1 0 0,0 1 0 0 0,1-1 0 0 0,-1 1 0 0 0,0-1 0 0 0,0 1 0 0 0,0-1 0 0 0,0 1 0 0 0,0-1 0 0 0,0 1-1 0 0,0-1 1 0 0,0 1 0 0 0,0-1 0 0 0,0 0 0 0 0,0 1 0 0 0,0-1 0 0 0,0 1 0 0 0,0-1 0 0 0,0 1 0 0 0,-1-1-1 0 0,1 1 1 0 0,0-1 0 0 0,0 0 29 0 0,-1 1-1 0 0,1-1 0 0 0,0 0 1 0 0,0 1-1 0 0,0-1 0 0 0,0 0 1 0 0,0 1-1 0 0,1-1 1 0 0,-1 1-1 0 0,0-1 0 0 0,0 0 1 0 0,0 1-1 0 0,0-1 0 0 0,1 1 1 0 0,-1-1-1 0 0,0 0 0 0 0,1 1 1 0 0,-1-1-1 0 0,0 1 0 0 0,1-1 1 0 0,-1 1-1 0 0,1-1 1 0 0,-1 1-1 0 0,1 0 0 0 0,-1-1 1 0 0,1 1-1 0 0,0-1 0 0 0,20-10 785 0 0,-9 5-218 0 0,-7 3-358 0 0,0 0-1 0 0,1 1 0 0 0,-1-1 1 0 0,1 1-1 0 0,-1 0 0 0 0,1 1 1 0 0,0-1-1 0 0,0 1 0 0 0,8 0 1 0 0,7-1 728 0 0,29 4-1 0 0,-29-1-579 0 0,22-2-1 0 0,15-1-395 0 0,-40 3 0 0 0,0-2 0 0 0,-1 0 0 0 0,25-6 0 0 0,0 1 472 0 0,-35 5-328 0 0,0 1-1 0 0,0-1 0 0 0,0-1 0 0 0,0 1 1 0 0,0-1-1 0 0,-1 0 0 0 0,1-1 0 0 0,0 0 1 0 0,-1 0-1 0 0,12-7 0 0 0,-10 5-143 0 0,-8 5 0 0 0,1 0 0 0 0,-1-1 0 0 0,1 1 0 0 0,-1 0 0 0 0,1-1 0 0 0,-1 1 0 0 0,1 0 0 0 0,-1-1 0 0 0,0 1 0 0 0,1 0 0 0 0,-1-1 0 0 0,0 1 0 0 0,1-1 0 0 0,-1 1 0 0 0,0-1 0 0 0,1 1 0 0 0,-1-1 0 0 0,0 1 0 0 0,0-1 0 0 0,1 0 0 0 0,-1 1 0 0 0,0-1 0 0 0,0 1 0 0 0,0-1 0 0 0,0 1 0 0 0,0-1 0 0 0,0 0 0 0 0,0 1 0 0 0,0-1 0 0 0,0 0 0 0 0,-6-13 0 0 0,5 13 0 0 0,-3-4 114 0 0,1 0 0 0 0,-1 0-1 0 0,0 0 1 0 0,0 0 0 0 0,-1 1 0 0 0,1 0 0 0 0,-1 0-1 0 0,-9-6 1 0 0,4 4 91 0 0,1 1 0 0 0,-1 0-1 0 0,0 0 1 0 0,-12-4 0 0 0,16 8-205 0 0,0-1 0 0 0,-1 0 0 0 0,1 1 0 0 0,0 0 0 0 0,-1 1 0 0 0,1-1 0 0 0,-1 1 0 0 0,1 1 0 0 0,0-1 0 0 0,-1 1 0 0 0,1 0 0 0 0,-10 3 0 0 0,11-2 0 0 0,0 0 0 0 0,0 0 0 0 0,0 1 0 0 0,0 0 0 0 0,1 0 0 0 0,0 0 0 0 0,-1 0 0 0 0,1 1 0 0 0,0 0 0 0 0,1 0 0 0 0,-1 0 0 0 0,1 0 0 0 0,-1 0 0 0 0,1 1 0 0 0,-3 5 0 0 0,-24 56 0 0 0,27-56 0 0 0,0 0 0 0 0,0 0 0 0 0,1 1 0 0 0,0-1 0 0 0,0 17 0 0 0,-5 23 0 0 0,2-13 0 0 0,-2 6 0 0 0,7-42 0 0 0,0 0 0 0 0,-1 0 0 0 0,1 0 0 0 0,0 0 0 0 0,-1 0 0 0 0,1 0 0 0 0,-1 0 0 0 0,1-1 0 0 0,-1 1 0 0 0,1 0 0 0 0,-1 0 0 0 0,0 0 0 0 0,1 0 0 0 0,-1-1 0 0 0,0 1 0 0 0,0 0 0 0 0,1-1 0 0 0,-1 1 0 0 0,0-1 0 0 0,0 1 0 0 0,0-1 0 0 0,0 1 0 0 0,0-1 0 0 0,0 1 0 0 0,0-1 0 0 0,0 0 0 0 0,0 0 0 0 0,0 1 0 0 0,-1-1 0 0 0,-1 0 0 0 0,0 1 0 0 0,1-1 0 0 0,0 1 0 0 0,0-1 0 0 0,-1 0 0 0 0,1 0 0 0 0,0 0 0 0 0,-1-1 0 0 0,1 1 0 0 0,0 0 0 0 0,0-1 0 0 0,0 1 0 0 0,-4-2 0 0 0,-25-14 0 0 0,14 6 0 0 0,12 7-56 0 0,0 0-1 0 0,1 0 1 0 0,-1 0-1 0 0,1-1 1 0 0,0 1 0 0 0,0-1-1 0 0,0 0 1 0 0,0 0-1 0 0,-4-8 1 0 0,0-1-217 0 0,1 1-1 0 0,-8-20 1 0 0,3 15-827 0 0,10 15 569 0 0,0 0-1 0 0,1 0 0 0 0,-1 0 1 0 0,1 0-1 0 0,-1 0 0 0 0,-1-5 1 0 0,0-5-7320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27 257 11975 0 0,'0'0'267'0'0,"0"0"42"0"0,0 0 17 0 0,0 0-28 0 0,0 0-126 0 0,0 0 204 0 0,0 0 111 0 0,0 0 22 0 0,0 0 3 0 0,5-7 512 0 0,-1 2-423 0 0,0 0 0 0 0,0 1-1 0 0,0-1 1 0 0,1 1 0 0 0,6-5 0 0 0,-6 6-167 0 0,-1 0 1 0 0,0-1 0 0 0,0 0 0 0 0,0 0 0 0 0,-1 0-1 0 0,7-8 1 0 0,-5 5-251 0 0,0 0 0 0 0,1 1 0 0 0,-1-1 0 0 0,2 1-1 0 0,-1 0 1 0 0,1 1 0 0 0,12-9 0 0 0,-11 10-35 0 0,-1-2 0 0 0,0 1 0 0 0,0-1 1 0 0,-1 0-1 0 0,0 0 0 0 0,0-1 0 0 0,8-10 0 0 0,8-25-149 0 0,-22 41 0 0 0,0 1 0 0 0,1-1 0 0 0,-1 1 0 0 0,0-1 0 0 0,1 1 0 0 0,-1-1 0 0 0,0 0 0 0 0,0 1 0 0 0,0-1 0 0 0,1 0 0 0 0,-1 1 0 0 0,0-1 0 0 0,0 1 0 0 0,0-1 0 0 0,0 0 0 0 0,0 1 0 0 0,0-1 0 0 0,0 0 0 0 0,0 1 0 0 0,-1-1 0 0 0,1 0 0 0 0,0 1 0 0 0,0-1 0 0 0,0 1 0 0 0,-1-1 0 0 0,1 0 0 0 0,0 1 0 0 0,-1-1 0 0 0,1 1 0 0 0,-1-1 0 0 0,0-1 0 0 0,1 2 0 0 0,-1-1 0 0 0,1 1 0 0 0,0 0 0 0 0,0-1 0 0 0,-1 1 0 0 0,1-1 0 0 0,0 1 0 0 0,-1 0 0 0 0,1 0 0 0 0,0-1 0 0 0,-1 1 0 0 0,1 0 0 0 0,0-1 0 0 0,-1 1 0 0 0,1 0 0 0 0,-1 0 0 0 0,1 0 0 0 0,0 0 0 0 0,-1-1 0 0 0,1 1 0 0 0,-1 0 0 0 0,1 0 0 0 0,-1 0 0 0 0,1 0 0 0 0,0 0 0 0 0,-1 0 0 0 0,1 0 0 0 0,-1 0 0 0 0,1 0 0 0 0,-1 0 0 0 0,1 0 0 0 0,-1 0 0 0 0,0 1 0 0 0,0-1 0 0 0,-6 1 79 0 0,0-1 0 0 0,0 1-1 0 0,0 1 1 0 0,0-1 0 0 0,0 1 0 0 0,0 1-1 0 0,0-1 1 0 0,1 1 0 0 0,-1 0 0 0 0,1 1 0 0 0,-1-1-1 0 0,-8 9 1 0 0,2-2 126 0 0,0 2 0 0 0,0-1-1 0 0,2 2 1 0 0,-15 17 0 0 0,20-20-347 0 0,-1-1 0 0 0,1 1-1 0 0,1 1 1 0 0,0-1 0 0 0,0 1-1 0 0,-5 16 1 0 0,8-20 71 0 0,1-1 0 0 0,0 0 0 0 0,0 0 0 0 0,0 0-1 0 0,1 1 1 0 0,-1-1 0 0 0,1 0 0 0 0,1 1 0 0 0,0-1 0 0 0,-1 0 0 0 0,2 0-1 0 0,-1 1 1 0 0,4 8 0 0 0,-3-11 72 0 0,0-1 0 0 0,1 1-1 0 0,-1 0 1 0 0,1-1 0 0 0,0 0 0 0 0,0 1 0 0 0,0-1-1 0 0,0 0 1 0 0,1-1 0 0 0,-1 1 0 0 0,1-1 0 0 0,0 1-1 0 0,-1-1 1 0 0,1 0 0 0 0,0 0 0 0 0,0-1-1 0 0,1 1 1 0 0,-1-1 0 0 0,0 0 0 0 0,0 0 0 0 0,1 0-1 0 0,6 0 1 0 0,0-1-11 0 0,-1 1 0 0 0,1-2 0 0 0,-1 1 0 0 0,0-1 0 0 0,1-1 0 0 0,-1 0 0 0 0,0 0 0 0 0,16-6 0 0 0,-18 4-685 0 0,1 0 1 0 0,-1 0-1 0 0,1 0 0 0 0,-1-1 1 0 0,0-1-1 0 0,-1 1 1 0 0,0-1-1 0 0,1 0 0 0 0,-2-1 1 0 0,10-10-1 0 0,-5-1-1352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11975 0 0,'0'0'267'0'0,"0"0"42"0"0,0 0 17 0 0,-8 0 74 0 0,5-1-392 0 0,-12 1 65 0 0,-11 3 4255 0 0,24-2-904 0 0,17-1-2991 0 0,44-3 1527 0 0,-24 3-1944 0 0,-28 2-16 0 0,25-1-64 0 0,-30-1-273 0 0,-2 0-138 0 0,0 0-33 0 0,0 0-208 0 0,0 0-857 0 0,-1-2-379 0 0,-2-6-80 0 0,2 6-15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12 13823 0 0,'0'0'315'0'0,"0"0"45"0"0,0 0 21 0 0,0 0-49 0 0,1-1-220 0 0,0-4 39 0 0,-1 3 569 0 0,0 2 249 0 0,0 0 45 0 0,0 0-61 0 0,0 0-851 0 0,-1 0 1 0 0,1-1-1 0 0,-1 1 1 0 0,1 0 0 0 0,0-1-1 0 0,-1 1 1 0 0,1 0-1 0 0,-1 0 1 0 0,1-1-1 0 0,-1 1 1 0 0,1 0-1 0 0,-1 0 1 0 0,1 0-1 0 0,-1-1 1 0 0,1 1-1 0 0,-1 0 1 0 0,1 0-1 0 0,-1 0 1 0 0,1 0 0 0 0,-1 0-1 0 0,1 0 1 0 0,-2 0-1 0 0,-12 2 801 0 0,-46 18 225 0 0,56-18-1124 0 0,0 0-1 0 0,0 0 1 0 0,0 0 0 0 0,0 0-1 0 0,0 1 1 0 0,1-1 0 0 0,-1 1-1 0 0,-2 3 1 0 0,-5 4 406 0 0,6-8 309 0 0,3-2-614 0 0,-6 9 596 0 0,7-8-1022 0 0,1-1-154 0 0,1 1 439 0 0,0 0-1 0 0,0-1 1 0 0,-1 1-1 0 0,1-1 1 0 0,0 1 0 0 0,0-1-1 0 0,0 1 1 0 0,0-1-1 0 0,0 1 1 0 0,0-1-1 0 0,0 0 1 0 0,0 1 0 0 0,0-1-1 0 0,1 0 1 0 0,17 4 851 0 0,-8-3-748 0 0,0 0-1 0 0,0-1 0 0 0,0 0 1 0 0,0-1-1 0 0,0 0 0 0 0,15-4 1 0 0,-6 2-20 0 0,-1 0 1 0 0,28 0-1 0 0,-47 3-47 0 0,1 0 0 0 0,-1 0 0 0 0,0 0 0 0 0,1 0 0 0 0,-1 0 0 0 0,0 0 0 0 0,1 0 0 0 0,-1 0 0 0 0,0 0 0 0 0,0 0 0 0 0,1 0 0 0 0,-1 0 0 0 0,0 0 0 0 0,1 1 0 0 0,-1-1 0 0 0,0 0 0 0 0,1 0 0 0 0,-1 0 0 0 0,0 0 0 0 0,0 1 0 0 0,1-1 0 0 0,-1 0 0 0 0,0 0 0 0 0,0 0 0 0 0,0 1 0 0 0,1-1 0 0 0,-1 0 0 0 0,0 0 0 0 0,0 1 0 0 0,0-1 0 0 0,0 0 0 0 0,0 1 0 0 0,1-1 0 0 0,-1 0 0 0 0,0 1 0 0 0,0-1 0 0 0,0 0 0 0 0,0 0 0 0 0,0 1 0 0 0,0-1 0 0 0,0 0 0 0 0,0 1 0 0 0,0-1 0 0 0,0 0 0 0 0,0 1 0 0 0,-5 10 0 0 0,5-10 0 0 0,-2 4 0 0 0,-1-1 0 0 0,1 1 0 0 0,-1-1 0 0 0,0 1 0 0 0,-1-1 0 0 0,1 0 0 0 0,-7 6 0 0 0,-33 23 0 0 0,15-12 0 0 0,6-9 0 0 0,17-10 0 0 0,1 0 0 0 0,0 0 0 0 0,0 0 0 0 0,0 0 0 0 0,1 1 0 0 0,-1 0 0 0 0,1 0 0 0 0,-4 3 0 0 0,4 0 0 0 0,9-1 0 0 0,19 6 0 0 0,-11-5 0 0 0,22 13 0 0 0,-32-17 0 0 0,-1 1 0 0 0,0-1 0 0 0,0 0 0 0 0,0 1 0 0 0,0-1 0 0 0,-1 1 0 0 0,1 0 0 0 0,-1 0 0 0 0,0 0 0 0 0,0 0 0 0 0,4 7 0 0 0,-5-8 0 0 0,0 1 0 0 0,0 0 0 0 0,0 0 0 0 0,0 0 0 0 0,0-1 0 0 0,-1 1 0 0 0,1 0 0 0 0,-1 0 0 0 0,0 0 0 0 0,0 0 0 0 0,0 0 0 0 0,0 0 0 0 0,0 0 0 0 0,-1 0 0 0 0,1 0 0 0 0,-1 0 0 0 0,0 0 0 0 0,0-1 0 0 0,0 1 0 0 0,0 0 0 0 0,0-1 0 0 0,-3 5 0 0 0,0-2 0 0 0,-1 0 0 0 0,1 0 0 0 0,-1-1 0 0 0,0 0 0 0 0,-1 0 0 0 0,1 0 0 0 0,-8 4 0 0 0,9-6 0 0 0,-1 0 0 0 0,1-1 0 0 0,0 0 0 0 0,-1 1 0 0 0,1-1 0 0 0,-7 0 0 0 0,-4 2 0 0 0,9-3 0 0 0,0 1 0 0 0,0-1 0 0 0,0 1 0 0 0,0-2 0 0 0,0 1 0 0 0,0-1 0 0 0,0 0 0 0 0,0 0 0 0 0,0 0 0 0 0,0-1 0 0 0,1 0 0 0 0,-1 0 0 0 0,-8-5 0 0 0,13 6 0 0 0,0 1 0 0 0,0-1 0 0 0,1 0 0 0 0,-1 0 0 0 0,0 1 0 0 0,0-1 0 0 0,1 0 0 0 0,-1 0 0 0 0,0 0 0 0 0,1 0 0 0 0,-1 0 0 0 0,1 0 0 0 0,-1 0 0 0 0,1 0 0 0 0,0 0 0 0 0,-1 0 0 0 0,1 0 0 0 0,0 0 0 0 0,0 0 0 0 0,-1 0 0 0 0,1 0 0 0 0,0 0 0 0 0,0-1 0 0 0,0 1 0 0 0,1 0 0 0 0,-1 0 0 0 0,0 0 0 0 0,0 0 0 0 0,1 0 0 0 0,-1 0 0 0 0,0 0 0 0 0,1 0 0 0 0,-1 0 0 0 0,1 0 0 0 0,-1 0 0 0 0,1 0 0 0 0,0 0 0 0 0,1-1 0 0 0,-1-1 0 0 0,6-8-195 0 0,1 1-1 0 0,0 0 0 0 0,1 0 1 0 0,0 1-1 0 0,0 0 1 0 0,16-11-1 0 0,-9 6-463 0 0,18-19-1 0 0,45-67-8404 0 0,-59 72 7016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30 15663 0 0,'0'0'356'0'0,"0"0"50"0"0,0 0 20 0 0,0 0-42 0 0,0 0-180 0 0,0 0 176 0 0,0 0 107 0 0,0 0 22 0 0,0 0 71 0 0,0 0 286 0 0,0 0 124 0 0,0 0 30 0 0,0 0-133 0 0,3-8-550 0 0,1 2-262 0 0,-3 5 13 0 0,0 0 1 0 0,1 0 0 0 0,-1 0-1 0 0,0 1 1 0 0,1-1 0 0 0,-1 1-1 0 0,0-1 1 0 0,1 1 0 0 0,-1-1-1 0 0,1 1 1 0 0,-1 0 0 0 0,3 0-1 0 0,1-1 149 0 0,4-1-186 0 0,0 0-1 0 0,0 0 1 0 0,1 1 0 0 0,-1 1-1 0 0,0-1 1 0 0,1 2 0 0 0,-1-1-1 0 0,0 1 1 0 0,1 1 0 0 0,-1-1-1 0 0,17 7 1 0 0,-13-2-51 0 0,-10-3 0 0 0,-3-1 0 0 0,6 10 0 0 0,-8-8 0 0 0,1-3 0 0 0,0 3 38 0 0,0 0 1 0 0,0-1-1 0 0,-1 0 0 0 0,0 1 1 0 0,0-1-1 0 0,0 0 0 0 0,0 0 1 0 0,0 0-1 0 0,0 0 0 0 0,-1 0 1 0 0,0 0-1 0 0,-5 3 1 0 0,-3 3 268 0 0,-2 0 0 0 0,-13 6 0 0 0,-12 8 156 0 0,1 4-345 0 0,15-12-103 0 0,0 1 1 0 0,-32 32 0 0 0,41-30-16 0 0,13-18 0 0 0,0 0 0 0 0,0 1 0 0 0,-1-1 0 0 0,1 0 0 0 0,0 1 0 0 0,0-1 0 0 0,-1 1 0 0 0,1-1 0 0 0,0 0 0 0 0,0 1 0 0 0,0-1 0 0 0,0 1 0 0 0,0-1 0 0 0,0 0 0 0 0,0 1 0 0 0,0-1 0 0 0,0 1 0 0 0,0-1 0 0 0,0 1 0 0 0,0-1 0 0 0,0 0 0 0 0,0 1 0 0 0,0-1 0 0 0,0 1 0 0 0,0-1 0 0 0,0 0 0 0 0,0 1 0 0 0,1-1 0 0 0,-1 1 0 0 0,0-1 0 0 0,0 0 0 0 0,0 1 0 0 0,1-1 0 0 0,-1 0 0 0 0,0 1 0 0 0,1-1 0 0 0,-1 0 0 0 0,0 0 0 0 0,1 1 0 0 0,-1-1 0 0 0,0 0 0 0 0,1 0 0 0 0,0 1 0 0 0,2 2 0 0 0,7 6 0 0 0,17 4 0 0 0,-13-7-830 0 0,0-2 1 0 0,1 1-1 0 0,0-2 0 0 0,-1 0 0 0 0,1 0 1 0 0,1-2-1 0 0,-1 0 0 0 0,0 0 1 0 0,29-4-1 0 0,-34 2-705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8287 0 0,'0'0'382'0'0,"0"0"-8"0"0,0 1-240 0 0,-2 6 19 0 0,1-6 567 0 0,1-1 249 0 0,-5 5 603 0 0,5-2 6180 0 0,2-2-7604 0 0,0 0-1 0 0,0 0 0 0 0,0 0 1 0 0,1-1-1 0 0,-1 1 1 0 0,0 0-1 0 0,0-1 0 0 0,0 0 1 0 0,0 1-1 0 0,1-1 1 0 0,-1 0-1 0 0,4 0 0 0 0,30-6 1008 0 0,-28 4-810 0 0,1 1 0 0 0,13-2 1 0 0,-19 3-228 0 0,0 0 0 0 0,0 0 0 0 0,0-1 0 0 0,0 1 0 0 0,0-1 0 0 0,6-2 0 0 0,18-5 173 0 0,-8 1-291 0 0,-2 5-64 0 0,-16 2-273 0 0,0 0-138 0 0,12-1-43 0 0,-2 0-4337 0 0,-11 1 3320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 11975 0 0,'0'0'267'0'0,"0"0"42"0"0,0 0 17 0 0,0 0-28 0 0,0 0-58 0 0,0 0 491 0 0,0 0 238 0 0,0 0 45 0 0,0 0-61 0 0,0 0-288 0 0,0 0-121 0 0,2-1-28 0 0,44-18 4247 0 0,-44 18-4626 0 0,0 0 0 0 0,-1 1 0 0 0,1-1 0 0 0,0 1 1 0 0,0-1-1 0 0,0 1 0 0 0,0 0 0 0 0,-1 0 0 0 0,1 0 0 0 0,3 0 0 0 0,7 0 336 0 0,-4 2-457 0 0,0 3-16 0 0,-1 3 0 0 0,-6-6-1 0 0,0 1 0 0 0,0-1 0 0 0,-1 1 0 0 0,1-1 0 0 0,-1 1 0 0 0,1 0 0 0 0,-1-1 0 0 0,0 1 0 0 0,0 0 0 0 0,0-1-1 0 0,0 1 1 0 0,-1-1 0 0 0,1 1 0 0 0,-1 0 0 0 0,0-1 0 0 0,0 4 0 0 0,-1-1 14 0 0,0 1 0 0 0,-1-1 0 0 0,1 1 0 0 0,-1-1-1 0 0,0 0 1 0 0,-5 6 0 0 0,-2-1 241 0 0,0 0 0 0 0,-1 0-1 0 0,-1-1 1 0 0,0 0 0 0 0,-13 7 0 0 0,-15 10 199 0 0,24-14-453 0 0,15-12 0 0 0,1 0 0 0 0,0 0 0 0 0,0 0 0 0 0,0 0 0 0 0,0 0 0 0 0,-1 0 0 0 0,1 0 0 0 0,0 0 0 0 0,0 1 0 0 0,0-1 0 0 0,0 0 0 0 0,-1 0 0 0 0,1 0 0 0 0,0 0 0 0 0,0 0 0 0 0,0 1 0 0 0,0-1 0 0 0,0 0 0 0 0,0 0 0 0 0,0 0 0 0 0,-1 0 0 0 0,1 1 0 0 0,0-1 0 0 0,0 0 0 0 0,0 0 0 0 0,0 0 0 0 0,0 1 0 0 0,0-1 0 0 0,0 0 0 0 0,0 0 0 0 0,0 0 0 0 0,0 0 0 0 0,0 1 0 0 0,0-1 0 0 0,0 0 0 0 0,0 0 0 0 0,0 0 0 0 0,0 1 0 0 0,0-1 0 0 0,0 0 0 0 0,0 0 0 0 0,1 0 0 0 0,-1 1 0 0 0,0-1 0 0 0,0 0 0 0 0,0 0 0 0 0,0 0 0 0 0,0 0 0 0 0,0 0 0 0 0,1 1 0 0 0,-1-1 0 0 0,0 0 0 0 0,0 0 0 0 0,0 0 0 0 0,0 0 0 0 0,1 0 0 0 0,-1 0 0 0 0,0 0 0 0 0,0 0 0 0 0,0 1 0 0 0,0-1 0 0 0,1 0 0 0 0,-1 0 0 0 0,0 0 0 0 0,0 0 0 0 0,1 0 0 0 0,11 3 0 0 0,-12-3 0 0 0,13 2-30 0 0,1-1 0 0 0,0-1 0 0 0,-1 0 0 0 0,1-1 0 0 0,0-1 0 0 0,-1 0 0 0 0,14-4 0 0 0,5 0-131 0 0,-31 6-314 0 0,7-2-232 0 0,-6 1-7862 0 0,-2 1 1049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205 448 15663 0 0,'0'0'356'0'0,"0"0"50"0"0,0 0 20 0 0,2 0-42 0 0,-1 1-381 0 0,0-1 0 0 0,-1 0 0 0 0,1 0 0 0 0,0 0 0 0 0,-1 0 0 0 0,1-1 0 0 0,0 1 0 0 0,-1 0 0 0 0,1 0 0 0 0,-1 0 0 0 0,1 0 0 0 0,0-1 0 0 0,-1 1 0 0 0,1 0 0 0 0,-1-1 0 0 0,1 1 0 0 0,-1 0 0 0 0,1-1 0 0 0,-1 1-1 0 0,1-1 1 0 0,-1 1 0 0 0,1-1 0 0 0,-1 1 0 0 0,1-1 0 0 0,-1 1 0 0 0,1-2 0 0 0,0 0 67 0 0,0 0-1 0 0,0 0 0 0 0,-1 0 1 0 0,1 0-1 0 0,-1 0 0 0 0,1 0 1 0 0,-1-1-1 0 0,1-2 1 0 0,-1 1 195 0 0,0 0 1 0 0,0 0 0 0 0,0 0 0 0 0,-1 0-1 0 0,0 0 1 0 0,1 0 0 0 0,-1 0 0 0 0,-1 0 0 0 0,1 0-1 0 0,-2-4 1 0 0,-3-3 562 0 0,5 9-714 0 0,0 1 0 0 0,0-1 1 0 0,0 0-1 0 0,0 1 0 0 0,0-1 1 0 0,0 0-1 0 0,-1 1 0 0 0,1 0 0 0 0,-1-1 1 0 0,1 1-1 0 0,-1 0 0 0 0,1-1 0 0 0,-1 1 1 0 0,1 0-1 0 0,-4-1 0 0 0,3 1-94 0 0,0 0 0 0 0,0 0 0 0 0,0 1-1 0 0,0-1 1 0 0,-1 1 0 0 0,1-1 0 0 0,0 1 0 0 0,-1 0-1 0 0,1 0 1 0 0,0 0 0 0 0,-1 0 0 0 0,1 0 0 0 0,0 0-1 0 0,-4 1 1 0 0,2 1 75 0 0,-1-1 0 0 0,1 1 0 0 0,0 0 0 0 0,-1 0 0 0 0,1 0 0 0 0,-6 6 0 0 0,-3 2 174 0 0,0 2 0 0 0,1-1 0 0 0,-11 15 0 0 0,19-22-259 0 0,-5 7-10 0 0,-14 21 0 0 0,20-28 0 0 0,1 0 0 0 0,-1 1 0 0 0,1-1 0 0 0,1 0 0 0 0,-1 1 0 0 0,0 0 0 0 0,1-1 0 0 0,-1 10 0 0 0,1-13 0 0 0,1 0-1 0 0,0 0 1 0 0,0 0-1 0 0,0 0 1 0 0,0 0-1 0 0,0 0 1 0 0,0 0-1 0 0,0 0 1 0 0,0 0-1 0 0,0 0 1 0 0,0 0-1 0 0,1 0 1 0 0,-1 0-1 0 0,0 0 1 0 0,1 0-1 0 0,-1 0 1 0 0,1 0 0 0 0,-1 0-1 0 0,1-1 1 0 0,-1 1-1 0 0,1 0 1 0 0,0 0-1 0 0,-1 0 1 0 0,1-1-1 0 0,0 1 1 0 0,0 0-1 0 0,2 1-50 0 0,-2-1-50 0 0,1 0 0 0 0,0 0 0 0 0,-1 0 0 0 0,1 0-1 0 0,0 0 1 0 0,0 0 0 0 0,0-1 0 0 0,-1 1 0 0 0,1-1 0 0 0,0 0 0 0 0,0 1 0 0 0,0-1-1 0 0,0 0 1 0 0,0 0 0 0 0,0 0 0 0 0,0 0 0 0 0,0 0 0 0 0,0-1 0 0 0,3 0 0 0 0,5-1 132 0 0,-1-1 1 0 0,13-5-1 0 0,-5 0 40 0 0,0 0 0 0 0,0-1 1 0 0,-1-1-1 0 0,0 0 0 0 0,-1-1 0 0 0,0-1 0 0 0,-1 0 0 0 0,0-1 0 0 0,-1-1 1 0 0,-1 0-1 0 0,0-1 0 0 0,-1 0 0 0 0,11-19 0 0 0,-6 6 71 0 0,-2-1 1 0 0,0-1-1 0 0,-2-1 0 0 0,-2 0 1 0 0,0 0-1 0 0,8-57 0 0 0,-16 82-87 0 0,-1-1 1 0 0,0 0-1 0 0,-1 0 0 0 0,0 1 1 0 0,0-1-1 0 0,0 0 0 0 0,-2-10 1 0 0,2 17-44 0 0,0-1 1 0 0,0 1-1 0 0,0 0 1 0 0,-1-1-1 0 0,1 1 1 0 0,0-1-1 0 0,0 1 1 0 0,0-1 0 0 0,-1 1-1 0 0,1 0 1 0 0,0-1-1 0 0,0 1 1 0 0,-1 0-1 0 0,1-1 1 0 0,0 1-1 0 0,-1 0 1 0 0,1-1-1 0 0,0 1 1 0 0,-1 0-1 0 0,1 0 1 0 0,0-1-1 0 0,-1 1 1 0 0,1 0-1 0 0,-1 0 1 0 0,1 0-1 0 0,0-1 1 0 0,-1 1 0 0 0,1 0-1 0 0,-1 0 1 0 0,0 0 27 0 0,0 0 1 0 0,0 1 0 0 0,0-1 0 0 0,0 0 0 0 0,0 1-1 0 0,0-1 1 0 0,0 0 0 0 0,0 1 0 0 0,0-1 0 0 0,0 1 0 0 0,1-1-1 0 0,-2 2 1 0 0,-20 22 658 0 0,22-24-699 0 0,-20 29 0 0 0,2 0 0 0 0,1 1 0 0 0,-13 35 0 0 0,9-22 0 0 0,19-39-1 0 0,-51 119-842 0 0,48-109 712 0 0,1 0-1 0 0,0 1 1 0 0,1-1-1 0 0,1 1 1 0 0,0-1-1 0 0,1 1 1 0 0,1 16-1 0 0,0-30-13 0 0,0 0 1 0 0,1 1-1 0 0,-1-1 1 0 0,0 1-1 0 0,0-1 0 0 0,1 1 1 0 0,-1-1-1 0 0,1 0 0 0 0,-1 1 1 0 0,1-1-1 0 0,0 0 0 0 0,0 1 1 0 0,-1-1-1 0 0,1 0 0 0 0,0 0 1 0 0,0 0-1 0 0,0 0 0 0 0,0 0 1 0 0,0 0-1 0 0,0 0 0 0 0,1 0 1 0 0,-1 0-1 0 0,0 0 1 0 0,0-1-1 0 0,1 1 0 0 0,-1 0 1 0 0,0-1-1 0 0,1 1 0 0 0,-1-1 1 0 0,1 0-1 0 0,-1 1 0 0 0,0-1 1 0 0,1 0-1 0 0,-1 0 0 0 0,1 0 1 0 0,-1 0-1 0 0,1 0 0 0 0,-1 0 1 0 0,1 0-1 0 0,-1-1 1 0 0,1 1-1 0 0,1-1 0 0 0,12-3-7019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 6447 0 0,'0'0'499'0'0,"0"0"-35"0"0,0 0 1075 0 0,5-4 1854 0 0,-3 3 1962 0 0,0-2-5559 0 0,4 4 2713 0 0,-1 3 4808 0 0,-1 0-7269 0 0,0 0 0 0 0,0 0 0 0 0,-1 0 0 0 0,0 0 0 0 0,0 1 0 0 0,0 0 0 0 0,-1-1 0 0 0,1 1 0 0 0,-1 0 0 0 0,0 0 0 0 0,0 0 0 0 0,-1 1 0 0 0,0-1 0 0 0,0 0 0 0 0,0 1 0 0 0,0-1 0 0 0,-1 11 0 0 0,0-9-16 0 0,-1 0 1 0 0,1-1-1 0 0,-1 1 0 0 0,-1 0 1 0 0,1-1-1 0 0,-1 1 0 0 0,-1-1 1 0 0,1 1-1 0 0,-1-1 0 0 0,0 0 1 0 0,-6 9-1 0 0,2-5 29 0 0,-1 0-1 0 0,0-1 1 0 0,0 0 0 0 0,-1-1-1 0 0,-14 12 1 0 0,22-20-61 0 0,1 0 0 0 0,0 0 0 0 0,-1 0 0 0 0,1 0 0 0 0,0 0 0 0 0,0 0 0 0 0,-1 1 0 0 0,1-1 0 0 0,0 0 0 0 0,0 0 0 0 0,-1 0 0 0 0,1 1 0 0 0,0-1 0 0 0,0 0 0 0 0,0 0 0 0 0,-1 1 0 0 0,1-1 0 0 0,0 0 0 0 0,0 0 0 0 0,0 1 0 0 0,0-1 0 0 0,0 0 0 0 0,0 0 0 0 0,-1 1 0 0 0,1-1 0 0 0,0 0 0 0 0,0 1 0 0 0,0-1 0 0 0,0 0 0 0 0,0 1 0 0 0,0-1 0 0 0,0 0 0 0 0,0 1 0 0 0,0-1 0 0 0,0 0 0 0 0,1 0 0 0 0,-1 1 0 0 0,0-1 0 0 0,0 0 0 0 0,0 1 0 0 0,0-1 0 0 0,0 0 0 0 0,0 0 0 0 0,1 1 0 0 0,-1-1 0 0 0,0 0 0 0 0,0 0 0 0 0,0 1 0 0 0,1-1 0 0 0,-1 0 0 0 0,0 0 0 0 0,1 1 0 0 0,-1 0-2 0 0,1 0 0 0 0,0 0 1 0 0,0 0-1 0 0,0 1 0 0 0,-1-1 0 0 0,1 0 0 0 0,0 0 1 0 0,0 0-1 0 0,0-1 0 0 0,1 1 0 0 0,-1 0 0 0 0,0 0 0 0 0,0 0 1 0 0,0-1-1 0 0,1 1 0 0 0,-1-1 0 0 0,0 1 0 0 0,0-1 1 0 0,1 1-1 0 0,-1-1 0 0 0,3 0 0 0 0,3 2-18 0 0,20 12 8 0 0,-23-12 12 0 0,0 1 0 0 0,-1-1 0 0 0,1 1 0 0 0,-1-1 0 0 0,0 1 0 0 0,0 0 0 0 0,0 0 0 0 0,0 1 0 0 0,0-1 0 0 0,-1 1 0 0 0,1-1 0 0 0,-1 1 0 0 0,0 0 0 0 0,0-1 0 0 0,-1 1 0 0 0,1 0 0 0 0,-1 0 0 0 0,1 1 0 0 0,-2-1 0 0 0,1 0 0 0 0,0 0 0 0 0,-1 1 0 0 0,1-1 0 0 0,-1 0 0 0 0,0 0 0 0 0,-1 1 0 0 0,1-1 0 0 0,-2 7 0 0 0,-48 157 64 0 0,42-145-60 0 0,0 2 11 0 0,-1 0 0 0 0,-1-1 0 0 0,-18 31 0 0 0,19-41 2 0 0,6-8 16 0 0,-1 1 0 0 0,0 0 0 0 0,-1-1 0 0 0,0 0 0 0 0,1 0 0 0 0,-2 0 0 0 0,1-1 0 0 0,-11 9-1 0 0,14-13-27 0 0,1 0 0 0 0,-1-1-1 0 0,0 1 1 0 0,1 0 0 0 0,-1-1-1 0 0,0 1 1 0 0,1-1 0 0 0,-1 1-1 0 0,0-1 1 0 0,0 0 0 0 0,0 0-1 0 0,1 0 1 0 0,-1 0 0 0 0,0 0-1 0 0,0 0 1 0 0,0 0 0 0 0,1-1-1 0 0,-4 0 1 0 0,2 0 6 0 0,0-1 0 0 0,0 1 0 0 0,1 0 0 0 0,-1-1-1 0 0,1 0 1 0 0,-1 0 0 0 0,1 0 0 0 0,0 0 0 0 0,-1 0 0 0 0,-2-4 0 0 0,3 3-3 0 0,-1 0 0 0 0,1 0 1 0 0,0-1-1 0 0,0 1 0 0 0,0-1 1 0 0,0 1-1 0 0,1-1 1 0 0,-1 0-1 0 0,1 0 0 0 0,0 0 1 0 0,0 1-1 0 0,1-1 0 0 0,-1 0 1 0 0,1 0-1 0 0,0 0 0 0 0,0 0 1 0 0,0-5-1 0 0,3 2-8 0 0,-1-1 1 0 0,1 1-1 0 0,1 0 0 0 0,-1 0 1 0 0,1 1-1 0 0,1-1 0 0 0,-1 1 1 0 0,1 0-1 0 0,10-11 0 0 0,2 1-8 0 0,38-27 0 0 0,-26 24-490 0 0,42-21 1 0 0,-49 29-219 0 0,8-5-120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10135 0 0,'0'0'231'0'0,"0"0"29"0"0,0 0 19 0 0,0 0 105 0 0,0 0 410 0 0,0 0 184 0 0,0 0 40 0 0,0 0-63 0 0,0 0-290 0 0,0 0-121 0 0,0 0-28 0 0,0 0-4 0 0,2 1 0 0 0,1-1-313 0 0,1 0-1 0 0,-1-1 1 0 0,0 1-1 0 0,0-1 1 0 0,0 1 0 0 0,0-1-1 0 0,0 0 1 0 0,1 0-1 0 0,-2 0 1 0 0,1 0-1 0 0,0-1 1 0 0,0 1 0 0 0,4-4-1 0 0,2-1 259 0 0,-1 0 0 0 0,1-1 0 0 0,6-7 0 0 0,25-34 687 0 0,-25 29-1160 0 0,-5 6 423 0 0,-1-1-1 0 0,0 0 0 0 0,-1 0 1 0 0,9-25-1 0 0,-16 36-404 0 0,0-1 0 0 0,0 1 0 0 0,0-1 0 0 0,-1 1 0 0 0,1-1 0 0 0,-1 1 0 0 0,0-6 0 0 0,0 6-2 0 0,-1-6 0 0 0,1 8 0 0 0,0 1 0 0 0,-1 0 0 0 0,1-1 0 0 0,0 1 0 0 0,0-1 0 0 0,0 1 0 0 0,-1 0 0 0 0,1-1 0 0 0,0 1 0 0 0,0 0 0 0 0,-1-1 0 0 0,1 1 0 0 0,0 0 0 0 0,-1 0 0 0 0,1-1 0 0 0,0 1 0 0 0,-1 0 0 0 0,1 0 0 0 0,-1-1 0 0 0,-1 1 0 0 0,1 0 0 0 0,-1 0 0 0 0,1 0 0 0 0,-1 0 0 0 0,1 0 0 0 0,-1 0 0 0 0,1 0 0 0 0,-1 1 0 0 0,1-1 0 0 0,0 0 0 0 0,-1 1 0 0 0,1-1 0 0 0,-1 1 0 0 0,1 0 0 0 0,0-1 0 0 0,-1 1 0 0 0,1 0 0 0 0,0 0 0 0 0,0 0 0 0 0,-2 1 0 0 0,-25 26 0 0 0,19-18 0 0 0,-4 3 0 0 0,1 1 0 0 0,1 0 0 0 0,-17 27 0 0 0,22-32 0 0 0,1 1 0 0 0,0 1 0 0 0,1-1 0 0 0,0 0 0 0 0,0 1 0 0 0,1 0 0 0 0,-2 14 0 0 0,5-22 0 0 0,0 1 0 0 0,0 0 0 0 0,0 0 0 0 0,0-1 0 0 0,1 1 0 0 0,-1 0 0 0 0,1-1 0 0 0,0 1 0 0 0,0 0 0 0 0,0-1 0 0 0,0 1 0 0 0,1-1 0 0 0,0 0 0 0 0,-1 1 0 0 0,1-1 0 0 0,0 0 0 0 0,1 0 0 0 0,-1 0 0 0 0,0-1 0 0 0,1 1 0 0 0,0 0 0 0 0,0-1 0 0 0,-1 0 0 0 0,2 1 0 0 0,-1-1 0 0 0,0 0 0 0 0,0-1 0 0 0,0 1 0 0 0,1 0 0 0 0,-1-1 0 0 0,1 0 0 0 0,-1 0 0 0 0,1 0 0 0 0,0 0 0 0 0,-1-1 0 0 0,1 1 0 0 0,0-1 0 0 0,7-1 0 0 0,-1 0 0 0 0,0-1 0 0 0,0-1 0 0 0,0 0 0 0 0,0-1 0 0 0,-1 0 0 0 0,17-9 0 0 0,51-37 0 0 0,-56 35 0 0 0,-1-1 0 0 0,-1-1 0 0 0,-1-1 0 0 0,0-1 0 0 0,-2 0 0 0 0,27-40 0 0 0,-39 53 67 0 0,0 0-1 0 0,-1 0 1 0 0,0-1-1 0 0,0 0 0 0 0,0 0 1 0 0,-1 1-1 0 0,0-1 1 0 0,0 0-1 0 0,-1-1 1 0 0,0 1-1 0 0,0 0 1 0 0,-1 0-1 0 0,0-11 1 0 0,-1 16 442 0 0,-7-1-148 0 0,7 2-351 0 0,1 1-1 0 0,-1 0 0 0 0,1-1 0 0 0,-1 1 0 0 0,1 0 0 0 0,-1-1 0 0 0,1 1 1 0 0,-1 0-1 0 0,1 0 0 0 0,-1 0 0 0 0,1-1 0 0 0,-1 1 0 0 0,0 0 0 0 0,1 0 0 0 0,-1 0 1 0 0,1 0-1 0 0,-1 0 0 0 0,1 0 0 0 0,-1 0 0 0 0,0 0 0 0 0,1 1 0 0 0,-1-1 1 0 0,1 0-1 0 0,-1 0 0 0 0,1 0 0 0 0,-2 1 0 0 0,-5 3-9 0 0,0 0 0 0 0,0 0 0 0 0,0 1 0 0 0,1 0 0 0 0,0 0 0 0 0,0 0 0 0 0,0 1 0 0 0,0 0 0 0 0,1 1 0 0 0,0-1 0 0 0,0 1 0 0 0,1 0 0 0 0,0 0 0 0 0,-6 14 0 0 0,6-9 0 0 0,4 0 0 0 0,5-2 0 0 0,-2-7 0 0 0,0-1 0 0 0,0 1 0 0 0,0-1 0 0 0,1 1 0 0 0,-1-1 0 0 0,0 0 0 0 0,1 0 0 0 0,0-1 0 0 0,-1 1 0 0 0,1-1 0 0 0,0 0 0 0 0,7 2 0 0 0,6-1 0 0 0,31 1 0 0 0,4 0 0 0 0,-40 1 0 0 0,-3 5 0 0 0,-8-7 0 0 0,0 0 0 0 0,-1 0 0 0 0,1 0 0 0 0,-1 1 0 0 0,1-1 0 0 0,-1 0 0 0 0,0 0 0 0 0,1 0 0 0 0,-1 1 0 0 0,0-1 0 0 0,-1 0 0 0 0,1 1 0 0 0,0-1 0 0 0,-1 0 0 0 0,1 0 0 0 0,-2 3 0 0 0,-1 4 0 0 0,-1-1 0 0 0,-8 15 0 0 0,-4 8 0 0 0,12-21 0 0 0,2-4 0 0 0,0 1 0 0 0,0-1 0 0 0,0 1 0 0 0,0 8 0 0 0,2-3 0 0 0,10-4 0 0 0,6 1 0 0 0,-11-9 0 0 0,-2-1 0 0 0,5 1-397 0 0,1 0 0 0 0,-1-1 0 0 0,1 0 0 0 0,9-2 0 0 0,-15 2 253 0 0,-1 1 0 0 0,1-1 0 0 0,-1 0-1 0 0,1-1 1 0 0,-1 1 0 0 0,1 0 0 0 0,-1-1-1 0 0,0 1 1 0 0,1-1 0 0 0,-1 0 0 0 0,0 1 0 0 0,0-1-1 0 0,0 0 1 0 0,-1 0 0 0 0,1-1 0 0 0,0 1-1 0 0,-1 0 1 0 0,2-3 0 0 0,7-20-1380 0 0,-1-1-11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13823 0 0,'0'0'315'0'0,"2"0"45"0"0,2-3-267 0 0,1 0 0 0 0,-1 0 0 0 0,0-1 0 0 0,1 1 0 0 0,-2-1 0 0 0,1 0-1 0 0,0 0 1 0 0,5-8 0 0 0,6-7-21 0 0,30-32 2313 0 0,-44 50-1873 0 0,5-4 2512 0 0,-6 10-8 0 0,-1 1-3840 0 0,-6 26 824 0 0,-1-1 0 0 0,-23 57 0 0 0,21-62 0 0 0,1-1 0 0 0,0 1 0 0 0,2 1 0 0 0,-6 46 0 0 0,11-55 0 0 0,1-7 0 0 0,0 0 0 0 0,1-1 0 0 0,1 15 0 0 0,-1-24 0 0 0,0-1 0 0 0,0 1 0 0 0,0-1 0 0 0,0 1 0 0 0,0 0 0 0 0,0-1 0 0 0,0 1 0 0 0,1-1 0 0 0,-1 1 0 0 0,0-1 0 0 0,0 1 0 0 0,1 0 0 0 0,-1-1 0 0 0,0 1 0 0 0,0-1 0 0 0,1 1 0 0 0,0-1 0 0 0,-1 1 0 0 0,0-1 0 0 0,1 0 0 0 0,-1 0 0 0 0,1 0 0 0 0,-1 0 0 0 0,1 0 0 0 0,-1 0 0 0 0,0 0 0 0 0,1 0 0 0 0,-1 0 0 0 0,1 0 0 0 0,-1 0 0 0 0,0 0 0 0 0,1-1 0 0 0,-1 1 0 0 0,1 0 0 0 0,-1 0 0 0 0,0 0 0 0 0,1 0 0 0 0,-1-1 0 0 0,0 1 0 0 0,1-1 0 0 0,0 0 0 0 0,1 0 0 0 0,-1 0 0 0 0,0-1 0 0 0,0 1 0 0 0,0-1 0 0 0,0 1 0 0 0,0-1 0 0 0,0 0 0 0 0,0 1 0 0 0,-1-1 0 0 0,1 0 0 0 0,-1 1 0 0 0,1-4 0 0 0,4-26 0 0 0,-4 21 0 0 0,0-10 0 0 0,-2-37 0 0 0,-1 12 0 0 0,-7-126 79 0 0,5 131 285 0 0,4 38-314 0 0,0-3 181 0 0,0-1 1 0 0,-1 1 0 0 0,0 0-1 0 0,0 0 1 0 0,-2-5 0 0 0,3 10-229 0 0,0-1 0 0 0,0 1 0 0 0,0 0 1 0 0,0 0-1 0 0,0 0 0 0 0,0-1 0 0 0,0 1 1 0 0,0 0-1 0 0,0 0 0 0 0,0-1 0 0 0,0 1 1 0 0,0 0-1 0 0,0 0 0 0 0,0-1 0 0 0,0 1 1 0 0,0 0-1 0 0,0 0 0 0 0,0 0 0 0 0,0-1 0 0 0,1 1 1 0 0,-1 0-1 0 0,0 0 0 0 0,0 0 0 0 0,0 0 1 0 0,0-1-1 0 0,1 1 0 0 0,-1 0 0 0 0,0 0 1 0 0,0 0-1 0 0,0 0 0 0 0,1 0 0 0 0,-1 0 1 0 0,0 0-1 0 0,0-1 0 0 0,0 1 0 0 0,1 0 0 0 0,-1 0 1 0 0,0 0-1 0 0,0 0 0 0 0,1 0 0 0 0,-1 0 1 0 0,0 0-1 0 0,0 0 0 0 0,1 0 0 0 0,-1 0 1 0 0,0 0-1 0 0,14 1 11 0 0,-12-1-15 0 0,53 3-17 0 0,-23 0-78 0 0,1-1 0 0 0,0-2 1 0 0,57-7-1 0 0,-80 6-85 0 0,27-9-1369 0 0,-35 10 825 0 0,-2 0-246 0 0,0 0-815 0 0,0 0-3258 0 0,0 0-1394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 13823 0 0,'0'0'630'0'0,"0"0"-13"0"0,2-1-393 0 0,5-3-125 0 0,15-9 1787 0 0,-20 12-1374 0 0,-2 1 0 0 0,13-5 1024 0 0,-12 5-1393 0 0,0 1 0 0 0,-1-1 0 0 0,1 0 1 0 0,0 0-1 0 0,0 0 0 0 0,0 0 0 0 0,-1 0 0 0 0,1 0 0 0 0,0 0 0 0 0,0 0 0 0 0,0 0 0 0 0,-1 0 0 0 0,3-1 0 0 0,-3 1-63 0 0,1 0-1 0 0,0 0 1 0 0,-1-1 0 0 0,1 1-1 0 0,0 0 1 0 0,0 0-1 0 0,-1 0 1 0 0,1 0-1 0 0,0 0 1 0 0,0 0-1 0 0,-1 0 1 0 0,1 1 0 0 0,0-1-1 0 0,0 0 1 0 0,-1 0-1 0 0,1 0 1 0 0,0 1-1 0 0,0-1 1 0 0,12 9 78 0 0,-9-5-150 0 0,6 12-9 0 0,-6-13 1 0 0,8 20 0 0 0,-9-19 0 0 0,5 16 0 0 0,-6-16 0 0 0,1 19 0 0 0,-3-20 40 0 0,0 1 1 0 0,0 0-1 0 0,-1-1 0 0 0,0 1 1 0 0,0 0-1 0 0,0-1 0 0 0,0 1 0 0 0,0-1 1 0 0,-1 0-1 0 0,1 1 0 0 0,-1-1 0 0 0,0 0 1 0 0,0 0-1 0 0,0 0 0 0 0,0 0 1 0 0,-1 0-1 0 0,1-1 0 0 0,-1 1 0 0 0,-5 4 1 0 0,-7 3 335 0 0,1 0 0 0 0,-32 16 0 0 0,24-14-262 0 0,15-7-114 0 0,3-3 0 0 0,0 0 0 0 0,1 0 0 0 0,-1-1 0 0 0,0 1 0 0 0,-8 1 0 0 0,9-1 0 0 0,14-5 0 0 0,33-6 0 0 0,-30 8 0 0 0,-1 4 0 0 0,0 2 0 0 0,0 2 0 0 0,-1 1 0 0 0,-1-3-64 0 0,-9-4-273 0 0,-2-1-138 0 0,2 0 151 0 0,0-1-1 0 0,0 0 1 0 0,0 0-1 0 0,0 0 1 0 0,0 0-1 0 0,0 0 1 0 0,0 0-1 0 0,-1 0 1 0 0,1-1-1 0 0,0 1 1 0 0,-1-1-1 0 0,1 1 1 0 0,-1-1-1 0 0,0 0 1 0 0,2-2-1 0 0,-2 2-6839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15663 0 0,'0'0'356'0'0,"0"0"50"0"0,0 0 20 0 0,0 0-42 0 0,0 0-180 0 0,0 0 176 0 0,-10 13 1128 0 0,6-6-1293 0 0,-1 0-1 0 0,1 0 0 0 0,1 1 1 0 0,-1 0-1 0 0,1-1 1 0 0,1 1-1 0 0,0 0 0 0 0,0 1 1 0 0,-2 11-1 0 0,-7 53-214 0 0,9-66-1 0 0,1-4-6 0 0,0 0 1 0 0,0 0 0 0 0,1 0 0 0 0,0 0-1 0 0,-1 0 1 0 0,1 0 0 0 0,0 0 0 0 0,0 0-1 0 0,1 3 1 0 0,-1-4-331 0 0,0-2-138 0 0,0 0-33 0 0,8-4-1781 0 0,8-10-1695 0 0,-6 5 1937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13823 0 0,'0'0'315'0'0,"0"0"45"0"0,0 0 21 0 0,-1 6 63 0 0,-12 37 1784 0 0,3-15-897 0 0,2-1-1 0 0,-8 51 1 0 0,12-49-416 0 0,1-1-416 0 0,1 53-1 0 0,2-79-835 0 0,0-2-138 0 0,0 0-33 0 0,0 0 66 0 0,0 0 220 0 0,0 0-164 0 0,0 0-102 0 0,-2 1 137 0 0,1-1 1 0 0,0 1 0 0 0,-1 0 0 0 0,1-1 0 0 0,0 0 0 0 0,-1 1 0 0 0,1-1 0 0 0,-1 0 0 0 0,1 1 0 0 0,-2-1 0 0 0,-16 1-1174 0 0,4-1-11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13823 0 0,'0'0'315'0'0,"0"0"45"0"0,0 0 21 0 0,0 0-49 0 0,1 0-220 0 0,0 1-101 0 0,0-1 0 0 0,1 1 0 0 0,-1-1 0 0 0,0 1 0 0 0,0-1 0 0 0,0 0 0 0 0,0 0 0 0 0,1 0 1 0 0,-1 0-1 0 0,0 0 0 0 0,0 0 0 0 0,1 0 0 0 0,-1 0 0 0 0,0 0 0 0 0,0 0 0 0 0,0 0 0 0 0,2-1 0 0 0,4-1 238 0 0,129-19 6135 0 0,-31 4-5020 0 0,-41 6-1364 0 0,-56 11 0 0 0,-1 1-133 0 0,-6-1-563 0 0,-1 0-257 0 0,0 0-831 0 0,0 0-3260 0 0,0 0-1394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13823 0 0,'16'-20'315'0'0,"-13"16"45"0"0,-3 4 21 0 0,0 0-49 0 0,-1 0-220 0 0,-20 0 1844 0 0,21 0-1444 0 0,0 0 0 0 0,0 0 0 0 0,0 0 0 0 0,0 0 0 0 0,0 0 0 0 0,0 0 0 0 0,-17 0 1536 0 0,8 3-1836 0 0,7 1 135 0 0,3-3-278 0 0,-1 0 0 0 0,1-1 0 0 0,0 1 0 0 0,0 0 0 0 0,0-1 0 0 0,-1 1 0 0 0,1-1 0 0 0,0 1 0 0 0,0-1 0 0 0,0 1 0 0 0,0-1 0 0 0,1 1 0 0 0,37 9 1131 0 0,-20-7-1200 0 0,1-2 0 0 0,-1 0 0 0 0,32-4 0 0 0,-35 0-1673 0 0,-16 3-242 0 0,0 0-107 0 0,0 0-24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3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97 187 15663 0 0,'0'0'356'0'0,"2"0"50"0"0,6-2-179 0 0,0 0 1 0 0,0-1 0 0 0,8-4 0 0 0,20-6 678 0 0,-15 8 796 0 0,-1 1-1 0 0,29-1 1 0 0,-35 4-1379 0 0,1 0-1 0 0,-1-1 0 0 0,0 0 1 0 0,24-8-1 0 0,-1-1-15 0 0,-22 6-207 0 0,0 0 1 0 0,26-12-1 0 0,-38 15-71 0 0,-1 1 0 0 0,1-1 0 0 0,-1 1 0 0 0,1-1 1 0 0,-1 0-1 0 0,0 0 0 0 0,0 0 0 0 0,0 0 0 0 0,0 0 0 0 0,3-4 0 0 0,-5 5 8 0 0,1 0 0 0 0,-1 0 0 0 0,1 0 0 0 0,-1 0 0 0 0,0 0 0 0 0,1 0 0 0 0,-1 0 1 0 0,0-1-1 0 0,0 1 0 0 0,0 0 0 0 0,0 0 0 0 0,0 0 0 0 0,0 0 0 0 0,0 0 0 0 0,0-1 0 0 0,0 1 0 0 0,0 0 0 0 0,-1-2 0 0 0,-1 1 23 0 0,1 0 1 0 0,0-1-1 0 0,-1 1 0 0 0,0 0 0 0 0,1 0 0 0 0,-1 0 1 0 0,0 0-1 0 0,0 0 0 0 0,0 0 0 0 0,-1 1 1 0 0,1-1-1 0 0,0 1 0 0 0,-1-1 0 0 0,1 1 1 0 0,-1 0-1 0 0,-2-1 0 0 0,-2-1-60 0 0,0 1 0 0 0,1-1 0 0 0,-1 2 0 0 0,0-1 0 0 0,0 1 0 0 0,0 0 0 0 0,0 0 0 0 0,0 1 0 0 0,0 0 0 0 0,0 1 0 0 0,0-1 0 0 0,0 1 0 0 0,0 0 0 0 0,0 1 0 0 0,0 0 0 0 0,0 0 0 0 0,1 0 0 0 0,-1 1 0 0 0,1 0 0 0 0,0 0 0 0 0,-1 1 0 0 0,2 0 0 0 0,-1 0 0 0 0,0 0 0 0 0,-9 11 0 0 0,5-5-16 0 0,0 1 1 0 0,2 0-1 0 0,-1 1 1 0 0,1 0-1 0 0,1 1 0 0 0,-11 25 1 0 0,-22 83-102 0 0,18-47 178 0 0,21-71 88 0 0,1-3-172 0 0,0 1 1 0 0,-1 0-1 0 0,1-1 0 0 0,0 1 1 0 0,-1 0-1 0 0,1-1 0 0 0,-1 1 0 0 0,1 0 1 0 0,-1-1-1 0 0,1 1 0 0 0,-1-1 1 0 0,0 1-1 0 0,1-1 0 0 0,-1 1 0 0 0,1-1 1 0 0,-1 0-1 0 0,0 1 0 0 0,0-1 1 0 0,1 0-1 0 0,-1 0 0 0 0,0 1 0 0 0,1-1 1 0 0,-1 0-1 0 0,0 0 0 0 0,0 0 1 0 0,0 0-1 0 0,1 0 0 0 0,-1 0 0 0 0,-1 0 1 0 0,0 0-157 0 0,0 0 178 0 0,0 0 0 0 0,0 0-1 0 0,0 0 1 0 0,0 0 0 0 0,0-1 0 0 0,0 1 0 0 0,0-1-1 0 0,0 1 1 0 0,1-1 0 0 0,-1 0 0 0 0,0 0-1 0 0,0 1 1 0 0,1-1 0 0 0,-1-1 0 0 0,0 1-1 0 0,1 0 1 0 0,-1 0 0 0 0,1 0 0 0 0,-1-1 0 0 0,1 1-1 0 0,-1-3 1 0 0,-6-4 106 0 0,1-2 0 0 0,-8-13 1 0 0,9 13-904 0 0,0 0 1049 0 0,1-1 1 0 0,0 0-1 0 0,0 1 0 0 0,-4-19 1 0 0,0-4-2298 0 0,2 5-5516 0 0,3 17-150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4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59 209 4719 0 0,'0'0'216'0'0,"0"0"90"0"0,0 0 248 0 0,-9-7 2810 0 0,8 6-2990 0 0,0 0 0 0 0,0 1 0 0 0,0-1-1 0 0,0 1 1 0 0,0-1 0 0 0,0 1 0 0 0,-1 0-1 0 0,1 0 1 0 0,0-1 0 0 0,0 1 0 0 0,0 0-1 0 0,0 0 1 0 0,-1 0 0 0 0,1 0 0 0 0,0 0-1 0 0,0 0 1 0 0,0 1 0 0 0,0-1 0 0 0,0 0-1 0 0,-2 1 1 0 0,2 0-292 0 0,0 0 0 0 0,0 0-1 0 0,0 0 1 0 0,0 0 0 0 0,0 0 0 0 0,0 0 0 0 0,0 0-1 0 0,1 1 1 0 0,-1-1 0 0 0,0 0 0 0 0,1 1-1 0 0,-1-1 1 0 0,1 0 0 0 0,-1 1 0 0 0,1-1 0 0 0,-1 1-1 0 0,1-1 1 0 0,0 3 0 0 0,-5 57 492 0 0,0-7-167 0 0,4-37-287 0 0,1-1-1 0 0,0 1 1 0 0,3 18-1 0 0,0 19 139 0 0,-3-35-142 0 0,0-1 0 0 0,1 1 0 0 0,2-1 0 0 0,0 1 0 0 0,8 28 0 0 0,-9-42-91 0 0,0 0 0 0 0,0-1-1 0 0,1 1 1 0 0,-1-1 0 0 0,1 0 0 0 0,0 0-1 0 0,0 0 1 0 0,1 0 0 0 0,-1 0-1 0 0,1-1 1 0 0,0 0 0 0 0,0 0 0 0 0,8 6-1 0 0,-9-7-14 0 0,1-1 0 0 0,-1 1-1 0 0,1 0 1 0 0,0-1 0 0 0,0 0-1 0 0,-1 0 1 0 0,1 0 0 0 0,0 0-1 0 0,0-1 1 0 0,0 1 0 0 0,0-1-1 0 0,0 0 1 0 0,0 0 0 0 0,0-1-1 0 0,0 1 1 0 0,0-1 0 0 0,7-2-1 0 0,14-6 36 0 0,-1-2-1 0 0,0 0 1 0 0,0-2-1 0 0,-1 0 0 0 0,-1-2 1 0 0,-1 0-1 0 0,0-1 1 0 0,26-27-1 0 0,14-18-24 0 0,-11 10 38 0 0,101-79 0 0 0,-113 102-52 0 0,44-30 27 0 0,-69 50-26 0 0,0 0 0 0 0,1 1 1 0 0,0 1-1 0 0,21-6 0 0 0,-31 11-3 0 0,0 0 0 0 0,0 0-1 0 0,0 1 1 0 0,0-1 0 0 0,0 1 0 0 0,0 0 0 0 0,0 0 0 0 0,0 1 0 0 0,0-1-1 0 0,0 1 1 0 0,0 0 0 0 0,7 2 0 0 0,-4 0-3 0 0,-1 0 0 0 0,0 0 0 0 0,0 1 0 0 0,0 0 1 0 0,-1 0-1 0 0,11 9 0 0 0,-2 1-2 0 0,-1 2 0 0 0,0-1 0 0 0,-1 2 0 0 0,11 19 0 0 0,24 37 1 0 0,-40-61 0 0 0,2-3 0 0 0,-2-2 11 0 0,-5-6 45 0 0,-2-1 24 0 0,0 0 9 0 0,0 0-14 0 0,0 0-10 0 0,2-1-12 0 0,2-2-10 0 0,0-1 0 0 0,0-1 0 0 0,6-7 0 0 0,6-6 52 0 0,-7 10-98 0 0,0 1-1 0 0,1 0 1 0 0,0 0-1 0 0,0 1 0 0 0,17-7 1 0 0,59-19-38 0 0,-34 14 20 0 0,236-73-32 0 0,-251 83 51 0 0,-1 2 0 0 0,1 1 0 0 0,0 2 0 0 0,60 2-1 0 0,-37 2-19 0 0,63 3-9 0 0,-25 3 19 0 0,-55-5-1 0 0,-1 1 0 0 0,1 3 0 0 0,72 18 0 0 0,-96-18 13 0 0,165 44 0 0 0,-162-46 0 0 0,-1-2 0 0 0,1 0 0 0 0,0-1 0 0 0,0-1 0 0 0,0-1 0 0 0,37-6 0 0 0,-16-4 13 0 0,-1-2-1 0 0,0-2 0 0 0,-1-1 1 0 0,-1-3-1 0 0,57-34 1 0 0,-63 32 26 0 0,-1-1 0 0 0,34-31 0 0 0,-64 52-34 0 0,-2 0-2 0 0,0 1 1 0 0,-1-1-1 0 0,1 0 0 0 0,0 1 0 0 0,-1-1 1 0 0,1 1-1 0 0,-1-1 0 0 0,1 0 1 0 0,-1 1-1 0 0,1-1 0 0 0,-1 0 1 0 0,1 0-1 0 0,-1 0 0 0 0,0 1 0 0 0,1-1 1 0 0,-1 0-1 0 0,0 0 0 0 0,1 0 1 0 0,-1-1-1 0 0,0 1 3 0 0,0 1 1 0 0,0-1-1 0 0,0 1 1 0 0,-1 0-1 0 0,1-1 1 0 0,0 1-1 0 0,0-1 1 0 0,0 1-1 0 0,0-1 1 0 0,-1 1-1 0 0,1 0 1 0 0,0-1-1 0 0,0 1 1 0 0,-1 0-1 0 0,1-1 1 0 0,0 1-1 0 0,-1 0 1 0 0,1-1-1 0 0,0 1 1 0 0,-1 0-1 0 0,1 0 1 0 0,0-1-1 0 0,-1 1 1 0 0,1 0-1 0 0,-1 0 1 0 0,0 0-1 0 0,-10-5 75 0 0,7 4-61 0 0,0 0 0 0 0,0 0 0 0 0,0 1-1 0 0,0 0 1 0 0,-1 0 0 0 0,1 0 0 0 0,0 0 0 0 0,-4 1 0 0 0,-36 9 41 0 0,29-6-23 0 0,0 0-158 0 0,-44 9 133 0 0,52-13-713 0 0,-1 1 1 0 0,1-1-1 0 0,-11-1 0 0 0,5-2-6727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83 100 5983 0 0,'0'0'464'0'0,"0"0"-192"0"0,0 0 332 0 0,0 0 179 0 0,0 0 32 0 0,0 0-34 0 0,0 0-173 0 0,0 0-80 0 0,2-11 745 0 0,14-27 1722 0 0,-12 30-2107 0 0,-3 6-558 0 0,1 0 0 0 0,-1-1 0 0 0,0 1-1 0 0,0-1 1 0 0,0 1 0 0 0,0-1 0 0 0,-1 1-1 0 0,1-1 1 0 0,-1 0 0 0 0,0 1-1 0 0,1-6 1 0 0,-1 6 17 0 0,0 2-90 0 0,0-2-38 0 0,0-1 767 0 0,-2 4-404 0 0,-5 12-246 0 0,-7 21-311 0 0,-1 9 131 0 0,3-12-43 0 0,1 2-1 0 0,-6 35 0 0 0,-12 74 246 0 0,27-135-278 0 0,1 2 56 0 0,-1-1 1 0 0,1 1 0 0 0,0 0-1 0 0,1-1 1 0 0,1 14 0 0 0,-1-13-65 0 0,0-7-7 0 0,0-2-1 0 0,0 0 0 0 0,0-16-685 0 0,0 0 1 0 0,2 0-1 0 0,0 0 0 0 0,8-31 0 0 0,-2 22-7227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29 193 13823 0 0,'0'0'315'0'0,"0"0"45"0"0,0 0 21 0 0,-1-3-49 0 0,1 1-260 0 0,0-1 0 0 0,0 1 0 0 0,-1 0 0 0 0,1-1 0 0 0,-1 1 0 0 0,0 0 0 0 0,1-1 0 0 0,-1 1 0 0 0,-2-3 0 0 0,1 2 255 0 0,1 1 182 0 0,0 0-66 0 0,-3-8-294 0 0,0 1-61 0 0,-3-15 3086 0 0,5 15 1607 0 0,4 8-4632 0 0,1-1-147 0 0,1-1 0 0 0,0 1 0 0 0,-1 0 0 0 0,1 1 1 0 0,0-1-1 0 0,0 1 0 0 0,0-1 0 0 0,6 0 0 0 0,6-2-5 0 0,42-11 3 0 0,-5 1 0 0 0,67-33 0 0 0,-99 41 0 0 0,-16 6 0 0 0,0 1 0 0 0,9-1 0 0 0,-13 0 0 0 0,0 0 0 0 0,0 0 0 0 0,-1 0 0 0 0,1 1 0 0 0,0-1 0 0 0,-1 0 0 0 0,1 0 0 0 0,0 0 0 0 0,-1 1 0 0 0,1-1 0 0 0,0 0 0 0 0,-1 1 0 0 0,1-1 0 0 0,-1 1 0 0 0,2 0 0 0 0,-1 2-135 0 0,0 0-1 0 0,0 0 1 0 0,0-1-1 0 0,0 2 1 0 0,-1-1-1 0 0,1 0 1 0 0,-1 0-1 0 0,1 0 1 0 0,-1 0-1 0 0,0 0 1 0 0,-1 0 0 0 0,1 0-1 0 0,0 0 1 0 0,-3 6-1 0 0,3-7-121 0 0,-1-1 0 0 0,1 0 0 0 0,-1 1 0 0 0,0-1 0 0 0,1 0 0 0 0,-1 1 0 0 0,0-1-1 0 0,0 0 1 0 0,0 0 0 0 0,0 0 0 0 0,0 0 0 0 0,0 0 0 0 0,0 0 0 0 0,-2 1 0 0 0,-1 1-1161 0 0,-5 5-5404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17503 0 0,'0'0'384'0'0,"-6"10"88"0"0,6-10 8 0 0,0 0 8 0 0,0 14-392 0 0,0 2-96 0 0,0-3 0 0 0,0 3 0 0 0,0-2-384 0 0,0 0-104 0 0,0 1-24 0 0,0 1 0 0 0,-2 0-1224 0 0,0-2-248 0 0,-2 9-56 0 0,4-23-8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19351 0 0,'-11'-5'2103'0'0,"6"0"-2014"0"0,3 3 282 0 0,2 2 117 0 0,0 0 21 0 0,0 0-66 0 0,2-1-294 0 0,0-1-19 0 0,1 0 1 0 0,0 0-1 0 0,0 1 0 0 0,-1-1 0 0 0,1 1 1 0 0,1-1-1 0 0,-1 1 0 0 0,0 0 0 0 0,0 0 1 0 0,0 0-1 0 0,0 1 0 0 0,1-1 0 0 0,-1 1 0 0 0,0 0 1 0 0,5 0-1 0 0,-7 0-166 0 0,3-1 53 0 0,1 3-16 0 0,9 1-3 0 0,35 14 2 0 0,27 6-64 0 0,-74-22-83 0 0,35 7-1430 0 0,-10-8-2703 0 0,-18-1-2884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18 13823 0 0,'0'0'630'0'0,"0"0"-13"0"0,0 0-252 0 0,0 0 391 0 0,0 0 216 0 0,0 0 42 0 0,0 0-61 0 0,-3-8 25 0 0,5 5 2261 0 0,6-3-3084 0 0,1 5-66 0 0,-8 1-39 0 0,0 1-1 0 0,1-1 1 0 0,-1 0 0 0 0,0 1-1 0 0,0-1 1 0 0,1 1-1 0 0,-1-1 1 0 0,0 1 0 0 0,0-1-1 0 0,0 1 1 0 0,0 0 0 0 0,0 0-1 0 0,0-1 1 0 0,0 1-1 0 0,0 0 1 0 0,0 0 0 0 0,0 0-1 0 0,0 0 1 0 0,0 0-1 0 0,0 3 1 0 0,11 21 884 0 0,-9-9-934 0 0,0 0 0 0 0,0 1 0 0 0,-2-1 0 0 0,0 1 0 0 0,-2 19 0 0 0,1-10 0 0 0,-2 12 0 0 0,-8 47 0 0 0,3-33 0 0 0,6-44 0 0 0,0-4 0 0 0,1-1 0 0 0,-1 0 0 0 0,1 0 0 0 0,-1 0 0 0 0,0 0 0 0 0,-1 0 0 0 0,1 0 0 0 0,0 0 0 0 0,-1 0 0 0 0,-2 3 0 0 0,-22 31 443 0 0,22-32-59 0 0,0-1 0 0 0,-1 0-1 0 0,-7 7 1 0 0,9-9-314 0 0,-7 3-70 0 0,9-4 0 0 0,0-1 0 0 0,0 1 0 0 0,0-1 0 0 0,0 1 0 0 0,0-1 0 0 0,0 0 0 0 0,0 0 0 0 0,0 1 0 0 0,0-1 0 0 0,0 0 0 0 0,0 0 0 0 0,0 0 0 0 0,-1 0 0 0 0,1 0 0 0 0,0 0 0 0 0,-2-1 0 0 0,0 0 0 0 0,-4 2 0 0 0,4-1 0 0 0,0 0 0 0 0,0 0 0 0 0,1 0 0 0 0,-1 0 0 0 0,0-1 0 0 0,0 1 0 0 0,1-1 0 0 0,-6-1 0 0 0,3 0 0 0 0,0 0 0 0 0,0 0 0 0 0,0 0 0 0 0,1 0 0 0 0,-1-1 0 0 0,0 0 0 0 0,1 0 0 0 0,0 0 0 0 0,0 0 0 0 0,0-1 0 0 0,0 1 0 0 0,0-1 0 0 0,1 0 0 0 0,0 0 0 0 0,0-1 0 0 0,-5-7 0 0 0,0-4 0 0 0,0-1 0 0 0,1 0 0 0 0,-6-25 0 0 0,11 37 0 0 0,0 0 0 0 0,1-1 0 0 0,-1 1 0 0 0,1-1 0 0 0,1 1 0 0 0,-1-1 0 0 0,1 0 0 0 0,1-9 0 0 0,-1 14 0 0 0,3-15 0 0 0,1 11 0 0 0,-2 4 0 0 0,7-11 0 0 0,17-16 0 0 0,-10 10 0 0 0,-9 12 0 0 0,-1 0 0 0 0,1 0 0 0 0,8-6 0 0 0,9-7 0 0 0,-16 11 0 0 0,-1 3 0 0 0,12-6 0 0 0,-15 7 0 0 0,-3 3 0 0 0,1 0 0 0 0,-1 0 0 0 0,1 0 0 0 0,-1 0 0 0 0,0 0 0 0 0,1 0 0 0 0,0 1 0 0 0,-1-1 0 0 0,1 0 0 0 0,-1 1 0 0 0,1-1 0 0 0,0 1 0 0 0,-1 0 0 0 0,1 0 0 0 0,0-1 0 0 0,-1 1 0 0 0,1 0 0 0 0,2 1 0 0 0,19-2 0 0 0,-19 2 0 0 0,-2-1 0 0 0,-1 0 0 0 0,1 0 0 0 0,0 0 0 0 0,-1 0 0 0 0,1 0 0 0 0,0 1 0 0 0,-1-1 0 0 0,1 1 0 0 0,0-1 0 0 0,-1 1 0 0 0,4 1 0 0 0,-1 0 0 0 0,9 2 0 0 0,-2 4 0 0 0,1 2 0 0 0,-7 2-64 0 0,-4-5 419 0 0,-1-4-3076 0 0,0 0-1098 0 0,0-3 2284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10:57:5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23 140 19351 0 0,'-18'-5'886'0'0,"15"3"-21"0"0,2-5 78 0 0,1 6-899 0 0,0 1 1 0 0,0 0-1 0 0,0-1 1 0 0,0 1-1 0 0,0-1 1 0 0,0 1-1 0 0,0-1 1 0 0,0 1-1 0 0,0-1 0 0 0,0 1 1 0 0,0 0-1 0 0,1-1 1 0 0,-1 1-1 0 0,0-1 1 0 0,0 1-1 0 0,0-1 1 0 0,1 1-1 0 0,-1 0 1 0 0,0-1-1 0 0,0 1 1 0 0,1 0-1 0 0,-1-1 0 0 0,0 1 1 0 0,1 0-1 0 0,-1-1 1 0 0,0 1-1 0 0,1 0 1 0 0,-1 0-1 0 0,0-1 1 0 0,1 1-1 0 0,7-7 264 0 0,1 1 1 0 0,0-1-1 0 0,0 2 0 0 0,0-1 1 0 0,10-3-1 0 0,53-20 66 0 0,-29 13-11 0 0,-26 9-57 0 0,1 0 0 0 0,23-4 0 0 0,-35 10-253 0 0,-1 0 0 0 0,0 0 0 0 0,0 0 0 0 0,1 1 0 0 0,-1 0-1 0 0,0 0 1 0 0,1 1 0 0 0,-1-1 0 0 0,0 1 0 0 0,0 0-1 0 0,0 0 1 0 0,10 5 0 0 0,-5 0-53 0 0,-4 6 0 0 0,-5-9 40 0 0,0 1-1 0 0,-1 0 0 0 0,1-1 1 0 0,-1 1-1 0 0,0 0 1 0 0,0 0-1 0 0,0 0 1 0 0,0-1-1 0 0,-1 1 1 0 0,0 0-1 0 0,0-1 1 0 0,0 1-1 0 0,0 0 1 0 0,-2 3-1 0 0,0 1 102 0 0,-1 0 1 0 0,0 0-1 0 0,-1-1 0 0 0,1 1 1 0 0,-7 6-1 0 0,-8 6 34 0 0,-36 31 1 0 0,-5 5 11 0 0,52-48-175 0 0,1 1-1 0 0,0 0 1 0 0,0 0 0 0 0,1 1-1 0 0,-6 12 1 0 0,7-9-12 0 0,5 0 0 0 0,1-11 0 0 0,0 1 0 0 0,1-1 0 0 0,-1 0 0 0 0,1 1 0 0 0,-1-1 0 0 0,1 0 0 0 0,0 0 0 0 0,0 0 0 0 0,0 0 0 0 0,0 0 0 0 0,0-1 0 0 0,1 1 0 0 0,-1-1 0 0 0,0 1 0 0 0,1-1 0 0 0,-1 0 0 0 0,1 0 0 0 0,-1 0 0 0 0,1 0 0 0 0,0 0 0 0 0,3 0 0 0 0,6 1 0 0 0,0 0 0 0 0,0 0 0 0 0,19-1 0 0 0,-22-1 0 0 0,81 4 0 0 0,-81-3 0 0 0,-1 0 0 0 0,0 0 0 0 0,1 1 0 0 0,-1 1 0 0 0,0-1 0 0 0,0 1 0 0 0,0 1 0 0 0,10 5 0 0 0,-9-2 0 0 0,-2 3-64 0 0,-7-9-667 0 0,3 6 1587 0 0,-2-5-3763 0 0,0-2-3475 0 0,-1 0-2406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15663 0 0,'0'0'356'0'0,"1"-1"50"0"0,9-8-55 0 0,0 1 0 0 0,20-12 1 0 0,0 0 984 0 0,-28 19-893 0 0,-1 0-294 0 0,7-5-312 0 0,-8 6 105 0 0,1-1 1 0 0,-1 1 0 0 0,0-1-1 0 0,1 1 1 0 0,-1 0 0 0 0,1-1-1 0 0,-1 1 1 0 0,0 0 0 0 0,1 0-1 0 0,-1-1 1 0 0,1 1-1 0 0,-1 0 1 0 0,1 0 0 0 0,-1 0-1 0 0,1-1 1 0 0,0 1 0 0 0,-1 0-1 0 0,1 0 1 0 0,-1 0 0 0 0,1 0-1 0 0,-1 0-454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10135 0 0,'0'0'464'0'0,"0"0"-9"0"0,0 0-155 0 0,2-1 443 0 0,5-4-166 0 0,0 0 1 0 0,-1-1-1 0 0,0 1 1 0 0,0-1-1 0 0,-1-1 1 0 0,7-8-1 0 0,3-2 43 0 0,141-154 3988 0 0,-103 106-3171 0 0,-10 10-739 0 0,-35 46-656 0 0,-1-1 1 0 0,0 0-1 0 0,10-20 1 0 0,-14 24 173 0 0,0-1 0 0 0,-1 1 1 0 0,1-1-1 0 0,-1 0 0 0 0,0 1 0 0 0,-1-1 1 0 0,1-14-1 0 0,-2 16-118 0 0,-4-21-31 0 0,0 18-67 0 0,4 6 21 0 0,-1 1-1 0 0,0 0 0 0 0,0 0 1 0 0,0 0-1 0 0,0 0 1 0 0,0 0-1 0 0,-1 1 0 0 0,1-1 1 0 0,0 0-1 0 0,0 0 1 0 0,0 1-1 0 0,-1-1 0 0 0,1 1 1 0 0,0-1-1 0 0,-1 1 1 0 0,1-1-1 0 0,-1 1 1 0 0,1 0-1 0 0,0 0 0 0 0,-1-1 1 0 0,1 1-1 0 0,-1 0 1 0 0,1 1-1 0 0,0-1 0 0 0,-1 0 1 0 0,1 0-1 0 0,-1 0 1 0 0,-1 2-1 0 0,0-1 51 0 0,-1 0-1 0 0,1 1 1 0 0,0-1 0 0 0,1 1-1 0 0,-1 0 1 0 0,0 0 0 0 0,0 0-1 0 0,1 0 1 0 0,-1 1 0 0 0,1-1-1 0 0,-3 4 1 0 0,-5 8-3 0 0,0 1-1 0 0,1 1 1 0 0,0-1-1 0 0,1 1 1 0 0,1 1-1 0 0,1-1 1 0 0,0 1 0 0 0,-4 22-1 0 0,2-4-209 0 0,-15 85-1100 0 0,3 18 892 0 0,-9 81 92 0 0,25-191 258 0 0,-7 29 0 0 0,-1 8 0 0 0,11-50 0 0 0,-2-4 0 0 0,3-11 0 0 0,0 0 0 0 0,0 0 0 0 0,-1 0 0 0 0,1 0 0 0 0,0 0 0 0 0,-1 0 0 0 0,1 0 0 0 0,0 0 0 0 0,-1 0 0 0 0,1-1 0 0 0,0 1 0 0 0,0 0 0 0 0,-1 0 0 0 0,1 0 0 0 0,0 0 0 0 0,-1-1 0 0 0,1 1 0 0 0,0 0 0 0 0,0 0 0 0 0,0 0 0 0 0,-1-1 0 0 0,1 1 0 0 0,0 0 0 0 0,0-1 0 0 0,-22-21 0 0 0,17 16 0 0 0,4 6 0 0 0,1-1 0 0 0,-1 1 0 0 0,1-1 0 0 0,0 1 0 0 0,-1-1 0 0 0,1 1 0 0 0,0-1 0 0 0,0 1 0 0 0,-1-1 0 0 0,1 1 0 0 0,0-1 0 0 0,0 0 0 0 0,0 1 0 0 0,0-1 0 0 0,0 1 0 0 0,0-1 0 0 0,-1 0 0 0 0,2 1 0 0 0,-1-1 0 0 0,0 1 0 0 0,0-1 0 0 0,0 0 0 0 0,0 1 0 0 0,0-1 0 0 0,0 1 0 0 0,1-2 0 0 0,-1 1 0 0 0,3-10 0 0 0,0 0 0 0 0,0 1 0 0 0,0 0 0 0 0,2-1 0 0 0,-1 1 0 0 0,1 0 0 0 0,1 1 0 0 0,7-11 0 0 0,9-18 0 0 0,73-129 0 0 0,-62 114 0 0 0,-30 43 0 0 0,-3 10 0 0 0,0-1 0 0 0,0 1 0 0 0,0 0 0 0 0,0 0 0 0 0,0-1 0 0 0,0 1 0 0 0,0 0 0 0 0,0-1 0 0 0,0 1 0 0 0,0 0 0 0 0,0-1 0 0 0,0 1 0 0 0,-1 0 0 0 0,1-1 0 0 0,0 1 0 0 0,0 0 0 0 0,0-1 0 0 0,0 1 0 0 0,0 0 0 0 0,-1 0 0 0 0,1-1 0 0 0,0 1 0 0 0,0 0 0 0 0,-1 0 0 0 0,1-1 0 0 0,-2 1 0 0 0,0 0 0 0 0,0 0 0 0 0,0-1 0 0 0,1 2 0 0 0,-1-1 0 0 0,0 0 0 0 0,0 0 0 0 0,0 0 0 0 0,0 1 0 0 0,0-1 0 0 0,1 1 0 0 0,-1 0 0 0 0,-2 0 0 0 0,-26 13 0 0 0,29-13 0 0 0,-13 8 0 0 0,7-3 0 0 0,1 0 0 0 0,-1-1 0 0 0,-9 5 0 0 0,7-4 0 0 0,1 0 0 0 0,1 1 0 0 0,2 2 0 0 0,0 1 0 0 0,4-10 0 0 0,1 0 0 0 0,0 0 0 0 0,0 1 0 0 0,0-1 0 0 0,-1 0 0 0 0,1 0 0 0 0,0 1 0 0 0,0-1 0 0 0,0 0 0 0 0,0 1 0 0 0,0-1 0 0 0,0 0 0 0 0,-1 0 0 0 0,1 1 0 0 0,0-1 0 0 0,0 0 0 0 0,0 1 0 0 0,0-1 0 0 0,0 0 0 0 0,0 1 0 0 0,0-1 0 0 0,0 0 0 0 0,0 0 0 0 0,1 1 0 0 0,-1-1 0 0 0,0 0 0 0 0,0 1 0 0 0,0-1 0 0 0,0 0 0 0 0,0 1 0 0 0,0-1 0 0 0,1 0 0 0 0,-1 0 0 0 0,0 1 0 0 0,0-1 0 0 0,0 0 0 0 0,1 0 0 0 0,-1 0 0 0 0,0 1 0 0 0,0-1 0 0 0,1 0 0 0 0,-1 0 0 0 0,0 0 0 0 0,0 0 0 0 0,1 0 0 0 0,-1 1 0 0 0,0-1 0 0 0,1 0 0 0 0,-1 0 0 0 0,0 0 0 0 0,1 0 0 0 0,-1 0 0 0 0,0 0 0 0 0,1 0 0 0 0,-1 0 0 0 0,0 0 0 0 0,0 0 0 0 0,1 0 0 0 0,-1 0 0 0 0,0 0 0 0 0,1-1 0 0 0,23 5 0 0 0,-13-3 0 0 0,-1-1 0 0 0,1 0 0 0 0,0-1 0 0 0,0 0 0 0 0,-1-1 0 0 0,1 0 0 0 0,11-5 0 0 0,3 1 0 0 0,58-20 0 0 0,15 6 0 0 0,-73 15 0 0 0,-19 4 0 0 0,1-1 0 0 0,-1 1 0 0 0,0-1 0 0 0,1 0 0 0 0,-1 0 0 0 0,0-1 0 0 0,0 0 0 0 0,-1 0 0 0 0,1 0 0 0 0,10-8 0 0 0,-8 4 0 0 0,-2 1 64 0 0,-4 5 273 0 0,-2 1-324 0 0,0 0-1 0 0,0-1 0 0 0,0 1 0 0 0,0 0 0 0 0,0-1 0 0 0,0 1 0 0 0,0-1 0 0 0,0 1 0 0 0,-1 0 1 0 0,1-1-1 0 0,0 1 0 0 0,0 0 0 0 0,0-1 0 0 0,0 1 0 0 0,0 0 0 0 0,-1-1 0 0 0,1 1 0 0 0,0 0 1 0 0,0 0-1 0 0,-1-1 0 0 0,1 1 0 0 0,0 0 0 0 0,0 0 0 0 0,-1-1 0 0 0,1 1 0 0 0,0 0 0 0 0,-1 0 1 0 0,1-1-1 0 0,-12 2 496 0 0,-12 11 217 0 0,23-12-719 0 0,-6 4-6 0 0,4-3 0 0 0,1 0 0 0 0,-1 0 0 0 0,0 1 0 0 0,1-1 0 0 0,-1 1 0 0 0,-3 3 0 0 0,-8 8 0 0 0,8-4 0 0 0,-14 57 0 0 0,17-57 0 0 0,0 0 0 0 0,0 0 0 0 0,1 0 0 0 0,1 0 0 0 0,-1 1 0 0 0,1-1 0 0 0,1 17 0 0 0,2-14 0 0 0,5 5 0 0 0,-3-13 0 0 0,-1-2 0 0 0,-2 2 0 0 0,2 1 0 0 0,12 5 0 0 0,-13-9 0 0 0,0 0 0 0 0,-1 0 0 0 0,1 0 0 0 0,0 0 0 0 0,0-1 0 0 0,0 1 0 0 0,0-1 0 0 0,3 1 0 0 0,11-1 0 0 0,-11-2 0 0 0,-3 0 0 0 0,13-4 0 0 0,-2-1 0 0 0,1-1 0 0 0,-1 0 0 0 0,0 0 0 0 0,15-15 0 0 0,-20 16 0 0 0,0-1 0 0 0,0 0 0 0 0,-1 0 0 0 0,0-1 0 0 0,0 0 0 0 0,-1 0 0 0 0,0-1 0 0 0,5-11 0 0 0,-8 11 0 0 0,0 0 0 0 0,-1 0 0 0 0,0 0 0 0 0,0-1 0 0 0,-1 1 0 0 0,-1 0 0 0 0,0-13 0 0 0,0 21 0 0 0,-1-1 0 0 0,1 1 0 0 0,0 0 0 0 0,-1-1 0 0 0,1 1 0 0 0,-1 0 0 0 0,0 0 0 0 0,0 0 0 0 0,0 0 0 0 0,0 0 0 0 0,0 0 0 0 0,0 0 0 0 0,-1 0 0 0 0,1 0 0 0 0,-1 0 0 0 0,1 0 0 0 0,-1 1 0 0 0,0-1 0 0 0,1 1 0 0 0,-1-1 0 0 0,0 1 0 0 0,0 0 0 0 0,0 0 0 0 0,-4-2 0 0 0,4 2 0 0 0,0 0 0 0 0,0 1 0 0 0,0-1 0 0 0,0 0 0 0 0,0 1 0 0 0,-1-1 0 0 0,1 1 0 0 0,0 0 0 0 0,0 0 0 0 0,0 0 0 0 0,-1 0 0 0 0,1 0 0 0 0,0 0 0 0 0,0 1 0 0 0,0-1 0 0 0,0 1 0 0 0,0 0 0 0 0,-1-1 0 0 0,1 1 0 0 0,0 0 0 0 0,1 0 0 0 0,-1 0 0 0 0,0 0 0 0 0,0 1 0 0 0,-2 1 0 0 0,-2 2 0 0 0,0 0 0 0 0,-1 0 0 0 0,-10 6 0 0 0,3-2 0 0 0,4-1 0 0 0,5 2 0 0 0,8 1 0 0 0,-1-9 0 0 0,0 1 0 0 0,0-1 0 0 0,1 0 0 0 0,-1 0 0 0 0,1 0 0 0 0,-1 0 0 0 0,1-1 0 0 0,-1 1 0 0 0,1-1 0 0 0,0 0 0 0 0,0 1 0 0 0,0-1 0 0 0,0-1 0 0 0,0 1 0 0 0,0 0 0 0 0,0-1 0 0 0,5 1 0 0 0,0 0 0 0 0,1-1 0 0 0,0 0 0 0 0,-1-1 0 0 0,1 0 0 0 0,8-2 0 0 0,101-30 0 0 0,-57 14 0 0 0,-45 14 0 0 0,28-3 0 0 0,-39 7 0 0 0,1 1 0 0 0,-1-1 0 0 0,0 1 0 0 0,1 0 0 0 0,-1 1 0 0 0,0 0 0 0 0,0-1 0 0 0,1 2 0 0 0,5 1 0 0 0,-2 4 0 0 0,-8-5 0 0 0,1 0 0 0 0,-1 1 0 0 0,0 0 0 0 0,0-1 0 0 0,0 1 0 0 0,0 0 0 0 0,0-1 0 0 0,-1 1 0 0 0,1 0 0 0 0,-1 0 0 0 0,0 0 0 0 0,1-1 0 0 0,-1 1 0 0 0,-1 0 0 0 0,1 0 0 0 0,0 0 0 0 0,-1 0 0 0 0,1-1 0 0 0,-1 1 0 0 0,0 0 0 0 0,0 0 0 0 0,0-1 0 0 0,0 1 0 0 0,-3 3 0 0 0,-7 15 0 0 0,8-15 0 0 0,1-1 0 0 0,-1-1 0 0 0,0 1 0 0 0,-6 7 0 0 0,7-10 0 0 0,0 0 0 0 0,0-1 0 0 0,1 1 0 0 0,-1 0 0 0 0,1 0 0 0 0,-1 0 0 0 0,1 0 0 0 0,0 1 0 0 0,0-1 0 0 0,0 0 0 0 0,0 0 0 0 0,0 1 0 0 0,-1 3 0 0 0,2-5 0 0 0,0 0 0 0 0,0 0 0 0 0,0 0 0 0 0,-1-1 0 0 0,1 1 0 0 0,0 0 0 0 0,-1 0 0 0 0,1 0 0 0 0,0 0 0 0 0,-1-1 0 0 0,1 1 0 0 0,-1 0 0 0 0,1-1 0 0 0,-1 1 0 0 0,-1 1 0 0 0,-6 2 0 0 0,7-4 0 0 0,1 0 0 0 0,0 0 0 0 0,0 0 0 0 0,-1 0 0 0 0,1 0 0 0 0,0 0 0 0 0,0 0 0 0 0,-1 0 0 0 0,1 0 0 0 0,0-1 0 0 0,0 1 0 0 0,-1 0 0 0 0,1 0 0 0 0,0 0 0 0 0,0 0 0 0 0,0-1 0 0 0,-1 1 0 0 0,1 0 0 0 0,0 0 0 0 0,0 0 0 0 0,0-1 0 0 0,0 1 0 0 0,0 0 0 0 0,-1 0 0 0 0,1-1 0 0 0,0 1 0 0 0,0-3 0 0 0,-1 0 0 0 0,1 1 0 0 0,0-1 0 0 0,0 0 0 0 0,0 1 0 0 0,0-1 0 0 0,1 0 0 0 0,-1 1 0 0 0,1-1 0 0 0,1-4 0 0 0,11-25 0 0 0,18-19 0 0 0,-26 41 0 0 0,2 0 0 0 0,-1 1 0 0 0,1 0 0 0 0,0 0 0 0 0,1 1 0 0 0,12-11 0 0 0,-3 2 0 0 0,-12 13 0 0 0,-1 1 0 0 0,1-1 0 0 0,0 1 0 0 0,6-4 0 0 0,5 1 0 0 0,-10 4-34 0 0,-3 1-33 0 0,-1 0 1 0 0,1 1 0 0 0,-1 0 0 0 0,1-1-1 0 0,-1 1 1 0 0,0 0 0 0 0,1 0 0 0 0,-1 0 0 0 0,1 1-1 0 0,-1-1 1 0 0,5 1 0 0 0,-3 10-1351 0 0,-2-8-6969 0 0,-2-3 7905 0 0,0 0-2078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58 266 13823 0 0,'-8'-1'-127'0'0,"1"1"423"0"0,0-1 1 0 0,1 0-1 0 0,-1 0 0 0 0,0 0 1 0 0,-7-4-1 0 0,13 5 424 0 0,1 0 249 0 0,0 0 45 0 0,0 0-61 0 0,0 0-288 0 0,4-8 395 0 0,-1 1-548 0 0,1 0 0 0 0,0 0 0 0 0,0 0 0 0 0,1 1 0 0 0,9-11 0 0 0,-11 13-416 0 0,0 1 0 0 0,-1-1 0 0 0,1 1 0 0 0,-1-1 0 0 0,0 0-1 0 0,-1 0 1 0 0,1 0 0 0 0,0 0 0 0 0,0-6 0 0 0,-1 5-20 0 0,1 1-1 0 0,-1-1 1 0 0,1 1 0 0 0,0 0-1 0 0,0-1 1 0 0,0 1 0 0 0,1 0-1 0 0,4-6 1 0 0,7-4-76 0 0,-7 8 0 0 0,-1-1 0 0 0,9-11 0 0 0,-1 3 0 0 0,14-11 0 0 0,-17 14-18 0 0,-3 4 96 0 0,-6 7-66 0 0,-1 0 359 0 0,-15 19 1069 0 0,12-14-1420 0 0,1 0 0 0 0,0-1 0 0 0,1 1 0 0 0,-1 0 0 0 0,1 0 0 0 0,-1 0 0 0 0,1 4 0 0 0,0-4-19 0 0,0 0 0 0 0,0 0 0 0 0,-1 0-1 0 0,1 1 1 0 0,-3 6 0 0 0,-2-2-1 0 0,0 0 0 0 0,0 0 0 0 0,-1 0 0 0 0,0 0 0 0 0,-10 10 0 0 0,7-9 0 0 0,0 1 0 0 0,-10 18 0 0 0,13-17-58 0 0,1-6-89 0 0,2 1 0 0 0,-1 0-1 0 0,1 0 1 0 0,0 0 0 0 0,0 1-1 0 0,1-1 1 0 0,0 0-1 0 0,-1 10 1 0 0,2-12 170 0 0,0 1 0 0 0,-1-1 0 0 0,1 0-1 0 0,-1 0 1 0 0,0 1 0 0 0,-1-1 0 0 0,1 0 0 0 0,-5 6 0 0 0,-10 20 990 0 0,17-31-1003 0 0,0 1 0 0 0,0 0 0 0 0,-1-1 0 0 0,1 1 0 0 0,0 0-1 0 0,0 0 1 0 0,0-1 0 0 0,0 1 0 0 0,0 0 0 0 0,0 0 0 0 0,0 0 0 0 0,0-1 0 0 0,0 1 0 0 0,0 1 0 0 0,9 9 6 0 0,2-4-16 0 0,-8-6 0 0 0,0 0 0 0 0,0-1 0 0 0,0 1 0 0 0,1-1 0 0 0,-1 0 0 0 0,0 0 0 0 0,0 0 0 0 0,0-1 0 0 0,1 1 0 0 0,-1-1 0 0 0,0 1 0 0 0,0-1 0 0 0,0 0 0 0 0,6-3 0 0 0,3-2 0 0 0,1 0 0 0 0,11-10 0 0 0,-15 11 0 0 0,15-12-370 0 0,-1-2 0 0 0,0 0 1 0 0,20-23-1 0 0,-9 9 22 0 0,-27 26 330 0 0,-1-1-1 0 0,1 1 0 0 0,-1-1 0 0 0,-1-1 0 0 0,0 1 0 0 0,8-16 1 0 0,17-58 1084 0 0,-17 43-190 0 0,-11 34-860 0 0,-2 8-12 0 0,-3 10-8 0 0,0-6 4 0 0,-7 12 0 0 0,1 1 0 0 0,-9 28 0 0 0,12-27 0 0 0,2-9 0 0 0,0 0 0 0 0,1 0 0 0 0,1 0 0 0 0,-2 22 0 0 0,6-23 0 0 0,5 0 0 0 0,6 1 0 0 0,-7-11 0 0 0,-3-1 0 0 0,4 0-25 0 0,0 0 0 0 0,-1 0 0 0 0,1 0 0 0 0,0-1 0 0 0,-1 0 0 0 0,1 0 0 0 0,-1-1 0 0 0,1 0 0 0 0,9-4 0 0 0,7-4-223 0 0,26-16 1 0 0,-31 16 116 0 0,-1 1 273 0 0,0-2 0 0 0,-1 0 0 0 0,0-1 1 0 0,25-25-1 0 0,-30 27-52 0 0,-8 7-85 0 0,0 1 0 0 0,0-1 0 0 0,0 1 0 0 0,-1-1 0 0 0,1 0 0 0 0,-1 0 0 0 0,0 0 0 0 0,0 0 0 0 0,0-1 0 0 0,0 1 0 0 0,0 0 0 0 0,-1-1 0 0 0,1 0 0 0 0,1-6 0 0 0,-3 9-5 0 0,0 1 0 0 0,0-1 0 0 0,0 0 0 0 0,0 1 0 0 0,1-1 0 0 0,-1 0 0 0 0,0 0 0 0 0,-1 1 0 0 0,1-1 0 0 0,0 0 0 0 0,0 0 0 0 0,0 1 0 0 0,0-1 0 0 0,-1 0 0 0 0,1 1 0 0 0,0-1 0 0 0,0 0 0 0 0,-1 1 0 0 0,1-1 0 0 0,-1 0 0 0 0,1 1 0 0 0,0-1 0 0 0,-1 1 0 0 0,1-1 0 0 0,-1 1 0 0 0,0-1 0 0 0,1 1 0 0 0,-1-1 0 0 0,1 1 0 0 0,-1 0 0 0 0,0-1 0 0 0,1 1 0 0 0,-1 0 0 0 0,0-1 0 0 0,-1 1 0 0 0,0-1 0 0 0,0 1 0 0 0,0 0 0 0 0,-1 0 0 0 0,1 0 0 0 0,0 1 0 0 0,0-1 0 0 0,-5 1 0 0 0,4 1 0 0 0,-1 0 0 0 0,0-1 0 0 0,1 1 0 0 0,-1 0 0 0 0,1 1 0 0 0,-1-1 0 0 0,1 1 0 0 0,0-1 0 0 0,0 1 0 0 0,-5 6 0 0 0,-11 9 0 0 0,13-12 0 0 0,-1 0 0 0 0,1 0 0 0 0,1 0 0 0 0,-1 1 0 0 0,1 0 0 0 0,1 0 0 0 0,-1 0 0 0 0,-5 13 0 0 0,0 4 0 0 0,-11 36 0 0 0,10-18 0 0 0,11-39 0 0 0,0 1 0 0 0,-1 0 0 0 0,1-1 0 0 0,1 1 0 0 0,-1-1 0 0 0,0 1 0 0 0,1-1 0 0 0,0 1 0 0 0,0-1 0 0 0,1 4 0 0 0,5 15 0 0 0,-4-13 0 0 0,5-3 0 0 0,-5-5 0 0 0,0 0 0 0 0,1-1 0 0 0,-1 1 0 0 0,0-1 0 0 0,1 0 0 0 0,-1 0 0 0 0,0 0 0 0 0,0 0 0 0 0,1-1 0 0 0,-1 1 0 0 0,0-1 0 0 0,5-1 0 0 0,38-16 0 0 0,-42 16 0 0 0,3-2 0 0 0,0 0 0 0 0,0-1 0 0 0,0 0 0 0 0,0 0 0 0 0,-1-1 0 0 0,0 0 0 0 0,0 0 0 0 0,-1 0 0 0 0,9-14 0 0 0,-7 11 0 0 0,1 0 0 0 0,-1 0 0 0 0,2 0 0 0 0,10-8 0 0 0,12-5 0 0 0,48-26 0 0 0,-66 43 0 0 0,-13 5 0 0 0,0 0 0 0 0,0 0 0 0 0,1 0 0 0 0,-1 0 0 0 0,0 0 0 0 0,0 0 0 0 0,1 0 0 0 0,-1 0 0 0 0,0 0 0 0 0,0 0 0 0 0,1 0 0 0 0,-1 0 0 0 0,0 0 0 0 0,0 0 0 0 0,1 0 0 0 0,-1 0 0 0 0,0 0 0 0 0,0 0 0 0 0,0 0 0 0 0,1 0 0 0 0,-1 1 0 0 0,0-1 0 0 0,0 0 0 0 0,0 0 0 0 0,1 0 0 0 0,-1 0 0 0 0,0 1 0 0 0,0-1 0 0 0,0 0 0 0 0,0 0 0 0 0,1 0 0 0 0,-1 1 0 0 0,0-1 0 0 0,0 1 0 0 0,0 0 0 0 0,-1 0 0 0 0,1 0 0 0 0,-1 0 0 0 0,1 0 0 0 0,-1-1 0 0 0,1 1 0 0 0,-1 0 0 0 0,0 0 0 0 0,1 0 0 0 0,-1 0 0 0 0,-2 1 0 0 0,2-1 0 0 0,0 0 0 0 0,0 0 0 0 0,0 0 0 0 0,0 0 0 0 0,0 0 0 0 0,0 0 0 0 0,0 0 0 0 0,1 0 0 0 0,-1 1 0 0 0,0-1 0 0 0,1 0 0 0 0,-1 1 0 0 0,1-1 0 0 0,-1 0 0 0 0,1 1 0 0 0,-1-1 0 0 0,1 1 0 0 0,0 2 0 0 0,5 15 0 0 0,-4-18 0 0 0,-1 0 0 0 0,1 0 0 0 0,-1 0 0 0 0,0 0 0 0 0,1 1 0 0 0,-1-1 0 0 0,0 0 0 0 0,1 0 0 0 0,-1 0 0 0 0,0 0 0 0 0,0 0 0 0 0,0 1 0 0 0,0-1 0 0 0,0 0 0 0 0,0 0 0 0 0,-1 0 0 0 0,1 0 0 0 0,0 0 0 0 0,0 0 0 0 0,-1 1 0 0 0,1-1 0 0 0,-1 0 0 0 0,1 0 0 0 0,-1 0 0 0 0,1 0 0 0 0,-1 0 0 0 0,0 0 0 0 0,1 0 0 0 0,-2 0 0 0 0,-8 10 0 0 0,0 0 0 0 0,-14 23 0 0 0,24-34 0 0 0,0 0 0 0 0,0 1 0 0 0,0-1 0 0 0,-1 0 0 0 0,1 0 0 0 0,0 1 0 0 0,0-1 0 0 0,0 0 0 0 0,0 1 0 0 0,-1-1 0 0 0,1 0 0 0 0,0 1 0 0 0,0-1 0 0 0,0 0 0 0 0,0 1 0 0 0,0-1 0 0 0,0 0 0 0 0,0 1 0 0 0,0-1 0 0 0,0 0 0 0 0,0 1 0 0 0,0-1 0 0 0,0 1 0 0 0,0-1 0 0 0,1 1 0 0 0,11 3 0 0 0,0-3 0 0 0,18-19 0 0 0,-25 15 0 0 0,10-8 0 0 0,-3 1 0 0 0,4-2 0 0 0,1 1 0 0 0,0 1 0 0 0,0 1 0 0 0,24-10 0 0 0,59-28 0 0 0,-99 46 0 0 0,1 0 0 0 0,-1 1 0 0 0,0-1 0 0 0,1 0 0 0 0,-1 1 0 0 0,1-1 0 0 0,-1 1 0 0 0,1-1 0 0 0,-1 1 0 0 0,1 0 0 0 0,-1 0 0 0 0,1 0 0 0 0,-1-1 0 0 0,1 1 0 0 0,-1 1 0 0 0,1-1 0 0 0,-1 0 0 0 0,1 0 0 0 0,0 1 0 0 0,-1-1 0 0 0,0 1 0 0 0,1-1 0 0 0,-1 1 0 0 0,1-1 0 0 0,-1 1 0 0 0,2 1 0 0 0,1 0 0 0 0,5 5 0 0 0,0 3 0 0 0,-6 1 0 0 0,-4-1 0 0 0,-4 6 0 0 0,-12 28 0 0 0,11-32 0 0 0,1 0 0 0 0,0 1 0 0 0,-5 25 0 0 0,10-26 0 0 0,1-10 0 0 0,1 9 13 0 0,-4-7-18 0 0,-7 5-67 0 0,8-8-265 0 0,1-1-138 0 0,1-8-7315 0 0,2-1-368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74 123 6447 0 0,'0'0'142'0'0,"2"-1"22"0"0,15-10 146 0 0,-13 9-303 0 0,0 0 0 0 0,0-1 0 0 0,0 1 0 0 0,-1-1 0 0 0,1 0 0 0 0,-1 0 0 0 0,4-4 0 0 0,-4 3 190 0 0,0 1 0 0 0,0 0-1 0 0,1 1 1 0 0,-1-1 0 0 0,1 1-1 0 0,-1-1 1 0 0,6-1-1 0 0,14-12 2050 0 0,-11-1-9 0 0,18-4-701 0 0,-38 14 183 0 0,4 6 5205 0 0,-2 12-6904 0 0,0 0-1 0 0,1 0 1 0 0,0 1 0 0 0,0 0-1 0 0,1-1 1 0 0,1 1 0 0 0,-3 19-1 0 0,-4 13-11 0 0,-37 144-8 0 0,38-140 0 0 0,7-32 0 0 0,-1 0 0 0 0,-8 24 0 0 0,2-4 0 0 0,8-30 0 0 0,1-1 0 0 0,-2 0 0 0 0,1 0 0 0 0,0 1 0 0 0,-1-1 0 0 0,0 0 0 0 0,-1 0 0 0 0,-2 5 0 0 0,-21 32 0 0 0,26-42 0 0 0,0 1 0 0 0,0-1 0 0 0,-1 0 0 0 0,1 1 0 0 0,0-1 0 0 0,0 0 0 0 0,0 1 0 0 0,-1-1 0 0 0,1 0 0 0 0,0 1 0 0 0,0-1 0 0 0,-1 0 0 0 0,1 0 0 0 0,0 1 0 0 0,-1-1 0 0 0,1 0 0 0 0,0 0 0 0 0,-1 1 0 0 0,1-1 0 0 0,0 0 0 0 0,-1 0 0 0 0,0 0 0 0 0,0 0 0 0 0,0-1 0 0 0,0 0 0 0 0,-1 0 0 0 0,1 1 0 0 0,0-1 0 0 0,0 0 0 0 0,0 0 0 0 0,0 0 0 0 0,0 0 0 0 0,0-1 0 0 0,0 1 0 0 0,0 0 0 0 0,0 0 0 0 0,0 0 0 0 0,1-1 0 0 0,-2-1 0 0 0,1-1 0 0 0,-1 1 0 0 0,0-1 0 0 0,1 0 0 0 0,-1 0 0 0 0,0-5 0 0 0,1 2-3 0 0,1 0-1 0 0,0 0 1 0 0,0 0-1 0 0,0 0 0 0 0,1 0 1 0 0,0 0-1 0 0,1 0 1 0 0,-1 0-1 0 0,1 1 1 0 0,5-12-1 0 0,0 3 125 0 0,1 1-1 0 0,1 0 0 0 0,12-17 1 0 0,-13 20 154 0 0,-6 7-164 0 0,0 1 0 0 0,1 0 0 0 0,-1 0 0 0 0,0 0-1 0 0,1 0 1 0 0,0 0 0 0 0,0 1 0 0 0,0-1 0 0 0,0 1-1 0 0,0 0 1 0 0,6-4 0 0 0,-5 4-111 0 0,0 1 0 0 0,1-1 0 0 0,-1 0 0 0 0,0 1 0 0 0,1 0 0 0 0,-1 0 0 0 0,1 1 0 0 0,-1-1 0 0 0,8 1 0 0 0,-3 3 0 0 0,6 17 0 0 0,-13-17 0 0 0,-1-1 0 0 0,1 1 0 0 0,0-1 0 0 0,0 1 0 0 0,0-1 0 0 0,0 0 0 0 0,0 0 0 0 0,0 0 0 0 0,1 0 0 0 0,-1 0 0 0 0,1 0 0 0 0,-1 0 0 0 0,1-1 0 0 0,4 2 0 0 0,-2 0 0 0 0,19 2 0 0 0,-18-3 0 0 0,1-1 0 0 0,19-2 0 0 0,26-3 0 0 0,-52 4 0 0 0,0 0 0 0 0,1 0 0 0 0,-1 0 0 0 0,0 0 0 0 0,0-1 0 0 0,1 1 0 0 0,-1 0 0 0 0,0 0 0 0 0,0 0 0 0 0,1 0 0 0 0,-1 0 0 0 0,0 0 0 0 0,0 0 0 0 0,1 0 0 0 0,-1 0 0 0 0,0 0 0 0 0,0 0 0 0 0,1 0 0 0 0,-1 0 0 0 0,0 1 0 0 0,0-1 0 0 0,1 0 0 0 0,-1 0 0 0 0,0 0 0 0 0,0 0 0 0 0,1 0 0 0 0,-1 0 0 0 0,0 1 0 0 0,0-1 0 0 0,0 0 0 0 0,0 0 0 0 0,1 0 0 0 0,-1 0 0 0 0,0 1 0 0 0,0-1 0 0 0,0 0 0 0 0,0 0 0 0 0,0 1 0 0 0,1-1 0 0 0,-1 0 0 0 0,0 0 0 0 0,0 1 0 0 0,0-1 0 0 0,0 0 0 0 0,0 0 0 0 0,0 1 0 0 0,0-1 0 0 0,0 0 0 0 0,0 0 0 0 0,0 1 0 0 0,0-1 0 0 0,0 0 0 0 0,0 0 0 0 0,0 1 0 0 0,0-1 0 0 0,0 0 0 0 0,0 0 0 0 0,-1 1 0 0 0,1-1 0 0 0,0 0 0 0 0,-10 14 0 0 0,9-12 0 0 0,-59 95 2032 0 0,9-11-3843 0 0,46-78 1590 0 0,4-6-166 0 0,1-2-101 0 0,0 0-21 0 0,0-2-139 0 0,9-31-4010 0 0,-4 14-380 0 0,1 0-954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0,0 0 40 0 0,0 0-63 0 0,0 0-290 0 0,0 0-121 0 0,0 0-28 0 0,0 0-4 0 0,0 0 0 0 0,0 0 0 0 0,0 0 0 0 0,0 0 0 0 0,0 0 0 0 0,0 0 0 0 0,0 0 0 0 0,0 0 0 0 0,0 0 0 0 0,0 0 0 0 0,0 0 0 0 0,0 0 0 0 0,0 0 0 0 0,0 0 0 0 0,0 0 0 0 0,0 0-68 0 0,2 1-289 0 0,4 2-66 0 0,-4-2 282 0 0,3 1 112 0 0,-3-1-371 0 0,0 0 1 0 0,-1 0-1 0 0,1 0 0 0 0,-1 0 0 0 0,1 0 0 0 0,-1 0 1 0 0,1 0-1 0 0,-1 0 0 0 0,2 2 0 0 0,3 3 1 0 0,-1 0 0 0 0,1 0-1 0 0,-2 1 1 0 0,1-1 0 0 0,-1 1-1 0 0,1 0 1 0 0,2 8 0 0 0,20 56 996 0 0,-23-60-1072 0 0,63 242-37 0 0,-42-170 0 0 0,-10-38 0 0 0,-9-15 0 0 0,-1-3-64 0 0,8-52-1904 0 0,1-14-3580 0 0,-9 23-2640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17503 0 0,'0'0'399'0'0,"0"0"60"0"0,0 0 21 0 0,0 0-59 0 0,-2 1-276 0 0,0 0-134 0 0,-1 0 0 0 0,1 0 0 0 0,0 0 0 0 0,0 1-1 0 0,-1 0 1 0 0,1-1 0 0 0,1 1 0 0 0,-1 0 0 0 0,0 0 0 0 0,-2 2-1 0 0,-2 2 330 0 0,5-4 148 0 0,1-2 21 0 0,0 0-66 0 0,2 1-294 0 0,1 1-138 0 0,13 14-6 0 0,-11-11-431 0 0,-1-1-1 0 0,1 0 1 0 0,0-1 0 0 0,0 1-1 0 0,0-1 1 0 0,0 0 0 0 0,11 5-1 0 0,-15-8 362 0 0,14 10-4507 0 0,-5 0-1228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67 252 13823 0 0,'-2'1'315'0'0,"0"0"-226"0"0,-12 2 557 0 0,-14-7 675 0 0,27 3-1103 0 0,0 0 1 0 0,-1 0-1 0 0,1-1 0 0 0,0 1 1 0 0,0 0-1 0 0,0 0 0 0 0,0-1 1 0 0,1 1-1 0 0,-1 0 1 0 0,0-1-1 0 0,0 1 0 0 0,1-1 1 0 0,-1 1-1 0 0,0-4 0 0 0,0 2 108 0 0,0 0-186 0 0,0 0 1 0 0,0 0-1 0 0,0 0 0 0 0,1 0 0 0 0,-1 0 1 0 0,1 0-1 0 0,0 0 0 0 0,0 0 0 0 0,0 0 1 0 0,0 0-1 0 0,0 0 0 0 0,1 0 0 0 0,-1 0 1 0 0,1 0-1 0 0,0 0 0 0 0,0 0 0 0 0,0 0 1 0 0,0 1-1 0 0,0-1 0 0 0,2-2 0 0 0,4-4 257 0 0,-1 0 0 0 0,1 0 0 0 0,0 1 0 0 0,11-9 0 0 0,3-3 273 0 0,-9 8-645 0 0,2 0-1 0 0,-1 1 1 0 0,2 0-1 0 0,-1 1 1 0 0,1 1 0 0 0,18-8-1 0 0,-30 15-24 0 0,0 1 0 0 0,0 0 0 0 0,0 0 0 0 0,0 0 0 0 0,0 0 0 0 0,6 0 0 0 0,8 2 0 0 0,-13 3 0 0 0,-3-3 0 0 0,1 2 28 0 0,0-1 0 0 0,0 1 1 0 0,0-1-1 0 0,-1 1 0 0 0,1 0 0 0 0,-1 0 0 0 0,1 0 1 0 0,-1 0-1 0 0,0 0 0 0 0,0 0 0 0 0,-1 0 0 0 0,1 0 1 0 0,0 0-1 0 0,-1 0 0 0 0,0 1 0 0 0,0-1 0 0 0,0 0 1 0 0,0 0-1 0 0,0 0 0 0 0,-2 6 0 0 0,0 3 142 0 0,-1-1-1 0 0,0 0 1 0 0,-1 0-1 0 0,-7 16 1 0 0,4-12-69 0 0,-2 1 1 0 0,1-1-1 0 0,-2-1 0 0 0,0 1 1 0 0,-22 23-1 0 0,23-30-101 0 0,0-3 0 0 0,2-7 0 0 0,7 1 0 0 0,0 0 0 0 0,-1 0 0 0 0,1 1 0 0 0,0-1 0 0 0,0 0 0 0 0,0 0 0 0 0,-1 0 0 0 0,1 0 0 0 0,0 0 0 0 0,1 0 0 0 0,-1 0 0 0 0,0 0 0 0 0,0 0 0 0 0,0 0 0 0 0,0 0 0 0 0,1 0 0 0 0,-1 1 0 0 0,0-1 0 0 0,1 0 0 0 0,-1 0 0 0 0,2-1 0 0 0,11-19 0 0 0,-12 19 0 0 0,69-87 0 0 0,-59 75 0 0 0,0 1 0 0 0,1 0 0 0 0,0 1 0 0 0,0 1 0 0 0,2-1 0 0 0,-1 2 0 0 0,28-16 0 0 0,-33 22 0 0 0,-1 0 0 0 0,1 1 0 0 0,0 0 0 0 0,0 1 0 0 0,0 0 0 0 0,10-1 0 0 0,-7 5 0 0 0,-2 5 0 0 0,-8-3 0 0 0,1-1 0 0 0,0 1 0 0 0,-1 0 0 0 0,0-1 0 0 0,0 1 0 0 0,0 0 0 0 0,0 0 0 0 0,-1 0 0 0 0,0 0 0 0 0,1 0 0 0 0,-1 0 0 0 0,-1 7 0 0 0,-2 6 0 0 0,-7 28 0 0 0,5-23 0 0 0,-11 37 0 0 0,16-59-14 0 0,1 0 0 0 0,-1 0 0 0 0,0 0 0 0 0,0 0 1 0 0,0-1-1 0 0,0 1 0 0 0,1 0 0 0 0,-1 0 0 0 0,0 0 0 0 0,0 0 0 0 0,0 0 0 0 0,1 0 0 0 0,-1 0 0 0 0,0 0 1 0 0,0 0-1 0 0,0 0 0 0 0,1 0 0 0 0,-1 0 0 0 0,0 0 0 0 0,0 0 0 0 0,0 0 0 0 0,1 0 0 0 0,-1 0 0 0 0,0 0 0 0 0,0 0 1 0 0,0 1-1 0 0,0-1 0 0 0,1 0 0 0 0,-1 0 0 0 0,0 0 0 0 0,0 0 0 0 0,0 0 0 0 0,0 0 0 0 0,0 1 0 0 0,1-1 1 0 0,-1 0-1 0 0,0 0 0 0 0,0 0 0 0 0,0 0 0 0 0,0 0 0 0 0,0 1 0 0 0,0-1 0 0 0,0 0 0 0 0,0 0 0 0 0,0 0 0 0 0,1 1 1 0 0,-1-1-1 0 0,0 0 0 0 0,0 0 0 0 0,0 0 0 0 0,0 1 0 0 0,0-1 0 0 0,0 0 0 0 0,0 0 0 0 0,0 0 0 0 0,0 1 1 0 0,-1-1-1 0 0,1 0 0 0 0,0 0 0 0 0,0 0 0 0 0,0 0 0 0 0,0 1 0 0 0,0-1 0 0 0,0 0 0 0 0,12-8-1645 0 0,-11 8 1534 0 0,9-8-2720 0 0,2 0-5342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2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392 182 15663 0 0,'0'0'719'0'0,"1"-2"-20"0"0,6-12-468 0 0,-3 8 40 0 0,-1 0 1 0 0,0-1-1 0 0,0 0 0 0 0,-1 1 1 0 0,1-1-1 0 0,1-9 0 0 0,-2-1 1019 0 0,0 8-384 0 0,-1 1 0 0 0,0-1 1 0 0,0 0-1 0 0,-1 0 1 0 0,-1-15-1 0 0,0 23-819 0 0,0 0-1 0 0,1 0 0 0 0,-1 0 1 0 0,0 0-1 0 0,0 0 1 0 0,0 0-1 0 0,0 0 0 0 0,0 0 1 0 0,0 0-1 0 0,0 0 1 0 0,0 1-1 0 0,0-1 0 0 0,-1 1 1 0 0,-1-2-1 0 0,0 0 122 0 0,-1 1-196 0 0,0-1-1 0 0,0 1 1 0 0,0 0 0 0 0,0 0-1 0 0,0 0 1 0 0,0 0 0 0 0,0 0-1 0 0,0 1 1 0 0,0 0 0 0 0,0 0-1 0 0,0 0 1 0 0,0 1-1 0 0,-5 0 1 0 0,-2 1-10 0 0,0 0 1 0 0,1 1-1 0 0,-20 8 0 0 0,17-4-2 0 0,0 0 0 0 0,0 1 0 0 0,-21 16 0 0 0,-31 34 0 0 0,43-38 0 0 0,1 2 0 0 0,1 1 0 0 0,-33 49 0 0 0,49-65 0 0 0,1 1 0 0 0,0 0 0 0 0,0-1 0 0 0,0 1 0 0 0,-2 14 0 0 0,4-15 0 0 0,0 5 0 0 0,2-11 0 0 0,-1 0 0 0 0,1 1 0 0 0,0-1 0 0 0,-1 0 0 0 0,1 0 0 0 0,0 1 0 0 0,0-1 0 0 0,0 0 0 0 0,0 0 0 0 0,0 0 0 0 0,0 0 0 0 0,0 0 0 0 0,1 0 0 0 0,-1 0 0 0 0,0-1 0 0 0,0 1 0 0 0,1 0 0 0 0,-1-1 0 0 0,0 1 0 0 0,1-1 0 0 0,-1 1 0 0 0,1-1 0 0 0,-1 0 0 0 0,1 1 0 0 0,-1-1 0 0 0,1 0 0 0 0,-1 0 0 0 0,1 0 0 0 0,1 0 0 0 0,5-1 0 0 0,-1 1 0 0 0,1-1 0 0 0,-1-1 0 0 0,11-3 0 0 0,15-7 0 0 0,54-27 0 0 0,-44 18 0 0 0,-5 3 0 0 0,63-27 0 0 0,-93 44 0 0 0,-7 5 0 0 0,-5 5 0 0 0,3-9 0 0 0,-10 18 222 0 0,-1 0 0 0 0,-28 30 0 0 0,23-29 165 0 0,-22 33 0 0 0,-33 56 297 0 0,-56 97-2317 0 0,118-188 1667 0 0,-1 1 1 0 0,0-2-1 0 0,-1 1 0 0 0,-16 16 1 0 0,26-32-477 0 0,2-1 85 0 0,0 0 248 0 0,0 0 0 0 0,-1-1-1 0 0,1 1 1 0 0,0 0 0 0 0,-1 0 0 0 0,1-1-1 0 0,0 1 1 0 0,0 0 0 0 0,-1-1-1 0 0,1 1 1 0 0,0-1 0 0 0,0 1 0 0 0,-1 0-1 0 0,1-1 1 0 0,0 1 0 0 0,0-1 0 0 0,0 1-1 0 0,0-1 1 0 0,0 1 0 0 0,0 0 0 0 0,0-1-1 0 0,0 1 1 0 0,0-2 0 0 0,-1-10-2153 0 0,3-4-3530 0 0,3-3-1476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210 229 17503 0 0,'1'-2'399'0'0,"41"-78"1553"0"0,-32 55 88 0 0,0-1 1 0 0,12-52-1 0 0,-22 76-1528 0 0,-3-7 444 0 0,3 8-949 0 0,0 1 1 0 0,0 0-1 0 0,0-1 1 0 0,-1 1-1 0 0,1-1 0 0 0,0 1 1 0 0,0 0-1 0 0,-1-1 0 0 0,1 1 1 0 0,0 0-1 0 0,0 0 0 0 0,-1-1 1 0 0,1 1-1 0 0,0 0 1 0 0,-1 0-1 0 0,1-1 0 0 0,0 1 1 0 0,-1 0-1 0 0,1 0 0 0 0,-1-1 1 0 0,-1 1 33 0 0,0 1 1 0 0,-1-1 0 0 0,1 0-1 0 0,0 0 1 0 0,0 1 0 0 0,0-1-1 0 0,0 1 1 0 0,0 0-1 0 0,0-1 1 0 0,0 1 0 0 0,0 0-1 0 0,1 0 1 0 0,-4 3 0 0 0,-24 18 832 0 0,-3 6-752 0 0,0 1-1 0 0,3 2 1 0 0,0 1-1 0 0,-29 43 1 0 0,51-64-122 0 0,1-1 0 0 0,0 1 0 0 0,0 0 0 0 0,1 0 0 0 0,1 1 0 0 0,-1-1 0 0 0,-1 14 0 0 0,5-24 0 0 0,1 0 0 0 0,0 0 0 0 0,0-1 0 0 0,0 1 0 0 0,0 0 0 0 0,0 0 0 0 0,0-1 0 0 0,0 1 0 0 0,0 0 0 0 0,1 0 0 0 0,-1-1 0 0 0,0 1 0 0 0,1 1 0 0 0,0 0 0 0 0,0-1 0 0 0,1 0 0 0 0,-1 1 0 0 0,1-1 0 0 0,-1 0 0 0 0,1 0 0 0 0,0 1 0 0 0,-1-1 0 0 0,1-1 0 0 0,0 1 0 0 0,0 0 0 0 0,0 0 0 0 0,-1-1 0 0 0,1 1 0 0 0,0-1 0 0 0,0 1 0 0 0,4-1 0 0 0,-1 1 0 0 0,1-1 0 0 0,0 0 0 0 0,-1 0 0 0 0,1 0 0 0 0,7-2 0 0 0,6-4 0 0 0,0 0 0 0 0,-1-1 0 0 0,1-1 0 0 0,-2-1 0 0 0,19-12 0 0 0,30-14 0 0 0,-65 35 0 0 0,-1-1 0 0 0,1 1 0 0 0,0 0 0 0 0,-1-1 0 0 0,1 1 0 0 0,0 0 0 0 0,-1 0 0 0 0,1 0 0 0 0,0 0 0 0 0,0 0 0 0 0,-1 0 0 0 0,1 0 0 0 0,0 0 0 0 0,0 0 0 0 0,0 0 0 0 0,3 6 0 0 0,-5 6 0 0 0,1-12 0 0 0,-3 8 0 0 0,0 1 0 0 0,-1-1 0 0 0,0 0 0 0 0,-9 14 0 0 0,-2 4 0 0 0,-6 11 51 0 0,8-14-211 0 0,-12 27 0 0 0,25-49-1244 0 0,0-1-511 0 0,0 0-108 0 0,0 0-22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85 177 15663 0 0,'0'0'356'0'0,"1"-1"50"0"0,3-5-247 0 0,0 1 1 0 0,1-1-1 0 0,0 1 1 0 0,0 0-1 0 0,8-5 1 0 0,18-19-20 0 0,-22 19 671 0 0,0-1 0 0 0,0 0 0 0 0,-2-1-1 0 0,1 1 1 0 0,5-14 0 0 0,-7-3 729 0 0,-6 26-1028 0 0,0 2 0 0 0,0 0 0 0 0,0 0 0 0 0,0 0 0 0 0,0 0 0 0 0,-2 1-68 0 0,-4 1-432 0 0,0 1 1 0 0,-1 0-1 0 0,1 0 0 0 0,0 0 1 0 0,1 1-1 0 0,-1-1 1 0 0,1 2-1 0 0,0-1 0 0 0,0 0 1 0 0,0 1-1 0 0,-6 8 0 0 0,-6 9 1 0 0,-21 37 0 0 0,11-18-15 0 0,-19 38 2 0 0,44-76 0 0 0,0 0 0 0 0,1 0 0 0 0,0 1 0 0 0,0-1 0 0 0,0 1 0 0 0,0-1 0 0 0,0 0 0 0 0,1 1 0 0 0,-1-1 0 0 0,1 1 0 0 0,0-1 0 0 0,0 1 0 0 0,0 0 0 0 0,1-1 0 0 0,0 5 0 0 0,5 2 0 0 0,-5-9-51 0 0,0 0 0 0 0,1-1 0 0 0,-1 1 0 0 0,1 0 0 0 0,-1-1 0 0 0,1 1 0 0 0,0-1 0 0 0,-1 0-1 0 0,1 0 1 0 0,-1 1 0 0 0,1-1 0 0 0,0 0 0 0 0,-1 0 0 0 0,1-1 0 0 0,-1 1 0 0 0,1 0 0 0 0,0 0 0 0 0,-1-1 0 0 0,1 1 0 0 0,-1-1 0 0 0,1 1 0 0 0,2-2-1 0 0,2-1-278 0 0,-1 0-1 0 0,1-1 0 0 0,-1 1 0 0 0,8-7 0 0 0,12-15-2205 0 0,-11 5-3321 0 0,-4 0-1225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19351 0 0,'0'0'439'0'0,"0"0"62"0"0,0 0 33 0 0,0 0-65 0 0,0 0-237 0 0,0 0 156 0 0,0 0 100 0 0,0 0 21 0 0,0 0-66 0 0,1-2-294 0 0,5-6-82 0 0,2-4-1673 0 0,-1 4-3307 0 0,2 1-2403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12 301 10135 0 0,'0'0'464'0'0,"0"0"-9"0"0,-6-2 241 0 0,5 0 3797 0 0,2-1-4225 0 0,0 0-1 0 0,0 0 1 0 0,0 0-1 0 0,1 0 0 0 0,0 0 1 0 0,-1 1-1 0 0,1-1 1 0 0,0 0-1 0 0,0 1 1 0 0,1-1-1 0 0,3-2 0 0 0,33-26 2349 0 0,-24 19-2297 0 0,84-61 813 0 0,-91 68-981 0 0,-2 0 1 0 0,1-1-1 0 0,-1 1 0 0 0,0-2 1 0 0,0 1-1 0 0,0-1 0 0 0,5-8 0 0 0,-3 2 153 0 0,0-1-1 0 0,11-27 0 0 0,-18 40 68 0 0,-1 1 117 0 0,0-1-458 0 0,-1 0-1 0 0,1 0 1 0 0,0 1 0 0 0,-1-1 0 0 0,1 0-1 0 0,0 1 1 0 0,-1-1 0 0 0,1 1 0 0 0,-1-1-1 0 0,1 0 1 0 0,-1 1 0 0 0,0-1 0 0 0,1 1 0 0 0,-1-1-1 0 0,1 1 1 0 0,-1 0 0 0 0,0-1 0 0 0,0 1-1 0 0,1 0 1 0 0,-1-1 0 0 0,0 1 0 0 0,0 0-1 0 0,-18-6 404 0 0,15 6-433 0 0,0-1 0 0 0,0 1 0 0 0,0 0 0 0 0,0 0 0 0 0,0 0 0 0 0,-1 0 0 0 0,1 1 0 0 0,0 0 0 0 0,0 0 0 0 0,0 0 0 0 0,0 0 0 0 0,0 1 0 0 0,-6 3 0 0 0,-3 2 0 0 0,0 1 0 0 0,-17 14 0 0 0,16-11 0 0 0,4-3 0 0 0,-1 1 0 0 0,2-1 0 0 0,-1 2 0 0 0,1 0 0 0 0,1 0 0 0 0,-15 22 0 0 0,19-25 0 0 0,0 0 0 0 0,1 0 0 0 0,0 1 0 0 0,0-1 0 0 0,0 1 0 0 0,1-1 0 0 0,0 1 0 0 0,0 0 0 0 0,1 0 0 0 0,0 0 0 0 0,1 0 0 0 0,0 14 0 0 0,1-18 0 0 0,0 1 0 0 0,0-1 0 0 0,0 0 0 0 0,0 0 0 0 0,1 1 0 0 0,0-1 0 0 0,-1 0 0 0 0,2 0 0 0 0,-1-1 0 0 0,0 1 0 0 0,1 0 0 0 0,0-1 0 0 0,-1 1 0 0 0,1-1 0 0 0,1 0 0 0 0,-1 0 0 0 0,0 0 0 0 0,1-1 0 0 0,0 1 0 0 0,-1-1 0 0 0,1 0 0 0 0,0 0 0 0 0,6 3 0 0 0,-1-2 0 0 0,0 0 0 0 0,1-1 0 0 0,-1 0 0 0 0,0 0 0 0 0,1-1 0 0 0,-1 0 0 0 0,1 0 0 0 0,-1-1 0 0 0,19-2 0 0 0,-21 1 0 0 0,0 0 0 0 0,1 0 0 0 0,-1 0 0 0 0,0-1 0 0 0,1 1 0 0 0,-1-2 0 0 0,0 1 0 0 0,0-1 0 0 0,-1 0 0 0 0,12-6 0 0 0,19-15 0 0 0,-27 18 0 0 0,0 0 0 0 0,-1-1 0 0 0,16-13 0 0 0,-19 15 0 0 0,-1-1 0 0 0,0 1 0 0 0,-1-1 0 0 0,1 0 0 0 0,-1 0 0 0 0,0 0 0 0 0,-1-1 0 0 0,1 1 0 0 0,2-8 0 0 0,4-11 0 0 0,15-25 0 0 0,-32 71 0 0 0,1 0 0 0 0,-3 26 0 0 0,8-43 0 0 0,0 1 0 0 0,0 0 0 0 0,-1 0 0 0 0,0-1 0 0 0,0 1 0 0 0,-2 4 0 0 0,2-5 0 0 0,0-1 0 0 0,0 1 0 0 0,1 0 0 0 0,-1 0 0 0 0,1-1 0 0 0,0 1 0 0 0,0 0 0 0 0,0 0 0 0 0,1 0 0 0 0,-1 7 0 0 0,2 28 0 0 0,2-28 0 0 0,-3-11 0 0 0,0 0 0 0 0,1 1 0 0 0,-1-1 0 0 0,1 1 0 0 0,-1-1 0 0 0,1 0 0 0 0,0 0 0 0 0,-1 1 0 0 0,1-1 0 0 0,-1 0 0 0 0,1 0 0 0 0,-1 0 0 0 0,1 0 0 0 0,0 1 0 0 0,-1-1 0 0 0,1 0 0 0 0,0 0 0 0 0,3-1-174 0 0,0 1-1 0 0,-1 0 1 0 0,1-1-1 0 0,0 0 1 0 0,-1 0-1 0 0,1 0 1 0 0,0 0-1 0 0,-1-1 1 0 0,0 1-1 0 0,1-1 1 0 0,-1 0-1 0 0,0 0 1 0 0,6-4-1 0 0,-3 0-658 0 0,0 0-1 0 0,0 0 1 0 0,0 0-1 0 0,-1-1 1 0 0,5-7-1 0 0,0-2-6674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17503 0 0,'0'0'399'0'0,"-9"0"1178"0"0,9 0-1514 0 0,-1 0 0 0 0,1 0 0 0 0,-1 0 0 0 0,1 0 0 0 0,0 0 0 0 0,-1 0 0 0 0,1 0 0 0 0,0-1 0 0 0,0 1 0 0 0,-1 0-1 0 0,1 0 1 0 0,0 0 0 0 0,-1 0 0 0 0,1-1 0 0 0,0 1 0 0 0,0 0 0 0 0,-1 0 0 0 0,1-1 0 0 0,0 1 0 0 0,0 0 0 0 0,-1 0 0 0 0,1-1 0 0 0,0 1 0 0 0,0 0 0 0 0,0-1-1 0 0,0 1 1 0 0,0 0 0 0 0,-1-1 0 0 0,1 0 0 0 0,5-8 174 0 0,-2 7-381 0 0,-1 0 0 0 0,0 0 0 0 0,1 0 0 0 0,-1 0-1 0 0,1 0 1 0 0,4-1 0 0 0,-1 1-703 0 0,0 0-1 0 0,0 0 0 0 0,0 1 1 0 0,0 0-1 0 0,1 0 0 0 0,-1 1 1 0 0,8-1-1 0 0,8 3-1199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8 15663 0 0,'0'0'719'0'0,"0"0"-20"0"0,-2 0-449 0 0,-2-2 20 0 0,-1 1-1 0 0,1 0 0 0 0,0 0 1 0 0,-1 0-1 0 0,1 0 0 0 0,0 1 1 0 0,-1 0-1 0 0,1 0 0 0 0,-1 0 1 0 0,-6 1-1 0 0,8 0-127 0 0,1-1 0 0 0,-1 1 0 0 0,1 0-1 0 0,-1 0 1 0 0,1 0 0 0 0,0 0 0 0 0,-1 0 0 0 0,1 0 0 0 0,0 0 0 0 0,0 1 0 0 0,0 0-1 0 0,0-1 1 0 0,0 1 0 0 0,0 0 0 0 0,1 0 0 0 0,-1-1 0 0 0,0 1 0 0 0,1 1 0 0 0,-1-1-1 0 0,1 0 1 0 0,-1 3 0 0 0,-30 64 635 0 0,-21 58 598 0 0,-79 185-1375 0 0,129-305 0 0 0,1 0 0 0 0,-1 0 0 0 0,-1 11 0 0 0,2-10 0 0 0,2-8 0 0 0,0 0 0 0 0,-1 0 0 0 0,1 0 0 0 0,0 1 0 0 0,0-1 0 0 0,0 0 0 0 0,0 0 0 0 0,0 0 0 0 0,0 0 0 0 0,0 0 0 0 0,0 0 0 0 0,0 1 0 0 0,0-1 0 0 0,0 0 0 0 0,0 0 0 0 0,0 0 0 0 0,0 0 0 0 0,0 0 0 0 0,0 0 0 0 0,0 1 0 0 0,0-1 0 0 0,0 0 0 0 0,0 0 0 0 0,0 0 0 0 0,0 0 0 0 0,0 0 0 0 0,0 1 0 0 0,0-1 0 0 0,0 0 0 0 0,0 0 0 0 0,0 0 0 0 0,1 0 0 0 0,-1 0 0 0 0,0 0 0 0 0,0 0 0 0 0,0 1 0 0 0,0-1 0 0 0,0 0 0 0 0,0 0 0 0 0,0 0 0 0 0,0 0 0 0 0,1 0 0 0 0,-1 0 0 0 0,0 0 0 0 0,0 0 0 0 0,0 0 0 0 0,1 0 0 0 0,6-4 0 0 0,7-8 0 0 0,-7 3-167 0 0,-1-1-1 0 0,0 1 1 0 0,-1-1-1 0 0,4-11 1 0 0,-7 15 68 0 0,0 0 0 0 0,-1 1 0 0 0,0-1 0 0 0,0 0 0 0 0,0 1 0 0 0,-1-1 0 0 0,0 0 0 0 0,0 0 0 0 0,-1-9 0 0 0,-2-2 58 0 0,0 0 0 0 0,-1 0-1 0 0,-6-16 1 0 0,10 32 41 0 0,0 1 0 0 0,0-1 0 0 0,0 1 0 0 0,0-1 0 0 0,-1 1 0 0 0,1-1 0 0 0,0 1 0 0 0,0-1 0 0 0,-1 1 0 0 0,1-1 0 0 0,0 1 0 0 0,-1-1 0 0 0,1 1 0 0 0,-1 0 0 0 0,1-1 0 0 0,-1 1 0 0 0,1-1 0 0 0,0 1 0 0 0,-1 0 0 0 0,1 0 0 0 0,-1-1 0 0 0,0 1 0 0 0,1 0 0 0 0,-1 0 0 0 0,1-1 0 0 0,-1 1 0 0 0,1 0 0 0 0,-1 0 0 0 0,1 0 0 0 0,-1 0 0 0 0,0 0 0 0 0,1 0 0 0 0,-1 0 0 0 0,1 0 0 0 0,-1 0 0 0 0,1 0 0 0 0,-1 0 0 0 0,0 1 0 0 0,1-1 0 0 0,-1 0 0 0 0,1 0 0 0 0,-1 0 0 0 0,1 1 0 0 0,-1-1 0 0 0,0 1 0 0 0,0-1 0 0 0,0 0 0 0 0,1 0 0 0 0,-1 0 0 0 0,1 0 0 0 0,-1 0 0 0 0,0 1 0 0 0,1-1 0 0 0,-1 0 0 0 0,1 0 0 0 0,-1 1 0 0 0,1-1 0 0 0,-1 0 0 0 0,1 1 0 0 0,-1-1 0 0 0,1 0 0 0 0,-1 1 0 0 0,1-1 0 0 0,-1 1 0 0 0,1-1 0 0 0,0 1 0 0 0,-1-1 0 0 0,1 1 0 0 0,0-1 0 0 0,-1 1 0 0 0,1 0 0 0 0,-1 1 0 0 0,0 0 0 0 0,-7 10 0 0 0,8-10 0 0 0,0 8 0 0 0,1-8 1 0 0,0 1 1 0 0,0 0-1 0 0,0-1 0 0 0,1 0 1 0 0,-1 1-1 0 0,0-1 0 0 0,1 0 1 0 0,0 0-1 0 0,0 0 0 0 0,-1 0 1 0 0,1 0-1 0 0,0 0 0 0 0,1 0 1 0 0,-1-1-1 0 0,0 1 0 0 0,0-1 1 0 0,1 1-1 0 0,-1-1 0 0 0,1 0 1 0 0,-1 0-1 0 0,1 0 0 0 0,-1 0 1 0 0,1-1-1 0 0,0 1 0 0 0,-1-1 1 0 0,1 1-1 0 0,0-1 0 0 0,5 0 1 0 0,3-1-82 0 0,1 0-1 0 0,-1 0 1 0 0,0-1 0 0 0,1 0 0 0 0,15-6-1 0 0,-16 4-251 0 0,1-1 0 0 0,15-9-1 0 0,-7 2-179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17 583 13823 0 0,'0'0'315'0'0,"0"0"45"0"0,0 0 21 0 0,1-2-49 0 0,8-18 340 0 0,1 1-1 0 0,1 1 0 0 0,17-23 1 0 0,-11 16 634 0 0,49-82 2394 0 0,-32 47-2121 0 0,-21 35-666 0 0,-59 86 1142 0 0,24-28-1973 0 0,-34 65 1 0 0,29-49-83 0 0,19-35 0 0 0,0 0 0 0 0,1 1 0 0 0,0-1 0 0 0,2 1 0 0 0,-7 23 0 0 0,10-27 0 0 0,0-6 0 0 0,1 0 0 0 0,0 0 0 0 0,0 0 0 0 0,1 0 0 0 0,0 0 0 0 0,0 0 0 0 0,1 10 0 0 0,4-5 0 0 0,-4-9 0 0 0,1 0 0 0 0,0 0 0 0 0,-1 0 0 0 0,1 0 0 0 0,0-1 0 0 0,0 1 0 0 0,0 0 0 0 0,0-1 0 0 0,0 0 0 0 0,0 1 0 0 0,0-1 0 0 0,0 0 0 0 0,0 0 0 0 0,0 0 0 0 0,-1 0 0 0 0,1 0 0 0 0,0-1 0 0 0,4 0 0 0 0,-2 0 0 0 0,1 0 0 0 0,-1-1 0 0 0,0 1 0 0 0,1-1 0 0 0,-1 0 0 0 0,0 0 0 0 0,5-4 0 0 0,102-67 0 0 0,-51 25 0 0 0,27-20 0 0 0,-10 9 0 0 0,21-13 0 0 0,-66 49 0 0 0,-24 19 0 0 0,-6 6 0 0 0,-4 5 0 0 0,-7 13 170 0 0,-1 0-1 0 0,0-1 1 0 0,-2-1 0 0 0,0 0-1 0 0,-17 19 1 0 0,-7 12 252 0 0,23-32-11 0 0,7-9-384 0 0,0 0-1 0 0,0 1 1 0 0,1 0-1 0 0,-8 16 1 0 0,13-23-364 0 0,0-2-138 0 0,0 0-33 0 0,24 9-100 0 0,-18-9 608 0 0,0 0 0 0 0,0 0 0 0 0,0-1 0 0 0,0 0 0 0 0,-1-1 0 0 0,1 1 0 0 0,10-5 0 0 0,41-21 0 0 0,-30 13 0 0 0,13-6 0 0 0,-1-2 0 0 0,-1-2 0 0 0,-1-1 0 0 0,57-50 0 0 0,-33 28 1384 0 0,-59 46-941 0 0,-3 14-278 0 0,-2 0-165 0 0,-1-1 0 0 0,0 0 0 0 0,0 0 0 0 0,-2 0 0 0 0,-8 14 0 0 0,8-14 0 0 0,-24 37 0 0 0,22-38 0 0 0,1-1 0 0 0,1 1 0 0 0,0 0 0 0 0,0 0 0 0 0,1 1 0 0 0,0 0 0 0 0,-3 16 0 0 0,7-16 0 0 0,4-1 0 0 0,-1-11 0 0 0,-1 1 0 0 0,0 0 0 0 0,0-1 0 0 0,0 1 0 0 0,0 0 0 0 0,1-1 0 0 0,-1 1 0 0 0,0-1 0 0 0,1 0 0 0 0,-1 1 0 0 0,0-1 0 0 0,1 0 0 0 0,-1 0 0 0 0,0 0 0 0 0,1 0 0 0 0,-1 0 0 0 0,0 0 0 0 0,1 0 0 0 0,1-1 0 0 0,27-7 0 0 0,6-7 0 0 0,-1 0 0 0 0,0-3 0 0 0,-2 0 0 0 0,38-29 0 0 0,-54 33 0 0 0,0-1 0 0 0,-2-1 0 0 0,16-19 0 0 0,-1 1 0 0 0,-3 4 0 0 0,-2-2 0 0 0,29-46 0 0 0,33-74 0 0 0,-66 113 0 0 0,11-24 0 0 0,-31 56 0 0 0,-6 8 0 0 0,-6 8 0 0 0,10-8 0 0 0,-21 19 0 0 0,1 2 0 0 0,0 0 0 0 0,2 1 0 0 0,-28 46 0 0 0,-53 111 0 0 0,90-161 0 0 0,-8 19 0 0 0,2 2 0 0 0,1 0 0 0 0,2 0 0 0 0,-9 49 0 0 0,22-79 0 0 0,8-11 0 0 0,-2-2 0 0 0,0-1 0 0 0,0 1 0 0 0,0-1 0 0 0,-1 0 0 0 0,0-1 0 0 0,0 1 0 0 0,0-1 0 0 0,0 0 0 0 0,-1 0 0 0 0,0-1 0 0 0,0 1 0 0 0,0-1 0 0 0,5-12 0 0 0,-2 2 0 0 0,0-1 0 0 0,-2 1 0 0 0,0-2 0 0 0,3-19 0 0 0,-2 16 39 0 0,-5 18-5 0 0,0 0 0 0 0,0-1-1 0 0,0 1 1 0 0,0 0-1 0 0,-1-1 1 0 0,0 1 0 0 0,1-1-1 0 0,-1 1 1 0 0,0-1 0 0 0,-1 1-1 0 0,0-6 1 0 0,-4-3 312 0 0,0 20-1166 0 0,1 2 907 0 0,1-2-87 0 0,0 0 0 0 0,0 0 0 0 0,1 0 0 0 0,0 1 0 0 0,1-1 0 0 0,0 1 0 0 0,0-1 0 0 0,1 0 0 0 0,1 16 0 0 0,2-7 0 0 0,0-14 0 0 0,-1-1 0 0 0,0-1 0 0 0,0 1 0 0 0,0-1 0 0 0,0 1 0 0 0,0-1 0 0 0,0 0 0 0 0,0 0 0 0 0,0 0 0 0 0,1 0 0 0 0,-1 0 0 0 0,0 0 0 0 0,1-1 0 0 0,-1 1 0 0 0,0-1 0 0 0,1 1 0 0 0,-1-1 0 0 0,1 0 0 0 0,-1 0 0 0 0,1 0 0 0 0,-1 0 0 0 0,1-1 0 0 0,-1 1 0 0 0,4-2 0 0 0,7-1 0 0 0,0-2 0 0 0,23-10 0 0 0,-25 10 0 0 0,6-2 0 0 0,-1-1 0 0 0,0 0 0 0 0,-1-1 0 0 0,0-1 0 0 0,-1-1 0 0 0,0 0 0 0 0,0-1 0 0 0,-1 0 0 0 0,-1-1 0 0 0,0 0 0 0 0,-1-1 0 0 0,0-1 0 0 0,15-28 0 0 0,-26 43 0 0 0,1 0 0 0 0,-1 0 0 0 0,0 0 0 0 0,0 0 0 0 0,0 0 0 0 0,0-1 0 0 0,0 1 0 0 0,0 0 0 0 0,0 0 0 0 0,0 0 0 0 0,0 0 0 0 0,0 0 0 0 0,0 0 0 0 0,1 0 0 0 0,-1-1 0 0 0,0 1 0 0 0,0 0 0 0 0,0 0 0 0 0,0 0 0 0 0,0 0 0 0 0,0 0 0 0 0,0 0 0 0 0,0-1 0 0 0,0 1 0 0 0,0 0 0 0 0,0 0 0 0 0,0 0 0 0 0,-1 0 0 0 0,1 0 0 0 0,0 0 0 0 0,0-1 0 0 0,0 1 0 0 0,0 0 0 0 0,0 0 0 0 0,0 0 0 0 0,0 0 0 0 0,0 0 0 0 0,0 0 0 0 0,0 0 0 0 0,-1-1 0 0 0,-4 3 0 0 0,-7 5 0 0 0,-5 8 162 0 0,1 0 0 0 0,1 1 0 0 0,-17 21 0 0 0,2-1 574 0 0,16-18-934 0 0,1 0 1 0 0,0 1-1 0 0,2 0 0 0 0,0 0 0 0 0,1 2 1 0 0,-9 24-1 0 0,14-31 198 0 0,5 0 0 0 0,7-3 0 0 0,-5-9 0 0 0,0-1 0 0 0,0 1 0 0 0,1-1 0 0 0,-1 0 0 0 0,0 0 0 0 0,1 0 0 0 0,-1 0 0 0 0,1 0 0 0 0,-1 0 0 0 0,1-1 0 0 0,0 0 0 0 0,-1 1 0 0 0,1-1 0 0 0,-1 0 0 0 0,1 0 0 0 0,0 0 0 0 0,-1-1 0 0 0,6 0 0 0 0,2-1 0 0 0,-1 0 0 0 0,1-1 0 0 0,16-7 0 0 0,-10 3 0 0 0,-1-1 0 0 0,0-1 0 0 0,22-17 0 0 0,38-38 0 0 0,-72 61 0 0 0,13-14 0 0 0,0-1 0 0 0,-1-1 0 0 0,-1 0 0 0 0,-1-1 0 0 0,16-29 0 0 0,29-44 0 0 0,-56 91 0 0 0,-2 3 0 0 0,-3 9 0 0 0,-6 12 0 0 0,-4 2 0 0 0,1 1 0 0 0,-13 42 0 0 0,23-54 0 0 0,4-1 0 0 0,6-1 0 0 0,-6-9 0 0 0,0-1 0 0 0,1 1 0 0 0,-1-1 0 0 0,0 1 0 0 0,1-1 0 0 0,0 0 0 0 0,-1 0 0 0 0,1 0 0 0 0,0 0 0 0 0,-1 0 0 0 0,1-1 0 0 0,0 1 0 0 0,0-1 0 0 0,0 0 0 0 0,-1 0 0 0 0,1 0 0 0 0,0 0 0 0 0,0-1 0 0 0,3 0 0 0 0,1 0 0 0 0,1-1 0 0 0,-1 0 0 0 0,1-1 0 0 0,-1 0 0 0 0,11-6 0 0 0,-11 7 0 0 0,-5 6 0 0 0,-5 7 0 0 0,3-10 0 0 0,-3 7 0 0 0,0 1 0 0 0,-1-1 0 0 0,0-1 0 0 0,-10 15 0 0 0,8-13 0 0 0,1 0 0 0 0,-9 20 0 0 0,9-17 0 0 0,3-7 0 0 0,0 1 0 0 0,0-1 0 0 0,0 0 0 0 0,1 1 0 0 0,0-1 0 0 0,0 1 0 0 0,0 0 0 0 0,1 10 0 0 0,3-7 0 0 0,-2-8 0 0 0,0 0 0 0 0,0-1 0 0 0,0 1 0 0 0,1 0 0 0 0,-1 0 0 0 0,0-1 0 0 0,0 1 0 0 0,1-1 0 0 0,-1 1 0 0 0,1-1 0 0 0,-1 0 0 0 0,1 1 0 0 0,-1-1 0 0 0,0 0 0 0 0,1 0 0 0 0,-1 0 0 0 0,1 0 0 0 0,-1 0 0 0 0,3-1 0 0 0,0 1 0 0 0,1-1 0 0 0,-1 0 0 0 0,0 0 0 0 0,1-1 0 0 0,4-1 0 0 0,-6 1 0 0 0,109-54 0 0 0,-96 47 0 0 0,-1-1 0 0 0,0 0 0 0 0,-1-1 0 0 0,25-25 0 0 0,-34 30-4 0 0,24-25 467 0 0,-1-2-1 0 0,28-41 1 0 0,-52 67-372 0 0,1 0-1 0 0,-1 1 1 0 0,2 0 0 0 0,-1 0-1 0 0,7-6 1 0 0,-11 11-428 0 0,-1 1-138 0 0,-1 2-33 0 0,-30 36 559 0 0,18-24 211 0 0,1 1 0 0 0,-13 20 0 0 0,22-29-212 0 0,0 0 0 0 0,0 0-1 0 0,0 0 1 0 0,1 0 0 0 0,0 1 0 0 0,0-1-1 0 0,1 1 1 0 0,0-1 0 0 0,0 1-1 0 0,0 9 1 0 0,0 1-50 0 0,1-12 0 0 0,0-1 0 0 0,0 1 0 0 0,0 0 0 0 0,0-1 0 0 0,1 1 0 0 0,1 5 0 0 0,-2-8 0 0 0,1 0 0 0 0,0-1 0 0 0,0 1 0 0 0,0-1 0 0 0,0 1 0 0 0,0-1 0 0 0,0 0 0 0 0,0 1 0 0 0,0-1 0 0 0,1 0 0 0 0,-1 0 0 0 0,0 0 0 0 0,1 0 0 0 0,-1 0 0 0 0,1 0 0 0 0,-1 0 0 0 0,1-1 0 0 0,-1 1 0 0 0,1 0 0 0 0,-1-1 0 0 0,3 1 0 0 0,0 0 0 0 0,0 0 0 0 0,0-1 0 0 0,0 0 0 0 0,0 0 0 0 0,0 0 0 0 0,0 0 0 0 0,0 0 0 0 0,-1-1 0 0 0,1 0 0 0 0,0 0 0 0 0,0 0 0 0 0,7-3 0 0 0,4-3 0 0 0,24-13 0 0 0,-36 18 0 0 0,14-9 0 0 0,0-1 0 0 0,-1 0 0 0 0,0-1 0 0 0,-1-1 0 0 0,0 0 0 0 0,-1-1 0 0 0,-1-1 0 0 0,0 0 0 0 0,-1-1 0 0 0,-1 0 0 0 0,-1-1 0 0 0,0 0 0 0 0,-2-1 0 0 0,0 0 0 0 0,-1 0 0 0 0,0-1 0 0 0,-2 1 0 0 0,5-29 0 0 0,-12 40-76 0 0,-3 8-116 0 0,-6 9-325 0 0,10-9 426 0 0,-28 28-1009 0 0,28-27 1070 0 0,-1 0-1 0 0,1 1 1 0 0,0-1 0 0 0,-1 1 0 0 0,1-1-1 0 0,0 1 1 0 0,0-1 0 0 0,0 1-1 0 0,0 0 1 0 0,0-1 0 0 0,1 1-1 0 0,-1 0 1 0 0,0 0 0 0 0,0 3-1 0 0,0-1-395 0 0,1-2-545 0 0,0-2-42 0 0,1 2 548 0 0,0 1 1 0 0,1-1-1 0 0,0 0 0 0 0,-1 0 1 0 0,1 0-1 0 0,0 0 0 0 0,4 3 1 0 0,-5-4 210 0 0,2 2-369 0 0,1 0-1 0 0,-1-1 1 0 0,1 1-1 0 0,0-1 0 0 0,0 0 1 0 0,0 0-1 0 0,1-1 1 0 0,6 3-1 0 0,35 4-4202 0 0,-45-8 4771 0 0,27 4-2504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11 15663 0 0,'0'0'356'0'0,"0"0"50"0"0,0 0 20 0 0,0 0-42 0 0,0-1-250 0 0,1 0 61 0 0,-1 1 1 0 0,0 0-1 0 0,0 0 1 0 0,0 0-1 0 0,1-1 0 0 0,-1 1 1 0 0,0 0-1 0 0,0 0 1 0 0,0-1-1 0 0,0 1 1 0 0,1 0-1 0 0,-1 0 1 0 0,0-1-1 0 0,0 1 1 0 0,0 0-1 0 0,0 0 1 0 0,0-1-1 0 0,0 1 1 0 0,0 0-1 0 0,0-1 1 0 0,0 1-1 0 0,0 0 1 0 0,0-1-1 0 0,0 1 1 0 0,0 0-1 0 0,0 0 1 0 0,0-1-1 0 0,0 1 1 0 0,0 0-1 0 0,0-1 1 0 0,0 1-1 0 0,-1-1 1 0 0,-8 7 1392 0 0,-12 15-1446 0 0,4-2-184 0 0,1-1 792 0 0,-27 23-1 0 0,-138 130-141 0 0,159-143-741 0 0,21-27-563 0 0,1-1-258 0 0,2 0-1558 0 0,6-1-6017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311 406 13823 0 0,'0'0'315'0'0,"0"0"45"0"0,0 0 21 0 0,0 0-49 0 0,0 0-81 0 0,0 0 481 0 0,0 0 237 0 0,0 0 45 0 0,0 0 8 0 0,0 0 2 0 0,0 0 0 0 0,0 0 0 0 0,0 0-69 0 0,0 0-290 0 0,0 0-121 0 0,0 0-28 0 0,0 0-4 0 0,0 0 0 0 0,-11-15 1536 0 0,9 14-1995 0 0,-1 0-1 0 0,0 0 1 0 0,0 0 0 0 0,1 0-1 0 0,-1 0 1 0 0,0 1 0 0 0,0-1-1 0 0,0 1 1 0 0,0 0 0 0 0,0 0-1 0 0,0 0 1 0 0,0 0 0 0 0,0 1-1 0 0,0-1 1 0 0,0 1 0 0 0,0-1-1 0 0,-2 2 1 0 0,-4 1 85 0 0,0 0 1 0 0,1 1-1 0 0,-1 0 1 0 0,-9 6-1 0 0,-1 4-138 0 0,0 0 0 0 0,1 2 0 0 0,0 0 0 0 0,2 1 0 0 0,0 1 0 0 0,-19 26 0 0 0,27-32 0 0 0,1-1 0 0 0,0 1 0 0 0,0 1 0 0 0,1-1 0 0 0,1 1 0 0 0,-4 14 0 0 0,7-17 0 0 0,2-10 0 0 0,0 1 0 0 0,0-1 0 0 0,0 1 0 0 0,0-1 0 0 0,0 1 0 0 0,0-1 0 0 0,0 1 0 0 0,0-1 0 0 0,0 1 0 0 0,0-1 0 0 0,0 1 0 0 0,0-1 0 0 0,0 0 0 0 0,0 1 0 0 0,0-1 0 0 0,0 1 0 0 0,1-1 0 0 0,-1 1 0 0 0,0-1 0 0 0,0 0 0 0 0,1 1 0 0 0,-1-1 0 0 0,0 0 0 0 0,0 1 0 0 0,1-1 0 0 0,-1 0 0 0 0,0 1 0 0 0,1-1 0 0 0,-1 0 0 0 0,1 1 0 0 0,-1-1 0 0 0,0 0 0 0 0,1 0 0 0 0,-1 0 0 0 0,1 1 0 0 0,0-1 0 0 0,3 2 0 0 0,0 0 0 0 0,0 0 0 0 0,0 0 0 0 0,0-1 0 0 0,0 1 0 0 0,0-1 0 0 0,0 0 0 0 0,1 0 0 0 0,-1-1 0 0 0,0 1 0 0 0,1-1 0 0 0,-1 0 0 0 0,0 0 0 0 0,1 0 0 0 0,-1-1 0 0 0,0 0 0 0 0,1 0 0 0 0,-1 0 0 0 0,0 0 0 0 0,0 0 0 0 0,0-1 0 0 0,0 0 0 0 0,6-3 0 0 0,6-5 0 0 0,-1 0 0 0 0,0 0 0 0 0,-1-2 0 0 0,16-15 0 0 0,-4 2 0 0 0,-2 0 0 0 0,-1-2 0 0 0,-1 0 0 0 0,-1-2 0 0 0,24-42 0 0 0,-40 59 0 0 0,-5 12 0 0 0,0 0 0 0 0,0-1 0 0 0,0 1 0 0 0,0 0 0 0 0,0-1 0 0 0,0 1 0 0 0,0 0 0 0 0,0-1 0 0 0,0 1 0 0 0,0 0 0 0 0,0-1 0 0 0,0 1 0 0 0,0 0 0 0 0,0-1 0 0 0,0 1 0 0 0,0 0 0 0 0,0 0 0 0 0,-1-1 0 0 0,1 1 0 0 0,0 0 0 0 0,0-1 0 0 0,0 1 0 0 0,0 0 0 0 0,-1-1 0 0 0,0 1 0 0 0,1 0 0 0 0,-1 0 0 0 0,0 0 0 0 0,1 0 0 0 0,-1 1 0 0 0,0-1 0 0 0,1 0 0 0 0,-1 0 0 0 0,1 0 0 0 0,-1 1 0 0 0,0-1 0 0 0,1 0 0 0 0,-1 0 0 0 0,1 1 0 0 0,-1-1 0 0 0,1 1 0 0 0,-1-1 0 0 0,1 0 0 0 0,-1 1 0 0 0,1-1 0 0 0,-1 1 0 0 0,1-1 0 0 0,-1 2 0 0 0,-12 15 0 0 0,10-13 0 0 0,-11 16 0 0 0,-2 0 0 0 0,2 0 0 0 0,-21 40 0 0 0,32-54 0 0 0,0 1 0 0 0,1-1 0 0 0,0 0 0 0 0,0 1 0 0 0,0 0 0 0 0,-1 7 0 0 0,3-13 0 0 0,0 1 0 0 0,0-1 0 0 0,0 1 0 0 0,0-1 0 0 0,0 1 0 0 0,0-1 0 0 0,1 1 0 0 0,-1-1 0 0 0,0 1 0 0 0,1-1 0 0 0,-1 1 0 0 0,1-1 0 0 0,0 0 0 0 0,-1 1 0 0 0,1-1 0 0 0,0 0 0 0 0,0 1 0 0 0,0-1 0 0 0,0 0 0 0 0,0 0 0 0 0,0 0 0 0 0,0 0 0 0 0,0 0 0 0 0,0 0 0 0 0,0 0 0 0 0,1 0 0 0 0,-1 0 0 0 0,0-1 0 0 0,1 1 0 0 0,-1 0 0 0 0,1-1 0 0 0,-1 1 0 0 0,0-1 0 0 0,3 1 0 0 0,1 0 0 0 0,0-1 0 0 0,0 1 0 0 0,0-1 0 0 0,0 0 0 0 0,1 0 0 0 0,-1 0 0 0 0,8-3 0 0 0,38-10 0 0 0,-32 7 0 0 0,-5 2 0 0 0,0 0 0 0 0,0-1 0 0 0,-1-1 0 0 0,0-1 0 0 0,0 0 0 0 0,0 0 0 0 0,-1-1 0 0 0,0-1 0 0 0,0 0 0 0 0,-1 0 0 0 0,17-19 0 0 0,-26 25 0 0 0,13-15 0 0 0,-1 0 0 0 0,-1 0 0 0 0,0-2 0 0 0,10-22 0 0 0,-6 10 0 0 0,-12 24 0 0 0,-1 0 0 0 0,0 0 0 0 0,0-1 0 0 0,-1 1 0 0 0,4-17 0 0 0,-7 25 0 0 0,0 0 0 0 0,0 0 0 0 0,0 0 0 0 0,0 0 0 0 0,0 0 0 0 0,0-1 0 0 0,0 1 0 0 0,0 0 0 0 0,0 0 0 0 0,0 0 0 0 0,0 0 0 0 0,0 0 0 0 0,0 0 0 0 0,0-1 0 0 0,0 1 0 0 0,0 0 0 0 0,0 0 0 0 0,0 0 0 0 0,0 0 0 0 0,0 0 0 0 0,0 0 0 0 0,0-1 0 0 0,0 1 0 0 0,0 0 0 0 0,0 0 0 0 0,0 0 0 0 0,0 0 0 0 0,0 0 0 0 0,-1 0 0 0 0,1 0 0 0 0,0-1 0 0 0,0 1 0 0 0,0 0 0 0 0,0 0 0 0 0,0 0 0 0 0,0 0 0 0 0,0 0 0 0 0,0 0 0 0 0,-1 0 0 0 0,1 0 0 0 0,0 0 0 0 0,0 0 0 0 0,0 0 0 0 0,-7 2 0 0 0,-7 8 0 0 0,14-10 0 0 0,-8 7 0 0 0,2-1 0 0 0,-1 1 0 0 0,1 1 0 0 0,0-1 0 0 0,-10 17 0 0 0,-21 46 0 0 0,24-42 0 0 0,6-15 0 0 0,2 0 0 0 0,-1 0 0 0 0,1 0 0 0 0,1 1 0 0 0,1 0 0 0 0,0 0 0 0 0,0 0 0 0 0,0 19 0 0 0,3-31 0 0 0,0 1 0 0 0,0 0 0 0 0,0-1 0 0 0,1 1 0 0 0,-1 0 0 0 0,1-1 0 0 0,-1 1 0 0 0,1 0 0 0 0,0-1 0 0 0,0 0 0 0 0,0 1 0 0 0,0-1 0 0 0,1 1 0 0 0,-1-1 0 0 0,1 0 0 0 0,-1 0 0 0 0,1 0 0 0 0,0 0 0 0 0,0 0 0 0 0,0 0 0 0 0,0 0 0 0 0,0-1 0 0 0,0 1 0 0 0,0-1 0 0 0,0 1 0 0 0,1-1 0 0 0,-1 0 0 0 0,1 0 0 0 0,-1 0 0 0 0,1 0 0 0 0,-1 0 0 0 0,1-1 0 0 0,-1 1 0 0 0,6-1 0 0 0,1 1 0 0 0,0-1 0 0 0,0 0 0 0 0,0 0 0 0 0,0-1 0 0 0,0 0 0 0 0,0-1 0 0 0,0 0 0 0 0,-1-1 0 0 0,10-3 0 0 0,3-4-2 0 0,-1 0 0 0 0,0-1 1 0 0,-1-2-1 0 0,0 0 0 0 0,-1-1 0 0 0,0 0 0 0 0,-1-2 1 0 0,-1 0-1 0 0,23-28 0 0 0,6-17 47 0 0,57-101 0 0 0,-68 106 943 0 0,46-106 0 0 0,-79 158-988 0 0,0 2 0 0 0,0-1 0 0 0,0 1 0 0 0,0-1 0 0 0,-1 1 0 0 0,1-1 0 0 0,-1 1 0 0 0,1-1 0 0 0,-1-3 0 0 0,0 6 0 0 0,0-1 0 0 0,0 1 0 0 0,0-1 0 0 0,0 1 0 0 0,0 0 0 0 0,0-1 0 0 0,-1 1 0 0 0,1 0 0 0 0,0-1 0 0 0,0 1 0 0 0,0 0 0 0 0,0-1 0 0 0,-1 1 0 0 0,1 0 0 0 0,0-1 0 0 0,0 1 0 0 0,-1 0 0 0 0,1-1 0 0 0,0 1 0 0 0,-1 0 0 0 0,0-1 0 0 0,0 1 0 0 0,0 0 0 0 0,0 0 0 0 0,-1 0 0 0 0,1-1 0 0 0,0 1 0 0 0,0 0 0 0 0,0 1 0 0 0,0-1 0 0 0,-1 0 0 0 0,1 0 0 0 0,0 0 0 0 0,0 1 0 0 0,0-1 0 0 0,0 0 0 0 0,0 1 0 0 0,0-1 0 0 0,0 1 0 0 0,-2 1 0 0 0,-23 15 0 0 0,20-12 0 0 0,-11 8 0 0 0,1 1 0 0 0,1 0 0 0 0,0 1 0 0 0,1 0 0 0 0,-16 25 0 0 0,9-10 0 0 0,2 0 0 0 0,-19 43 0 0 0,26-45 0 0 0,1 0 0 0 0,-13 57 0 0 0,19-65 0 0 0,2 1 0 0 0,0-1 0 0 0,2 1 0 0 0,0-1 0 0 0,2 24 0 0 0,0-36-7 0 0,1 1 1 0 0,-1 0-1 0 0,1-1 1 0 0,1 1-1 0 0,-1-1 1 0 0,1 1-1 0 0,1-1 1 0 0,0 0-1 0 0,0-1 1 0 0,0 1-1 0 0,1-1 0 0 0,0 1 1 0 0,7 6-1 0 0,-8-11-6 0 0,0 1-1 0 0,0 0 1 0 0,0-1-1 0 0,0 0 1 0 0,0 0 0 0 0,1 0-1 0 0,0-1 1 0 0,-1 0-1 0 0,1 1 1 0 0,0-2-1 0 0,0 1 1 0 0,0 0-1 0 0,0-1 1 0 0,1 0-1 0 0,-1 0 1 0 0,0-1-1 0 0,0 0 1 0 0,1 1 0 0 0,-1-2-1 0 0,0 1 1 0 0,0-1-1 0 0,8-1 1 0 0,-3 0-283 0 0,1-1 0 0 0,0-1 0 0 0,-1 0 0 0 0,0 0 0 0 0,16-10 0 0 0,-20 11-75 0 0,-1-1 1 0 0,1 0 0 0 0,-1-1 0 0 0,0 1 0 0 0,0-1 0 0 0,0 0-1 0 0,-1 0 1 0 0,1 0 0 0 0,-1-1 0 0 0,4-7 0 0 0,3-13-1165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19351 0 0,'0'0'439'0'0,"0"0"62"0"0,0 0 33 0 0,0-1-65 0 0,0 0-428 0 0,0-1 1 0 0,0 1 0 0 0,-1 0-1 0 0,1-1 1 0 0,0 1 0 0 0,-1 0-1 0 0,1 0 1 0 0,-1 0 0 0 0,1-1-1 0 0,-1 1 1 0 0,1 0 0 0 0,-1 0-1 0 0,0 0 1 0 0,0 0-1 0 0,1 0 1 0 0,-1 0 0 0 0,0 0-1 0 0,0 0 1 0 0,-2-1 0 0 0,1 0 233 0 0,1 1 234 0 0,1 1-66 0 0,-16-10-1662 0 0,16 10 707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231 159 13823 0 0,'0'0'315'0'0,"-2"-2"45"0"0,1 2-343 0 0,1 0 0 0 0,-1 0 0 0 0,1-1 0 0 0,-1 1 0 0 0,1 0 0 0 0,-1-1 1 0 0,1 1-1 0 0,-1-1 0 0 0,1 1 0 0 0,0-1 0 0 0,-1 1 0 0 0,1-1 0 0 0,0 1 0 0 0,-1-1 0 0 0,1 1 0 0 0,0-1 0 0 0,-1 1 1 0 0,1-1-1 0 0,0 1 0 0 0,0-1 0 0 0,0 1 0 0 0,0-1 0 0 0,0 0 0 0 0,0 1 0 0 0,0-1 0 0 0,0 1 0 0 0,0-1 0 0 0,0 0 1 0 0,0 0-1 0 0,1-2 29 0 0,1 1 0 0 0,-1-1 1 0 0,1 1-1 0 0,0 0 1 0 0,0-1-1 0 0,3-2 0 0 0,8-11 324 0 0,-8 10 48 0 0,0 0 0 0 0,0 1 0 0 0,1-1 0 0 0,-1 1 0 0 0,12-8 0 0 0,9-3 1592 0 0,-24 14-1055 0 0,-2 0-739 0 0,-1 0-1 0 0,1-1 1 0 0,0 1-1 0 0,0-1 1 0 0,0 1 0 0 0,1 0-1 0 0,0-3 1 0 0,2-5 228 0 0,-2 10-440 0 0,-1 0 0 0 0,0-1 0 0 0,0 1 1 0 0,1 0-1 0 0,-1 0 0 0 0,0-1 0 0 0,0 1 0 0 0,1 0 0 0 0,-1 0 0 0 0,0-1 0 0 0,0 1 0 0 0,0 0 1 0 0,0-1-1 0 0,0 1 0 0 0,0 0 0 0 0,1-1 0 0 0,-1 1 0 0 0,0 0 0 0 0,0-1 0 0 0,0 1 0 0 0,0 0 1 0 0,0-1-1 0 0,0 1 0 0 0,0 0 0 0 0,0-1 0 0 0,-1 1 0 0 0,1-1 0 0 0,0 1 0 0 0,0 0 0 0 0,0 0 1 0 0,0-1-1 0 0,0 1 0 0 0,0 0 0 0 0,-1-1 0 0 0,1 1 0 0 0,0 0 0 0 0,0-1 0 0 0,-1 1 0 0 0,1 0 1 0 0,0 0-1 0 0,0 0 0 0 0,-1-1 0 0 0,1 1 0 0 0,-1 0 0 0 0,-11-3 16 0 0,11 3 19 0 0,-2 0 113 0 0,-1 1-1 0 0,1-1 1 0 0,-1 1-1 0 0,1-1 1 0 0,-1 1-1 0 0,1 0 1 0 0,-4 1-1 0 0,5-1 5 0 0,0 0 287 0 0,-3 1-294 0 0,-4 1-148 0 0,1 1 1 0 0,-1 0-1 0 0,1 1 0 0 0,0 0 1 0 0,0 0-1 0 0,0 1 0 0 0,1 0 1 0 0,0 0-1 0 0,0 0 0 0 0,1 1 1 0 0,-7 9-1 0 0,-18 23-1 0 0,22-29 0 0 0,1 0 0 0 0,-13 21 0 0 0,10-14 0 0 0,-13 17 0 0 0,16-24 0 0 0,1 1 0 0 0,-1 0 0 0 0,2 0 0 0 0,0 0 0 0 0,-6 16 0 0 0,2-7 0 0 0,9-17 0 0 0,0-1 0 0 0,-1 0 0 0 0,1 0 0 0 0,0 1 0 0 0,0-1 0 0 0,1 0 0 0 0,-1 1 0 0 0,0-1 0 0 0,1 1 0 0 0,-1-1 0 0 0,1 1 0 0 0,0-1 0 0 0,0 1 0 0 0,0 0 0 0 0,0-1 0 0 0,1 1 0 0 0,0 2 0 0 0,7 17 0 0 0,0-16 0 0 0,-3-3 0 0 0,-1 0 0 0 0,9 5 0 0 0,-10-8 0 0 0,0 1 0 0 0,1-1 0 0 0,-1 0 0 0 0,0 1 0 0 0,1-2 0 0 0,3 1 0 0 0,-2-1 0 0 0,-1 1 0 0 0,0-1 0 0 0,1 0 0 0 0,-1 0 0 0 0,0-1 0 0 0,1 1 0 0 0,-1-1 0 0 0,0 0 0 0 0,0 0 0 0 0,0-1 0 0 0,0 1 0 0 0,-1-1 0 0 0,1 1 0 0 0,-1-1 0 0 0,6-6 0 0 0,-7 6 0 0 0,1 1 0 0 0,0 0 0 0 0,0-1 0 0 0,0 1 0 0 0,0 0 0 0 0,4-1 0 0 0,-4 1 0 0 0,0 1 0 0 0,-1 0 0 0 0,1-1 0 0 0,-1 0 0 0 0,1 0 0 0 0,-1 1 0 0 0,0-1 0 0 0,0-1 0 0 0,0 1 0 0 0,0 0 0 0 0,2-3 0 0 0,2-4 74 0 0,0 0 0 0 0,1 1-1 0 0,0-1 1 0 0,0 1 0 0 0,10-8 0 0 0,-15 14-12 0 0,-1 1 1 0 0,1-1-1 0 0,-1 0 1 0 0,0 0-1 0 0,1 1 0 0 0,-1-1 1 0 0,0 0-1 0 0,0 0 1 0 0,0-1-1 0 0,-1 1 1 0 0,2-2-1 0 0,-2 1 15 0 0,1 1 0 0 0,0 0-1 0 0,0-1 1 0 0,0 1 0 0 0,0 0 0 0 0,0 0-1 0 0,1 0 1 0 0,1-3 0 0 0,6-4 31 0 0,-7 8-105 0 0,-1 1-1 0 0,0-1 1 0 0,0 0-1 0 0,0 0 1 0 0,0 0-1 0 0,0-1 1 0 0,0 1-1 0 0,0 0 1 0 0,0 0-1 0 0,-1 0 1 0 0,1-1-1 0 0,0 1 0 0 0,-1 0 1 0 0,1-1-1 0 0,-1 1 1 0 0,1 0-1 0 0,-1-1 1 0 0,0 1-1 0 0,0-1 1 0 0,1 1-1 0 0,-1 0 1 0 0,0-4-1 0 0,-1 4-2 0 0,1-1 0 0 0,0 1 0 0 0,0 0 0 0 0,0-1 0 0 0,0 1 0 0 0,0 0 0 0 0,0-1 0 0 0,1 1 0 0 0,-1-1 0 0 0,0 1 0 0 0,1 0 0 0 0,-1-1 0 0 0,1 1 0 0 0,-1 0 0 0 0,1 0 0 0 0,0-1 0 0 0,0 1 0 0 0,-1 0 0 0 0,1 0 0 0 0,0 0 0 0 0,0 0 0 0 0,0 0 0 0 0,2-1 0 0 0,4-4 0 0 0,-7 6 0 0 0,0 0 0 0 0,0 0 0 0 0,0 0 0 0 0,0 0 0 0 0,0 0 0 0 0,0 0 0 0 0,0-1 0 0 0,0 1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0 0 0 0,0 0 0 0 0,0 1 0 0 0,0-1 0 0 0,0 0 0 0 0,-3 16 0 0 0,2-7 0 0 0,-3 12 0 0 0,-2 0 0 0 0,0-1 0 0 0,-1 0 0 0 0,0 0 0 0 0,-2-1 0 0 0,-18 31 0 0 0,25-48 0 0 0,-1 3 0 0 0,0 0 0 0 0,0-1 0 0 0,1 1 0 0 0,-1 0 0 0 0,1 1 0 0 0,0-1 0 0 0,1 0 0 0 0,-1 0 0 0 0,-1 11 0 0 0,6-5 0 0 0,-2-10 0 0 0,-1 0 0 0 0,1-1 0 0 0,-1 1 0 0 0,1-1 0 0 0,0 1 0 0 0,-1-1 0 0 0,1 0 0 0 0,-1 1 0 0 0,1-1 0 0 0,0 1 0 0 0,0-1 0 0 0,-1 0 0 0 0,1 0 0 0 0,0 1 0 0 0,-1-1 0 0 0,2 0 0 0 0,3 1 0 0 0,-1-1 0 0 0,1 0 0 0 0,-1-1 0 0 0,1 1 0 0 0,-1-1 0 0 0,1 0 0 0 0,7-2 0 0 0,34-14 0 0 0,-38 13 0 0 0,9-4 0 0 0,-2-1 0 0 0,1 0 0 0 0,21-18 0 0 0,-13 9 0 0 0,4-1 0 0 0,51-40 0 0 0,-68 50 0 0 0,-1-1 0 0 0,0 0 0 0 0,-1 0 0 0 0,0-1 0 0 0,7-12 0 0 0,-3 4 0 0 0,20-36 0 0 0,-53 90 0 0 0,12-16 179 0 0,3-5 451 0 0,-9 29 1 0 0,-2 7-359 0 0,10-37-191 0 0,2 1 0 0 0,-6 21 0 0 0,10-30-74 0 0,-1-1 1 0 0,1 1-1 0 0,0-1 0 0 0,0 0 0 0 0,0 1 0 0 0,0-1 0 0 0,1 0 0 0 0,0 1 1 0 0,0-1-1 0 0,0 0 0 0 0,0 1 0 0 0,4 5 0 0 0,4 4-7 0 0,-4-11 0 0 0,-2-2 0 0 0,0 1 0 0 0,1 0 0 0 0,-1-1 0 0 0,1 1 0 0 0,-1-1 0 0 0,1 0 0 0 0,-1 0 0 0 0,1-1 0 0 0,0 1 0 0 0,0-1 0 0 0,-1 1 0 0 0,1-1 0 0 0,0 0 0 0 0,-1-1 0 0 0,1 1 0 0 0,0-1 0 0 0,0 1 0 0 0,-1-1 0 0 0,1 0 0 0 0,-1 0 0 0 0,1-1 0 0 0,5-2 0 0 0,5-3 0 0 0,0-1 0 0 0,-1-1 0 0 0,22-17 0 0 0,-22 15-125 0 0,-1 0 0 0 0,0 0 0 0 0,0-1-1 0 0,-1-1 1 0 0,-1 0 0 0 0,13-22 0 0 0,-18 28-208 0 0,22-43 128 0 0,-24 45 380 0 0,-1-1 0 0 0,0 0 0 0 0,-1 1-1 0 0,1-1 1 0 0,-1 0 0 0 0,0 1-1 0 0,0-11 1 0 0,-2 7-159 0 0,0 9-16 0 0,1-1 0 0 0,0 1 0 0 0,-1 0 0 0 0,1-1 0 0 0,0 1 0 0 0,0 0 0 0 0,-1 0 0 0 0,1 0 0 0 0,-1-1 0 0 0,1 1 0 0 0,0 0 0 0 0,-1 0 0 0 0,1 0 0 0 0,0 0 0 0 0,-1 0 0 0 0,1 0 0 0 0,-1 0 0 0 0,1-1 0 0 0,0 1 0 0 0,-1 0 0 0 0,0 1 0 0 0,-4 0-88 0 0,0 1 1 0 0,1-1-1 0 0,-1 1 1 0 0,0 1-1 0 0,0-1 0 0 0,1 1 1 0 0,0 0-1 0 0,-1 0 1 0 0,-4 5-1 0 0,7-7-420 0 0,2-1-4 0 0,0 0 0 0 0,0 0 0 0 0,0 0 0 0 0,0 0-136 0 0,0 0-572 0 0,0 0-253 0 0,3 0-1246 0 0,8 0-4789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82 11975 0 0,'0'0'547'0'0,"2"-2"-11"0"0,1 1-438 0 0,12-11 17 0 0,-2 4 181 0 0,-12 7-161 0 0,1 1 0 0 0,-1-1 0 0 0,0 0-1 0 0,0 1 1 0 0,1-1 0 0 0,-1 0 0 0 0,0 0 0 0 0,0 1-1 0 0,0-1 1 0 0,0 0 0 0 0,0 0 0 0 0,0 0 0 0 0,0 0 0 0 0,-1-1-1 0 0,1 1 1 0 0,0 0 0 0 0,0 0 0 0 0,0-2 0 0 0,-1 2-24 0 0,1 0 0 0 0,-1 1 0 0 0,1-1 0 0 0,-1 0 0 0 0,1 1 0 0 0,-1-1 0 0 0,1 1 0 0 0,-1-1 0 0 0,1 1 0 0 0,0-1 0 0 0,-1 1 0 0 0,1-1 0 0 0,0 1 0 0 0,-1 0 0 0 0,2-1 0 0 0,0 0 159 0 0,-2 1-117 0 0,1 0 0 0 0,0-1 0 0 0,-1 1 0 0 0,1-1-1 0 0,0 0 1 0 0,-1 1 0 0 0,1-1 0 0 0,-1 1 0 0 0,1-1 0 0 0,-1 0-1 0 0,1 1 1 0 0,-1-1 0 0 0,1 0 0 0 0,-1 0 0 0 0,0 1 0 0 0,1-1-1 0 0,-1 0 1 0 0,0 0 0 0 0,0 0 0 0 0,0 1 0 0 0,1-1 0 0 0,-1 0-1 0 0,0-1 1 0 0,0 1-52 0 0,0 0-1 0 0,0 1 0 0 0,0-1 1 0 0,1 1-1 0 0,-1-1 0 0 0,0 1 1 0 0,1-1-1 0 0,-1 0 1 0 0,0 1-1 0 0,1-1 0 0 0,-1 1 1 0 0,1-1-1 0 0,-1 1 1 0 0,0 0-1 0 0,1-1 0 0 0,-1 1 1 0 0,1-1-1 0 0,0 1 0 0 0,-1 0 1 0 0,1 0-1 0 0,-1-1 1 0 0,1 1-1 0 0,-1 0 0 0 0,1 0 1 0 0,0 0-1 0 0,-1-1 0 0 0,1 1 1 0 0,0 0-1 0 0,-1 0 1 0 0,1 0-1 0 0,0 0 0 0 0,-1 0-204 0 0,2 0 548 0 0,-3 2-289 0 0,-11 21-89 0 0,-13 35 1 0 0,4-11 748 0 0,-35 60-163 0 0,-4 10-187 0 0,17-36-465 0 0,-4 13 0 0 0,35-66 0 0 0,-22 60 0 0 0,30-76 0 0 0,0 1 0 0 0,1 0 0 0 0,1 0 0 0 0,0 0 0 0 0,1 13 0 0 0,0-22 0 0 0,2-2 0 0 0,-1 0 0 0 0,0 0 0 0 0,0 0 0 0 0,1 0 0 0 0,-1 0 0 0 0,1 0 0 0 0,-1-1 0 0 0,1 1 0 0 0,0 0 0 0 0,0 0 0 0 0,0 0 0 0 0,0-1 0 0 0,0 1 0 0 0,2 2 0 0 0,-1-1 0 0 0,12 13 0 0 0,-4-8 0 0 0,1-4 0 0 0,-10-4 0 0 0,0 1 0 0 0,1-1 0 0 0,-1 0 0 0 0,0 1 0 0 0,1-1 0 0 0,-1 0 0 0 0,0 0 0 0 0,0 0 0 0 0,1 0 0 0 0,-1 0 0 0 0,0 0 0 0 0,1 0 0 0 0,-1 0 0 0 0,0-1 0 0 0,0 1 0 0 0,2-1 0 0 0,2-1 0 0 0,7-1 0 0 0,1 0 0 0 0,-1-1 0 0 0,1-1 0 0 0,-1 0 0 0 0,0-1 0 0 0,-1 0 0 0 0,1-1 0 0 0,-1 0 0 0 0,-1 0 0 0 0,1-1 0 0 0,13-15 0 0 0,2-4 0 0 0,-1-2 0 0 0,34-52 0 0 0,-39 55 448 0 0,39-40 0 0 0,-35 42 45 0 0,28-39 1 0 0,-49 56-356 0 0,12-14-111 0 0,-15 21-27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0,-9 5 0 0 0,-13 9 0 0 0,16-10 0 0 0,-76 59 0 0 0,68-50 0 0 0,1-1 0 0 0,0 2 0 0 0,-17 23 0 0 0,24-30 0 0 0,0 2 0 0 0,-1 0 0 0 0,1 1 0 0 0,0 0 0 0 0,1-1 0 0 0,1 2 0 0 0,-6 12 0 0 0,8-16 0 0 0,-1-1 0 0 0,1 1 0 0 0,-6 6 0 0 0,6-9 0 0 0,-1 0 0 0 0,1 1 0 0 0,0-1 0 0 0,0 0 0 0 0,1 1 0 0 0,-1-1 0 0 0,1 1 0 0 0,0-1 0 0 0,0 7 0 0 0,3 1 0 0 0,-1-11 0 0 0,1 1 0 0 0,-1 0 0 0 0,1 0 0 0 0,-1 0 0 0 0,1-1 0 0 0,0 1 0 0 0,0-1 0 0 0,-1 1 0 0 0,1-1 0 0 0,0 0 0 0 0,0 0 0 0 0,0 0 0 0 0,0 0 0 0 0,1 0 0 0 0,-1 0 0 0 0,0 0 0 0 0,0-1 0 0 0,1 1 0 0 0,-1-1 0 0 0,4 1 0 0 0,5-1 0 0 0,-1 0 0 0 0,1 0 0 0 0,12-3 0 0 0,-18 2 0 0 0,7-2 0 0 0,-1 0 0 0 0,0-1 0 0 0,0 0 0 0 0,0-1 0 0 0,0 0 0 0 0,-1-1 0 0 0,10-6 0 0 0,-12 7 0 0 0,179-122 0 0 0,-165 110 0 0 0,-2-2 0 0 0,24-26 0 0 0,-22 24 0 0 0,-22 20 0 0 0,0 1 0 0 0,0 0 0 0 0,0 0 0 0 0,1 0 0 0 0,-1-1 0 0 0,0 1 0 0 0,0 0 0 0 0,0 0 0 0 0,0 0 0 0 0,1 0 0 0 0,-1-1 0 0 0,0 1 0 0 0,0 0 0 0 0,0 0 0 0 0,1 0 0 0 0,-1 0 0 0 0,0 0 0 0 0,0 0 0 0 0,0 0 0 0 0,1-1 0 0 0,-1 1 0 0 0,0 0 0 0 0,0 0 0 0 0,1 0 0 0 0,-1 0 0 0 0,0 0 0 0 0,0 0 0 0 0,0 0 0 0 0,1 0 0 0 0,-1 0 0 0 0,0 0 0 0 0,0 1 0 0 0,1-1 0 0 0,-1 0 0 0 0,0 0 0 0 0,0 0 0 0 0,0 0 0 0 0,1 0 0 0 0,-1 0 0 0 0,0 0 0 0 0,0 1 0 0 0,0-1 0 0 0,1 0 0 0 0,-1 0 0 0 0,0 0 0 0 0,0 0 0 0 0,0 1 0 0 0,0-1 0 0 0,0 0 0 0 0,1 0 0 0 0,-1 0 0 0 0,0 1 0 0 0,0-1 0 0 0,0 0 0 0 0,0 0 0 0 0,0 0 0 0 0,0 1 0 0 0,0-1 0 0 0,0 0 0 0 0,0 0 0 0 0,0 1 0 0 0,2 13 0 0 0,-2-13 0 0 0,0 14 0 0 0,-1 1 0 0 0,-1-1 0 0 0,0 0 0 0 0,-1 0 0 0 0,-1 0 0 0 0,-5 15 0 0 0,-4 16 0 0 0,-15 32 0 0 0,27-68 0 0 0,5-8 0 0 0,2-4 0 0 0,-1 1 0 0 0,-1-1 0 0 0,0 1 0 0 0,0-1 0 0 0,1 0 0 0 0,-2-1 0 0 0,1 1 0 0 0,7-6 0 0 0,24-25 0 0 0,-31 30 0 0 0,52-56 0 0 0,45-42 0 0 0,-89 91 0 0 0,-12 10 0 0 0,1-1 0 0 0,-1 1 0 0 0,0 0 0 0 0,1 0 0 0 0,-1-1 0 0 0,1 1 0 0 0,-1 0 0 0 0,0 0 0 0 0,1-1 0 0 0,-1 1 0 0 0,1 0 0 0 0,-1 0 0 0 0,1 0 0 0 0,-1 0 0 0 0,1 0 0 0 0,-1 0 0 0 0,1 0 0 0 0,-1 0 0 0 0,1 0 0 0 0,-1 0 0 0 0,1 0 0 0 0,0 1 0 0 0,0 0 0 0 0,-1 0 0 0 0,1 0 0 0 0,0 0 0 0 0,-1 0 0 0 0,1 0 0 0 0,-1 1 0 0 0,0-1 0 0 0,1 0 0 0 0,-1 0 0 0 0,0 0 0 0 0,0 0 0 0 0,0 1 0 0 0,0-1 0 0 0,0 0 0 0 0,0 0 0 0 0,0 2 0 0 0,-3 25 0 0 0,-27 77 0 0 0,17-65 0 0 0,6-18 0 0 0,7-13 0 0 0,0-9 0 0 0,0 0 0 0 0,0 1 0 0 0,1-1 0 0 0,-1 0 0 0 0,0 0 0 0 0,0 1 0 0 0,1-1 0 0 0,-1 0 0 0 0,0 0 0 0 0,1 0 0 0 0,-1 0 0 0 0,0 1 0 0 0,1-1 0 0 0,-1 0 0 0 0,1 0 0 0 0,-1 0 0 0 0,0 0 0 0 0,1 0 0 0 0,-1 0 0 0 0,0 0 0 0 0,1 0 0 0 0,-1 0 0 0 0,1 0 0 0 0,3-1 0 0 0,0 1 0 0 0,0-1 0 0 0,0-1 0 0 0,0 1 0 0 0,-1 0 0 0 0,1-1 0 0 0,0 0 0 0 0,-1 0 0 0 0,7-4 0 0 0,30-28 0 0 0,-20 17 0 0 0,-2 0-2601 0 0,17-20 0 0 0,-7 8-1687 0 0,-27 27-3222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310 158 13823 0 0,'0'0'315'0'0,"1"-2"45"0"0,3-2-233 0 0,0 0-1 0 0,0 0 1 0 0,1 1 0 0 0,-1-1-1 0 0,10-4 1 0 0,-9 5 68 0 0,0 0-1 0 0,-1 0 1 0 0,1 0 0 0 0,-1-1-1 0 0,1 0 1 0 0,6-8 0 0 0,0-1 1637 0 0,-9 11-1413 0 0,0 0 1 0 0,0 0-1 0 0,0-1 0 0 0,0 1 1 0 0,0-1-1 0 0,-1 1 0 0 0,1-1 1 0 0,1-4-1 0 0,-2 3-55 0 0,0 1 0 0 0,0-1 0 0 0,0 1 0 0 0,0-1-1 0 0,-1 1 1 0 0,0-1 0 0 0,1 0 0 0 0,-2-4 0 0 0,1 7-304 0 0,0 0 0 0 0,0 0 0 0 0,-1 0-1 0 0,1 0 1 0 0,0 0 0 0 0,-1 0 0 0 0,1 0 0 0 0,-1 0 0 0 0,1 0 0 0 0,-1 1 0 0 0,0-1-1 0 0,1 0 1 0 0,-1 0 0 0 0,0 0 0 0 0,1 1 0 0 0,-1-1 0 0 0,0 0 0 0 0,0 1 0 0 0,0-1 0 0 0,1 1-1 0 0,-1-1 1 0 0,0 1 0 0 0,0 0 0 0 0,0-1 0 0 0,0 1 0 0 0,0 0 0 0 0,0-1 0 0 0,0 1-1 0 0,0 0 1 0 0,0 0 0 0 0,0 0 0 0 0,0 0 0 0 0,0 0 0 0 0,-2 0 0 0 0,-4 1 35 0 0,0 0-1 0 0,1 1 1 0 0,-1 0 0 0 0,0 0 0 0 0,1 1 0 0 0,-1-1-1 0 0,1 1 1 0 0,0 1 0 0 0,-11 6 0 0 0,-41 46 707 0 0,19-17-487 0 0,26-28-315 0 0,1 1 0 0 0,0 1 0 0 0,2 0 0 0 0,-1 0 0 0 0,1 1 0 0 0,1 0 0 0 0,1 1 0 0 0,0 0 0 0 0,-9 23 0 0 0,17-37 0 0 0,-1 1 0 0 0,1-1 0 0 0,-1 1 0 0 0,1-1 0 0 0,0 1 0 0 0,0-1 0 0 0,-1 1 0 0 0,1-1 0 0 0,0 1 0 0 0,0-1 0 0 0,1 1 0 0 0,-1 0 0 0 0,0-1 0 0 0,0 1 0 0 0,1-1 0 0 0,-1 1 0 0 0,2 1 0 0 0,-2-2 0 0 0,1 0 0 0 0,0 0 0 0 0,-1-1 0 0 0,1 1 0 0 0,0 0 0 0 0,0 0 0 0 0,0-1 0 0 0,0 1 0 0 0,-1-1 0 0 0,1 1 0 0 0,0-1 0 0 0,0 1 0 0 0,0-1 0 0 0,0 0 0 0 0,0 1 0 0 0,0-1 0 0 0,0 0 0 0 0,1 0 0 0 0,-1 0 0 0 0,0 1 0 0 0,0-1 0 0 0,0 0 0 0 0,0-1 0 0 0,0 1 0 0 0,0 0 0 0 0,2 0 0 0 0,22-5 0 0 0,0-1 0 0 0,0-1 0 0 0,36-16 0 0 0,70-40 0 0 0,-51 24 0 0 0,-65 31 0 0 0,-15 8 0 0 0,0 0 0 0 0,0 0 0 0 0,0 0 0 0 0,0 0 0 0 0,0 0 0 0 0,0 0 0 0 0,0 0 0 0 0,0 0 0 0 0,1 0 0 0 0,-1 0 0 0 0,0 0 0 0 0,0 0 0 0 0,0 0 0 0 0,0 0 0 0 0,0 0 0 0 0,0 0 0 0 0,0-1 0 0 0,0 1 0 0 0,0 0 0 0 0,0 0 0 0 0,0 0 0 0 0,0 0 0 0 0,0 0 0 0 0,0 0 0 0 0,0 0 0 0 0,1 0 0 0 0,-1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1 0 0 0,0-1 0 0 0,0 0 0 0 0,0 0 0 0 0,0 0 0 0 0,0 0 0 0 0,0 0 0 0 0,0 0 0 0 0,0 0 0 0 0,0 0 0 0 0,0 0 0 0 0,-3 7 0 0 0,-8 9 0 0 0,11-16 0 0 0,-108 135 0 0 0,4-5 0 0 0,68-87 0 0 0,-1-1 0 0 0,-45 40 0 0 0,72-73 0 0 0,-1-1 0 0 0,0 1 0 0 0,0-2 0 0 0,-21 11 0 0 0,20-14-64 0 0,11-5 16 0 0,0 1-1 0 0,-1 0 1 0 0,1-1-1 0 0,-1 0 1 0 0,1 1-1 0 0,0-1 1 0 0,0 0-1 0 0,-1 1 1 0 0,1-1-1 0 0,0 0 1 0 0,0 0-1 0 0,0 0 1 0 0,0 0-1 0 0,0 0 1 0 0,0 0-1 0 0,0-1 1 0 0,1 1-1 0 0,-1 0 1 0 0,0 0-1 0 0,1-1 1 0 0,-2-1-1 0 0,0-2-304 0 0,1 1-1 0 0,-1 0 1 0 0,1 0-1 0 0,0-1 1 0 0,-1-8-1 0 0,2 6-728 0 0,0 0 0 0 0,0 1 0 0 0,2-12 0 0 0,4-3-7106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3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291 427 17503 0 0,'0'0'399'0'0,"0"0"60"0"0,1-2 21 0 0,15-12 86 0 0,-14 13-529 0 0,-1 0 0 0 0,0 1 0 0 0,0-1 0 0 0,0 0 0 0 0,0 0 0 0 0,0 0 0 0 0,0 0 0 0 0,-1 0 0 0 0,1 0 0 0 0,0 0 0 0 0,0 0 0 0 0,-1 0 0 0 0,1 0 0 0 0,-1-1 0 0 0,1 1 0 0 0,-1 0 0 0 0,1 0 1 0 0,-1-1-1 0 0,0 1 0 0 0,1-2 0 0 0,-1-1 488 0 0,1 2 924 0 0,-2 1 72 0 0,0-5-857 0 0,-1 0-1 0 0,0 0 1 0 0,0 0-1 0 0,-5-8 1 0 0,6 12-151 0 0,-1 2-1 0 0,-3-1-444 0 0,0 0 0 0 0,1 1-1 0 0,-1 0 1 0 0,0 0 0 0 0,0 0-1 0 0,0 0 1 0 0,0 1 0 0 0,0 0-1 0 0,1 0 1 0 0,-1 0 0 0 0,0 0 0 0 0,1 1-1 0 0,-9 4 1 0 0,1 1 70 0 0,1 0 1 0 0,0 1-1 0 0,0 0 1 0 0,-9 11-1 0 0,-3 3-138 0 0,1 2 0 0 0,1 1 0 0 0,2 0 0 0 0,0 1 0 0 0,2 1 0 0 0,-19 39 0 0 0,35-63 0 0 0,-1 0 0 0 0,1 0 0 0 0,0 0 0 0 0,0 0 0 0 0,0 0 0 0 0,0 0 0 0 0,1 0 0 0 0,-1 7 0 0 0,3 3 0 0 0,-2-12 0 0 0,0 0 0 0 0,0 0 0 0 0,1 0 0 0 0,-1-1 0 0 0,0 1 0 0 0,1 0 0 0 0,-1 0 0 0 0,1-1 0 0 0,-1 1 0 0 0,1 0 0 0 0,0-1 0 0 0,0 2 0 0 0,2-1 0 0 0,-1 0 0 0 0,1 0 0 0 0,-1 0 0 0 0,1 0 0 0 0,0 0 0 0 0,-1-1 0 0 0,1 1 0 0 0,0-1 0 0 0,-1 0 0 0 0,1 0 0 0 0,0 0 0 0 0,-1 0 0 0 0,4-1 0 0 0,36-6 0 0 0,-21 1 0 0 0,-1-1 0 0 0,0-1 0 0 0,0-1 0 0 0,-1 0 0 0 0,0-2 0 0 0,30-21 0 0 0,97-90 0 0 0,-89 67 0 0 0,-3-3 0 0 0,60-82 0 0 0,-94 113 14 0 0,-1 1 1 0 0,-2-2-1 0 0,-1 0 1 0 0,21-50-1 0 0,-31 53 845 0 0,-6 25-826 0 0,0 0 1 0 0,-1 0 0 0 0,1-1-1 0 0,0 1 1 0 0,0 0 0 0 0,-1 0-1 0 0,1 0 1 0 0,0-1 0 0 0,0 1 0 0 0,-1 0-1 0 0,1 0 1 0 0,0 0 0 0 0,-1 0-1 0 0,1 0 1 0 0,0 0 0 0 0,-1-1-1 0 0,1 1 1 0 0,0 0 0 0 0,-1 0-1 0 0,1 0 1 0 0,0 0 0 0 0,-1 0-1 0 0,1 0 1 0 0,0 0 0 0 0,-1 0-1 0 0,1 1 1 0 0,-1-1 0 0 0,1 0-25 0 0,-4 0 5 0 0,1 1 1 0 0,-1 0 0 0 0,0 1-1 0 0,1-1 1 0 0,-1 0 0 0 0,0 1-1 0 0,1 0 1 0 0,0 0-1 0 0,-7 4 1 0 0,-29 28 6 0 0,23-20-23 0 0,-15 12 2 0 0,2 1 0 0 0,1 1 0 0 0,-41 54 0 0 0,46-50 0 0 0,2 1 0 0 0,-30 63 0 0 0,45-83 0 0 0,1-1 0 0 0,1 1 0 0 0,0 0 0 0 0,1 0 0 0 0,0 0 0 0 0,1 1 0 0 0,0-1 0 0 0,1 1 0 0 0,1-1 0 0 0,0 1 0 0 0,4 23 0 0 0,-4-33 0 0 0,1-1 0 0 0,0 1 0 0 0,0-1 0 0 0,0 0 0 0 0,0 0 0 0 0,1 0 0 0 0,-1 1 0 0 0,1-2 0 0 0,0 1 0 0 0,0 0 0 0 0,0 0 0 0 0,0 0 0 0 0,1-1 0 0 0,-1 1 0 0 0,1-1 0 0 0,-1 0 0 0 0,4 2 0 0 0,-1-1 0 0 0,0-1 0 0 0,-1 0 0 0 0,1 0 0 0 0,0 0 0 0 0,0-1 0 0 0,0 1 0 0 0,0-1 0 0 0,0 0 0 0 0,0-1 0 0 0,8 1 0 0 0,3-2 0 0 0,0 0 0 0 0,0-2 0 0 0,0 1 0 0 0,0-2 0 0 0,0 0 0 0 0,19-8 0 0 0,-9 2 0 0 0,-1-2 0 0 0,0-1 0 0 0,-1 0 0 0 0,0-2 0 0 0,30-25 0 0 0,-54 40 0 0 0,-13 10 0 0 0,-22 19 0 0 0,-16 29 0 0 0,45-50 0 0 0,0 1 0 0 0,1 0 0 0 0,-1-1 0 0 0,2 2 0 0 0,-6 13 0 0 0,8-15 0 0 0,6-1 0 0 0,-3-7-31 0 0,0 1 1 0 0,1-1-1 0 0,-1 0 0 0 0,0 0 0 0 0,0 0 1 0 0,0 0-1 0 0,0 1 0 0 0,0-1 1 0 0,0-1-1 0 0,0 1 0 0 0,0 0 1 0 0,1 0-1 0 0,-1 0 0 0 0,0-1 0 0 0,1 1 1 0 0,19-9-951 0 0,-16 7 670 0 0,15-8-1944 0 0,-1-1 0 0 0,0-1-1 0 0,33-28 1 0 0,-46 35 1946 0 0,25-17-2250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7:4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0 551 13823 0 0,'0'0'630'0'0,"2"0"-13"0"0,3-2-870 0 0,-1 1 620 0 0,-1 0-1 0 0,0-1 1 0 0,0 1-1 0 0,0 0 1 0 0,0-1 0 0 0,0 0-1 0 0,0 0 1 0 0,0 0 0 0 0,0 0-1 0 0,-1 0 1 0 0,1-1 0 0 0,-1 1-1 0 0,0-1 1 0 0,0 1 0 0 0,0-1-1 0 0,3-3 1 0 0,-3 0 109 0 0,2 0 260 0 0,0-1-1 0 0,-1 0 0 0 0,0 0 0 0 0,0 0 1 0 0,1-8-1 0 0,8-26 675 0 0,-8 29-843 0 0,-1 0-1 0 0,4-24 0 0 0,15-150 2098 0 0,-18 160-2664 0 0,2 1 0 0 0,11-35 0 0 0,-12 44 0 0 0,4-20 0 0 0,-5 30 0 0 0,-1 9 0 0 0,-1 8 0 0 0,-2-2 0 0 0,0 1 0 0 0,-2 19 0 0 0,0-19 0 0 0,1 0 0 0 0,1 19 0 0 0,1-21 0 0 0,0 0 0 0 0,-1 0 0 0 0,-1 1 0 0 0,1-1 0 0 0,-1 0 0 0 0,0 0 0 0 0,-1 0 0 0 0,-3 10 0 0 0,-23 88 0 0 0,11-35 0 0 0,7-36 0 0 0,0-3 0 0 0,2 1 0 0 0,-6 38 0 0 0,14-66 0 0 0,0-10-64 0 0,-1-13-1650 0 0,0 7-6307 0 0,1 9-1412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6:3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66 345 11975 0 0,'0'0'267'0'0,"0"0"42"0"0,0 0 17 0 0,0 0-28 0 0,0 0-126 0 0,-2 0 204 0 0,-29 13 2668 0 0,30-12-2532 0 0,-8 3 1688 0 0,8-4-2048 0 0,-1 0-1 0 0,1 0 0 0 0,1 0 1 0 0,-1-1-1 0 0,0 1 0 0 0,0-1 1 0 0,0 1-1 0 0,0 0 0 0 0,0-1 1 0 0,0 0-1 0 0,0 1 1 0 0,0-1-1 0 0,1 1 0 0 0,-1-1 1 0 0,0 0-1 0 0,0 0 0 0 0,1 1 1 0 0,-1-1-1 0 0,1 0 0 0 0,-1-1 1 0 0,0 0-53 0 0,0 0 0 0 0,0 0 0 0 0,1 0 0 0 0,-1 0 0 0 0,1 0 0 0 0,-1 0 0 0 0,1 0 0 0 0,0 0 0 0 0,0-4 0 0 0,1-4-171 0 0,0 0-1 0 0,1 0 1 0 0,4-14-1 0 0,-3 14 306 0 0,7-23 755 0 0,17-40 0 0 0,-20 60-988 0 0,0-1 0 0 0,12-16 0 0 0,9-16 0 0 0,-27 43 0 0 0,11-13 0 0 0,-6 10 72 0 0,-5 5 299 0 0,-1 1 117 0 0,0 0 21 0 0,0 0-66 0 0,1 1-294 0 0,1 3-228 0 0,0 0 0 0 0,0 0 0 0 0,0 0 0 0 0,-1 1 0 0 0,1-1 0 0 0,-1 0-1 0 0,0 1 1 0 0,0-1 0 0 0,-1 1 0 0 0,1 4 0 0 0,-1 9-459 0 0,-2 22-1 0 0,1-32 510 0 0,2 12 29 0 0,1 2 1827 0 0,-1-26-1864 0 0,0 1-1 0 0,0 0 1 0 0,0 0 0 0 0,1 0 0 0 0,-1 0 0 0 0,1 0-1 0 0,0 0 1 0 0,0 0 0 0 0,0 0 0 0 0,0 1 0 0 0,0-1-1 0 0,4-2 1 0 0,4-7-698 0 0,7-9 532 0 0,2 1 1 0 0,21-20-1 0 0,-38 38 203 0 0,1 0 0 0 0,0-1 0 0 0,0 1 0 0 0,0 0 0 0 0,0 0 0 0 0,0 0 0 0 0,1 0 0 0 0,-1 0 0 0 0,0 1 0 0 0,1-1 0 0 0,-1 1 0 0 0,8-1 0 0 0,-3 0 0 0 0,-8 2 0 0 0,1 0 0 0 0,0 0 0 0 0,-1 0 0 0 0,1 0 0 0 0,-1 0 0 0 0,1 0 0 0 0,-1 0 0 0 0,1 0 0 0 0,-1 0 0 0 0,1 0 0 0 0,0 0 0 0 0,-1 0 0 0 0,1 0 0 0 0,-1 1 0 0 0,1-1 0 0 0,-1 0 0 0 0,1 0 0 0 0,-1 1 0 0 0,1-1 0 0 0,-1 0 0 0 0,1 0 0 0 0,-1 1 0 0 0,0-1 0 0 0,1 1 0 0 0,-1-1 0 0 0,1 0 0 0 0,-1 1 0 0 0,0-1 0 0 0,1 2 0 0 0,0-1 0 0 0,0 0 45 0 0,1 1 1 0 0,0 0-1 0 0,-1 0 0 0 0,1 0 1 0 0,-1 0-1 0 0,0 0 0 0 0,1 0 1 0 0,-1 0-1 0 0,0 0 0 0 0,0 0 0 0 0,-1 1 1 0 0,1-1-1 0 0,0 3 0 0 0,0 2 219 0 0,0 1-1 0 0,-1-1 0 0 0,0 8 0 0 0,0 9 42 0 0,1-20-389 0 0,-1-1-1 0 0,0 0 1 0 0,0 1-1 0 0,0-1 1 0 0,0 1-1 0 0,0-1 1 0 0,-1 0 0 0 0,0 1-1 0 0,0-1 1 0 0,0 0-1 0 0,0 0 1 0 0,-2 6-1 0 0,-1-1-201 0 0,-4 9-306 0 0,3-6 887 0 0,10-18 386 0 0,8-19 319 0 0,-3 6-1000 0 0,1 1 0 0 0,1-1 0 0 0,0 2 0 0 0,2 0 0 0 0,24-26 0 0 0,-29 37 0 0 0,11-9 0 0 0,-14 13 0 0 0,1 7 0 0 0,-4-2 0 0 0,-1 1 0 0 0,0-1 0 0 0,-1 1 0 0 0,1 0 0 0 0,0 0 0 0 0,-1-1 0 0 0,0 1 0 0 0,1 0 0 0 0,0 6 0 0 0,7 37 0 0 0,-7-28 0 0 0,1 0 0 0 0,-1 0 0 0 0,-2 31 0 0 0,0-30 0 0 0,0-9 5 0 0,0-6 5 0 0,3 8-89 0 0,-1-13-86 0 0,0 0 0 0 0,-1 1 0 0 0,1-1 0 0 0,0 0 0 0 0,-1 0 0 0 0,1-1 0 0 0,2-1 0 0 0,4-6 331 0 0,-1 0-1 0 0,-1 0 1 0 0,0 0-1 0 0,7-15 1 0 0,11-16 390 0 0,32-30-556 0 0,-47 59 0 0 0,-5 7-11 0 0,-1 0 1 0 0,1 0-1 0 0,0 0 0 0 0,0 0 1 0 0,8-4-1 0 0,-11 7-326 0 0,2-4 573 0 0,-4 20-208 0 0,-2 0 0 0 0,1-1 0 0 0,-2 0 0 0 0,0 0 0 0 0,-8 20 0 0 0,-3 8-31 0 0,13-37 3 0 0,0 1 0 0 0,1-1 0 0 0,0 1 0 0 0,0 0 0 0 0,0-1 0 0 0,0 1 0 0 0,1 0 0 0 0,0-1 0 0 0,0 1 0 0 0,1 0 0 0 0,1 6 0 0 0,-2-12 0 0 0,0 1 0 0 0,0-1 0 0 0,0 1 0 0 0,0-1 0 0 0,0 1 0 0 0,1-1 0 0 0,-1 1 0 0 0,0-1 0 0 0,0 1 0 0 0,0-1 0 0 0,1 1 0 0 0,-1-1 0 0 0,0 1 0 0 0,1-1 0 0 0,-1 0 0 0 0,1 1 0 0 0,-1-1 0 0 0,0 1 0 0 0,1-1 0 0 0,-1 0 0 0 0,1 0 0 0 0,0 1 0 0 0,4-2 0 0 0,-5 1 0 0 0,4 0 0 0 0,0 0 0 0 0,0 0 0 0 0,0 0 0 0 0,0-1 0 0 0,-1 0 0 0 0,1 1 0 0 0,0-2 0 0 0,0 1 0 0 0,-1 0 0 0 0,1-1 0 0 0,-1 1 0 0 0,1-1 0 0 0,-1 0 0 0 0,0 0 0 0 0,0-1 0 0 0,1 1 0 0 0,-2 0 0 0 0,6-6 0 0 0,7-7 0 0 0,-7 8 0 0 0,0-1 0 0 0,0-1 0 0 0,-1 1 0 0 0,0-1 0 0 0,10-16 0 0 0,-13 17 0 0 0,-1 1 0 0 0,1-1 0 0 0,3-14 0 0 0,-6 18 0 0 0,-1 1 0 0 0,1-1 0 0 0,-1 0 0 0 0,0 1 0 0 0,1-1 0 0 0,-2 1 0 0 0,1-1 0 0 0,0 0 0 0 0,-1 1 0 0 0,0-1 0 0 0,-1-4 0 0 0,1 4 0 0 0,0 1 0 0 0,-1-1 0 0 0,0 0 0 0 0,0 0 0 0 0,0 1 0 0 0,0-1 0 0 0,0 1 0 0 0,-4-4 0 0 0,5 6 0 0 0,0 0 0 0 0,-1 0 0 0 0,1-1 0 0 0,-1 2 0 0 0,0-1 0 0 0,1 0 0 0 0,-1 0 0 0 0,0 0 0 0 0,1 1 0 0 0,-1-1 0 0 0,0 1 0 0 0,0-1 0 0 0,1 1 0 0 0,-1 0 0 0 0,0 0 0 0 0,0 0 0 0 0,0 0 0 0 0,1 0 0 0 0,-1 0 0 0 0,0 0 0 0 0,-2 1 0 0 0,-1 0 0 0 0,0 1 0 0 0,0-1 0 0 0,0 1 0 0 0,0 0 0 0 0,0 0 0 0 0,-6 4 0 0 0,10-5-36 0 0,0 0 0 0 0,0-1 0 0 0,1 1 0 0 0,-1-1 0 0 0,0 1 0 0 0,0 0 0 0 0,1 0 0 0 0,-1-1 0 0 0,0 1 0 0 0,1 0 0 0 0,-1 0 0 0 0,1 0 0 0 0,-1 0 1 0 0,1 0-1 0 0,-1 0 0 0 0,1 0 0 0 0,0 0 0 0 0,-1 0 0 0 0,1 0 0 0 0,0 1 0 0 0,0-1-85 0 0,-1 0-387 0 0,1 0-728 0 0,2 5 744 0 0,2-3-4053 0 0,12 3 2498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6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196 341 10135 0 0,'0'0'464'0'0,"0"0"-9"0"0,2-1-295 0 0,14-8-3 0 0,-15 8 569 0 0,0-1 244 0 0,0-7 44 0 0,-1 7 8 0 0,0 2 2 0 0,0 0 0 0 0,0 0 0 0 0,0 0-69 0 0,-1-1-290 0 0,0 0-556 0 0,0 0 0 0 0,0-1-1 0 0,-1 2 1 0 0,1-1 0 0 0,0 0-1 0 0,-1 0 1 0 0,1 0 0 0 0,0 0-1 0 0,-1 1 1 0 0,1-1 0 0 0,-1 1 0 0 0,1-1-1 0 0,-1 1 1 0 0,1 0 0 0 0,-1-1-1 0 0,1 1 1 0 0,-1 0 0 0 0,1 0-1 0 0,-1 0 1 0 0,0 0 0 0 0,1 0-1 0 0,-1 0 1 0 0,1 1 0 0 0,-1-1-1 0 0,-2 1 1 0 0,-6 2 861 0 0,0 0 0 0 0,-16 8-1 0 0,22-10-932 0 0,-1 2 22 0 0,1-1 0 0 0,-1 1 0 0 0,0 0 0 0 0,1 1 0 0 0,0-1 0 0 0,-1 1 0 0 0,1 0 0 0 0,-4 5 0 0 0,-26 38 775 0 0,30-41-759 0 0,-2 4-223 0 0,1 1-1 0 0,1-1 0 0 0,-1 1 1 0 0,2 0-1 0 0,-1 1 1 0 0,-1 11-1 0 0,-6 20 1190 0 0,10-41-599 0 0,2 0-293 0 0,0 0-196 0 0,-1-1-1 0 0,1 1 1 0 0,0 0-1 0 0,0-1 0 0 0,0 1 1 0 0,0-1-1 0 0,0 1 1 0 0,0-1-1 0 0,0 1 1 0 0,0-1-1 0 0,0 0 1 0 0,1 0-1 0 0,-1 1 1 0 0,1-1-1 0 0,-1 0 1 0 0,1 0-1 0 0,-1-1 1 0 0,1 1-1 0 0,-1 0 1 0 0,1 0-1 0 0,0-1 1 0 0,-1 1-1 0 0,1-1 1 0 0,0 1-1 0 0,0-1 1 0 0,1 0-1 0 0,-1 1-37 0 0,1-2 45 0 0,0 1-1 0 0,0 0 1 0 0,0-1-1 0 0,0 0 1 0 0,0 1-1 0 0,0-1 1 0 0,0 0-1 0 0,0-1 1 0 0,0 1-1 0 0,-1 0 1 0 0,1-1 0 0 0,0 0-1 0 0,-1 1 1 0 0,5-5-1 0 0,-6 5 40 0 0,13-12 104 0 0,0 0 1 0 0,-2-1-1 0 0,1 0 0 0 0,-2-1 0 0 0,17-27 0 0 0,-3 5 154 0 0,-14 20-120 0 0,-1-1-1 0 0,-1 0 1 0 0,0 0 0 0 0,7-25-1 0 0,19-80 297 0 0,-32 109-433 0 0,0 4 0 0 0,0 0 0 0 0,-1 0 0 0 0,-1 0 0 0 0,1-18 0 0 0,-5 16 0 0 0,3 11 0 0 0,-1 1 0 0 0,0-1 0 0 0,0 0 0 0 0,1 0 0 0 0,-1 0 0 0 0,0 0 0 0 0,0 1 0 0 0,0-1 0 0 0,0 0 0 0 0,0 1 0 0 0,0-1 0 0 0,0 1 0 0 0,0-1 0 0 0,-1 1 0 0 0,0-1 0 0 0,-8 1 0 0 0,8 1 0 0 0,-1 0 0 0 0,1 0 0 0 0,-1 0 0 0 0,1 0 0 0 0,-1 1 0 0 0,1-1 0 0 0,0 1 0 0 0,0 0 0 0 0,0-1 0 0 0,0 1 0 0 0,0 0 0 0 0,0 0 0 0 0,0 1 0 0 0,-2 3 0 0 0,-1 3 0 0 0,0 1 0 0 0,-6 14 0 0 0,-1 4 0 0 0,3-9 0 0 0,1 1 0 0 0,1 0 0 0 0,1 1 0 0 0,1-1 0 0 0,0 1 0 0 0,-1 22 0 0 0,4-17 0 0 0,1 0 0 0 0,1 0 0 0 0,6 52 0 0 0,-5-68 0 0 0,0-6 0 0 0,-1 1 0 0 0,1-1 0 0 0,0 0 0 0 0,0 0 0 0 0,0 0 0 0 0,1 0 0 0 0,0 0 0 0 0,2 5 0 0 0,-3-7 0 0 0,0 0 0 0 0,0 0 0 0 0,0 0 0 0 0,0 0 0 0 0,0 0 0 0 0,0 0 0 0 0,1 0 0 0 0,-1-1 0 0 0,1 1 0 0 0,0 0 0 0 0,-1-1 0 0 0,1 1 0 0 0,0-1 0 0 0,0 0 0 0 0,0 0 0 0 0,0 1 0 0 0,0-1 0 0 0,0 0 0 0 0,0-1 0 0 0,0 1 0 0 0,1 0 0 0 0,-1-1 0 0 0,0 1 0 0 0,0-1 0 0 0,1 0 0 0 0,-1 1 0 0 0,0-1 0 0 0,1 0 0 0 0,-1 0 0 0 0,0-1 0 0 0,1 1 0 0 0,-1-1 0 0 0,0 1 0 0 0,0-1 0 0 0,3 0 0 0 0,3-2 0 0 0,0-1 0 0 0,0 1 0 0 0,0-1 0 0 0,-1-1 0 0 0,0 1 0 0 0,0-1 0 0 0,0 0 0 0 0,7-8 0 0 0,1 0 0 0 0,-1-2 0 0 0,-1 0 0 0 0,16-23 0 0 0,-23 29 0 0 0,-1 0 0 0 0,-1 0 0 0 0,1 0 0 0 0,-2 0 0 0 0,1-1 0 0 0,-1 1 0 0 0,-1-1 0 0 0,3-17 0 0 0,0-8 0 0 0,-6 27 0 0 0,1 8 0 0 0,0-1 0 0 0,0 1 0 0 0,0 0 0 0 0,0 0 0 0 0,0 0 0 0 0,0-1 0 0 0,-1 1 0 0 0,1 0 0 0 0,0 0 0 0 0,0-1 0 0 0,0 1 0 0 0,0 0 0 0 0,0 0 0 0 0,-1 0 0 0 0,1 0 0 0 0,0-1 0 0 0,0 1 0 0 0,0 0 0 0 0,-1 0 0 0 0,1 0 0 0 0,0 0 0 0 0,0 0 0 0 0,0 0 0 0 0,-1 0 0 0 0,1 0 0 0 0,-1-1 0 0 0,0 2 0 0 0,0-1 0 0 0,0 0 0 0 0,0 1 0 0 0,0-1 0 0 0,0 1 0 0 0,-1-1 0 0 0,1 1 0 0 0,0-1 0 0 0,0 1 0 0 0,0 0 0 0 0,0-1 0 0 0,1 1 0 0 0,-1 0 0 0 0,0 0 0 0 0,0 0 0 0 0,0 0 0 0 0,1 0 0 0 0,-1 0 0 0 0,0 0 0 0 0,1 0 0 0 0,-1 0 0 0 0,0 1 0 0 0,0 1 0 0 0,-1 0 0 0 0,1 0 0 0 0,0 0 0 0 0,0 0 0 0 0,1 0 0 0 0,-1 0 0 0 0,0 0 0 0 0,1 3 0 0 0,-3 27 0 0 0,2-27 0 0 0,0 0 0 0 0,1 0 0 0 0,-1 0 0 0 0,1-1 0 0 0,0 1 0 0 0,1 0 0 0 0,0 0 0 0 0,1 7 0 0 0,-1-9 0 0 0,1 0 0 0 0,-1 0 0 0 0,0 0 0 0 0,1 0 0 0 0,0 0 0 0 0,0 0 0 0 0,0-1 0 0 0,3 4 0 0 0,4 10 0 0 0,-9-17 0 0 0,0 1 0 0 0,0 0 0 0 0,0-1 0 0 0,0 1 0 0 0,1 0 0 0 0,-1-1 0 0 0,0 1 0 0 0,0-1 0 0 0,1 1 0 0 0,-1-1 0 0 0,0 1 0 0 0,1 0 0 0 0,-1-1 0 0 0,0 1 0 0 0,1-1 0 0 0,-1 0 0 0 0,1 1 0 0 0,-1-1 0 0 0,1 1 0 0 0,-1-1 0 0 0,1 0 0 0 0,-1 1 0 0 0,1-1 0 0 0,-1 0 0 0 0,1 1 0 0 0,0-1 0 0 0,-1 0 0 0 0,1 0 0 0 0,-1 0 0 0 0,1 1 0 0 0,0-1 0 0 0,-1 0 0 0 0,1 0 0 0 0,0 0 0 0 0,2 0 0 0 0,4 1 0 0 0,0 0 0 0 0,0-1 0 0 0,0 0 0 0 0,0 0 0 0 0,0 0 0 0 0,0-1 0 0 0,0 0 0 0 0,0 0 0 0 0,0-1 0 0 0,0 0 0 0 0,-1 0 0 0 0,1-1 0 0 0,-1 1 0 0 0,1-1 0 0 0,-1-1 0 0 0,0 1 0 0 0,0-1 0 0 0,0 0 0 0 0,-1-1 0 0 0,9-8 0 0 0,-4-1 0 0 0,0-1 0 0 0,-1 0 0 0 0,-1 0 0 0 0,0-1 0 0 0,-1 0 0 0 0,5-20 0 0 0,-3 10 0 0 0,12-37 0 0 0,5-15 0 0 0,-12 34 0 0 0,-12 41 0 0 0,-1 7 0 0 0,-1 9 0 0 0,-12 82 0 0 0,-10 76 0 0 0,12-67 0 0 0,9-98 0 0 0,1-4 0 0 0,0 0 0 0 0,-1 0 0 0 0,1 0 0 0 0,0 0 0 0 0,0 0 0 0 0,1-1 0 0 0,-1 1 0 0 0,0 0 0 0 0,1 0 0 0 0,-1 0 0 0 0,1 0 0 0 0,-1 0 0 0 0,3 3 0 0 0,-2-3 0 0 0,0 0 0 0 0,0 0 0 0 0,0 0 0 0 0,0 0 0 0 0,0 0 0 0 0,1 0 0 0 0,-1 0 0 0 0,1-1 0 0 0,2 3 0 0 0,6 2 0 0 0,-7-5 0 0 0,2 0 0 0 0,14-5 0 0 0,-16 3 0 0 0,0 0 0 0 0,0 0 0 0 0,0-1 0 0 0,-1 1 0 0 0,1-1 0 0 0,0 0 0 0 0,0 0 0 0 0,-1 0 0 0 0,1 0 0 0 0,-1 0 0 0 0,0 0 0 0 0,0-1 0 0 0,0 1 0 0 0,0-1 0 0 0,2-2 0 0 0,9-12 0 0 0,-8 11 0 0 0,0 0 0 0 0,-1-1 0 0 0,0 0 0 0 0,6-13 0 0 0,7-13 0 0 0,-8 16 0 0 0,-1 0 0 0 0,-1 0 0 0 0,0-1 0 0 0,8-35 0 0 0,1-2 0 0 0,30-101 0 0 0,-23 81 0 0 0,-20 58 0 0 0,-3 17 0 0 0,0 0 0 0 0,0-1 0 0 0,0 1 0 0 0,0 0 0 0 0,0 0 0 0 0,0 0 0 0 0,0-1 0 0 0,0 1 0 0 0,0 0 0 0 0,0 0 0 0 0,0 0 0 0 0,0 0 0 0 0,0-1 0 0 0,0 1 0 0 0,0 0 0 0 0,0 0 0 0 0,0 0 0 0 0,0-1 0 0 0,0 1 0 0 0,0 0 0 0 0,0 0 0 0 0,0 0 0 0 0,0 0 0 0 0,0-1 0 0 0,0 1 0 0 0,0 0 0 0 0,0 0 0 0 0,-1 0 0 0 0,1 0 0 0 0,0-1 0 0 0,0 1 0 0 0,0 0 0 0 0,0 0 0 0 0,0 0 0 0 0,-1 0 0 0 0,1 0 0 0 0,0 0 0 0 0,0 0 0 0 0,0-1 0 0 0,0 1 0 0 0,-1 0 0 0 0,1 0 0 0 0,0 0 0 0 0,0 0 0 0 0,0 0 0 0 0,0 0 0 0 0,-1 0 0 0 0,1 0 0 0 0,0 0 0 0 0,0 0 0 0 0,0 0 0 0 0,-1 0 0 0 0,1 0 0 0 0,0 0 0 0 0,0 0 0 0 0,0 0 0 0 0,0 0 0 0 0,-1 0 0 0 0,1 1 0 0 0,0-1 0 0 0,0 0 0 0 0,0 0 0 0 0,0 0 0 0 0,-1 0 0 0 0,1 0 0 0 0,-6 6 0 0 0,2-1 0 0 0,1 0 0 0 0,-1 0 0 0 0,1 0 0 0 0,1 0 0 0 0,-1 0 0 0 0,-3 9 0 0 0,-8 38 0 0 0,8-30 0 0 0,-5 18 0 0 0,1 1 0 0 0,2 0 0 0 0,2 1 0 0 0,-2 75 0 0 0,8-98 0 0 0,0-13 0 0 0,0 0 0 0 0,0 0 0 0 0,0 1 0 0 0,1-1 0 0 0,-1 0 0 0 0,2 0 0 0 0,-1 0 0 0 0,1 0 0 0 0,0 0 0 0 0,0 0 0 0 0,0 0 0 0 0,1-1 0 0 0,0 1 0 0 0,0-1 0 0 0,1 1 0 0 0,-1-1 0 0 0,7 7 0 0 0,-7-10 0 0 0,-1 0 0 0 0,0 1 0 0 0,0-1 0 0 0,1 0 0 0 0,-1 0 0 0 0,5 2 0 0 0,11 4 0 0 0,-13-7 0 0 0,-1-2 0 0 0,-1 2 0 0 0,1-1 0 0 0,-1 1 0 0 0,0-1 0 0 0,0 0 0 0 0,1 0 0 0 0,-1 0 0 0 0,0-1 0 0 0,0 1 0 0 0,1-1 0 0 0,-1 0 0 0 0,6-2 0 0 0,-3 0 0 0 0,0-1 0 0 0,0 0 0 0 0,0 0 0 0 0,6-6 0 0 0,-7 6 0 0 0,0-1 102 0 0,0 1 1 0 0,0-1-1 0 0,-1 0 1 0 0,0 0-1 0 0,0-1 0 0 0,-1 1 1 0 0,1-1-1 0 0,-1 0 1 0 0,4-9-1 0 0,-3 4 103 0 0,-1 0 0 0 0,0 0-1 0 0,0-1 1 0 0,1-18 0 0 0,-2 19-205 0 0,0 0 0 0 0,1 0 0 0 0,6-16 0 0 0,-8 22 0 0 0,-5 6 0 0 0,1 3 0 0 0,0 0 0 0 0,0 0 0 0 0,1 1 0 0 0,-1-1 0 0 0,1 1 0 0 0,0-1 0 0 0,1 1 0 0 0,-1 0 0 0 0,1-1 0 0 0,-2 10 0 0 0,1 3 0 0 0,1 31 0 0 0,1-31 0 0 0,-3 24 0 0 0,2-36 0 0 0,0 0 0 0 0,3 13 0 0 0,3-10 0 0 0,-4-7 0 0 0,1 0 0 0 0,-1-1 0 0 0,1 1 0 0 0,0-1 0 0 0,-1 1 0 0 0,1-1 0 0 0,0 0 0 0 0,-1 0 0 0 0,1 0 0 0 0,0 1 0 0 0,-1-2 0 0 0,1 1 0 0 0,0 0 0 0 0,-1 0 0 0 0,1 0 0 0 0,0-1 0 0 0,-1 1 0 0 0,1-1 0 0 0,-1 0 0 0 0,4-1 0 0 0,1-1 0 0 0,1 0 0 0 0,-1-1 0 0 0,9-6 0 0 0,-4 1 0 0 0,-1-1 0 0 0,-1-1 0 0 0,0 0 0 0 0,-1 0 0 0 0,14-23 0 0 0,-3 5 0 0 0,-3 8 0 0 0,-16 21 0 0 0,0 0 0 0 0,0 0 0 0 0,0 1 0 0 0,0-1 0 0 0,0 0 0 0 0,0 0 0 0 0,0 0 0 0 0,0 0 0 0 0,0 0 0 0 0,0 1 0 0 0,0-1 0 0 0,0 0 0 0 0,0 0 0 0 0,0 0 0 0 0,0 0 0 0 0,0 0 0 0 0,0 1 0 0 0,0-1 0 0 0,0 0 0 0 0,0 0 0 0 0,0 0 0 0 0,0 0 0 0 0,0 0 0 0 0,1 0 0 0 0,-1 1 0 0 0,0-1 0 0 0,0 0 0 0 0,0 0 0 0 0,0 0 0 0 0,0 0 0 0 0,0 0 0 0 0,1 0 0 0 0,-1 0 0 0 0,0 0 0 0 0,0 0 0 0 0,0 0 0 0 0,0 0 0 0 0,0 1 0 0 0,1-1 0 0 0,-1 0 0 0 0,0 0 0 0 0,0 0 0 0 0,0 0 0 0 0,0 0 0 0 0,0 0 0 0 0,1 0 0 0 0,-1 0 0 0 0,0 0 0 0 0,0-1 0 0 0,0 1 0 0 0,0 0 0 0 0,0 0 0 0 0,1 0 0 0 0,-1 0 0 0 0,0 0 0 0 0,0 0 0 0 0,0 0 0 0 0,0 0 0 0 0,0 0 0 0 0,0 0 0 0 0,1 0 0 0 0,-1-1 0 0 0,0 1 0 0 0,-1 14 0 0 0,1-14 0 0 0,-8 62 0 0 0,-5 40 0 0 0,13-102 0 0 0,0 0 0 0 0,0 0 0 0 0,0 1 0 0 0,0-1 0 0 0,0 0 0 0 0,0 1 0 0 0,0-1 0 0 0,0 0 0 0 0,0 0 0 0 0,0 1 0 0 0,0-1 0 0 0,0 0 0 0 0,0 1 0 0 0,0-1 0 0 0,0 0 0 0 0,0 0 0 0 0,0 1 0 0 0,0-1 0 0 0,0 0 0 0 0,0 0 0 0 0,0 1 0 0 0,1-1 0 0 0,-1 0 0 0 0,0 0 0 0 0,0 1 0 0 0,0-1 0 0 0,0 0 0 0 0,1 0 0 0 0,-1 1 0 0 0,0-1 0 0 0,0 0 0 0 0,0 0 0 0 0,1 0 0 0 0,-1 0 0 0 0,0 1 0 0 0,0-1 0 0 0,1 0 0 0 0,-1 0 0 0 0,0 0 0 0 0,1 0 0 0 0,4-2 0 0 0,1 0 0 0 0,0-1 0 0 0,0 1 0 0 0,0-2 0 0 0,0 1 0 0 0,0-1 0 0 0,-1 0 0 0 0,0 0 0 0 0,6-5 0 0 0,37-44 0 0 0,-34 37 0 0 0,26-34 0 0 0,-25 29 0 0 0,1 2 0 0 0,21-21 0 0 0,-37 39 0 0 0,0 1 0 0 0,1 0 0 0 0,-1 0 0 0 0,0-1 0 0 0,0 1 0 0 0,0 0 0 0 0,1 0 0 0 0,-1 0 0 0 0,0-1 0 0 0,0 1 0 0 0,0 0 0 0 0,1 0 0 0 0,-1 0 0 0 0,0-1 0 0 0,0 1 0 0 0,1 0 0 0 0,-1 0 0 0 0,0 0 0 0 0,1 0 0 0 0,-1 0 0 0 0,0 0 0 0 0,0 0 0 0 0,1 0 0 0 0,-1 0 0 0 0,0-1 0 0 0,1 1 0 0 0,-1 0 0 0 0,0 0 0 0 0,1 1 0 0 0,-1-1 0 0 0,0 0 0 0 0,0 0 0 0 0,1 0 0 0 0,-1 0 0 0 0,0 0 0 0 0,1 0 0 0 0,-1 0 0 0 0,0 0 0 0 0,0 1 0 0 0,1-1 0 0 0,-1 0 0 0 0,2 6 0 0 0,-1 2 0 0 0,0 1 0 0 0,0-1 0 0 0,-1 1 0 0 0,0-1 0 0 0,0 1 0 0 0,-1 0 0 0 0,0-1 0 0 0,-1 0 0 0 0,-2 10 0 0 0,-4 24 0 0 0,8-11-2724 0 0,0 0-2714 0 0,0-31-3792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2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561 207 2759 0 0,'0'0'107'0'0,"0"0"-19"0"0,0 0 60 0 0,0 0 233 0 0,0 0 106 0 0,2-1 22 0 0,0 1-365 0 0,1-2-2 0 0,4-15 252 0 0,-6 15-23 0 0,0 0 117 0 0,2-5 21 0 0,-2 5-66 0 0,-1 0-294 0 0,2-6-61 0 0,-1 7 283 0 0,-1 1 117 0 0,0 0 21 0 0,0-2 3 0 0,-3-18 1024 0 0,3 18-1093 0 0,-1 0-294 0 0,0-6-61 0 0,1 7 283 0 0,0-2 117 0 0,-1 0-314 0 0,-1-19 753 0 0,8-15 529 0 0,-6 35-1013 0 0,1 0-294 0 0,10-32 310 0 0,-10 32 29 0 0,-1 0 21 0 0,0-19 1982 0 0,-1 22-2342 0 0,-8 6-110 0 0,6-4-96 0 0,-4 14 534 0 0,-4 4 520 0 0,10-19-554 0 0,0 1-294 0 0,-3 8-133 0 0,-1 0-16 0 0,-4 1 0 0 0,7-6 0 0 0,1 12 0 0 0,0-3 0 0 0,1-10 0 0 0,0 0 0 0 0,-1 0 0 0 0,1 0 0 0 0,-1 0 0 0 0,0 0 0 0 0,-1 0 0 0 0,-2 5 0 0 0,3-5 0 0 0,0-4 0 0 0,1 1 0 0 0,0 0 0 0 0,-1 0 0 0 0,1 0 0 0 0,0 0 0 0 0,0 0 0 0 0,0-1 0 0 0,0 1 0 0 0,0 2 0 0 0,0 11 0 0 0,0-2 0 0 0,-1 7 0 0 0,2-17 0 0 0,2 15 0 0 0,0-5 0 0 0,0-3 0 0 0,4 15 0 0 0,-4-19 0 0 0,1 6 0 0 0,-1 7 0 0 0,-2 1 0 0 0,0-6 0 0 0,-3-1 0 0 0,-1-2 0 0 0,1-3 0 0 0,1 12 0 0 0,0-6 0 0 0,3 6 0 0 0,2-1 0 0 0,-4-6 0 0 0,-1 1 0 0 0,-1 42 0 0 0,1-47 0 0 0,1 1 0 0 0,0 0 0 0 0,1 14 0 0 0,0-8 0 0 0,-2-12 0 0 0,2 25 0 0 0,-2-24 0 0 0,4 18 0 0 0,3 0 0 0 0,-4-16 0 0 0,0 0 0 0 0,0 0 0 0 0,-1 0 0 0 0,0 1 0 0 0,0-1 0 0 0,-1 11 0 0 0,-3 62 1883 0 0,10-38-1702 0 0,-5-35-191 0 0,-1 0 0 0 0,0 0 0 0 0,0 1 0 0 0,0-1 0 0 0,-1 1 0 0 0,0-1 0 0 0,-1 9 0 0 0,-2 13-84 0 0,0 0 1 0 0,3 34-1 0 0,-1 7 439 0 0,0-65-345 0 0,2 14 0 0 0,2 2 0 0 0,-3-11 0 0 0,4 34 0 0 0,1-2 0 0 0,-2-30 0 0 0,2 6 0 0 0,-2-2 0 0 0,1 8 0 0 0,-1 2 0 0 0,0-1 0 0 0,-2 1 0 0 0,-2 43 0 0 0,-5-19 0 0 0,3-22 0 0 0,0 0 0 0 0,2 28 0 0 0,-1-32 0 0 0,1 5 0 0 0,1-18 0 0 0,-1-8 0 0 0,1 1 0 0 0,0 0 0 0 0,0-1 0 0 0,0 1 0 0 0,0 0 0 0 0,1 3 0 0 0,7 46 0 0 0,-4 11 0 0 0,-6 113 0 0 0,2-162 0 0 0,1-1 0 0 0,2 17 0 0 0,0-5 0 0 0,3 14 0 0 0,1-1 0 0 0,20 61 0 0 0,-17-49 0 0 0,-6-28 0 0 0,1 26 0 0 0,0-2 0 0 0,-4-33 0 0 0,0 0 0 0 0,-1 0 0 0 0,-4 27 0 0 0,-2-5 0 0 0,1-2 0 0 0,-3 55 0 0 0,8-56 0 0 0,0-1 0 0 0,5 55 0 0 0,10 58 0 0 0,-9-91 0 0 0,-3 1 0 0 0,-3 56 0 0 0,-1 63 0 0 0,2-98 0 0 0,-14 128 0 0 0,6-158 0 0 0,1-14 0 0 0,2 1 0 0 0,0-1 0 0 0,3 1 0 0 0,2 50 0 0 0,17 91 0 0 0,-16-121 0 0 0,-6 72 0 0 0,2-103 57 0 0,-1 26 380 0 0,-17 76 0 0 0,-14 33 605 0 0,27-120-967 0 0,-73 359-75 0 0,65-303 0 0 0,-3 122 0 0 0,13-155 0 0 0,-1 42 0 0 0,3 102 0 0 0,-2-56 0 0 0,10 19 0 0 0,1-2 0 0 0,-6-93 0 0 0,-5 132 0 0 0,-3-59 963 0 0,-1 13 122 0 0,5-75-1085 0 0,3-42 0 0 0,-2 42 0 0 0,-6 62 0 0 0,8-65 0 0 0,-2 10 0 0 0,-12 66 0 0 0,-10 94 0 0 0,3-32 0 0 0,-2-11 0 0 0,5-98 0 0 0,6-47 0 0 0,5 7 0 0 0,6-45 0 0 0,-1 1 0 0 0,-8 27 0 0 0,8-36 0 0 0,0 1 0 0 0,1 0 0 0 0,0 20 0 0 0,-1 7 0 0 0,-16 115 0 0 0,11-109 0 0 0,-5 42 0 0 0,-2 24 0 0 0,-8 48 0 0 0,-4-50 0 0 0,5-21 0 0 0,-8 24 0 0 0,1-7 0 0 0,8-21 0 0 0,-11 55 0 0 0,29-123 0 0 0,-1 1 0 0 0,-1-1 0 0 0,-11 30 0 0 0,15-50 0 0 0,-1 8 0 0 0,1 6 0 0 0,1-14 0 0 0,-1 11 0 0 0,0 0 0 0 0,2 16 0 0 0,0-14 0 0 0,-1-8 0 0 0,1 0 0 0 0,0 0 0 0 0,0 0 0 0 0,0 0 0 0 0,0 0 0 0 0,1 0 0 0 0,0 0 0 0 0,4 8 0 0 0,0-5 0 0 0,0 1 0 0 0,8 9 0 0 0,-7-10 0 0 0,-2-2 0 0 0,-4-6 0 0 0,1 0 0 0 0,-1 0 0 0 0,0 0 0 0 0,0-1 0 0 0,0 1 0 0 0,1 0 0 0 0,-1 0 0 0 0,0-1 0 0 0,1 1 0 0 0,-1-1 0 0 0,0 1 0 0 0,3 0 0 0 0,1 0 0 0 0,0 0 0 0 0,0 0 0 0 0,0 0 0 0 0,-1 0 0 0 0,1-1 0 0 0,0 1 0 0 0,0-1 0 0 0,0 0 0 0 0,0-1 0 0 0,0 1 0 0 0,0-1 0 0 0,8-3 0 0 0,-4 3 0 0 0,-1-1 0 0 0,15 0 0 0 0,36-3 0 0 0,-16 4 0 0 0,-17 0 0 0 0,35 3 0 0 0,-41-1 0 0 0,-1 0 0 0 0,1-1 0 0 0,-1-2 0 0 0,1 0 0 0 0,-1-1 0 0 0,0 0 0 0 0,21-8 0 0 0,-6 2 0 0 0,0 1 0 0 0,1 2 0 0 0,0 2 0 0 0,41-1 0 0 0,-68 6 0 0 0,-1-1 0 0 0,0 1 0 0 0,0 1 0 0 0,1 0 0 0 0,-1 0 0 0 0,0 0 0 0 0,0 0 0 0 0,-1 1 0 0 0,1 1 0 0 0,-1-1 0 0 0,8 6 0 0 0,8 7 0 0 0,35 31 0 0 0,-23-17 0 0 0,-15-16 0 0 0,1-2 0 0 0,0 0 0 0 0,1-1 0 0 0,0-1 0 0 0,37 11 0 0 0,-29-10 0 0 0,0 1 0 0 0,38 21 0 0 0,-51-21 0 0 0,1 1 0 0 0,27 27 0 0 0,-23-19 0 0 0,79 78 0 0 0,-73-71 0 0 0,16 18 0 0 0,-30-26 0 0 0,-1-1 0 0 0,-1 2 0 0 0,0 0 0 0 0,-2 0 0 0 0,11 35 0 0 0,-18-50 0 0 0,5 19 0 0 0,-1 0 0 0 0,-2 0 0 0 0,0 1 0 0 0,-1 33 0 0 0,1-10 0 0 0,-2-23 0 0 0,15 129 0 0 0,-3-37 0 0 0,-11-13 0 0 0,3 7 0 0 0,11 90 0 0 0,-16-192 0 0 0,-1-4-133 0 0,0-4-563 0 0,0-2-258 0 0,0 0-56 0 0,0 0-149 0 0,2-13-3062 0 0,-2-2 2689 0 0,-5-8-515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2 368 15663 0 0,'0'0'719'0'0,"6"-7"230"0"0,3-6 164 0 0,0 0-1 0 0,-1-1 0 0 0,0 0 1 0 0,-1 0-1 0 0,-1-1 1 0 0,7-21-1 0 0,-6 16-687 0 0,10-22-168 0 0,-7 18 300 0 0,9-29 1 0 0,-17 45-480 0 0,0 0 0 0 0,-1 1 0 0 0,0-1-1 0 0,0 0 1 0 0,-1 0 0 0 0,0 0 0 0 0,0 0-1 0 0,-2-10 1 0 0,2 17-78 0 0,0 0 0 0 0,0 0 0 0 0,-1-1 0 0 0,1 1 0 0 0,0 0 0 0 0,-1 0 0 0 0,1 0 0 0 0,-1 0 0 0 0,1 0 0 0 0,-1 0 0 0 0,1-1 0 0 0,-1 1 0 0 0,0 0 0 0 0,1 1 0 0 0,-1-1 0 0 0,0 0 0 0 0,-1-1 0 0 0,1 2 0 0 0,0-1 0 0 0,1 1 0 0 0,-1 0 0 0 0,1 0 0 0 0,-1 0 0 0 0,0 0 0 0 0,1-1 0 0 0,-1 1 0 0 0,0 0 0 0 0,1 0 0 0 0,-1 0 0 0 0,0 1 0 0 0,1-1 0 0 0,-1 0 0 0 0,0 0 0 0 0,1 0 0 0 0,-1 0 0 0 0,0 1 0 0 0,1-1 0 0 0,-1 0 0 0 0,0 1 0 0 0,-3 1 0 0 0,1 1 0 0 0,0-1 0 0 0,0 1 0 0 0,1-1 0 0 0,-1 1 0 0 0,-3 5 0 0 0,-4 6 42 0 0,1 1 0 0 0,0 1 0 0 0,1 0-1 0 0,1 0 1 0 0,1 0 0 0 0,0 1 0 0 0,1 0 0 0 0,1 0-1 0 0,1 0 1 0 0,-3 25 0 0 0,4 5 26 0 0,1 1 0 0 0,9 76 0 0 0,-7-110 191 0 0,1-1 0 0 0,6 23 0 0 0,-7-36-282 0 0,-1 1 0 0 0,0-1 0 0 0,0 1 0 0 0,0-1-1 0 0,1 1 1 0 0,-1-1 0 0 0,0 1 0 0 0,0-1 0 0 0,1 0 0 0 0,-1 1-1 0 0,0-1 1 0 0,1 0 0 0 0,-1 1 0 0 0,0-1 0 0 0,1 0-1 0 0,-1 1 1 0 0,1-1 0 0 0,-1 0 0 0 0,0 0 0 0 0,1 1 0 0 0,-1-1-1 0 0,1 0 1 0 0,-1 0 0 0 0,1 0 0 0 0,-1 0 0 0 0,1 1-1 0 0,1-1-11 0 0,-1 0 0 0 0,0-1 0 0 0,0 1-1 0 0,0 0 1 0 0,1 0 0 0 0,-1 0 0 0 0,0-1-1 0 0,0 1 1 0 0,0-1 0 0 0,2 0-1 0 0,1-1 139 0 0,0 0 0 0 0,-1-1 0 0 0,1 1 0 0 0,5-6-1 0 0,10-14 53 0 0,0-2-1 0 0,-2 0 1 0 0,-1 0-1 0 0,24-49 1 0 0,-22 38 12 0 0,42-59 0 0 0,-51 82-167 0 0,23-26 0 0 0,-23 31 0 0 0,-8 7 0 0 0,-1 0 0 0 0,0-1 0 0 0,1 1 0 0 0,-1 0 0 0 0,1 0 0 0 0,-1 0 0 0 0,1 0 0 0 0,-1 0 0 0 0,0 0 0 0 0,1 0 0 0 0,-1 0 0 0 0,1 0 0 0 0,-1 0 0 0 0,1 0 0 0 0,-1 0 0 0 0,1 0 0 0 0,-1 1 0 0 0,0-1 0 0 0,1 0 0 0 0,-1 0 0 0 0,1 1 0 0 0,0 1 0 0 0,-1 0 0 0 0,1 1 0 0 0,-1-1 0 0 0,0 0 0 0 0,0 1 0 0 0,0-1 0 0 0,0 0 0 0 0,0 1 0 0 0,0-1 0 0 0,-1 0 0 0 0,1 1 0 0 0,-2 2 0 0 0,1 6 0 0 0,0-2 0 0 0,-1 0 0 0 0,1 1 0 0 0,-1-1 0 0 0,-1 0 0 0 0,0 0 0 0 0,0-1 0 0 0,0 1 0 0 0,-1-1 0 0 0,-6 9 0 0 0,2-5 0 0 0,-1 0 0 0 0,-1-1 0 0 0,0 0 0 0 0,0-1 0 0 0,-1 0 0 0 0,-14 10 0 0 0,16-12 0 0 0,1 0 0 0 0,4 4 0 0 0,7 1 0 0 0,-1-9 0 0 0,-1 0 0 0 0,0 0 0 0 0,1 0 0 0 0,0 0 0 0 0,0 0 0 0 0,4 4 0 0 0,-1 1 0 0 0,0-1 0 0 0,0-1 0 0 0,0 0 0 0 0,1 0 0 0 0,0 0 0 0 0,0-1 0 0 0,0 0 0 0 0,1 0 0 0 0,13 8 0 0 0,2-1 0 0 0,-18-13 0 0 0,11 2 0 0 0,-12-1-389 0 0,-3-1 189 0 0,1 0-1 0 0,0 0 0 0 0,-1 1 0 0 0,1-1 1 0 0,0 0-1 0 0,0 0 0 0 0,-1 0 0 0 0,1 0 1 0 0,0 0-1 0 0,0 0 0 0 0,-1 0 1 0 0,1-1-1 0 0,0 1 0 0 0,-1 0 0 0 0,1 0 1 0 0,0 0-1 0 0,-1-1 0 0 0,2 0 0 0 0,6-5-1332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113 175 10135 0 0,'0'0'231'0'0,"0"0"29"0"0,0 0 19 0 0,0 0-196 0 0,0-1 16 0 0,-1-6 5 0 0,-3-11 397 0 0,-1-8 1604 0 0,-2-2 870 0 0,0-16-381 0 0,1 20-1097 0 0,6 23-985 0 0,0 1 0 0 0,-7-10 674 0 0,3 2-740 0 0,0 1-374 0 0,3 6 299 0 0,-2 16 431 0 0,-2 26 1 0 0,2 34-803 0 0,-21 116 0 0 0,0-12 0 0 0,21-144 0 0 0,0-9 0 0 0,1 0 0 0 0,3 37 0 0 0,1-52-15 0 0,4 2 102 0 0,-6-12-75 0 0,1-1 1 0 0,-1 0-1 0 0,0 1 0 0 0,0-1 1 0 0,0 0-1 0 0,0 1 0 0 0,0-1 1 0 0,0 0-1 0 0,1 0 0 0 0,-1 1 1 0 0,0-1-1 0 0,0 0 0 0 0,1 0 1 0 0,-1 1-1 0 0,0-1 0 0 0,0 0 0 0 0,1 0 1 0 0,-1 0-1 0 0,0 1 0 0 0,0-1 1 0 0,1 0-1 0 0,-1 0 0 0 0,0 0 1 0 0,1 0-1 0 0,-1 0 0 0 0,0 0 1 0 0,1 0-1 0 0,-1 0 0 0 0,1 0 1 0 0,9-5 659 0 0,4-14 262 0 0,5-18-934 0 0,-2-2 0 0 0,18-65 0 0 0,-6 18 0 0 0,8 1 0 0 0,3-13 0 0 0,12-34 0 0 0,-43 114 0 0 0,-7 11 0 0 0,-2 2-133 0 0,0 4-563 0 0,0 1-258 0 0,0 0-56 0 0,0 0-81 0 0,0 0-286 0 0,0 0-126 0 0,0 0-29 0 0,0 0-4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227 152 8287 0 0,'0'0'382'0'0,"0"0"-8"0"0,3-8-226 0 0,0 2-9 0 0,4-11 3171 0 0,11-33 1797 0 0,-16 41-4623 0 0,-1 7-322 0 0,0 1-1 0 0,0-1 0 0 0,-1 0 1 0 0,1 0-1 0 0,-1 0 1 0 0,1 0-1 0 0,-1 1 0 0 0,0-1 1 0 0,0 0-1 0 0,1 0 0 0 0,-2 0 1 0 0,1 0-1 0 0,0 0 1 0 0,0 0-1 0 0,0 0 0 0 0,-1 0 1 0 0,1 1-1 0 0,-1-1 0 0 0,0 0 1 0 0,0 0-1 0 0,1 0 1 0 0,-1 1-1 0 0,0-1 0 0 0,0 0 1 0 0,0 1-1 0 0,-1-1 0 0 0,1 1 1 0 0,-3-3-1 0 0,3 3-115 0 0,0 0 1 0 0,-1 0-1 0 0,1 1 0 0 0,-1-1 1 0 0,1 0-1 0 0,-1 1 0 0 0,1-1 1 0 0,-1 0-1 0 0,1 1 0 0 0,-1 0 1 0 0,0-1-1 0 0,1 1 0 0 0,-1 0 1 0 0,0 0-1 0 0,-2 0 0 0 0,-24 4 1261 0 0,20 0-1239 0 0,0 0-1 0 0,1 0 1 0 0,-1 0-1 0 0,1 1 1 0 0,0 0-1 0 0,0 0 1 0 0,0 1 0 0 0,-8 10-1 0 0,3-4-67 0 0,0 0 0 0 0,1 0 0 0 0,1 1 0 0 0,0 1 0 0 0,-9 17 0 0 0,12-19 0 0 0,1 1 0 0 0,0 0 0 0 0,1 0 0 0 0,0 1 0 0 0,1-1 0 0 0,-4 26 0 0 0,4 45 0 0 0,3-59 0 0 0,1-25 0 0 0,-1 1 0 0 0,1-1 0 0 0,0 1 0 0 0,0 0 0 0 0,0-1 0 0 0,0 1 0 0 0,0-1 0 0 0,0 1 0 0 0,1 0 0 0 0,-1-1 0 0 0,0 1 0 0 0,0-1 0 0 0,0 1 0 0 0,1 0 0 0 0,-1-1 0 0 0,0 1 0 0 0,0-1 0 0 0,1 1 0 0 0,0 0 0 0 0,5 1 0 0 0,-5-2 0 0 0,3 0 0 0 0,1 1 0 0 0,0-1 0 0 0,-1 1 0 0 0,1-2 0 0 0,0 1 0 0 0,-1 0 0 0 0,1-1 0 0 0,-1 0 0 0 0,1 0 0 0 0,-1 0 0 0 0,1 0 0 0 0,-1-1 0 0 0,1 0 0 0 0,-1 0 0 0 0,0 0 0 0 0,0 0 0 0 0,0-1 0 0 0,5-4 0 0 0,7-6 0 0 0,0 0 0 0 0,23-29 0 0 0,-34 37 0 0 0,7-9 8 0 0,0-1 0 0 0,-1 0 0 0 0,-1-1 0 0 0,0 0 0 0 0,-1 0 0 0 0,-1-1 0 0 0,0 0 0 0 0,7-27 0 0 0,-14 42 363 0 0,-10 16 806 0 0,5-7-914 0 0,-31 66-105 0 0,31-63-156 0 0,0 0-1 0 0,1 0 0 0 0,0 1 0 0 0,1-1 0 0 0,-2 17 0 0 0,4-23-1 0 0,0 0 0 0 0,0-1 0 0 0,0 1 0 0 0,1 0 0 0 0,0 0 0 0 0,-1 0 0 0 0,1 0 0 0 0,1-1 0 0 0,-1 1 0 0 0,0 0 0 0 0,1-1 0 0 0,0 1 0 0 0,0-1 0 0 0,0 0 0 0 0,0 0 0 0 0,0 0 0 0 0,4 3 0 0 0,-4-4 0 0 0,0 0 0 0 0,0 0 0 0 0,0-1 0 0 0,0 1 0 0 0,1-1 0 0 0,-1 1 0 0 0,0-1 0 0 0,1 0 0 0 0,-1 0 0 0 0,1 0 0 0 0,0 0 0 0 0,-1-1 0 0 0,1 1 0 0 0,0-1 0 0 0,-1 0 0 0 0,1 1 0 0 0,0-1 0 0 0,0 0 0 0 0,-1-1 0 0 0,1 1 0 0 0,0 0 0 0 0,-1-1 0 0 0,1 0 0 0 0,4-1 0 0 0,2-2 0 0 0,1 0 0 0 0,-1-1 0 0 0,0 0 0 0 0,-1-1 0 0 0,1 0 0 0 0,-1 0 0 0 0,0-1 0 0 0,-1 0 0 0 0,0-1 0 0 0,8-9 0 0 0,0-2 0 0 0,-1-1 0 0 0,-1 0 0 0 0,13-27 0 0 0,-19 32 0 0 0,-1 0 0 0 0,-1 0 0 0 0,0-1 0 0 0,-1 1 0 0 0,4-28 0 0 0,-9 35 0 0 0,-4 7 0 0 0,-2 6 0 0 0,4-2 0 0 0,0-1 0 0 0,0 1 0 0 0,1-1 0 0 0,-1 1 0 0 0,1 0 0 0 0,-1 0 0 0 0,1 0 0 0 0,0 0 0 0 0,0 0 0 0 0,0 1 0 0 0,-1 5 0 0 0,0-2 0 0 0,1 0 0 0 0,0 1 0 0 0,0-1 0 0 0,0 14 0 0 0,2-8 0 0 0,3-9 0 0 0,-2-2 0 0 0,0 0 0 0 0,-1-1 0 0 0,0 0 0 0 0,0-1 0 0 0,0 1 0 0 0,0-1 0 0 0,1 1 0 0 0,-1 0 0 0 0,0-1 0 0 0,1 1 0 0 0,-1 0 0 0 0,0-1 0 0 0,1 1 0 0 0,-1-1 0 0 0,0 1 0 0 0,1-1 0 0 0,-1 1 0 0 0,1-1 0 0 0,-1 1 0 0 0,1-1 0 0 0,0 0 0 0 0,-1 1 0 0 0,1-1 0 0 0,-1 0 0 0 0,1 1 0 0 0,0-1 0 0 0,0 1 0 0 0,2 0 0 0 0,-1 1 0 0 0,1-1 0 0 0,-1 0 0 0 0,1 0 0 0 0,-1 0 0 0 0,1 0 0 0 0,0 0 0 0 0,-1 0 0 0 0,1-1 0 0 0,0 1 0 0 0,0-1 0 0 0,3 0 0 0 0,1 0 0 0 0,1-2 0 0 0,-1 1 0 0 0,12-4 0 0 0,8-3 0 0 0,-17 8 0 0 0,-1 4 0 0 0,-8-2 0 0 0,1 0 0 0 0,-1-1 0 0 0,1 1 0 0 0,-1 0 0 0 0,0 0 0 0 0,0 0 0 0 0,0 0 0 0 0,0 0 0 0 0,0 1 0 0 0,0-1 0 0 0,-1 0 0 0 0,1 0 0 0 0,-1 1 0 0 0,0-1 0 0 0,1 0 0 0 0,-1 0 0 0 0,0 5 0 0 0,-1 4 0 0 0,0-1 0 0 0,-5 17 0 0 0,4-19 0 0 0,-2 9 0 0 0,2-9 0 0 0,0 0 0 0 0,0-1 0 0 0,0 15 0 0 0,4-15 0 0 0,-1-6 0 0 0,1 0 0 0 0,-1-1 0 0 0,0 1 0 0 0,0-1 0 0 0,0 1 0 0 0,1-1 0 0 0,-1 1 0 0 0,0-1 0 0 0,0 0 0 0 0,1 1 0 0 0,-1-1 0 0 0,0 0 0 0 0,1 0 0 0 0,-1 0 0 0 0,0 0 0 0 0,1 0 0 0 0,-1-1 0 0 0,0 1 0 0 0,1 0 0 0 0,-1-1 0 0 0,0 1 0 0 0,0-1 0 0 0,1 1 0 0 0,-1-1 0 0 0,2 0 0 0 0,1-1 0 0 0,0-1 0 0 0,0 1 0 0 0,0 0 0 0 0,-1-1 0 0 0,1 0 0 0 0,4-4 0 0 0,-7 5-34 0 0,1-1-1 0 0,-1 1 0 0 0,0 0 1 0 0,1-1-1 0 0,-1 1 1 0 0,0-1-1 0 0,0 1 1 0 0,-1-1-1 0 0,1 0 1 0 0,0-4-1 0 0,2-33-1610 0 0,-2 16-625 0 0,2 2-6259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2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57 15663 0 0,'0'0'356'0'0,"0"0"50"0"0,0 0 20 0 0,4-8 92 0 0,-4 8-496 0 0,0-1 0 0 0,1 1 1 0 0,-1 0-1 0 0,0-1 1 0 0,0 1-1 0 0,0-1 1 0 0,0 1-1 0 0,0-1 1 0 0,0 1-1 0 0,0-1 0 0 0,0 1 1 0 0,0 0-1 0 0,0-1 1 0 0,0 1-1 0 0,0-1 1 0 0,0 1-1 0 0,0-1 0 0 0,0 1 1 0 0,0-1-1 0 0,-1 1 1 0 0,1 0-1 0 0,0-1 1 0 0,0 1-1 0 0,0-1 1 0 0,-1 1-1 0 0,1 0 0 0 0,0-1 1 0 0,0 1-1 0 0,-1 0 1 0 0,1-1-1 0 0,0 1 1 0 0,-1 0-1 0 0,1 0 0 0 0,-1-1 1 0 0,1 1 65 0 0,-3-3 161 0 0,0 1-1 0 0,1 0 1 0 0,-1 0-1 0 0,0 0 1 0 0,0 0 0 0 0,0 1-1 0 0,0-1 1 0 0,0 1 0 0 0,0 0-1 0 0,-1 0 1 0 0,-4-2 0 0 0,-43-4 3546 0 0,33 5-3273 0 0,11 1-522 0 0,0 0 0 0 0,-1 0 0 0 0,1 1 0 0 0,0 0 0 0 0,-1 0 0 0 0,1 0 0 0 0,0 1 0 0 0,-1 0 0 0 0,1 1 0 0 0,-9 2 0 0 0,12-2 0 0 0,1-1 0 0 0,1 0 0 0 0,-1 0 0 0 0,1 0 0 0 0,0 1 0 0 0,-1-1 0 0 0,1 1 0 0 0,0-1 0 0 0,0 1 0 0 0,-2 2 0 0 0,-8 7 0 0 0,9-10 0 0 0,3-1 0 0 0,-1 1 0 0 0,0-1 0 0 0,1 1 0 0 0,-1-1 0 0 0,0 1 0 0 0,1 0 0 0 0,-1-1 0 0 0,0 1 0 0 0,1-1 0 0 0,-1 1 0 0 0,1 0 0 0 0,0 0 0 0 0,-1-1 0 0 0,1 1 0 0 0,-1 0 0 0 0,1 0 0 0 0,0 0 0 0 0,-1 0 0 0 0,-6 11 0 0 0,4-7 0 0 0,1 0 0 0 0,-1 0 0 0 0,1 0 0 0 0,0 0 0 0 0,0 0 0 0 0,-2 7 0 0 0,2-5 0 0 0,1-1 0 0 0,0 0 0 0 0,0 1 0 0 0,0-1 0 0 0,1 0 0 0 0,0 1 0 0 0,0-1 0 0 0,0 1 0 0 0,1-1 0 0 0,0 0 0 0 0,0 1 0 0 0,1-1 0 0 0,0 0 0 0 0,3 7 0 0 0,4 11 0 0 0,0-1 0 0 0,-2 1 0 0 0,-1 1 0 0 0,4 29 0 0 0,-8-34 0 0 0,-1 1 0 0 0,-1-1 0 0 0,-3 38 0 0 0,1-46 0 0 0,-1 1 0 0 0,0-1 0 0 0,0 0 0 0 0,-1 0 0 0 0,-1-1 0 0 0,0 1 0 0 0,-10 15 0 0 0,5-11 0 0 0,-61 93 0 0 0,51-77 0 0 0,16-23 0 0 0,6 1 0 0 0,0-8 0 0 0,-1 0 0 0 0,1-1 0 0 0,0 1 0 0 0,0 0 0 0 0,-1 0 0 0 0,1-1 0 0 0,0 1 0 0 0,0-1 0 0 0,1 0 0 0 0,-1 1 0 0 0,0-1 0 0 0,0 0 0 0 0,1 0 0 0 0,-1-1 0 0 0,0 1 0 0 0,1 0 0 0 0,-1-1 0 0 0,1 1 0 0 0,3-1 0 0 0,6 1 0 0 0,0 0 0 0 0,19-3 0 0 0,-25 2 0 0 0,0 0 0 0 0,1-1 0 0 0,0 0 0 0 0,0-1 0 0 0,9-2 0 0 0,34-19 0 0 0,-49 23-20 0 0,-1 0 0 0 0,0 0 0 0 0,0 0 0 0 0,0 0 0 0 0,0 0 0 0 0,1 0 0 0 0,-1 0-1 0 0,0 0 1 0 0,0 0 0 0 0,0 0 0 0 0,0 0 0 0 0,0 0 0 0 0,1 0 0 0 0,-1 0 0 0 0,0 0 0 0 0,0 0 0 0 0,0-1 0 0 0,0 1 0 0 0,0 0 0 0 0,0 0-1 0 0,1 0 1 0 0,-1 0 0 0 0,0 0 0 0 0,0 0 0 0 0,0-1 0 0 0,0 1 0 0 0,0 0 0 0 0,0 0 0 0 0,0 0 0 0 0,0 0 0 0 0,0 0 0 0 0,0-1 0 0 0,0 1-1 0 0,0 0 1 0 0,0 0 0 0 0,0 0 0 0 0,0 0 0 0 0,0 0 0 0 0,0-1 0 0 0,0 1 0 0 0,0 0 0 0 0,0 0 0 0 0,0 0 0 0 0,0 0 0 0 0,0-1 0 0 0,0 1-1 0 0,0 0 1 0 0,0 0 0 0 0,0 0 0 0 0,0 0 0 0 0,0 0 0 0 0,0 0 0 0 0,0-1 0 0 0,-1 1 0 0 0,1 0 0 0 0,0 0 0 0 0,0 0 0 0 0,0 0 0 0 0,0 0-1 0 0,0 0 1 0 0,0 0 0 0 0,0 0 0 0 0,-1-1 0 0 0,1 1 0 0 0,0 0 0 0 0,-12-4-2551 0 0,11 4 1997 0 0,-19-6-1952 0 0,1-2-30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0,2 0 42 0 0,1 1-578 0 0,1 0 1 0 0,-1 0 0 0 0,1 0 0 0 0,-1 0 0 0 0,0 1-1 0 0,0-1 1 0 0,0 1 0 0 0,0 0 0 0 0,0 0-1 0 0,0 0 1 0 0,0 0 0 0 0,3 4 0 0 0,3 3-270 0 0,0 2 1 0 0,7 11-1 0 0,8 8 1027 0 0,5 6-1190 0 0,-1 1 0 0 0,-1 1 0 0 0,37 74 0 0 0,-61-107-4 0 0,-1-2 0 0 0,0 0 0 0 0,-1 1 0 0 0,0-1 0 0 0,1 0 0 0 0,-1 1 0 0 0,-1-1 0 0 0,2 5 0 0 0,-1 2 0 0 0,0-1 0 0 0,0-2-64 0 0,-1-6-273 0 0,0-1-138 0 0,0 0-33 0 0,0 0-208 0 0,-6-18-4841 0 0,4 8 3510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17503 0 0,'0'0'399'0'0,"0"0"60"0"0,0 0 21 0 0,0 0-59 0 0,-8 0-260 0 0,7 0-4 0 0,-1 0 0 0 0,1 1-1 0 0,0-1 1 0 0,-1 0 0 0 0,1 0-1 0 0,0 1 1 0 0,0-1 0 0 0,0 0-1 0 0,-1 1 1 0 0,1-1 0 0 0,0 1 0 0 0,0 0-1 0 0,0-1 1 0 0,0 1 0 0 0,0 0-1 0 0,0 0 1 0 0,0 0 0 0 0,0-1-1 0 0,0 1 1 0 0,-1 2 0 0 0,-3 3 591 0 0,-7 8-406 0 0,1 1-1 0 0,0 0 1 0 0,1 1 0 0 0,-13 27 0 0 0,0-1 54 0 0,-12 17-396 0 0,-68 84 0 0 0,96-134 0 0 0,0 0 0 0 0,0 1 0 0 0,1 0 0 0 0,0 0 0 0 0,1 1 0 0 0,0-1 0 0 0,-4 13 0 0 0,7-14-133 0 0,3-9 31 0 0,-1 0 0 0 0,1 0 0 0 0,0 1 0 0 0,-1-1 0 0 0,1 0 0 0 0,0 0 0 0 0,-1 0 0 0 0,1 0 0 0 0,0 0 0 0 0,-1 0 0 0 0,1 0 0 0 0,0 0 0 0 0,-1 0 0 0 0,1 0 0 0 0,0 0 0 0 0,-1 0 84 0 0,4-1-1038 0 0,-1 0 0 0 0,1 0 1 0 0,-1 0-1 0 0,1 0 0 0 0,-1-1 0 0 0,5-2 0 0 0,11-7-6026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13823 0 0,'0'0'630'0'0,"0"0"-13"0"0,0 0-320 0 0,0 0 105 0 0,0 0 87 0 0,2 0 20 0 0,8 2-7 0 0,1 0 0 0 0,-1-1 0 0 0,1 0 0 0 0,-1-1 0 0 0,1 0 0 0 0,15-2-1 0 0,66-17 619 0 0,-62 11-364 0 0,39-4-1 0 0,-27 9-147 0 0,-32 3-608 0 0,-2 4 72 0 0,-6-4 299 0 0,-1 3-165 0 0,0-1-1 0 0,0 0 1 0 0,0 0 0 0 0,0 1-1 0 0,0-1 1 0 0,0 4 0 0 0,0-1-185 0 0,-1 1 0 0 0,-1 0 0 0 0,1 0 0 0 0,-1 0 0 0 0,0 0 0 0 0,-1 0 0 0 0,-3 10 0 0 0,-1 7-24 0 0,0 2 3 0 0,1-5 0 0 0,1 0 0 0 0,0 1 0 0 0,1 0 0 0 0,2 0 0 0 0,0 22 0 0 0,27 136 0 0 0,-6-54 0 0 0,-18-111 0 0 0,-1 0 0 0 0,0 0 0 0 0,-1 0 0 0 0,-1 0 0 0 0,0 0 0 0 0,0 0 0 0 0,-2 0 0 0 0,0 0 0 0 0,-6 18 0 0 0,0-6 146 0 0,7-18-16 0 0,-1 0-1 0 0,0 0 0 0 0,0 0 1 0 0,-1 0-1 0 0,0 0 1 0 0,0-1-1 0 0,-1 0 0 0 0,0 0 1 0 0,-7 8-1 0 0,-6 4 253 0 0,-12 12-156 0 0,22-27-226 0 0,2-5 0 0 0,5 0 0 0 0,0 1 0 0 0,0-1 0 0 0,0 1 0 0 0,0-1 0 0 0,0 0 0 0 0,0 0 0 0 0,1 0 0 0 0,-1 0 0 0 0,0 1 0 0 0,0-1 0 0 0,1 0 0 0 0,-1 0 0 0 0,1 0 0 0 0,-1-1 0 0 0,0 0 0 0 0,0-2 0 0 0,-11-30 0 0 0,12 24 0 0 0,-1-7-4295 0 0,1 17-4234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15663 0 0,'0'0'356'0'0,"0"0"50"0"0,0 0 20 0 0,0 0-42 0 0,0 0-112 0 0,0 0 463 0 0,-2-6 826 0 0,3 4 3842 0 0,8-1-5361 0 0,0 0 0 0 0,0 0 0 0 0,0 1 0 0 0,0 1 1 0 0,0 0-1 0 0,1 0 0 0 0,13 1 0 0 0,3 0-42 0 0,-21-1 0 0 0,-1 1 0 0 0,1 0 0 0 0,0 0 0 0 0,0 1 0 0 0,0 0 0 0 0,-1-1 0 0 0,1 2 0 0 0,0-1 0 0 0,6 3 0 0 0,13 5-61 0 0,-23-9-265 0 0,-1 0-140 0 0,0 0-1042 0 0,0 0-4211 0 0,0 0-1801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19351 0 0,'0'0'439'0'0,"0"0"62"0"0,0 0 33 0 0,0 0-65 0 0,7 4-152 0 0,-2-2 122 0 0,0-1 0 0 0,0 1 0 0 0,1-1 0 0 0,-1 0 0 0 0,0 0 0 0 0,1-1 0 0 0,5 1 0 0 0,41-4 426 0 0,-11 1 746 0 0,-39 2-1552 0 0,11 0-313 0 0,22-2 0 0 0,-31 1-214 0 0,0 0 0 0 0,0 0 0 0 0,-1 0 1 0 0,1 0-1 0 0,0 0 0 0 0,-1-1 0 0 0,1 0 1 0 0,-1 0-1 0 0,0 0 0 0 0,4-3 0 0 0,5-6-1577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62 307 8287 0 0,'0'0'382'0'0,"0"0"-8"0"0,5-7-226 0 0,19-44 3720 0 0,-19 42-2979 0 0,0-1-1 0 0,-1 0 0 0 0,0 0 0 0 0,-1-1 1 0 0,3-12-1 0 0,7-55 2035 0 0,-12 67-2356 0 0,3-10 493 0 0,-2 11-758 0 0,0 0 0 0 0,-1 0 0 0 0,0 0 1 0 0,-1-15-1 0 0,-13 38 799 0 0,9-6-1098 0 0,0 0 1 0 0,0 0-1 0 0,1 0 0 0 0,0 1 0 0 0,-3 12 0 0 0,-8 42-4 0 0,7-26-1 0 0,-60 243 2 0 0,59-245 0 0 0,1-16 0 0 0,7-17 0 0 0,-1-1 0 0 0,1 0 0 0 0,0 0 0 0 0,0 1 0 0 0,0-1 0 0 0,0 0 0 0 0,0 0 0 0 0,0 1 0 0 0,0-1 0 0 0,-1 0 0 0 0,1 1 0 0 0,0-1 0 0 0,0 0 0 0 0,0 0 0 0 0,0 1 0 0 0,0-1 0 0 0,0 0 0 0 0,1 1 0 0 0,-1-1 0 0 0,0 0 0 0 0,0 1 0 0 0,0-1 0 0 0,0 0 0 0 0,0 0 0 0 0,0 1 0 0 0,0-1 0 0 0,1 0 0 0 0,-1 0 0 0 0,0 1 0 0 0,0-1 0 0 0,0 0 0 0 0,0 0 0 0 0,1 0 0 0 0,-1 1 0 0 0,0-1 0 0 0,0 0 0 0 0,1 0 0 0 0,-1 0 0 0 0,0 1 0 0 0,0-1 0 0 0,1 0 0 0 0,-1 0 0 0 0,0 0 0 0 0,1 0 0 0 0,-1 0 0 0 0,0 0 0 0 0,0 0 0 0 0,1 0 0 0 0,-1 0 0 0 0,0 0 0 0 0,1 0 0 0 0,-1 0 0 0 0,0 0 0 0 0,1 0 0 0 0,-1 0 0 0 0,0 0 0 0 0,8 0 0 0 0,-1 0 0 0 0,0 0 0 0 0,0 0 0 0 0,0-1 0 0 0,0 0 0 0 0,-1-1 0 0 0,13-3 0 0 0,22-5 0 0 0,-25 6 0 0 0,-13 3 0 0 0,1 0 0 0 0,-1 0 0 0 0,1 1 0 0 0,0-1 0 0 0,-1 1 0 0 0,1 0 0 0 0,-1 0 0 0 0,1 0 0 0 0,0 0 0 0 0,-1 0 0 0 0,5 2 0 0 0,1 0 0 0 0,0 0 0 0 0,0-1 0 0 0,0 0 0 0 0,0-2 0 0 0,1-1 0 0 0,-10 2 0 0 0,1 0 0 0 0,0 0 0 0 0,0 0 0 0 0,0 0 0 0 0,-1 0 0 0 0,1 0 0 0 0,0-1 0 0 0,0 1 0 0 0,0 0 0 0 0,-1-1 0 0 0,1 1 0 0 0,0 0 0 0 0,-1-1 0 0 0,2 0 0 0 0,11-8 0 0 0,-11 9-380 0 0,-1-1 1 0 0,1 0-1 0 0,-1-1 0 0 0,1 1 0 0 0,-1 0 1 0 0,0 0-1 0 0,1 0 0 0 0,-1-1 1 0 0,1-1-1 0 0,-1 2 37 0 0,-1 1 0 0 0,0-1 0 0 0,1 0 0 0 0,-1 0 0 0 0,0 0-1 0 0,0 0 1 0 0,0 0 0 0 0,1 1 0 0 0,-1-1 0 0 0,0 0 0 0 0,0 0 0 0 0,0 0 0 0 0,0 0 0 0 0,-1 0 0 0 0,1 0 0 0 0,0 0 0 0 0,0 1 0 0 0,0-1 0 0 0,-1-1 0 0 0,-2-5-6095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10135 0 0,'0'0'464'0'0,"0"0"-9"0"0,0 0-155 0 0,0 0 443 0 0,0 0 227 0 0,0 0 44 0 0,0 0-61 0 0,0 0-288 0 0,2 0-121 0 0,4-1-150 0 0,1 0-1 0 0,-1 0 1 0 0,1 0-1 0 0,-1-1 1 0 0,0 0-1 0 0,1 0 1 0 0,6-5-1 0 0,-6 4 22 0 0,0 0 0 0 0,0 0-1 0 0,0 1 1 0 0,0 0 0 0 0,13-2-1 0 0,1 2 543 0 0,-15 1-843 0 0,0 0 0 0 0,0 1 0 0 0,0 0-1 0 0,0 0 1 0 0,7 1 0 0 0,-9-1-114 0 0,-1 0 0 0 0,1 1 0 0 0,0-1 0 0 0,-1-1 0 0 0,1 1 0 0 0,-1-1 0 0 0,8-1 0 0 0,-9 2 0 0 0,6-3-64 0 0,-7 3-273 0 0,-1 0-138 0 0,0 0-33 0 0,0 0-72 0 0,0 0-285 0 0,3-9-2238 0 0,-1 0-3381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15663 0 0,'0'0'719'0'0,"0"0"-20"0"0,1 1-449 0 0,3 1 41 0 0,1 0 1 0 0,-1 0-1 0 0,0 0 0 0 0,1 0 1 0 0,-1-1-1 0 0,1 0 0 0 0,-1 1 0 0 0,1-2 1 0 0,0 1-1 0 0,-1-1 0 0 0,1 1 0 0 0,0-1 1 0 0,-1 0-1 0 0,1-1 0 0 0,0 1 0 0 0,-1-1 1 0 0,1 0-1 0 0,0 0 0 0 0,-1-1 0 0 0,0 1 1 0 0,1-1-1 0 0,4-2 0 0 0,8-5 392 0 0,0-1-1 0 0,-1-1 1 0 0,0 0-1 0 0,15-13 1 0 0,-19 12-499 0 0,0-1 0 0 0,0 0-1 0 0,-2 0 1 0 0,1-1 0 0 0,12-25 0 0 0,-17 30-13 0 0,-2 0 0 0 0,1 0 1 0 0,-1 0-1 0 0,-1-1 1 0 0,3-9-1 0 0,-6 16-158 0 0,1 0 1 0 0,-1 1 0 0 0,0-1-1 0 0,1 0 1 0 0,-1 1-1 0 0,0-1 1 0 0,-1 0-1 0 0,1 1 1 0 0,0-1-1 0 0,-2-4 1 0 0,1 5 29 0 0,0 1 1 0 0,0-1 0 0 0,1 1-1 0 0,-1 0 1 0 0,0-1-1 0 0,0 1 1 0 0,0 0-1 0 0,0 0 1 0 0,0 0-1 0 0,-1-1 1 0 0,1 1-1 0 0,0 1 1 0 0,-1-1-1 0 0,1 0 1 0 0,0 0 0 0 0,-1 0-1 0 0,1 1 1 0 0,-1-1-1 0 0,-2 0 1 0 0,2 0-4 0 0,-1 1 0 0 0,0-1 1 0 0,1 1-1 0 0,-1 0 1 0 0,1 0-1 0 0,-1 0 0 0 0,1 0 1 0 0,-1 1-1 0 0,1-1 1 0 0,-1 1-1 0 0,1-1 0 0 0,-1 1 1 0 0,1 0-1 0 0,0 0 1 0 0,-1 0-1 0 0,1 0 0 0 0,0 0 1 0 0,0 1-1 0 0,0-1 0 0 0,0 1 1 0 0,0-1-1 0 0,0 1 1 0 0,0 0-1 0 0,-3 3 0 0 0,-2 4-453 0 0,-1 1-1 0 0,1 0 0 0 0,-10 19 0 0 0,16-26 350 0 0,-5 10 49 0 0,0 0 0 0 0,1 0 0 0 0,1 0 0 0 0,0 1 0 0 0,1 0 0 0 0,0 0 0 0 0,1 0 0 0 0,0 0 1 0 0,1 0-1 0 0,1 0 0 0 0,3 25 0 0 0,-2-28 15 0 0,1 0 1 0 0,0 0 0 0 0,0 0 0 0 0,1-1 0 0 0,1 1 0 0 0,0-1 0 0 0,0 0 0 0 0,1 0 0 0 0,0 0 0 0 0,1-1 0 0 0,0 0-1 0 0,1 0 1 0 0,0 0 0 0 0,0-1 0 0 0,14 13 0 0 0,-16-17-1 0 0,0-1 1 0 0,0 1-1 0 0,0-1 1 0 0,0 0-1 0 0,1-1 1 0 0,-1 1-1 0 0,1-1 0 0 0,0 0 1 0 0,-1 0-1 0 0,1-1 1 0 0,0 0-1 0 0,0 0 1 0 0,0 0-1 0 0,10-1 0 0 0,-8 0-6 0 0,0-1-1 0 0,-1-1 1 0 0,1 1-1 0 0,-1-1 1 0 0,1-1-1 0 0,-1 1 1 0 0,0-1-1 0 0,0 0 1 0 0,0-1-1 0 0,-1 0 1 0 0,8-4-1 0 0,-8 3-190 0 0,9-5-163 0 0,0-1-1 0 0,14-14 1 0 0,-25 21-34 0 0,1-1 1 0 0,-1 0-1 0 0,-1 0 0 0 0,1 0 0 0 0,0 0 1 0 0,-1 0-1 0 0,0-1 0 0 0,-1 0 0 0 0,1 1 1 0 0,2-11-1 0 0,4-24-1638 0 0,-2 4-15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15663 0 0,'0'0'356'0'0,"0"0"50"0"0,0 0 20 0 0,0 0-42 0 0,7-6-236 0 0,0 1 239 0 0,1 1-1 0 0,0-1 0 0 0,0 2 1 0 0,0-1-1 0 0,1 1 1 0 0,-1 0-1 0 0,14-2 0 0 0,21-8 1027 0 0,-35 10-1045 0 0,1 1-1 0 0,0-1 0 0 0,0 1 1 0 0,11-1-1 0 0,19 2-3401 0 0,-35 7 1023 0 0,-4-4 987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83 13823 0 0,'0'0'315'0'0,"0"0"45"0"0,0 0 21 0 0,0 0-49 0 0,0-1-220 0 0,-1-6-29 0 0,0 6 282 0 0,1-3-134 0 0,0 1-1 0 0,-1-1 1 0 0,0 1 0 0 0,0-1-1 0 0,0 1 1 0 0,0 0 0 0 0,0-1-1 0 0,-1 1 1 0 0,1 0-1 0 0,-1 0 1 0 0,0 0 0 0 0,0 0-1 0 0,0 0 1 0 0,0 0-1 0 0,-1 1 1 0 0,1-1 0 0 0,-1 1-1 0 0,0 0 1 0 0,1-1-1 0 0,-1 1 1 0 0,0 0 0 0 0,0 1-1 0 0,-4-3 1 0 0,5 4-218 0 0,0-1 0 0 0,0 0 0 0 0,-1 1 0 0 0,1-1-1 0 0,0 1 1 0 0,0 0 0 0 0,-1 0 0 0 0,1 0 0 0 0,0 0 0 0 0,0 0 0 0 0,0 0 0 0 0,-1 1 0 0 0,-3 0 0 0 0,-27 11-38 0 0,30-10 34 0 0,-5 1-9 0 0,4-2 0 0 0,0 1 0 0 0,0 0 0 0 0,0 0 0 0 0,0 0 0 0 0,0 0 0 0 0,0 0 0 0 0,1 1 0 0 0,-1 0 0 0 0,1 0 0 0 0,0 0 0 0 0,0 0 0 0 0,0 0 0 0 0,0 1 0 0 0,1-1 0 0 0,-3 5 0 0 0,4-8 0 0 0,0 1 0 0 0,1 0 0 0 0,-1-1 0 0 0,1 1 0 0 0,-1 0 0 0 0,1 0 0 0 0,-1-1 0 0 0,1 1 0 0 0,0 0 0 0 0,-1 0 0 0 0,1 0 0 0 0,0-1 0 0 0,-1 1 0 0 0,1 0 0 0 0,0 0 0 0 0,0 0 0 0 0,0 0 0 0 0,0 0 0 0 0,0 0 0 0 0,0-1 0 0 0,0 1 0 0 0,0 0 0 0 0,0 0 0 0 0,1 0 0 0 0,-1 1 0 0 0,4 11 0 0 0,-3-7 0 0 0,0-1 0 0 0,0 1 0 0 0,1-1 0 0 0,0 0 0 0 0,4 9 0 0 0,-1-3 0 0 0,0 5-3 0 0,1 0-1 0 0,-2 0 1 0 0,0 1-1 0 0,-2-1 1 0 0,1 1-1 0 0,-2 0 0 0 0,0 0 1 0 0,-1-1-1 0 0,-1 1 1 0 0,-4 27-1 0 0,-4-2 125 0 0,-1-1-1 0 0,-1-1 0 0 0,-20 42 1 0 0,-19 37 1484 0 0,48-114-1605 0 0,-17 52 0 0 0,17-51 0 0 0,1 0 0 0 0,0 0 0 0 0,0 1 0 0 0,0-1 0 0 0,1 1 0 0 0,0-1 0 0 0,1 8 0 0 0,1-5 0 0 0,3-2 0 0 0,0-1 72 0 0,-4-5 299 0 0,-1-1 117 0 0,0 0 21 0 0,0 0-66 0 0,1 0-294 0 0,6 3-133 0 0,2 0-16 0 0,1-1 0 0 0,0 0 0 0 0,-1-3 0 0 0,-1-1 0 0 0,2-1 0 0 0,-1 1 0 0 0,0 1 0 0 0,-2 1-64 0 0,-5 0-273 0 0,-2 0-138 0 0,0 0-33 0 0,0 0-140 0 0,0 0-572 0 0,0 0-253 0 0,0 0-51 0 0,0 0-11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0,0 0-121 0 0,0 0-28 0 0,0 0-4 0 0,0 0 0 0 0,0 0 0 0 0,2 1 0 0 0,6 3 10 0 0,0 0-1 0 0,-1 0 1 0 0,0 0 0 0 0,0 1-1 0 0,-1 0 1 0 0,1 0 0 0 0,-1 1-1 0 0,7 8 1 0 0,-10-9-520 0 0,0 0 0 0 0,-1 0 0 0 0,1 1 0 0 0,-1-1 0 0 0,-1 1 0 0 0,1 0 0 0 0,-1-1 0 0 0,0 1 0 0 0,1 8 0 0 0,3 15-5 0 0,4 10 146 0 0,-5-17 27 0 0,1-1 0 0 0,2 0 0 0 0,0 0 0 0 0,1 0 0 0 0,15 28 0 0 0,-13-30-126 0 0,-7-13 76 0 0,0 0 0 0 0,1 0 0 0 0,0 0 0 0 0,-1 0 1 0 0,2-1-1 0 0,8 10 0 0 0,-5-7-120 0 0,-3-5 0 0 0,7 1 0 0 0,-6-2 0 0 0,3 0 0 0 0,2-4 0 0 0,-11 2-31 0 0,1 0 1 0 0,-1-1-1 0 0,1 1 0 0 0,-1 0 0 0 0,1 0 1 0 0,-1 0-1 0 0,0-1 0 0 0,1 1 0 0 0,-1 0 1 0 0,1 0-1 0 0,-1-1 0 0 0,0 1 0 0 0,1 0 1 0 0,-1-1-1 0 0,0 1 0 0 0,0 0 0 0 0,1-1 0 0 0,-1 1 1 0 0,0-1-1 0 0,0 1 0 0 0,1-1 0 0 0,-1 1 1 0 0,0 0-1 0 0,0-1 0 0 0,0 1 0 0 0,0-1 1 0 0,0 1-1 0 0,0-1 0 0 0,0 1 0 0 0,0-1 1 0 0,0 1-1 0 0,0-1 0 0 0,0 1 0 0 0,0-1 1 0 0,0 1-1 0 0,0 0 0 0 0,0-1 0 0 0,0 1 1 0 0,0-1-1 0 0,0 1 0 0 0,-1-1 0 0 0,1 1 1 0 0,0-1-1 0 0,-1 1 0 0 0,-7-26-5116 0 0,5 20 456 0 0,0-2-2391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6 11975 0 0,'0'0'267'0'0,"0"0"42"0"0,0 0 17 0 0,0 0-28 0 0,-1-1-196 0 0,-3-2 47 0 0,3 2 571 0 0,1 1 249 0 0,0 0 45 0 0,0 0-61 0 0,0 0-288 0 0,0 0-121 0 0,0 0-28 0 0,0 0-4 0 0,0 0 0 0 0,0 0 0 0 0,0 0 0 0 0,0 0 0 0 0,0 0 0 0 0,0 0 0 0 0,0 0 0 0 0,-3 0-464 0 0,1 1-1 0 0,-1-1 1 0 0,1 1-1 0 0,-1-1 0 0 0,1 1 1 0 0,0 0-1 0 0,-1 0 1 0 0,1 0-1 0 0,0 0 1 0 0,-1 0-1 0 0,1 1 1 0 0,0-1-1 0 0,-2 3 1 0 0,-27 26-128 0 0,13-11 183 0 0,-89 90 1421 0 0,57-56-1072 0 0,50-52-452 0 0,-18 17 0 0 0,1 0 0 0 0,1 1 0 0 0,-26 41 0 0 0,37-50 0 0 0,5-10 1 0 0,-1 0 0 0 0,1 1 0 0 0,0-1 0 0 0,0 0 0 0 0,0 1 0 0 0,-1-1 0 0 0,1 0 0 0 0,0 1 0 0 0,0-1 0 0 0,0 0 0 0 0,0 1 0 0 0,0-1 0 0 0,0 0-1 0 0,0 1 1 0 0,0-1 0 0 0,0 0 0 0 0,0 1 0 0 0,0-1 0 0 0,0 1 0 0 0,0-1 0 0 0,0 0 0 0 0,0 1 0 0 0,0-1 0 0 0,0 0 0 0 0,0 1 0 0 0,1-1 0 0 0,-1 0 0 0 0,0 1 0 0 0,0-1 0 0 0,0 0 0 0 0,1 0 0 0 0,-1 1 0 0 0,0-1 0 0 0,1 1-1 0 0,4-1-166 0 0,-2 1-69 0 0,-1-1-1 0 0,1 0 1 0 0,0 1 0 0 0,-1-1 0 0 0,1 0 0 0 0,0-1 0 0 0,-1 1 0 0 0,1 0-1 0 0,3-2 1 0 0,13-6-6454 0 0,-6-1-393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3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10135 0 0,'0'0'231'0'0,"0"0"29"0"0,0 0 19 0 0,0 0 173 0 0,0 0 697 0 0,0 0 311 0 0,0 0 63 0 0,0 0-126 0 0,0 0-574 0 0,0 0-250 0 0,0 0-49 0 0,0 0-11 0 0,0 0-1 0 0,0 0 0 0 0,0 0 0 0 0,0 0 0 0 0,0 0 0 0 0,0 0 0 0 0,0 0 0 0 0,0 0-68 0 0,2 0-289 0 0,2 2-149 0 0,3 0-4 0 0,1 1 0 0 0,-1-1 0 0 0,1 0-1 0 0,0-1 1 0 0,14 1 0 0 0,-18-2-2 0 0,-3 0 0 0 0,1 0 0 0 0,-1 0 0 0 0,1 0 0 0 0,-1 0 0 0 0,1 0 0 0 0,-1 1 0 0 0,0-1 0 0 0,1 1 0 0 0,-1-1 0 0 0,0 1 0 0 0,1-1 0 0 0,0 2 0 0 0,1-2 0 0 0,-3 0 0 0 0,1 0 0 0 0,-1 0 0 0 0,1 1 0 0 0,0-1 0 0 0,-1 0 0 0 0,1 0 0 0 0,-1 0 0 0 0,1 1 0 0 0,-1-1 0 0 0,1 0 0 0 0,-1 1 0 0 0,1-1 0 0 0,-1 0 0 0 0,1 1 0 0 0,-1-1 0 0 0,0 0 0 0 0,1 1 0 0 0,-1-1 0 0 0,1 1 0 0 0,-1 0 0 0 0,1 0 43 0 0,0-1 1 0 0,-1 1-1 0 0,1 0 0 0 0,0 0 0 0 0,-1-1 1 0 0,1 1-1 0 0,-1 0 0 0 0,1 0 1 0 0,-1 0-1 0 0,0 0 0 0 0,1 0 0 0 0,-1 0 1 0 0,0 0-1 0 0,1 0 0 0 0,-1 0 0 0 0,0 0 1 0 0,0 0-1 0 0,0 0 0 0 0,0 0 0 0 0,0 0 1 0 0,0 0-1 0 0,0 0 0 0 0,-1 0 0 0 0,1 0 1 0 0,0 0-1 0 0,0 0 0 0 0,-1 1 1 0 0,0 1 184 0 0,-1 3-156 0 0,0 0 0 0 0,0-1 0 0 0,-1 1 0 0 0,1-1 0 0 0,-1 0 0 0 0,0 0 0 0 0,-1 0 0 0 0,-5 7 0 0 0,-5 3-102 0 0,-18 15 1 0 0,-7 8 120 0 0,20-22 1720 0 0,20-15-1662 0 0,1 1-148 0 0,0-1 0 0 0,0 1 0 0 0,0-1 0 0 0,0 1 0 0 0,0-1 0 0 0,0 0-1 0 0,0 0 1 0 0,0 0 0 0 0,0 0 0 0 0,1 0 0 0 0,-1-1 0 0 0,0 1 0 0 0,1 0 0 0 0,-1-1 0 0 0,0 0 0 0 0,1 0 0 0 0,-1 0 0 0 0,1 0-1 0 0,2 0 1 0 0,11 1-3 0 0,24 3 2 0 0,-37-2 38 0 0,19-1-277 0 0,-20-1-812 0 0,-2 0-385 0 0,0 0-79 0 0,0 0-18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392 125 6447 0 0,'0'0'142'0'0,"0"0"22"0"0,0 0 13 0 0,-1-1-20 0 0,-3-1-50 0 0,-29-19 3914 0 0,28 16-4005 0 0,5 4-16 0 0,-1 1 0 0 0,1-1 0 0 0,-1 1 0 0 0,1-1 0 0 0,0 1 0 0 0,-1-1 0 0 0,1 1 0 0 0,0-1 0 0 0,-1 1 0 0 0,1-1 0 0 0,0 0 0 0 0,0 1 0 0 0,0-1 0 0 0,0 0 0 0 0,-1 1 0 0 0,1-1 0 0 0,0 1 0 0 0,0-1 0 0 0,0 0 0 0 0,0 1 0 0 0,1-1 0 0 0,-1 0 0 0 0,0 1 0 0 0,0-1 0 0 0,0 0 0 0 0,0 1 0 0 0,1-1 0 0 0,-1 1 0 0 0,0-1 0 0 0,0 1 0 0 0,1-1 0 0 0,-1 1 0 0 0,1-2 0 0 0,0 1 0 0 0,9-23 0 0 0,-10 22 0 0 0,0 0 0 0 0,1 1 0 0 0,-1-1 0 0 0,0 0 0 0 0,0 0 0 0 0,0 1 0 0 0,0-1 0 0 0,0 0 0 0 0,0 0 0 0 0,-1-2 0 0 0,0 3 31 0 0,0 0 0 0 0,0 0 0 0 0,1 0 0 0 0,-1 0 0 0 0,0 0 0 0 0,0 1 0 0 0,0-1 0 0 0,0 0 0 0 0,0 0 0 0 0,0 1 0 0 0,0-1 0 0 0,0 1 0 0 0,-1-1 0 0 0,1 1 0 0 0,0-1 0 0 0,0 1 0 0 0,0 0 0 0 0,0 0 0 0 0,-3-1 0 0 0,-26 2 1031 0 0,11-1-696 0 0,-14 5-366 0 0,29-6 72 0 0,3 1 299 0 0,-13-7 1234 0 0,12 6-1450 0 0,0-1-1 0 0,0 1 1 0 0,0 0-1 0 0,0 0 1 0 0,-1 0 0 0 0,1 0-1 0 0,0 0 1 0 0,0 0-1 0 0,-1 0 1 0 0,1 0-1 0 0,-4 0 1 0 0,4 2 143 0 0,0-1 0 0 0,0 0 0 0 0,1 0 0 0 0,-1 1 0 0 0,0-1 0 0 0,0 1 0 0 0,1 0 0 0 0,-1-1 0 0 0,-3 3 0 0 0,-7 3 403 0 0,11-6-258 0 0,0 1-294 0 0,-15 18 1750 0 0,16-18-1888 0 0,1-1 1 0 0,-1 1-1 0 0,1 0 1 0 0,-1-1-1 0 0,1 1 1 0 0,-1-1-1 0 0,1 1 0 0 0,-1-1 1 0 0,1 1-1 0 0,0-1 1 0 0,-1 1-1 0 0,1-1 1 0 0,1 1-1 0 0,-2-1-6 0 0,3 2 60 0 0,0 0-1 0 0,1-1 1 0 0,-1 0 0 0 0,0 0-1 0 0,1 0 1 0 0,-1 0-1 0 0,1 0 1 0 0,6 0 0 0 0,33-2 967 0 0,-10 0-598 0 0,-18 2-434 0 0,-1 1 0 0 0,1 0 0 0 0,0 1 0 0 0,21 7 0 0 0,-28-7 0 0 0,-1 5 0 0 0,-5-5 0 0 0,0 1 0 0 0,-1-1 0 0 0,0 1 0 0 0,0 0 0 0 0,0-1 0 0 0,0 1 0 0 0,0 0 0 0 0,-1 0 0 0 0,0 0 0 0 0,1-1 0 0 0,-2 1 0 0 0,1 0 0 0 0,-1 5 0 0 0,-2 8 0 0 0,-8 27 0 0 0,9-36 0 0 0,-1 2 14 0 0,-45 180 1787 0 0,2 150-2453 0 0,43-189 1393 0 0,3-109-597 0 0,-1-34-144 0 0,2-7 0 0 0,-1-1 0 0 0,0 0 0 0 0,0 0 0 0 0,0 1 0 0 0,0-1 0 0 0,0 0 0 0 0,0 1 0 0 0,0-1 0 0 0,0 0 0 0 0,0 1 0 0 0,-1-1 0 0 0,1 0 0 0 0,0 0 0 0 0,0 1 0 0 0,0-1 0 0 0,0 0 0 0 0,0 1 0 0 0,0-1 0 0 0,-1 0 0 0 0,1 0 0 0 0,0 1 0 0 0,0-1 0 0 0,0 0 0 0 0,-1 0 0 0 0,1 0 0 0 0,0 1 0 0 0,0-1 0 0 0,0 0 0 0 0,-1 0 0 0 0,1 0 0 0 0,0 0 0 0 0,-1 1 0 0 0,1-1 0 0 0,0 0 0 0 0,0 0 0 0 0,-1 0 0 0 0,1 0 0 0 0,0 0 0 0 0,-1 0 0 0 0,1 0 0 0 0,0 0 0 0 0,-1 0 0 0 0,1 0 0 0 0,0 0 0 0 0,0 0 0 0 0,-1 0 0 0 0,1 0 0 0 0,0 0 0 0 0,-1 0 0 0 0,1 0 0 0 0,0-1 0 0 0,-1 1 0 0 0,-2-1 0 0 0,-1 0 0 0 0,1 0 0 0 0,-1-1 0 0 0,1 1 0 0 0,0-1 0 0 0,-1 0 0 0 0,1 0 0 0 0,0 0 0 0 0,0 0 0 0 0,-3-4 0 0 0,-10-5 0 0 0,9 6 0 0 0,-10-6 0 0 0,-33-17 0 0 0,44 26 0 0 0,-1-1 0 0 0,1 1 0 0 0,-1 0 0 0 0,0 0 0 0 0,0 1 0 0 0,0 0 0 0 0,0 0 0 0 0,0 1 0 0 0,-7 0 0 0 0,5 1 4 0 0,-37 5-53 0 0,39-5 30 0 0,5-1-318 0 0,2 0-138 0 0,2 0-33 0 0,36 0-4313 0 0,-28 0-3030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0,'0'0'803'0'0,"0"0"-18"0"0,0 0-358 0 0,1-1 341 0 0,4-2-498 0 0,-1 1 1 0 0,0-1 0 0 0,0 1-1 0 0,1 0 1 0 0,-1 0-1 0 0,1 0 1 0 0,8-2-1 0 0,37-5 2405 0 0,-27 6-2233 0 0,-9 2-442 0 0,-1 0 0 0 0,1 1 0 0 0,17 3 0 0 0,-22-3 0 0 0,-4 1-341 0 0,-7 0-460 0 0,-5-1-850 0 0,0-1 628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10135 0 0,'0'0'464'0'0,"0"0"-9"0"0,0 0-155 0 0,0 0 443 0 0,0 0 227 0 0,0 0 44 0 0,0 0-61 0 0,0 0-288 0 0,1-2-121 0 0,20-30 1554 0 0,-15 25-1744 0 0,-1 0 0 0 0,0-1 0 0 0,0 0 0 0 0,-1 0-1 0 0,0 0 1 0 0,0-1 0 0 0,-1 1 0 0 0,0-1-1 0 0,3-14 1 0 0,-4 7-120 0 0,1 0 1 0 0,1 0-1 0 0,0 0 0 0 0,1 0 1 0 0,1 1-1 0 0,13-25 0 0 0,-10 26-231 0 0,-5 7 11 0 0,0 0-1 0 0,0 0 1 0 0,-1-1 0 0 0,4-9 0 0 0,-6 16 357 0 0,-1 1 117 0 0,0 0 21 0 0,0 0-66 0 0,-1 1-428 0 0,1 1 0 0 0,-1-1 0 0 0,1 0 0 0 0,-1 0 0 0 0,0 0 0 0 0,1 1 1 0 0,-1-1-1 0 0,0 0 0 0 0,0 0 0 0 0,-2 2 0 0 0,-3 5-16 0 0,-4 13 1 0 0,1 0 0 0 0,1 1 0 0 0,1 0 0 0 0,-4 27 0 0 0,1-18 0 0 0,8-25 0 0 0,0-1 0 0 0,0 0 0 0 0,1 1 0 0 0,-1 0 0 0 0,1-1 0 0 0,0 1 0 0 0,1 0 0 0 0,-1-1 0 0 0,1 1 0 0 0,0 0 0 0 0,2 9 0 0 0,2-6 0 0 0,1-1 0 0 0,3-3 0 0 0,-7-5 0 0 0,-1 1 0 0 0,1-1 0 0 0,0 0 0 0 0,-1 1 0 0 0,1-1 0 0 0,0 0 0 0 0,-1 0 0 0 0,1 1 0 0 0,0-1 0 0 0,0 0 0 0 0,-1 0 0 0 0,1 0 0 0 0,0 0 0 0 0,0 0 0 0 0,-1 0 0 0 0,1 0 0 0 0,0 0 0 0 0,0 0 0 0 0,-1 0 0 0 0,1 0 0 0 0,0-1 0 0 0,-1 1 0 0 0,2-1 0 0 0,1 0 0 0 0,4-1 0 0 0,-1 0 0 0 0,1 0 0 0 0,-1 0 0 0 0,1-1 0 0 0,-1 0 0 0 0,0-1 0 0 0,0 1 0 0 0,0-1 0 0 0,0 0 0 0 0,-1-1 0 0 0,0 1 0 0 0,7-8 0 0 0,3-6 0 0 0,-1 0 0 0 0,17-28 0 0 0,-10 13 0 0 0,46-64 0 0 0,-67 97 0 0 0,0-1 0 0 0,1 1 0 0 0,-1 0 0 0 0,0 0 0 0 0,0-1 0 0 0,0 1 0 0 0,0 0 0 0 0,0 0 0 0 0,1 0 0 0 0,-1-1 0 0 0,0 1 0 0 0,0 0 0 0 0,0 0 0 0 0,0 0 0 0 0,1 0 0 0 0,-1 0 0 0 0,0-1 0 0 0,0 1 0 0 0,1 0 0 0 0,-1 0 0 0 0,0 0 0 0 0,0 0 0 0 0,0 0 0 0 0,1 0 0 0 0,-1 0 0 0 0,0 0 0 0 0,0 0 0 0 0,1 0 0 0 0,-1 0 0 0 0,0 0 0 0 0,0 0 0 0 0,1 0 0 0 0,-1 0 0 0 0,0 0 0 0 0,0 0 0 0 0,1 0 0 0 0,-1 0 0 0 0,0 0 0 0 0,0 0 0 0 0,0 1 0 0 0,1-1 0 0 0,-1 0 0 0 0,0 0 0 0 0,0 0 0 0 0,0 0 0 0 0,1 0 0 0 0,-1 1 0 0 0,0-1 0 0 0,0 0 0 0 0,0 0 0 0 0,0 0 0 0 0,0 1 0 0 0,1-1 0 0 0,-1 0 0 0 0,0 0 0 0 0,0 0 0 0 0,0 1 0 0 0,5 11 0 0 0,-5-12 0 0 0,3 8 0 0 0,-1 0 0 0 0,0 0 0 0 0,-1 1 0 0 0,0-1 0 0 0,0 1 0 0 0,-1-1 0 0 0,-1 11 0 0 0,-1 6 0 0 0,-6 27 0 0 0,-8 31 0 0 0,15-73 0 0 0,3-1 0 0 0,-1-8 0 0 0,0 0 0 0 0,0 0 0 0 0,0 0 0 0 0,0 0 0 0 0,0 0 0 0 0,0 0 0 0 0,0 0 0 0 0,0 0 0 0 0,0 0 0 0 0,1-1 0 0 0,-1 1 0 0 0,0 0 0 0 0,0-1 0 0 0,1 1 0 0 0,-1-1 0 0 0,1 0 0 0 0,-1 1 0 0 0,0-1 0 0 0,1 0 0 0 0,-1 0 0 0 0,1 0 0 0 0,-1 0 0 0 0,0 0 0 0 0,1 0 0 0 0,-1 0 0 0 0,1 0 0 0 0,-1-1 0 0 0,0 1 0 0 0,1 0 0 0 0,-1-1 0 0 0,0 0 0 0 0,2 0 0 0 0,2-1 0 0 0,0 0 0 0 0,0-1 0 0 0,0 0 0 0 0,0 0 0 0 0,-1 0 0 0 0,0 0 0 0 0,5-5 0 0 0,14-16-2079 0 0,37-47 0 0 0,-51 56-5771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11975 0 0,'0'0'267'0'0,"0"0"42"0"0,0 0 17 0 0,0 0-28 0 0,11-1 2544 0 0,42-7 4292 0 0,-52 8-7093 0 0,1 0-1 0 0,-1 0 1 0 0,1 0-1 0 0,-1 0 1 0 0,1 0-1 0 0,-1 0 1 0 0,1 0-1 0 0,-1 1 1 0 0,1-1-1 0 0,-1 0 1 0 0,0 1 0 0 0,1-1-1 0 0,-1 1 1 0 0,1 0-1 0 0,-1 0 1 0 0,0-1-1 0 0,0 1 1 0 0,1 0-1 0 0,-1 0 1 0 0,0 0-1 0 0,0 0 1 0 0,0 0-1 0 0,0 0 1 0 0,0 1-1 0 0,1 0 1 0 0,0 1 202 0 0,12 16-56 0 0,0 2-1 0 0,-2 0 1 0 0,0 0-1 0 0,-1 1 1 0 0,10 31-1 0 0,-17-44-186 0 0,1 0 0 0 0,-1 0 0 0 0,1-1 0 0 0,1 0 0 0 0,6 8 0 0 0,14 21 0 0 0,-22-32 72 0 0,-3-4 53 0 0,-1 0 0 0 0,1 0 0 0 0,-1-1 1 0 0,1 1-1 0 0,0 0 0 0 0,-1-1 0 0 0,1 1 0 0 0,0 0 0 0 0,-1-1 0 0 0,1 1 0 0 0,0-1 0 0 0,1 1 0 0 0,-2-1-115 0 0,1 0-1 0 0,-1 0 1 0 0,0 0-1 0 0,0 0 0 0 0,1 0 1 0 0,-1 0-1 0 0,0 0 0 0 0,0 0 1 0 0,1 0-1 0 0,-1 0 1 0 0,0 0-1 0 0,0 0 0 0 0,0 0 1 0 0,1 0-1 0 0,-1 0 1 0 0,0 0-1 0 0,0-1 0 0 0,1 1 1 0 0,-1 0-1 0 0,0 0 1 0 0,0 0-1 0 0,0 0 0 0 0,0-1 1 0 0,1 1-1 0 0,-1 0 0 0 0,0 0 1 0 0,0 0-1 0 0,0 0 1 0 0,1-1-1 0 0,-1-1-119 0 0,1 1 1 0 0,-1-1-1 0 0,1 0 0 0 0,-1 0 1 0 0,1 0-1 0 0,-1 0 0 0 0,0 1 1 0 0,0-1-1 0 0,0 0 0 0 0,0 0 1 0 0,0-2-1 0 0,-1 1-302 0 0,0-1-1 0 0,0 1 1 0 0,0-1-1 0 0,0 1 0 0 0,-2-5 1 0 0,-2-2-5037 0 0,4 8 3535 0 0,1 1-5168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17 10135 0 0,'0'0'464'0'0,"0"0"-9"0"0,0 0-155 0 0,0 0 443 0 0,0 0 227 0 0,0 0 44 0 0,0 0 8 0 0,0 0 2 0 0,4-12 2390 0 0,-3 7 2447 0 0,-5 9-5834 0 0,1-1 1 0 0,-1 1-1 0 0,1 0 1 0 0,0 0 0 0 0,-3 7-1 0 0,-10 11-27 0 0,-75 74 0 0 0,-4 5 0 0 0,61-61-269 0 0,39-55-5072 0 0,-1 4 3295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26 15663 0 0,'-8'-2'1418'0'0,"-38"-21"316"0"0,44 23-1154 0 0,2 0 286 0 0,0 0 124 0 0,0 0 30 0 0,0 0-133 0 0,0 0-509 0 0,0 0 38 0 0,2 0 80 0 0,53 2 909 0 0,19 1 357 0 0,-34-2-2598 0 0,-29 0 347 0 0,1 0 0 0 0,-1-1-1 0 0,14-2 1 0 0,-16 0-534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15663 0 0,'0'0'356'0'0,"0"0"50"0"0,0 0 20 0 0,-1-1-42 0 0,-5-5-88 0 0,-18-19 2012 0 0,23 24-1796 0 0,1 1 0 0 0,0 0 0 0 0,0 0 0 0 0,0 0 0 0 0,0 0 0 0 0,0 0-69 0 0,0 0-222 0 0,0 0 166 0 0,2-2-333 0 0,0 1 0 0 0,-1-1 0 0 0,1 0 0 0 0,0 1 0 0 0,0-1 0 0 0,-1 1 0 0 0,1 0 0 0 0,0 0 0 0 0,1 0 0 0 0,-1 0 0 0 0,0 0 0 0 0,0 0 0 0 0,0 0 0 0 0,1 1 0 0 0,-1-1 0 0 0,4 0 0 0 0,5 0 175 0 0,0-1 0 0 0,14 1 0 0 0,-3 1-229 0 0,-6-1 0 0 0,0 1 0 0 0,0 1 0 0 0,0 1 0 0 0,17 3 0 0 0,-25-2 0 0 0,-8-3 0 0 0,1 0 0 0 0,-1 0 0 0 0,1 1 0 0 0,-1-1 0 0 0,1 0 0 0 0,-1 0 0 0 0,1 1 0 0 0,-1-1 0 0 0,0 0 0 0 0,1 1 0 0 0,-1-1 0 0 0,0 0 0 0 0,1 1 0 0 0,-1-1 0 0 0,0 1 0 0 0,1-1 0 0 0,-1 0 0 0 0,0 1 0 0 0,0-1 0 0 0,1 1 0 0 0,-1-1 0 0 0,0 1 0 0 0,0-1 0 0 0,0 1 0 0 0,0-1 0 0 0,0 1 0 0 0,0-1 0 0 0,1 1 0 0 0,-1-1 0 0 0,-1 1 0 0 0,1-1 0 0 0,0 1 0 0 0,0-1 0 0 0,0 1 0 0 0,0 0 0 0 0,0 0 0 0 0,-1 3 47 0 0,1 0 0 0 0,-1 0 0 0 0,1 0 0 0 0,-1-1 0 0 0,0 1 0 0 0,-1 0-1 0 0,1 0 1 0 0,-1-1 0 0 0,0 1 0 0 0,1-1 0 0 0,-1 1 0 0 0,-1-1 0 0 0,1 0 0 0 0,0 0 0 0 0,-1 0 0 0 0,-5 5 0 0 0,-4 2 329 0 0,-1 1 0 0 0,-25 14 0 0 0,17-12-254 0 0,0 1-122 0 0,5-5 0 0 0,0 2 0 0 0,1 0 0 0 0,0 1 0 0 0,1 1 0 0 0,-15 15 0 0 0,23-19 0 0 0,6-9 0 0 0,0 0 0 0 0,-1 0 0 0 0,1 0 0 0 0,0 1 0 0 0,0-1 0 0 0,0 0 0 0 0,-1 1 0 0 0,1-1 0 0 0,0 0 0 0 0,0 1 0 0 0,0-1 0 0 0,0 0 0 0 0,-1 1 0 0 0,1-1 0 0 0,0 0 0 0 0,0 1 0 0 0,0-1 0 0 0,0 0 0 0 0,0 1 0 0 0,0-1 0 0 0,0 0 0 0 0,0 1 0 0 0,0-1 0 0 0,0 0 0 0 0,0 1 0 0 0,0-1 0 0 0,0 0 0 0 0,1 1 0 0 0,-1-1 0 0 0,0 0 0 0 0,0 1 0 0 0,0-1 0 0 0,0 0 0 0 0,1 1 0 0 0,-1-1 0 0 0,0 0 0 0 0,0 1 0 0 0,0-1 0 0 0,1 0 0 0 0,-1 0 0 0 0,0 0 0 0 0,1 1 0 0 0,-1-1 0 0 0,0 0 0 0 0,0 0 0 0 0,1 0 0 0 0,-1 1 0 0 0,1-1 0 0 0,0 1 0 0 0,0 0 0 0 0,0 0 0 0 0,0 0 0 0 0,0 0 0 0 0,0 0 0 0 0,0 0 0 0 0,0 0 0 0 0,1 0 0 0 0,-1-1 0 0 0,0 1 0 0 0,1 0 0 0 0,-1-1 0 0 0,0 1 0 0 0,1-1 0 0 0,-1 1 0 0 0,1-1 0 0 0,-1 0 0 0 0,1 0 0 0 0,1 1 0 0 0,2-1 0 0 0,33 4 0 0 0,63-1 0 0 0,-76-3 0 0 0,-17 0-8 0 0,0-1 0 0 0,1 1 0 0 0,-1-1 0 0 0,0 0 0 0 0,0-1 0 0 0,0 0 0 0 0,10-4 0 0 0,-17 6-329 0 0,-9 4-2318 0 0,-1 0-6217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 8287 0 0,'0'0'191'0'0,"0"0"26"0"0,0 0 9 0 0,0 0 42 0 0,0 0 158 0 0,0 0 72 0 0,0 0 12 0 0,0 0 2 0 0,0 0 0 0 0,0 0 0 0 0,0 0 0 0 0,-11-9 3584 0 0,11 9-3987 0 0,-14-2 4631 0 0,13 2-4679 0 0,1 0 0 0 0,0 0-1 0 0,0 0 1 0 0,0 0 0 0 0,-1 0 0 0 0,1 0 0 0 0,0 0-1 0 0,0 0 1 0 0,0 0 0 0 0,-1-1 0 0 0,1 1-1 0 0,0 0 1 0 0,0 0 0 0 0,-1 0 0 0 0,1 0 0 0 0,0 0-1 0 0,0 0 1 0 0,0 0 0 0 0,0 0 0 0 0,-1-1 0 0 0,1 1-1 0 0,0 0 1 0 0,0 0 0 0 0,0 0 0 0 0,0 0-1 0 0,0-1 1 0 0,-1 1 0 0 0,1 0 0 0 0,0 0 0 0 0,0 0-1 0 0,0-1 1 0 0,0 1 0 0 0,0 0 0 0 0,0 0 0 0 0,0 0-1 0 0,0-1 1 0 0,0 1 0 0 0,0 0 0 0 0,0 0-1 0 0,0 0 1 0 0,0-1 0 0 0,0 1 0 0 0,0 0 0 0 0,0 0-1 0 0,0-1 1 0 0,0 1 0 0 0,0 0 0 0 0,0 0 0 0 0,0 0-1 0 0,0-1 1 0 0,0 1 0 0 0,0 0 0 0 0,0 0-1 0 0,1 0 1 0 0,-1 0 0 0 0,0-1 0 0 0,0 1 0 0 0,0 0-1 0 0,0 0 1 0 0,0 0 0 0 0,1 0 0 0 0,-1-1 0 0 0,0 1-1 0 0,0 0 1 0 0,2-1 57 0 0,0-1-1 0 0,0 1 1 0 0,-1-1 0 0 0,1 1-1 0 0,0 0 1 0 0,0 0 0 0 0,0 0-1 0 0,0 0 1 0 0,1 0 0 0 0,-1 1-1 0 0,0-1 1 0 0,0 1 0 0 0,0-1-1 0 0,1 1 1 0 0,1 0 0 0 0,24-1-7 0 0,60 3-57 0 0,-84-2-54 0 0,0 0 0 0 0,0-1 0 0 0,1 1 0 0 0,-2-1 0 0 0,6-1 0 0 0,17-2 0 0 0,-23 5 0 0 0,14-3 0 0 0,-7 1 0 0 0,-3 5 0 0 0,0 2 0 0 0,-1 2 0 0 0,3 7 0 0 0,-8-11 0 0 0,2 6 0 0 0,-3-6 0 0 0,1-1 0 0 0,-1 1 0 0 0,1 0 0 0 0,-1 0 0 0 0,0 0 0 0 0,-1 0 0 0 0,1 0 0 0 0,-1 0 0 0 0,0 0 0 0 0,0 0 0 0 0,-1 4 0 0 0,-3 11 0 0 0,2-7 0 0 0,0 0 0 0 0,-1 0 0 0 0,-6 15 0 0 0,6-18 0 0 0,1-1 0 0 0,0 1 0 0 0,0 0 0 0 0,1 1 0 0 0,0-1 0 0 0,-1 15 0 0 0,-1 20 0 0 0,2-25 0 0 0,0 25 0 0 0,5 44 0 0 0,-4-75 0 0 0,2 24 0 0 0,3-1 0 0 0,-3-6 0 0 0,4 5 0 0 0,-4-28 0 0 0,0-1 0 0 0,-5 20 0 0 0,3-24 0 0 0,0 15 0 0 0,1-11 0 0 0,1 3 0 0 0,0 0 0 0 0,4 34 2048 0 0,-2-34-2048 0 0,0-1 0 0 0,-1-5 0 0 0,-1 1 0 0 0,0 0 0 0 0,0-1 0 0 0,0 1 0 0 0,-1 0 0 0 0,1 0 0 0 0,-1 4 0 0 0,0-7 0 0 0,1 7 0 0 0,-1 0 0 0 0,0 0 0 0 0,-1 0 0 0 0,-1 3 0 0 0,2-10 0 0 0,0 30 0 0 0,0-4 0 0 0,-2-13 0 0 0,-1 15 0 0 0,3-21 0 0 0,-1 22 0 0 0,1-13 0 0 0,0-10 0 0 0,-1-2 0 0 0,-5 17 0 0 0,5-19 0 0 0,-1 0 0 0 0,4 16 0 0 0,1-12 0 0 0,5-4 0 0 0,0 1 0 0 0,1-5 0 0 0,1 1 0 0 0,2 1 0 0 0,-2 0 0 0 0,-9-1 0 0 0,-1 0 0 0 0,0 0 0 0 0,1 0 0 0 0,-1 0 0 0 0,0 0 0 0 0,0-1 0 0 0,1 1 0 0 0,-1 0 0 0 0,0 0 0 0 0,1 1 0 0 0,-1-1 0 0 0,0 0 0 0 0,0 0 0 0 0,1 0 0 0 0,-1 0 0 0 0,0 0 0 0 0,1 0 0 0 0,-1 0 0 0 0,0 0 0 0 0,0 0 0 0 0,1 1 0 0 0,-1-1 0 0 0,0 0 0 0 0,0 0 0 0 0,1 0 0 0 0,-1 1 0 0 0,0-1 0 0 0,0 0 0 0 0,0 0 0 0 0,0 0 0 0 0,1 1 0 0 0,-1-1 0 0 0,0 0 0 0 0,0 0 0 0 0,0 1 0 0 0,0-1 0 0 0,0 0 0 0 0,0 1 0 0 0,1-1 0 0 0,-1 0 0 0 0,0 0 0 0 0,0 1 0 0 0,0-1 0 0 0,0 0 0 0 0,0 1 0 0 0,0-1 0 0 0,0 0 0 0 0,0 1 0 0 0,-1-1 0 0 0,1 0 0 0 0,0 0 0 0 0,0 1 0 0 0,0-1 0 0 0,0 1 0 0 0,-9 9 0 0 0,9-10 0 0 0,-3 4 0 0 0,-1 0 0 0 0,0-1 0 0 0,0 0 0 0 0,0 0 0 0 0,-5 3 0 0 0,-6 4 0 0 0,11-7 0 0 0,1-1 0 0 0,0 0 0 0 0,0 0 0 0 0,-8 3 0 0 0,-30 14 0 0 0,30-13 0 0 0,-1-1 0 0 0,-13 5 0 0 0,23-9 0 0 0,-11 6 0 0 0,4 0 0 0 0,3-4 0 0 0,-2-4 0 0 0,-2 2 0 0 0,-1 1 0 0 0,3-4 0 0 0,8 2-2 0 0,0 0 0 0 0,0 0 0 0 0,0 0 0 0 0,0 0 0 0 0,0 0 0 0 0,-1 0 0 0 0,1 0 0 0 0,0 0 0 0 0,0 0 0 0 0,0 0 0 0 0,0 0 0 0 0,-1 0 0 0 0,1 0 0 0 0,0 0-1 0 0,0 0 1 0 0,0 0 0 0 0,0 0 0 0 0,-1 0 0 0 0,1 0 0 0 0,0 0 0 0 0,0 0 0 0 0,0 0 0 0 0,0 0 0 0 0,-1 0 0 0 0,1 0 0 0 0,0 0 0 0 0,0 0 0 0 0,0 0 0 0 0,0 0 0 0 0,0 0 0 0 0,-1 1 0 0 0,1-1 0 0 0,0 0 0 0 0,0 0 0 0 0,0 0 0 0 0,0 0 0 0 0,0 0 0 0 0,0 1 0 0 0,0-1 0 0 0,0 0 0 0 0,-1 0-1 0 0,1 0 1 0 0,0 0 0 0 0,0 1 0 0 0,1 2-307 0 0,-1-2-166 0 0,1 0-1216 0 0,0 8-4970 0 0,1 2-2127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136 164 10135 0 0,'0'0'231'0'0,"0"0"29"0"0,0 0 19 0 0,0 0 37 0 0,0 0 125 0 0,0 0 58 0 0,0-15 3083 0 0,-13-27 988 0 0,1 0-3340 0 0,12 41-859 0 0,0-55 3282 0 0,0 48-3653 0 0,-11 53 0 0 0,6-9 0 0 0,-2 0 0 0 0,-1 0 0 0 0,-15 39 0 0 0,-11 42 0 0 0,14-33 491 0 0,19-83-41 0 0,1-1-403 0 0,0 1 1 0 0,0-1-1 0 0,0 0 0 0 0,-1 1 0 0 0,1-1 0 0 0,0 1 0 0 0,0-1 0 0 0,0 0 0 0 0,0 1 0 0 0,0-1 0 0 0,-1 1 0 0 0,1-1 0 0 0,0 0 0 0 0,0 1 0 0 0,0-1 1 0 0,0 1-1 0 0,0-1 0 0 0,0 0 0 0 0,1 2 0 0 0,2-1-33 0 0,0 0 0 0 0,1 0-1 0 0,-1 0 1 0 0,1 0 0 0 0,-1 0 0 0 0,1-1 0 0 0,0 1 0 0 0,-1-1 0 0 0,1 0 0 0 0,-1 0 0 0 0,5-1-1 0 0,-2 0-14 0 0,5 0 1 0 0,0 0 0 0 0,20-5 0 0 0,-21 3 0 0 0,26-6 0 0 0,-26 8 0 0 0,-1 1 0 0 0,-2-3-64 0 0,-6 2-273 0 0,-1 1-138 0 0,0 0-33 0 0,0 0 65 0 0,0-2-108 0 0,1 0-1 0 0,-1 0 1 0 0,0 0 0 0 0,0-1-1 0 0,-1 1 1 0 0,1 0-1 0 0,0 0 1 0 0,-1 0-1 0 0,1 0 1 0 0,-1 0-1 0 0,0 0 1 0 0,0 0-1 0 0,0 0 1 0 0,0 0-1 0 0,0 1 1 0 0,0-1-1 0 0,-2-2 1 0 0,-2-1-1496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10135 0 0,'0'0'231'0'0,"0"0"29"0"0,0 0 19 0 0,0 0 105 0 0,0 0 410 0 0,9-15 5930 0 0,-1 8-6048 0 0,0 0 0 0 0,1 1 0 0 0,0 0 0 0 0,0 1 0 0 0,0 0 0 0 0,0 0 0 0 0,1 1 0 0 0,0 0 0 0 0,13-3 0 0 0,-13 5-676 0 0,0 1 0 0 0,36 0 0 0 0,-16-3-64 0 0,-29 4-273 0 0,-1 0-138 0 0,0 0-33 0 0,0 0-208 0 0,-13-10-4841 0 0,6 5 3510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0,'0'0'630'0'0,"0"0"-13"0"0,0 0-252 0 0,0 0 391 0 0,0 0 216 0 0,1 0 42 0 0,13-6 573 0 0,0 1 1 0 0,25-7 0 0 0,7-1 423 0 0,-43 11-1853 0 0,14 0 283 0 0,13 1-488 0 0,-29 1-290 0 0,-1 0-138 0 0,0 0-33 0 0,0 0-140 0 0,0 0-572 0 0,0 0-253 0 0,0 0-51 0 0,0 0-11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66 13823 0 0,'0'0'315'0'0,"0"0"45"0"0,-4-6 465 0 0,-3-3-387 0 0,4 5 123 0 0,0-1 0 0 0,0 1-1 0 0,-1-1 1 0 0,1 1-1 0 0,-1 0 1 0 0,0 0-1 0 0,-1 1 1 0 0,1-1 0 0 0,-8-4-1 0 0,9 7-385 0 0,1 0 1 0 0,-1 0-1 0 0,1 0 0 0 0,-1 1 0 0 0,0-1 0 0 0,1 1 1 0 0,-1-1-1 0 0,0 1 0 0 0,1 0 0 0 0,-1 0 0 0 0,-3 1 1 0 0,-1 0-164 0 0,0 0 0 0 0,-1 1 1 0 0,-11 4-1 0 0,16-5-12 0 0,0 1 0 0 0,1 0 0 0 0,-1 0 0 0 0,0-1 0 0 0,1 1 0 0 0,-1 1 0 0 0,1-1 0 0 0,0 0 0 0 0,-3 4 0 0 0,-19 27 0 0 0,17-23 0 0 0,5-6 0 0 0,0 0 0 0 0,-1 0 0 0 0,2 0 0 0 0,-1 1 0 0 0,0-1 0 0 0,1 0 0 0 0,0 1 0 0 0,0-1 0 0 0,0 1 0 0 0,0-1 0 0 0,1 1 0 0 0,0-1 0 0 0,0 5 0 0 0,2 8 0 0 0,0-1 0 0 0,5 21 0 0 0,2 10 0 0 0,-8-34 0 0 0,0 0 0 0 0,-1 0 0 0 0,0 0 0 0 0,-1 1 0 0 0,0-1 0 0 0,-7 22 0 0 0,3-18 0 0 0,-1 0 0 0 0,0 0 0 0 0,-2-1 0 0 0,-13 23 0 0 0,-48 60 1463 0 0,30-45-878 0 0,36-47-585 0 0,8-1 0 0 0,2-3 0 0 0,0-1 0 0 0,1 0 0 0 0,-1-1 0 0 0,1 1 0 0 0,-1-1 0 0 0,1-1 0 0 0,7 0 0 0 0,-4 1 0 0 0,0-1 0 0 0,1-1 0 0 0,-1 0 0 0 0,17-4 0 0 0,-18 3 0 0 0,-1 1 0 0 0,-78 0-7657 0 0,66 1 5610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8287 0 0,'0'0'191'0'0,"0"0"26"0"0,0 0 9 0 0,0 0 110 0 0,0 0 444 0 0,0 0 196 0 0,0 0 42 0 0,0 0 6 0 0,0 0 0 0 0,0 0 0 0 0,0 0 0 0 0,0 0-69 0 0,0 0-290 0 0,0 0-121 0 0,0 0-28 0 0,0 0-4 0 0,0 0 0 0 0,0 0 0 0 0,2-12 1399 0 0,1 8 1385 0 0,2 2-3166 0 0,-3 1 64 0 0,1 0-1 0 0,0 0 1 0 0,0 0-1 0 0,0 0 1 0 0,0 1-1 0 0,0-1 1 0 0,0 1-1 0 0,0 0 1 0 0,6 0-1 0 0,11 2-193 0 0,-15 0 0 0 0,-4-2 0 0 0,0 0 0 0 0,0 0 0 0 0,0 0 0 0 0,-1 0 0 0 0,1 0 0 0 0,0 1 0 0 0,0-1 0 0 0,0 0 0 0 0,0 1 0 0 0,0-1 0 0 0,0 1 0 0 0,-1-1 0 0 0,1 1 0 0 0,0-1 0 0 0,0 1 0 0 0,-1-1 0 0 0,1 1 0 0 0,0 0 0 0 0,-1-1 0 0 0,1 1 0 0 0,0 1 0 0 0,2 2 0 0 0,11 9 0 0 0,-4-1 341 0 0,0 0 1 0 0,-1 1-1 0 0,0 0 0 0 0,-1 1 1 0 0,10 24-1 0 0,-11-23-341 0 0,-1 0 0 0 0,-1 1 0 0 0,0 0 0 0 0,-1 1 0 0 0,4 28 0 0 0,-8-37-7 0 0,1 1 0 0 0,1-1 0 0 0,-1 1 0 0 0,2-1-1 0 0,-1 0 1 0 0,1 1 0 0 0,0-1 0 0 0,5 8 0 0 0,-7-17-176 0 0,0 0 0 0 0,0 0-1 0 0,0 0 1 0 0,0 0 0 0 0,-1-1 0 0 0,1 1 0 0 0,0 0-1 0 0,-1 0 1 0 0,2-3 0 0 0,-3 1-239 0 0,1 0 0 0 0,-1 1 0 0 0,0-1 0 0 0,0 1 0 0 0,0-1 0 0 0,0 1 0 0 0,0 0 0 0 0,0-1 0 0 0,-1 1 0 0 0,1 0 0 0 0,-1 0 0 0 0,0 0 0 0 0,0 0 0 0 0,1 0 0 0 0,-1 0 0 0 0,0 1 0 0 0,-4-3 0 0 0,-3-2-7086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29 8287 0 0,'0'0'382'0'0,"0"0"-8"0"0,0 0-102 0 0,4-7 2446 0 0,11-7 12 0 0,-8 7 802 0 0,-5 7-3020 0 0,-2 0 70 0 0,0 0 288 0 0,0 0 122 0 0,0 0 28 0 0,0 0-133 0 0,0 0-509 0 0,0 0 38 0 0,-2 0-315 0 0,0 1 0 0 0,0 0 0 0 0,0 0-1 0 0,0-1 1 0 0,1 2 0 0 0,-1-1 0 0 0,0 0-1 0 0,1 0 1 0 0,-1 0 0 0 0,1 1 0 0 0,-1-1-1 0 0,-1 2 1 0 0,-6 6 204 0 0,-2 0-305 0 0,1 0 0 0 0,0 2 0 0 0,-14 16 0 0 0,-3 4 0 0 0,-97 101 1883 0 0,99-105-1812 0 0,-36 50 0 0 0,38-45-112 0 0,22-31-296 0 0,1-1-138 0 0,0 0-33 0 0,0 0 65 0 0,1-1 318 0 0,1 0 0 0 0,0 0 0 0 0,-1 0 0 0 0,1 0 0 0 0,0 1 0 0 0,0-1 0 0 0,0 0 0 0 0,2 0 0 0 0,13-5-1003 0 0,9-14-3089 0 0,-16 13 2682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 11975 0 0,'0'0'267'0'0,"0"0"42"0"0,0 0 17 0 0,0 0-28 0 0,0 0-58 0 0,0 0 491 0 0,0 0 238 0 0,0 0 45 0 0,0 0 8 0 0,0 0 2 0 0,-6-5 1979 0 0,3 5-2897 0 0,0 0 0 0 0,0 0 0 0 0,0 0 0 0 0,0 0 0 0 0,0 0 0 0 0,0 0 1 0 0,0 1-1 0 0,0 0 0 0 0,0-1 0 0 0,0 1 0 0 0,1 0 0 0 0,-1 0 0 0 0,0 1 0 0 0,0-1 0 0 0,-2 2 0 0 0,-6 5 621 0 0,0 0 0 0 0,-11 11 0 0 0,-2 1-216 0 0,23-19-511 0 0,-4 2 0 0 0,0 1 0 0 0,1-1 0 0 0,-1 1 0 0 0,1 0 0 0 0,0 1 0 0 0,0-1 0 0 0,0 1 0 0 0,1-1 0 0 0,-1 1 0 0 0,-2 6 0 0 0,-39 75 878 0 0,-9 20 292 0 0,43-80-1294 0 0,4-11-40 0 0,0 0 0 0 0,1 0 1 0 0,1 1-1 0 0,0 0 0 0 0,-4 28 0 0 0,9-41 152 0 0,0 0 0 0 0,0 0-1 0 0,0 0 1 0 0,1 0 0 0 0,-1 0-1 0 0,1 0 1 0 0,0 0 0 0 0,-1-1-1 0 0,1 1 1 0 0,0 0 0 0 0,1 0-1 0 0,-1-1 1 0 0,0 1 0 0 0,1-1-1 0 0,0 1 1 0 0,-1-1 0 0 0,1 0-1 0 0,0 1 1 0 0,0-1 0 0 0,0 0-1 0 0,1 0 1 0 0,-1-1 0 0 0,0 1-1 0 0,1 0 1 0 0,3 1 0 0 0,-1 0-32 0 0,0-1 1 0 0,0 0-1 0 0,1 0 1 0 0,-1-1 0 0 0,1 0-1 0 0,-1 1 1 0 0,1-2-1 0 0,-1 1 1 0 0,1-1-1 0 0,0 0 1 0 0,-1 0 0 0 0,8-1-1 0 0,34-11-181 0 0,-5 1-415 0 0,-41 10-331 0 0,-1 1-906 0 0,0 0-3640 0 0,0 0-1565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0,'0'0'399'0'0,"0"0"60"0"0,0 0 21 0 0,0 0-59 0 0,10 0-260 0 0,-6-1-262 0 0,6-1 1136 0 0,1 1 0 0 0,-1 0 0 0 0,16 1 0 0 0,-24 0-960 0 0,0 0 0 0 0,1 0 0 0 0,-1 0 0 0 0,0 0 1 0 0,1 1-1 0 0,-1-1 0 0 0,0 1 0 0 0,0 0 0 0 0,0 0 0 0 0,1 0 1 0 0,-1 0-1 0 0,0 0 0 0 0,0 0 0 0 0,0 0 0 0 0,0 1 0 0 0,-1-1 0 0 0,1 1 1 0 0,0-1-1 0 0,-1 1 0 0 0,1 0 0 0 0,-1-1 0 0 0,1 1 0 0 0,-1 0 1 0 0,0 0-1 0 0,0 0 0 0 0,2 3 0 0 0,0 1 1 0 0,4 7-76 0 0,-1-1 0 0 0,-1 1 0 0 0,7 23 0 0 0,-7-21 0 0 0,0 0 0 0 0,9 18 0 0 0,-1-8 363 0 0,-8-13-26 0 0,1-1 0 0 0,0-1 0 0 0,0 1 0 0 0,11 12 0 0 0,-15-20-337 0 0,0-2 0 0 0,-1 0 0 0 0,0 0 0 0 0,0 0 0 0 0,1 0 0 0 0,-1 0 0 0 0,1 0 0 0 0,-1 0 0 0 0,1 0 0 0 0,-1-1 0 0 0,1 1 0 0 0,-1-1 0 0 0,4 2 0 0 0,1-1 12 0 0,12 8-88 0 0,-17-10-11 0 0,1 1 1 0 0,-1-1-1 0 0,0 1 0 0 0,0-1 0 0 0,0 0 0 0 0,1 0 1 0 0,-1 0-1 0 0,0 0 0 0 0,0 1 0 0 0,0-1 1 0 0,0-1-1 0 0,0 1 0 0 0,0-1 0 0 0,0 1-18 0 0,0 0-10 0 0,0-1-1 0 0,0 1 0 0 0,0-1 1 0 0,0 0-1 0 0,0 1 1 0 0,-1-1-1 0 0,1 0 1 0 0,0 1-1 0 0,-1-1 1 0 0,0 0-1 0 0,1 0 1 0 0,-1 0-1 0 0,0 0 0 0 0,0 1 1 0 0,0-1-1 0 0,0 0 1 0 0,0 0-1 0 0,0 0 1 0 0,-1-2-1 0 0,-1-5-1621 0 0,-1 1 0 0 0,-6-16 0 0 0,2 7-471 0 0,-1-5-350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0,'0'0'719'0'0,"0"0"-20"0"0,1-1-449 0 0,1-2 121 0 0,1 1-1 0 0,0 0 1 0 0,-1-1-1 0 0,1 1 1 0 0,0 0-1 0 0,0 0 1 0 0,0 0-1 0 0,1 1 1 0 0,-1-1-1 0 0,0 1 1 0 0,1 0-1 0 0,-1 0 1 0 0,1 0-1 0 0,-1 0 1 0 0,1 0-1 0 0,-1 1 1 0 0,1 0-1 0 0,-1 0 1 0 0,1 0-1 0 0,0 0 1 0 0,-1 0-1 0 0,1 1 1 0 0,-1-1-1 0 0,4 2 1 0 0,-2 0-192 0 0,-1-1-1 0 0,0 1 1 0 0,0 0-1 0 0,0 0 1 0 0,-1 1 0 0 0,1-1-1 0 0,6 7 1 0 0,0 2-15 0 0,0 0 0 0 0,-1 1 0 0 0,0 1 0 0 0,-1-1 0 0 0,0 2 0 0 0,-1-1 0 0 0,0 1 0 0 0,-1 0 0 0 0,5 18 0 0 0,4 4-164 0 0,-10-28 0 0 0,-1 1 0 0 0,-1-1 0 0 0,4 13 0 0 0,-5-12 0 0 0,0 0 0 0 0,1-1 0 0 0,0 1 0 0 0,0-1 0 0 0,1 0 0 0 0,0 0 0 0 0,0 0 0 0 0,1 0 0 0 0,6 8 0 0 0,3 2 0 0 0,-4-9 0 0 0,-5-9 0 0 0,-3 0 0 0 0,7-1 0 0 0,-8 1-81 0 0,-1 0 0 0 0,1-1 0 0 0,-1 1 0 0 0,1 0 0 0 0,-1-1-1 0 0,1 1 1 0 0,0-1 0 0 0,-1 1 0 0 0,1 0 0 0 0,-1-1 0 0 0,0 0 0 0 0,1 1 0 0 0,-1-1 0 0 0,1 1-1 0 0,-1-1 1 0 0,0 1 0 0 0,1-1 0 0 0,-1 0 0 0 0,0 1 0 0 0,0-1 0 0 0,0 0 0 0 0,1 1 0 0 0,-1-1-1 0 0,0 0 1 0 0,0 1 0 0 0,0-1 0 0 0,0 0 0 0 0,0 1 0 0 0,0-1 0 0 0,0 0 0 0 0,0 1 0 0 0,-1-1 0 0 0,1 0-1 0 0,0 1 1 0 0,0-1 0 0 0,-1 0 0 0 0,0-2-337 0 0,0 0 0 0 0,0 1 0 0 0,-1-1 0 0 0,1 1 0 0 0,-1-1-1 0 0,1 1 1 0 0,-1-1 0 0 0,-3-2 0 0 0,-9-10-2308 0 0,1 2-4784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13 15663 0 0,'0'0'356'0'0,"0"0"50"0"0,0 0 20 0 0,0 0-42 0 0,-1-2-250 0 0,-7-7 19 0 0,6 7 567 0 0,2 2 249 0 0,0 0 45 0 0,0 0-61 0 0,0 0-288 0 0,0 0-121 0 0,0 0-28 0 0,0 0-4 0 0,0 0 0 0 0,0 0 0 0 0,-16 13 599 0 0,5-4-1106 0 0,1 1 0 0 0,0 1 0 0 0,-11 12 0 0 0,-5 7-8 0 0,-135 155 2026 0 0,151-172-1998 0 0,0-1-79 0 0,2-3-168 0 0,0 0 0 0 0,1 0 1 0 0,0 1-1 0 0,1 0 1 0 0,-10 21-1 0 0,15-30-358 0 0,1-1-285 0 0,2 1-126 0 0,6-1-1394 0 0,3-2-5466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21191 0 0,'0'0'480'0'0,"0"0"67"0"0,0 0 31 0 0,0 0-56 0 0,2 0-341 0 0,6-1 166 0 0,1 0 1 0 0,-1-1-1 0 0,0 0 1 0 0,0-1-1 0 0,0 0 0 0 0,0 0 1 0 0,7-4-1 0 0,18-7 825 0 0,-23 10-1139 0 0,0 1 0 0 0,0 1 0 0 0,1 0 0 0 0,10-1 0 0 0,-11 2-26 0 0,-3 1-6 0 0,2 5-73 0 0,5 5-4449 0 0,-9-6-2116 0 0,-4-3-445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13823 0 0,'0'0'630'0'0,"0"0"-13"0"0,0 0-184 0 0,0 0 677 0 0,0 0 340 0 0,0 0 72 0 0,0 0-57 0 0,0 0-288 0 0,0 0-121 0 0,0 0-28 0 0,0 0-72 0 0,0 0-285 0 0,-2 1-126 0 0,-1 1-489 0 0,0 0-1 0 0,0 0 1 0 0,0 1-1 0 0,0-1 0 0 0,1 1 1 0 0,-1 0-1 0 0,0 0 1 0 0,1 0-1 0 0,0 0 1 0 0,-2 4-1 0 0,-20 39 436 0 0,19-35-460 0 0,-17 48 1409 0 0,19-51-1388 0 0,1 0 0 0 0,0 0 0 0 0,0 1 0 0 0,1 0 0 0 0,0-1 0 0 0,0 1 0 0 0,1 15 0 0 0,0-18-93 0 0,2-6-64 0 0,-1 1 0 0 0,1-1 1 0 0,-1 1-1 0 0,0-1 0 0 0,1 0 0 0 0,-1 1 1 0 0,1-1-1 0 0,-1 0 0 0 0,1 0 0 0 0,1 0 1 0 0,5 0-407 0 0,-7 0-1 0 0,6-4-296 0 0,-5 2-2120 0 0,1-19-2042 0 0,-3 18 2412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0,'0'0'315'0'0,"0"0"45"0"0,0 0 21 0 0,0 0-49 0 0,2-1-81 0 0,0 0 76 0 0,0 0 0 0 0,1 0 0 0 0,-1 0 0 0 0,0 0 0 0 0,1 0 0 0 0,-1 1 0 0 0,0-1 0 0 0,1 1 0 0 0,-1 0 0 0 0,1-1 0 0 0,-1 1 0 0 0,0 0 0 0 0,1 1 0 0 0,-1-1 0 0 0,1 0-1 0 0,-1 1 1 0 0,0-1 0 0 0,1 1 0 0 0,-1 0 0 0 0,3 1 0 0 0,0 0 1 0 0,1 0 0 0 0,-1 0 0 0 0,1 1 0 0 0,-1 0 0 0 0,0 0-1 0 0,0 1 1 0 0,8 6 0 0 0,-8-5-237 0 0,-1 1 1 0 0,0 0-1 0 0,0 0 0 0 0,0 0 0 0 0,0 0 1 0 0,-1 0-1 0 0,0 1 0 0 0,0 0 0 0 0,-1-1 1 0 0,0 1-1 0 0,0 0 0 0 0,-1 0 0 0 0,0 0 1 0 0,0 1-1 0 0,0 12 0 0 0,-2 0 150 0 0,0 0 0 0 0,-1 0-1 0 0,-2-1 1 0 0,-7 29 0 0 0,8-37-236 0 0,-1 0 0 0 0,0 0 0 0 0,-1-1 0 0 0,0 0 0 0 0,-10 15 0 0 0,-41 47-58 0 0,27-36-57 0 0,28-35-586 0 0,1-1-258 0 0,0-8-6999 0 0,1-3 241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11975 0 0,'0'0'267'0'0,"0"0"42"0"0,0 0 17 0 0,0 0-28 0 0,0 0-58 0 0,0 0 491 0 0,0 0 238 0 0,0 0 45 0 0,0 0-61 0 0,0 0-288 0 0,0 0-121 0 0,2 0-28 0 0,51-1 3479 0 0,76-8-1395 0 0,-6 5-2435 0 0,-112 4-165 0 0,-11 0 0 0 0,0 0 0 0 0,0 0 0 0 0,1-1 0 0 0,-1 1 0 0 0,0 0 0 0 0,0 0 0 0 0,0 0 0 0 0,1 0 0 0 0,-1 0 0 0 0,0 0 0 0 0,0 1 0 0 0,1-1 0 0 0,-1 0 0 0 0,0 0 0 0 0,0 0 0 0 0,0 0 0 0 0,1 0 0 0 0,-1 0 0 0 0,0 0 0 0 0,0 0 0 0 0,0 0 0 0 0,1 1 0 0 0,-1-1 0 0 0,0 0 0 0 0,0 0 0 0 0,0 0 0 0 0,0 0 0 0 0,0 0 0 0 0,1 1 0 0 0,-1-1 0 0 0,0 0 0 0 0,0 0 0 0 0,0 0 0 0 0,0 1 0 0 0,0-1 0 0 0,0 0 0 0 0,0 0 0 0 0,0 0 0 0 0,0 1 0 0 0,0-1 0 0 0,0 0 0 0 0,0 0 0 0 0,0 1 0 0 0,0-1 0 0 0,0 0 0 0 0,0 0 0 0 0,0 0 0 0 0,0 1 0 0 0,0-1 0 0 0,0 0 0 0 0,0 0 0 0 0,0 0 0 0 0,0 1 0 0 0,0-1 0 0 0,0 0 0 0 0,0 0 0 0 0,-1 0 0 0 0,1 1 0 0 0,0-1 0 0 0,-6 7 0 0 0,-14 18 1440 0 0,19-24-997 0 0,0 0-294 0 0,-4 3-133 0 0,5 4-16 0 0,4 22 0 0 0,1 22 0 0 0,-8-25 0 0 0,0-4 0 0 0,2-2 0 0 0,-6 30 0 0 0,0 12 0 0 0,-18 364 0 0 0,25-375 0 0 0,0 12 0 0 0,-1-56 0 0 0,-2 0 0 0 0,3-8 25 0 0,0 1 0 0 0,-1 0 0 0 0,1-1-1 0 0,0 1 1 0 0,-1 0 0 0 0,1-1 0 0 0,-1 1 0 0 0,1-1 0 0 0,-1 1-1 0 0,1 0 1 0 0,-1-1 0 0 0,1 1 0 0 0,-1-1 0 0 0,0 0 0 0 0,1 1-1 0 0,-1-1 1 0 0,0 0 0 0 0,1 1 0 0 0,-1-1 0 0 0,0 0 0 0 0,0 1-1 0 0,1-1 1 0 0,-1 0 0 0 0,0 0 0 0 0,1 0 0 0 0,-1 0 0 0 0,0 0 0 0 0,0 0-1 0 0,0 0 1 0 0,-2 0 161 0 0,-15 0 24 0 0,0 0 1 0 0,0-1-1 0 0,-22-5 0 0 0,-18-1 66 0 0,-12-2-276 0 0,64 8 0 0 0,0 1-64 0 0,5 0-273 0 0,1 0-138 0 0,0 0-33 0 0,0 0 65 0 0,0 0 222 0 0,0 0-166 0 0,0 0-101 0 0,0 0-21 0 0,0 0-139 0 0,0 0-572 0 0,0 0-253 0 0,0 0-51 0 0,0 0-11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2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0,'0'0'267'0'0,"0"0"42"0"0,0 0 17 0 0,0 0-28 0 0,0 0-58 0 0,0 0 491 0 0,0 0 238 0 0,0 0 45 0 0,0 0-61 0 0,0 0-288 0 0,0 0-121 0 0,0 0-28 0 0,0 0 66 0 0,0 0 288 0 0,0 0 122 0 0,0 0 28 0 0,0 0-133 0 0,0 0-509 0 0,0 0 38 0 0,0 0 80 0 0,18-7 1551 0 0,2 3-1640 0 0,-10 2-169 0 0,-1 0-1 0 0,20-1 1 0 0,-10 1-238 0 0,-9 4 0 0 0,9 3 0 0 0,-2-2-64 0 0,-15-3-273 0 0,-2 0-138 0 0,0 0-33 0 0,0 0 65 0 0,0 0 154 0 0,13-6-1760 0 0,-8 4-5051 0 0,-5 2 957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15663 0 0,'0'0'356'0'0,"0"0"50"0"0,0 0 20 0 0,0 0-42 0 0,-1 0-250 0 0,-3 2 19 0 0,3-1 567 0 0,1-1 249 0 0,0 0 45 0 0,0 0-61 0 0,0 0-288 0 0,0 0-121 0 0,0 0-28 0 0,0 0-4 0 0,43 2 1623 0 0,36-7-2046 0 0,-21-2 1887 0 0,-49 6-1976 0 0,-1-1-64 0 0,-6 2-273 0 0,-2 0-138 0 0,0 0-1125 0 0,0 0-4590 0 0,0 0-1968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2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34 6447 0 0,'2'0'192'0'0,"-1"1"-118"0"0,0-1 1 0 0,0 1-1 0 0,1-1 1 0 0,-1 1 0 0 0,0-1-1 0 0,0 0 1 0 0,1 1-1 0 0,-1-1 1 0 0,0 0 0 0 0,0 0-1 0 0,0 0 1 0 0,1 0-1 0 0,-1 0 1 0 0,0 0-1 0 0,0 0 1 0 0,1-1 0 0 0,-1 1-1 0 0,0 0 1 0 0,0-1-1 0 0,0 1 1 0 0,1-1 0 0 0,-1 1-1 0 0,2-2 1 0 0,-2 1 1369 0 0,-1 1 76 0 0,0 0-55 0 0,0 0-288 0 0,0 0-121 0 0,0 0-28 0 0,0 0-72 0 0,0 0-285 0 0,0 0-126 0 0,0 0-29 0 0,0 0-4 0 0,0 0 0 0 0,13-12 3159 0 0,-8 9-3582 0 0,-4 2 282 0 0,-1 1 117 0 0,0 0 21 0 0,0-1-66 0 0,0 1-440 0 0,0 0 1 0 0,1-1 0 0 0,-1 1 0 0 0,0 0-1 0 0,0 0 1 0 0,0-1 0 0 0,0 1-1 0 0,0 0 1 0 0,0-1 0 0 0,0 1-1 0 0,0 0 1 0 0,0 0 0 0 0,0-1-1 0 0,0 1 1 0 0,0 0 0 0 0,0 0-1 0 0,0-1 1 0 0,0 1 0 0 0,0 0-1 0 0,0-1 1 0 0,0 1 0 0 0,-1 0-1 0 0,1 0 1 0 0,0-1 0 0 0,0 1 0 0 0,0 0-1 0 0,0 0 1 0 0,0 0 0 0 0,-1-1-1 0 0,1 1 1 0 0,0 0 0 0 0,0 0-1 0 0,0 0 1 0 0,-1 0 0 0 0,1-1-1 0 0,0 1 1 0 0,0 0 0 0 0,-1 0-1 0 0,1 0 1 0 0,0 0 0 0 0,-1 0-1 0 0,-9-3 9 0 0,9 3-13 0 0,-19-1 336 0 0,-1 0 0 0 0,1 1 0 0 0,-1 1 0 0 0,-28 5 0 0 0,0-1 38 0 0,-59 6-373 0 0,94-9 0 0 0,-61 10 0 0 0,64-11 0 0 0,8 0 0 0 0,0-1 0 0 0,1 0 0 0 0,-1 1 0 0 0,0-1 0 0 0,1 1 0 0 0,-1 0 0 0 0,0 0 0 0 0,1 0 0 0 0,-4 2 0 0 0,-1 1 0 0 0,1 0 0 0 0,1 1 0 0 0,-1 6 0 0 0,3-6 0 0 0,-10 11 0 0 0,9-13 0 0 0,-10 16 0 0 0,12-17 0 0 0,-4 12 0 0 0,4-5 0 0 0,1-8 0 0 0,1-1 0 0 0,0 1 0 0 0,0 0 0 0 0,-1-1 0 0 0,1 1 0 0 0,0-1 0 0 0,0 1 0 0 0,0 0 0 0 0,0-1 0 0 0,0 1 0 0 0,0 0 0 0 0,0-1 0 0 0,0 1 0 0 0,0-1 0 0 0,0 1 0 0 0,0 0 0 0 0,0-1 0 0 0,1 1 0 0 0,-1-1 0 0 0,0 1 0 0 0,0 0 0 0 0,1-1 0 0 0,-1 1 0 0 0,0-1 0 0 0,1 1 0 0 0,-1-1 0 0 0,0 1 0 0 0,1-1 0 0 0,0 1 0 0 0,0 0 0 0 0,2 3 0 0 0,0-1 0 0 0,0 0 0 0 0,1 0 0 0 0,-1 0 0 0 0,0 0 0 0 0,1 0 0 0 0,0-1 0 0 0,0 1 0 0 0,0-1 0 0 0,5 2 0 0 0,46 15 0 0 0,-43-15 0 0 0,7 1 0 0 0,-14-4 0 0 0,0 0 0 0 0,0 1 0 0 0,0-1 0 0 0,0 1 0 0 0,-1 0 0 0 0,1 0 0 0 0,-1 0 0 0 0,1 1 0 0 0,-1-1 0 0 0,0 1 0 0 0,0 0 0 0 0,0 1 0 0 0,0-1 0 0 0,-1 1 0 0 0,6 6 0 0 0,-4-3 0 0 0,-4 2 0 0 0,-2-5 0 0 0,0-1 0 0 0,0 1 0 0 0,0-1 0 0 0,0 1 0 0 0,-1-1 0 0 0,1 0 0 0 0,-1 1 0 0 0,0-1 0 0 0,0 0 0 0 0,0 0 0 0 0,-1 0 0 0 0,1-1 0 0 0,-1 1 0 0 0,1 0 0 0 0,-5 2 0 0 0,-6 6 0 0 0,-1-2 0 0 0,-14 9 0 0 0,24-16 0 0 0,-284 151 0 0 0,250-137 0 0 0,25-11 0 0 0,0 1 0 0 0,0 0 0 0 0,-23 15 0 0 0,30-15 0 0 0,5 1 0 0 0,2 6 0 0 0,2-9 0 0 0,-1-3 0 0 0,0 1 0 0 0,1 1 0 0 0,-1-1 0 0 0,1 0 0 0 0,0 0 0 0 0,0 0 0 0 0,0 0 0 0 0,0 0 0 0 0,0-1 0 0 0,0 1 0 0 0,0-1 0 0 0,1 0 0 0 0,-1 0 0 0 0,0 0 0 0 0,7 1 0 0 0,4-1 0 0 0,1 0 0 0 0,18-1 0 0 0,-17 0 0 0 0,38 1 0 0 0,147-6 0 0 0,-175 4 0 0 0,36 3 0 0 0,-28 0 0 0 0,-19-2 0 0 0,-8 0 0 0 0,0 0 0 0 0,0 1 0 0 0,0-1 0 0 0,-1 1 0 0 0,1 1 0 0 0,0-1 0 0 0,9 5 0 0 0,-9-4 72 0 0,-6-1 299 0 0,-1-1 117 0 0,0 0 21 0 0,0 0-134 0 0,0 0-577 0 0,0 0-248 0 0,0 0-50 0 0,0 0 58 0 0,-3-4-553 0 0,0 2-2432 0 0,-3-2 1892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97 8287 0 0,'0'0'382'0'0,"0"0"-8"0"0,0 0-170 0 0,0 0 176 0 0,0 0 107 0 0,0 0 22 0 0,7-15 2563 0 0,-2 8-1529 0 0,0-1 0 0 0,0 1-1 0 0,3-10 1 0 0,-8 16-1055 0 0,0 1 21 0 0,0 0-66 0 0,1-2-294 0 0,0-3-61 0 0,4-24 1888 0 0,-3 23-1904 0 0,-17 30 1671 0 0,0 9-2849 0 0,10-23 1399 0 0,1 0 1 0 0,0 1-1 0 0,-5 16 1 0 0,-12 51-126 0 0,12-48-171 0 0,1-4 3 0 0,1 0 0 0 0,2 1 0 0 0,1-1 0 0 0,-2 44 0 0 0,6-62 0 0 0,1 1 0 0 0,24-75 0 0 0,-16 44 133 0 0,0 1 0 0 0,2 0 0 0 0,1 0 0 0 0,0 1 0 0 0,1 1 0 0 0,19-21 0 0 0,4 3 984 0 0,-30 34-1117 0 0,-2 10 0 0 0,-4-3 0 0 0,1 1 0 0 0,-1-1 0 0 0,0 1 0 0 0,0-1 0 0 0,0 1 0 0 0,0-1 0 0 0,-1 1 0 0 0,0-1 0 0 0,-1 5 0 0 0,-3 16 0 0 0,3-5 0 0 0,2-17 0 0 0,0 2 0 0 0,-1 0 0 0 0,1 0 0 0 0,-1-1 0 0 0,0 1 0 0 0,-1 0 0 0 0,1 0 0 0 0,-1-1 0 0 0,-2 6 0 0 0,0-5 0 0 0,0 0 0 0 0,0 0 0 0 0,0 0 0 0 0,0 0 0 0 0,-1-1 0 0 0,0 0 0 0 0,-6 5 0 0 0,3-3 0 0 0,3-5 0 0 0,-3 0 0 0 0,3 1 0 0 0,4 6 0 0 0,2 6 0 0 0,-1-13 0 0 0,4 11 0 0 0,0 3 0 0 0,-2-12 0 0 0,5 4 0 0 0,2-4 0 0 0,0-1 0 0 0,-8-2-251 0 0,1 0-1 0 0,-1 0 1 0 0,1 0 0 0 0,-1 0 0 0 0,1 0-1 0 0,-1-1 1 0 0,0 1 0 0 0,1 0-1 0 0,-1-1 1 0 0,0 1 0 0 0,1-1 0 0 0,-1 1-1 0 0,0-1 1 0 0,1 0 0 0 0,-1 1-1 0 0,0-1 1 0 0,0 0 0 0 0,0 0 0 0 0,0 0-1 0 0,0 0 1 0 0,0 0 0 0 0,0 0-1 0 0,0 0 1 0 0,0 0 0 0 0,0-1 0 0 0,-1 1-1 0 0,2-1 1 0 0,-1-1-370 0 0,4-5-1426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3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11975 0 0,'0'0'267'0'0,"0"0"42"0"0,0 0 17 0 0,0 0-28 0 0,0 0-58 0 0,0 0 491 0 0,0 0 238 0 0,0 0 45 0 0,0 0-61 0 0,0 0-288 0 0,0 0-121 0 0,0 0-28 0 0,0 0 66 0 0,0 0 288 0 0,0 0 122 0 0,0 0 28 0 0,0 0-133 0 0,0 0-509 0 0,0 0 38 0 0,7-2 591 0 0,4 0-883 0 0,11-1 118 0 0,35-11 0 0 0,-31 8-170 0 0,-25 5 299 0 0,-1 1 117 0 0,0 0 21 0 0,0 0-134 0 0,0 0-577 0 0,0 0-248 0 0,0 0-50 0 0,0 2 58 0 0,-2 9 576 0 0,0-10-3026 0 0,0 1-3745 0 0,-3 2-445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19351 0 0,'0'0'886'0'0,"0"0"-21"0"0,1 1-410 0 0,1 0-386 0 0,-1 1 0 0 0,1-1 0 0 0,-1 0 0 0 0,0 1 0 0 0,0-1 0 0 0,0 0 1 0 0,0 1-1 0 0,0 0 0 0 0,0-1 0 0 0,0 1 0 0 0,0-1 0 0 0,-1 1 1 0 0,1 0-1 0 0,0 0 0 0 0,-1-1 0 0 0,0 1 0 0 0,1 3 0 0 0,-1-1 208 0 0,0-1 0 0 0,0 1 0 0 0,-1-1 0 0 0,1 0 0 0 0,-1 1 0 0 0,0-1 0 0 0,0 0 0 0 0,-3 7 0 0 0,-3 3 783 0 0,-1 0 1 0 0,0 0 0 0 0,-15 17-1 0 0,16-21-933 0 0,-38 47-1723 0 0,-101 97 0 0 0,130-139-7956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6447 0 0,'0'0'298'0'0,"0"0"-10"0"0,-1 0-188 0 0,-4 0 49 0 0,3 0 571 0 0,2 0 249 0 0,-5 3 634 0 0,1 0 1265 0 0,2-3 4553 0 0,4 1-7179 0 0,0-1 0 0 0,0 0 1 0 0,1 0-1 0 0,-1 1 0 0 0,0-2 0 0 0,0 1 0 0 0,0 0 0 0 0,4-1 0 0 0,25-3 235 0 0,0 6-477 0 0,-25-1 0 0 0,26 0 0 0 0,-29 0 0 0 0,0 0 4 0 0,17-4-72 0 0,-19 3-269 0 0,-1 0-138 0 0,0 0-33 0 0,0 0-140 0 0,0 0-572 0 0,-6-2-1777 0 0,-1 0 1462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58 11975 0 0,'0'0'267'0'0,"0"0"42"0"0,0 0 17 0 0,0 0-28 0 0,0 0-58 0 0,0 0 491 0 0,0 0 238 0 0,0 0 45 0 0,0 0-61 0 0,0 0-288 0 0,4-7 127 0 0,-4 6 5108 0 0,-6 6-5797 0 0,0-1-1 0 0,1 1 1 0 0,0 0-1 0 0,0 0 1 0 0,0 1-1 0 0,0-1 1 0 0,1 1-1 0 0,0 0 1 0 0,0 0 0 0 0,-3 9-1 0 0,2-5-102 0 0,2-4 0 0 0,0 1 0 0 0,0-1 0 0 0,0 1 0 0 0,1 0 0 0 0,0 0 0 0 0,1 0 0 0 0,-1 0 0 0 0,1 0 0 0 0,1 1 0 0 0,-1-1 0 0 0,1 9 0 0 0,0-14 0 0 0,0 0 0 0 0,0-1 0 0 0,0 1 0 0 0,1 0 0 0 0,-1-1 0 0 0,0 1 0 0 0,1 0 0 0 0,-1-1 0 0 0,1 1 0 0 0,-1-1 0 0 0,1 1 0 0 0,1 1 0 0 0,0 1 0 0 0,-1-3 0 0 0,0 1 0 0 0,0-1 0 0 0,0 0 0 0 0,0 0 0 0 0,0 0 0 0 0,0 1 0 0 0,0-1 0 0 0,0 0 0 0 0,0-1 0 0 0,1 1 0 0 0,-1 0 0 0 0,0 0 0 0 0,1 0 0 0 0,-1-1 0 0 0,0 1 0 0 0,1-1 0 0 0,-1 1 0 0 0,1-1 0 0 0,-1 0 0 0 0,1 1 0 0 0,-1-1 0 0 0,1 0 0 0 0,-1 0 0 0 0,1 0 0 0 0,-1 0 0 0 0,4-1 0 0 0,-5 1 0 0 0,9-1 114 0 0,-1 0 0 0 0,0-1-1 0 0,0 0 1 0 0,1-1 0 0 0,-2 0 0 0 0,1 0 0 0 0,0-1-1 0 0,10-6 1 0 0,-8 4 57 0 0,0-1-1 0 0,-1 0 1 0 0,1-1 0 0 0,-1 0-1 0 0,10-13 1 0 0,-14 14-27 0 0,0-1 0 0 0,-1 0 0 0 0,0 0 0 0 0,0-1 0 0 0,-1 1 0 0 0,0-1 0 0 0,0 0 0 0 0,-1 0 0 0 0,1-9 0 0 0,-2 14-105 0 0,-1 0 1 0 0,1 0-1 0 0,-1 0 0 0 0,0 0 0 0 0,-1 0 1 0 0,1 0-1 0 0,-1 0 0 0 0,1 0 1 0 0,-1 0-1 0 0,-2-6 0 0 0,2 8-31 0 0,0 0-1 0 0,0 1 1 0 0,0-1 0 0 0,0 0-1 0 0,0 0 1 0 0,0 1 0 0 0,-1-1-1 0 0,1 1 1 0 0,0-1 0 0 0,-1 1-1 0 0,1-1 1 0 0,-1 1 0 0 0,0 0-1 0 0,1 0 1 0 0,-1 0-1 0 0,0 0 1 0 0,0 0 0 0 0,0 0-1 0 0,0 0 1 0 0,0 1 0 0 0,0-1-1 0 0,-2 0 1 0 0,-1 0-19 0 0,-2 0-620 0 0,1 0 0 0 0,-1 0-1 0 0,0 0 1 0 0,1 1-1 0 0,-1 0 1 0 0,-12 2-1 0 0,4 1-8577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3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42 298 8287 0 0,'0'0'382'0'0,"0"0"-8"0"0,0 0-102 0 0,0 0 463 0 0,0 0 234 0 0,0 0 45 0 0,0 0-61 0 0,0 0-288 0 0,3-8 907 0 0,-3 2-993 0 0,1 0 0 0 0,0-1 0 0 0,0 1 1 0 0,1 0-1 0 0,-1 0 0 0 0,1 0 0 0 0,1 0 0 0 0,-1 1 0 0 0,4-7 0 0 0,4-6 1612 0 0,19-23-1 0 0,-23 35-2173 0 0,0 0 1 0 0,0 1-1 0 0,0 0 0 0 0,0 0 0 0 0,1 1 0 0 0,0-1 1 0 0,0 1-1 0 0,1 1 0 0 0,12-6 0 0 0,-16 8 30 0 0,0-1 0 0 0,0 1-1 0 0,1 0 1 0 0,-1 0 0 0 0,0 0 0 0 0,1 1-1 0 0,7-1 1 0 0,-11 1 22 0 0,2 1-52 0 0,0-1 1 0 0,0 1-1 0 0,0 0 0 0 0,0 0 1 0 0,0 0-1 0 0,0 0 0 0 0,0 1 1 0 0,-1-1-1 0 0,1 1 1 0 0,4 3-1 0 0,5 3 290 0 0,4 2 784 0 0,25 12-1075 0 0,-35-20-16 0 0,0 0 0 0 0,0-1 0 0 0,0 0 0 0 0,0 1 0 0 0,1-2 0 0 0,-1 1 0 0 0,0-1 0 0 0,1 0 0 0 0,-1-1 0 0 0,0 1 0 0 0,0-1 0 0 0,0 0 0 0 0,1-1 0 0 0,7-2 0 0 0,8-3 0 0 0,31-14 0 0 0,-46 17 0 0 0,0 1 0 0 0,0-1 0 0 0,0-1 0 0 0,-1 1 0 0 0,0-1 0 0 0,0 0 0 0 0,0 0 0 0 0,6-9 0 0 0,-10 12 0 0 0,-1 1 0 0 0,0-1 0 0 0,1 0 0 0 0,-1 0 0 0 0,0 0 0 0 0,0 0 0 0 0,0 0 0 0 0,0-1 0 0 0,-1 1 0 0 0,1 0 0 0 0,-1 0 0 0 0,1 0 0 0 0,-1-1 0 0 0,0 1 0 0 0,0 0 0 0 0,0 0 0 0 0,0-1 0 0 0,0 1 0 0 0,0 0 0 0 0,0-1 0 0 0,-1 1 0 0 0,1 0 0 0 0,-1 0 0 0 0,0 0 0 0 0,0 0 0 0 0,-1-3 0 0 0,1 3 0 0 0,-1 0 0 0 0,1 0 0 0 0,-1 1 0 0 0,0-1 0 0 0,0 1 0 0 0,1-1 0 0 0,-1 1 0 0 0,0-1 0 0 0,0 1 0 0 0,0 0 0 0 0,0 0 0 0 0,-5-2 0 0 0,-1 2 0 0 0,-1 0 0 0 0,0 1 0 0 0,0-1 0 0 0,1 2 0 0 0,-1-1 0 0 0,0 1 0 0 0,0 0 0 0 0,1 1 0 0 0,-1 0 0 0 0,1 1 0 0 0,-1-1 0 0 0,1 2 0 0 0,-13 6 0 0 0,8-3 0 0 0,0 1 0 0 0,1 0 0 0 0,0 1 0 0 0,0 0 0 0 0,1 1 0 0 0,0 0 0 0 0,-12 16 0 0 0,9-6 0 0 0,-19 33 0 0 0,-6 9 0 0 0,33-54 0 0 0,0-1 0 0 0,0 0 0 0 0,-1 0 0 0 0,1 0 0 0 0,-14 8 0 0 0,18-14 0 0 0,0 1 0 0 0,0-1 0 0 0,0 0 0 0 0,-1 0 0 0 0,1 0 0 0 0,-1 0 0 0 0,1-1 0 0 0,0 1 0 0 0,-1 0 0 0 0,1-1 0 0 0,-1 0 0 0 0,0 0 0 0 0,1 0 0 0 0,-1 0 0 0 0,1 0 0 0 0,-1 0 0 0 0,1-1 0 0 0,-1 1 0 0 0,1-1 0 0 0,-1 0 0 0 0,1 1 0 0 0,0-1 0 0 0,-1 0 0 0 0,1-1 0 0 0,-3-1 0 0 0,-1-1 0 0 0,0 0 0 0 0,0-1 0 0 0,0 1 0 0 0,0-1 0 0 0,1-1 0 0 0,0 1 0 0 0,-6-9 0 0 0,-11-12-2403 0 0,-6 3-3860 0 0,22 19-1895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4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10135 0 0,'0'0'231'0'0,"0"0"29"0"0,0 0 19 0 0,1 0-41 0 0,13-8 607 0 0,-1-1-1 0 0,0 0 1 0 0,-1-1-1 0 0,11-12 0 0 0,1 1-831 0 0,-1-1 1936 0 0,38-46-1 0 0,-51 56-1384 0 0,-4 3-155 0 0,1 0 0 0 0,-1-1 0 0 0,0 0 0 0 0,-1 0-1 0 0,-1 0 1 0 0,6-17 0 0 0,-3 11 481 0 0,-7 15-519 0 0,0 1 117 0 0,0 0 21 0 0,0 0-66 0 0,-1 1-294 0 0,-8 9-145 0 0,1 0 0 0 0,0 0-1 0 0,0 1 1 0 0,-6 12 0 0 0,-23 51-4 0 0,7-14-3 0 0,15-33 3 0 0,-23 48 0 0 0,28-45 0 0 0,5-15 0 0 0,0 0 0 0 0,-14 25 0 0 0,16-32 0 0 0,-2-1 0 0 0,5-3 0 0 0,5-6 0 0 0,4-4 0 0 0,47-52 502 0 0,-39 39-33 0 0,34-31 0 0 0,-17 24-1044 0 0,43-25-1 0 0,-77 51 598 0 0,0-1-1 0 0,0 1 0 0 0,1 0 0 0 0,-1 0 0 0 0,0-1 0 0 0,0 1 0 0 0,1 0 0 0 0,-1 0 1 0 0,0 0-1 0 0,0 0 0 0 0,1-1 0 0 0,-1 1 0 0 0,0 0 0 0 0,0 0 0 0 0,1 0 0 0 0,-1 0 0 0 0,0 0 1 0 0,1 0-1 0 0,-1 0 0 0 0,0 0 0 0 0,1 0 0 0 0,-1 0 0 0 0,0 0 0 0 0,1 0 0 0 0,-1 0 1 0 0,0 0-1 0 0,0 0 0 0 0,1 0 0 0 0,-1 0 0 0 0,0 0 0 0 0,1 0 0 0 0,-1 0 0 0 0,0 1 1 0 0,1-1-1 0 0,-1 0 0 0 0,0 0 0 0 0,0 0 0 0 0,1 1 0 0 0,-1-1 0 0 0,0 0 0 0 0,0 0 1 0 0,0 0-1 0 0,1 1 0 0 0,-1-1 0 0 0,0 0 0 0 0,0 0 0 0 0,0 1 0 0 0,0-1 0 0 0,1 1 96 0 0,0 1 325 0 0,-1-1-432 0 0,1 0 1 0 0,0 0-1 0 0,-1 0 1 0 0,0 0 0 0 0,1 1-1 0 0,-1-1 1 0 0,0 0-1 0 0,1 0 1 0 0,-1 1 0 0 0,0-1-1 0 0,0 0 1 0 0,0 0-1 0 0,0 1 1 0 0,-1 1-1 0 0,1 2-8 0 0,0-1-1 0 0,-1 1 0 0 0,1-1 0 0 0,-1 0 0 0 0,-2 8 0 0 0,2-8-1 0 0,0-3 0 0 0,1 1 0 0 0,-1-1 0 0 0,1 0 0 0 0,-1 1 0 0 0,0-1 0 0 0,0 0 0 0 0,0 0 0 0 0,1 0 0 0 0,-1 0 0 0 0,0 0 0 0 0,0 0 0 0 0,0 0 0 0 0,-1 0 0 0 0,1 0 0 0 0,0 0 0 0 0,-2 1 0 0 0,-7 4 0 0 0,0 0 0 0 0,0-1 0 0 0,-13 5 0 0 0,10-8 16 0 0,5 1-87 0 0,7-2 62 0 0,0-1-328 0 0,1 0-138 0 0,0 0-33 0 0,0 0 65 0 0,1 2 294 0 0,-1 4 139 0 0,1 0 9 0 0,0 0 1 0 0,0-1-1 0 0,1 1 0 0 0,-1-1 0 0 0,1 0 1 0 0,1 1-1 0 0,3 6 0 0 0,-5-9 1 0 0,-1-2 0 0 0,0 0 0 0 0,0 0 0 0 0,1 0 0 0 0,-1 0 0 0 0,0 0 0 0 0,1 0 0 0 0,-1 0 0 0 0,1-1 0 0 0,-1 1 0 0 0,1 0 0 0 0,0 0 0 0 0,-1-1 0 0 0,1 1 0 0 0,0 0 0 0 0,1 0 0 0 0,5 6 0 0 0,2-4 0 0 0,0 0 0 0 0,-9-3 1 0 0,0 1-1 0 0,1-1 0 0 0,-1 0 1 0 0,0 0-1 0 0,1 1 1 0 0,-1-1-1 0 0,0 0 1 0 0,1 0-1 0 0,-1 0 1 0 0,1 0-1 0 0,-1 0 1 0 0,1 0-1 0 0,-1 0 0 0 0,0 0 1 0 0,1 1-1 0 0,-1-1 1 0 0,1-1-1 0 0,-1 1 1 0 0,1 0-1 0 0,-1 0 1 0 0,0 0-1 0 0,1 0 1 0 0,-1 0-1 0 0,1 0 0 0 0,-1 0 1 0 0,0-1-1 0 0,1 1 1 0 0,-1 0-1 0 0,0 0 1 0 0,1 0-1 0 0,-1-1 1 0 0,0 1-1 0 0,1 0 1 0 0,-1-1-1 0 0,6-5-156 0 0,-4 5-569 0 0,-2 1-246 0 0,0 0-906 0 0,0-1-3640 0 0,0-7-1565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11975 0 0,'0'0'267'0'0,"0"0"42"0"0,0 0 17 0 0,0 0-28 0 0,0 0-58 0 0,0 0 491 0 0,0 0 238 0 0,0 0 45 0 0,0 0-61 0 0,0 0-288 0 0,0 0-121 0 0,0 0-28 0 0,-2 1-4 0 0,-12 7 878 0 0,-54 37 1324 0 0,60-39-2494 0 0,1 1-1 0 0,-1-1 0 0 0,1 1 1 0 0,1 1-1 0 0,0 0 1 0 0,-8 11-1 0 0,-6 17 85 0 0,-21 52 0 0 0,36-74-304 0 0,0 0 0 0 0,1 1 0 0 0,0 0 0 0 0,2-1 0 0 0,-1 1 0 0 0,2 0 0 0 0,0 0 0 0 0,1 0 0 0 0,0 0 0 0 0,3 19 0 0 0,0-22 0 0 0,1 0 0 0 0,0 0 0 0 0,1 0 0 0 0,6 12 0 0 0,-6-16 0 0 0,-1-1-133 0 0,0-23-3391 0 0,-3 8-1993 0 0,1 0-1565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15663 0 0,'0'0'356'0'0,"0"0"50"0"0,0 0 20 0 0,0 0-42 0 0,0 0-112 0 0,0 0 463 0 0,0 0 234 0 0,0 0 45 0 0,0 0-61 0 0,0 0-288 0 0,0 0-121 0 0,0 0-28 0 0,0 0-72 0 0,0 2-289 0 0,-6 20-151 0 0,0 0 0 0 0,-2-1 0 0 0,-10 24 0 0 0,3-9-3 0 0,-53 120 2031 0 0,28-81-2016 0 0,71-113-16 0 0,11-21 0 0 0,-27 36 0 0 0,34-38 0 0 0,-39 50 0 0 0,37-35 0 0 0,-42 42 0 0 0,0-1 0 0 0,1 1 0 0 0,0 0 0 0 0,0 1 0 0 0,0-1 0 0 0,0 1 0 0 0,8-2 0 0 0,-5 4 0 0 0,-8 2 0 0 0,0-1 0 0 0,0 1 0 0 0,0 0 0 0 0,0-1 0 0 0,0 1 0 0 0,0 0 0 0 0,-1-1 0 0 0,1 1 0 0 0,0 0 0 0 0,0 0 0 0 0,-1 0 0 0 0,1 0 0 0 0,-1 0 0 0 0,1-1 0 0 0,-1 1 0 0 0,1 0 0 0 0,-1 0 0 0 0,0 1 0 0 0,1 1 0 0 0,0 0 0 0 0,-1 0 0 0 0,1 1 0 0 0,-1-1 0 0 0,0 1 0 0 0,0-1 0 0 0,-1 1 0 0 0,1-1 0 0 0,-2 5 0 0 0,1-1 0 0 0,-1 0 0 0 0,0-1 0 0 0,0 1 0 0 0,-1-1 0 0 0,1 0 0 0 0,-2 0 0 0 0,1 0 0 0 0,-1 0 0 0 0,1 0 0 0 0,-2-1 0 0 0,1 0 0 0 0,-7 7 0 0 0,11-11 0 0 0,-1 0 0 0 0,0 0 0 0 0,0 0 0 0 0,1-1 0 0 0,-1 1 0 0 0,0 0 0 0 0,0 0 0 0 0,0 0 0 0 0,0-1 0 0 0,0 1 0 0 0,0 0 0 0 0,0-1 0 0 0,-1 1 0 0 0,1-1 0 0 0,-1 1 0 0 0,-4 1 0 0 0,-2 4 0 0 0,1-5 0 0 0,0-3 0 0 0,6 2 0 0 0,1-1 0 0 0,0 1 0 0 0,0 0 0 0 0,-1 0 0 0 0,1 0 0 0 0,0 0 0 0 0,-1-1 0 0 0,1 1 0 0 0,0 0 0 0 0,-1 0 0 0 0,1 0 0 0 0,0 0 0 0 0,-1 0 0 0 0,1 0 0 0 0,-1 0 0 0 0,1 0 0 0 0,0 0 0 0 0,-1 0 0 0 0,1 0 0 0 0,0 0 0 0 0,-1 0 0 0 0,1 0 0 0 0,0 0 0 0 0,-1 0 0 0 0,1 0 0 0 0,0 0 0 0 0,-1 1 0 0 0,1-1 0 0 0,0 0 0 0 0,-1 0 0 0 0,1 0 0 0 0,0 1 0 0 0,-1-1 0 0 0,1 0 0 0 0,0 0 0 0 0,0 1 0 0 0,0-1 0 0 0,-1 0 0 0 0,1 0 0 0 0,0 1 0 0 0,0-1 0 0 0,0 0 0 0 0,-1 1 0 0 0,1-1 0 0 0,0 0 0 0 0,0 1 0 0 0,0 0 0 0 0,0-1 0 0 0,-2 3 0 0 0,0 1 0 0 0,0 0 0 0 0,0 0 0 0 0,1 0 0 0 0,-1 0 0 0 0,1 0 0 0 0,0 0 0 0 0,0 0 0 0 0,1 0 0 0 0,-1 0 0 0 0,1 1 0 0 0,0-1 0 0 0,0 0 0 0 0,0 0 0 0 0,1 1 0 0 0,-1-1 0 0 0,3 7 0 0 0,1-3 0 0 0,3 0 0 0 0,-1-2 0 0 0,3-3-64 0 0,-6-3-245 0 0,-1-1 0 0 0,1 1-1 0 0,-1 0 1 0 0,0-1 0 0 0,1 1 0 0 0,-1-1-1 0 0,0 1 1 0 0,0-1 0 0 0,0 0-1 0 0,1 0 1 0 0,-1 0 0 0 0,0-1 0 0 0,0 1-1 0 0,0 0 1 0 0,-1-1 0 0 0,1 1 0 0 0,0-1-1 0 0,0 0 1 0 0,1-1 0 0 0,6-6-1226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4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19351 0 0,'0'0'439'0'0,"0"0"62"0"0,0 0 33 0 0,0 0-65 0 0,0 0-169 0 0,0 0 442 0 0,0 0 229 0 0,0 0 42 0 0,0 0-59 0 0,0 0-289 0 0,0 0-121 0 0,0 0-28 0 0,2 0-72 0 0,18 1-358 0 0,39-2 0 0 0,-33-3-140 0 0,-23 3 19 0 0,0 1 1 0 0,0-1-1 0 0,0 1 0 0 0,0 0 0 0 0,1 0 1 0 0,-1 0-1 0 0,0 1 0 0 0,0-1 0 0 0,5 2 1 0 0,8-1-2394 0 0,-14-1 1437 0 0,4-1-6411 0 0,-4 1 320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4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17503 0 0,'0'0'399'0'0,"0"0"60"0"0,0 0 21 0 0,0 0-59 0 0,0 0-136 0 0,0 0 457 0 0,0 0 228 0 0,0 0 43 0 0,0 0-59 0 0,0 0-289 0 0,0 0-121 0 0,0 0-28 0 0,0 0-72 0 0,0 1-289 0 0,-14 33 384 0 0,-27 51 0 0 0,23-50-46 0 0,-17 45 1 0 0,22-48-494 0 0,13-32-4 0 0,0 0 1 0 0,0 0-1 0 0,0 0 0 0 0,0 0 0 0 0,0 0 1 0 0,0 0-1 0 0,0 0 0 0 0,0 0 0 0 0,0 0 1 0 0,0 0-1 0 0,1 0 0 0 0,-1 0 0 0 0,0 0 1 0 0,0 0-1 0 0,0 0 0 0 0,0 0 1 0 0,0 0-1 0 0,0 0 0 0 0,0 0 0 0 0,0 0 1 0 0,0 0-1 0 0,0 0 0 0 0,0 0 0 0 0,0 0 1 0 0,0 0-1 0 0,0 0 0 0 0,0 1 0 0 0,0-1 1 0 0,0 0-1 0 0,0 0 0 0 0,0 0 0 0 0,0 0 1 0 0,0 0-1 0 0,0 0 0 0 0,0 0 1 0 0,0 0-1 0 0,0 0 0 0 0,0 0 0 0 0,0 0 1 0 0,0 0-1 0 0,0 0 0 0 0,0 0 0 0 0,0 0 1 0 0,0 0-1 0 0,6-6-392 0 0,6-11-424 0 0,-2-1-2829 0 0,9-20 1 0 0,-11 18-3519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4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 19351 0 0,'0'0'439'0'0,"8"-2"596"0"0,3 0-602 0 0,-1 1 0 0 0,1 0 0 0 0,0 0 0 0 0,-1 1 0 0 0,20 2 0 0 0,-28-1-267 0 0,-1 0 1 0 0,1 0-1 0 0,0 0 0 0 0,0 0 1 0 0,-1 0-1 0 0,1 1 0 0 0,0-1 1 0 0,-1 1-1 0 0,1-1 0 0 0,-1 1 1 0 0,0-1-1 0 0,2 4 0 0 0,-2-4-200 0 0,2 5 180 0 0,0 1-1 0 0,-1-1 1 0 0,0 0 0 0 0,0 1-1 0 0,-1 0 1 0 0,1-1-1 0 0,-1 1 1 0 0,-1 0-1 0 0,1 11 1 0 0,-4 23 56 0 0,-1 0 0 0 0,-11 46 1 0 0,14-80-202 0 0,-6 19 584 0 0,-1 0-1 0 0,-16 36 0 0 0,18-47-454 0 0,-18 38-92 0 0,-54 86 0 0 0,67-120-82 0 0,10-18-652 0 0,1-1-258 0 0,2-8-7561 0 0,-1-2 165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0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10135 0 0,'0'0'231'0'0,"0"0"29"0"0,0 0 19 0 0,0 0 105 0 0,0 0 410 0 0,0 0 184 0 0,0 0 40 0 0,0 0-63 0 0,0 0-290 0 0,0 0-121 0 0,0 0-28 0 0,0 0-4 0 0,0 0 0 0 0,0 0 0 0 0,0 0 0 0 0,0 0 0 0 0,0 0 0 0 0,0 0 0 0 0,0 0 0 0 0,2 0 0 0 0,20 0 512 0 0,-21 0-512 0 0,-1 0-68 0 0,12-1 171 0 0,8-1 603 0 0,1 2-1 0 0,22 2 1 0 0,-18-2-1764 0 0,40-3-1 0 0,29-2-352 0 0,-78 5 899 0 0,-9 2 9 0 0,-7 0 0 0 0,-6 2-99 0 0,-12 6-926 0 0,-26 10-1 0 0,0-1-3002 0 0,30-11-3145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 11975 0 0,'0'0'267'0'0,"0"0"42"0"0,0-1 17 0 0,12-15-44 0 0,6-10 1790 0 0,-17 24-1337 0 0,-1 0-1 0 0,1 0 1 0 0,0 0 0 0 0,-1 0-1 0 0,1 0 1 0 0,-1 0 0 0 0,0 0-1 0 0,1-3 1 0 0,-1 5-694 0 0,0 0 1 0 0,0 0-1 0 0,0 0 0 0 0,0-1 1 0 0,0 1-1 0 0,0 0 0 0 0,0 0 1 0 0,0 0-1 0 0,0-1 0 0 0,-1 1 1 0 0,1 0-1 0 0,0 0 0 0 0,0 0 1 0 0,0 0-1 0 0,0-1 0 0 0,0 1 1 0 0,0 0-1 0 0,0 0 0 0 0,0 0 1 0 0,0 0-1 0 0,0 0 0 0 0,-1-1 1 0 0,1 1-1 0 0,0 0 0 0 0,0 0 1 0 0,0 0-1 0 0,0 0 0 0 0,0 0 1 0 0,-1 0-1 0 0,1 0 0 0 0,0 0 1 0 0,0-1-1 0 0,0 1 0 0 0,-1 0 0 0 0,1 0 1 0 0,0 0-1 0 0,0 0 0 0 0,-9 3 209 0 0,-7 8-394 0 0,10-5 376 0 0,1 1 0 0 0,0 0 0 0 0,1 0 0 0 0,-1 0 0 0 0,1 1 0 0 0,-5 14 0 0 0,3-7 27 0 0,2-6-246 0 0,1 1-1 0 0,0 0 1 0 0,1-1 0 0 0,0 1-1 0 0,1 0 1 0 0,0 0 0 0 0,0 0 0 0 0,1 0-1 0 0,0 0 1 0 0,1 0 0 0 0,0 0-1 0 0,4 13 1 0 0,-4-17-13 0 0,-1-4 0 0 0,0 0 0 0 0,1 0 0 0 0,-1 0 0 0 0,1 0 0 0 0,0 0 0 0 0,-1-1 0 0 0,1 1 0 0 0,0 0 0 0 0,0 0 0 0 0,0-1 0 0 0,1 1 0 0 0,1 2 0 0 0,-2-3 0 0 0,0 1 0 0 0,0-1 0 0 0,1 1 0 0 0,-1-1 0 0 0,0 0 0 0 0,1 1 0 0 0,-1-1 0 0 0,1 0 0 0 0,-1 0 0 0 0,1 0 0 0 0,0 0 0 0 0,-1 0 0 0 0,1-1 0 0 0,0 1 0 0 0,0 0 0 0 0,-1-1 0 0 0,1 0 0 0 0,0 1 0 0 0,0-1 0 0 0,0 0 0 0 0,0 0 0 0 0,0 0 0 0 0,0 0 0 0 0,-1 0 0 0 0,1 0 0 0 0,0 0 0 0 0,0-1 0 0 0,0 1 0 0 0,0-1 0 0 0,-1 1 0 0 0,1-1 0 0 0,3-1 0 0 0,3-3 0 0 0,0 1 0 0 0,0-1 0 0 0,0 0 0 0 0,-1 0 0 0 0,9-9 0 0 0,-6 5 0 0 0,-1 0 0 0 0,0-1 0 0 0,0-1 0 0 0,-1 1 0 0 0,0-2 0 0 0,-1 1 0 0 0,0-1 0 0 0,-1 0 0 0 0,0 0 0 0 0,-1 0 0 0 0,0-1 0 0 0,-1 0 0 0 0,2-14 0 0 0,-5 23 0 0 0,-1 0 0 0 0,0 0 0 0 0,0 0 0 0 0,0 0 0 0 0,0 0 0 0 0,-1 0 0 0 0,1 0 0 0 0,-1 1 0 0 0,0-1 0 0 0,0 0 0 0 0,-3-6 0 0 0,3 8 0 0 0,1 1 0 0 0,-1 0 0 0 0,0 0 0 0 0,1 0 0 0 0,-1 0 0 0 0,0 0 0 0 0,0 0 0 0 0,1 0 0 0 0,-1 0 0 0 0,0 0 0 0 0,0 0 0 0 0,0 0 0 0 0,0 0 0 0 0,0 1 0 0 0,-1-1 0 0 0,1 0 0 0 0,0 1 0 0 0,0-1 0 0 0,0 1 0 0 0,-1-1 0 0 0,1 1 0 0 0,0 0 0 0 0,0-1 0 0 0,-1 1 0 0 0,1 0 0 0 0,0 0 0 0 0,-1 0 0 0 0,1 0 0 0 0,0 0 0 0 0,-1 0 0 0 0,1 1 0 0 0,0-1 0 0 0,0 0 0 0 0,-1 1 0 0 0,1-1 0 0 0,0 0 0 0 0,0 1 0 0 0,-3 1 0 0 0,-1 0 0 0 0,1 1 0 0 0,-1 0 0 0 0,0 0 0 0 0,1 0 0 0 0,0 0 0 0 0,0 1 0 0 0,-4 3 0 0 0,7-5 0 0 0,0-1 0 0 0,0 0 0 0 0,0 0 0 0 0,0 1 0 0 0,0-1 0 0 0,0 1 0 0 0,1-1 0 0 0,-1 1 0 0 0,1-1 0 0 0,-1 1 0 0 0,1-1 0 0 0,-1 1 0 0 0,1-1 0 0 0,0 1 0 0 0,0 0 0 0 0,0-1 0 0 0,0 1 0 0 0,0 0 0 0 0,0-1 0 0 0,0 1 0 0 0,0-1 0 0 0,1 1 0 0 0,-1 0 0 0 0,1-1 0 0 0,-1 1 0 0 0,1-1 0 0 0,1 3 0 0 0,-1-1 0 0 0,0-1 0 0 0,1 1 0 0 0,0-1 0 0 0,-1 0 0 0 0,1 1 0 0 0,0-1 0 0 0,0 0 0 0 0,0 0 0 0 0,0 0 0 0 0,1 0 0 0 0,-1-1 0 0 0,1 1 0 0 0,-1-1 0 0 0,6 3 0 0 0,-4-3 0 0 0,0 0 0 0 0,1 0 0 0 0,-1 0 0 0 0,1-1 0 0 0,-1 1 0 0 0,1-1 0 0 0,-1 0 0 0 0,0-1 0 0 0,6 0 0 0 0,8-2-3 0 0,-1-1 0 0 0,1 0 0 0 0,-1-1 0 0 0,23-11 0 0 0,62-36 20 0 0,-40 19 53 0 0,-60 33 301 0 0,3-1 64 0 0,-3 1 335 0 0,-2 7-370 0 0,-1 0-400 0 0,0 0 0 0 0,-1 0 0 0 0,0 0 0 0 0,-3 6 0 0 0,-4 21 0 0 0,2 3 0 0 0,2-13 0 0 0,-2 27 0 0 0,7-45 0 0 0,0 1 0 0 0,1 0 0 0 0,0 0 0 0 0,2 6 0 0 0,1 12 0 0 0,-2-11 0 0 0,1-1 0 0 0,-2 0-133 0 0,0-10-563 0 0,-1-3-258 0 0,0 0-56 0 0,0 0-13 0 0,0 0-1 0 0,8-19-6842 0 0,-2 4 1428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52 102 10135 0 0,'0'0'464'0'0,"-2"0"-9"0"0,-2 0-159 0 0,0-1-1 0 0,1 0 1 0 0,-1 1 0 0 0,1-1-1 0 0,0-1 1 0 0,-1 1 0 0 0,1 0-1 0 0,-5-3 1 0 0,-4-2 2116 0 0,11 6-1388 0 0,1 0 0 0 0,0 0-69 0 0,0 0-290 0 0,0 0-121 0 0,0 0-28 0 0,0 0-4 0 0,0 0 0 0 0,0 0 0 0 0,0 0 0 0 0,0 0 0 0 0,0 0 0 0 0,3-2-363 0 0,1 0 0 0 0,1 0 0 0 0,-1 0 0 0 0,0 1 1 0 0,0 0-1 0 0,1 0 0 0 0,-1 0 0 0 0,0 1 0 0 0,1-1 0 0 0,4 1 0 0 0,199-5-149 0 0,142 5 0 0 0,-289 2 0 0 0,0-3 0 0 0,107-16 0 0 0,-33 1 0 0 0,135 4 0 0 0,-181 11 0 0 0,120-4 0 0 0,-173 5 73 0 0,-25 0 50 0 0,0 0 1 0 0,17-2-1 0 0,47-5 1482 0 0,-47 7-1605 0 0,10-5 0 0 0,-19 2-4295 0 0,-19 3-4234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0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15663 0 0,'0'0'356'0'0,"0"0"50"0"0,0 0 20 0 0,-1 1-42 0 0,-4 1-112 0 0,3-1 463 0 0,2-1 234 0 0,0 0 45 0 0,0 0-61 0 0,0 0-288 0 0,0 0-121 0 0,62 7 2020 0 0,47 10-1948 0 0,-80-13-1085 0 0,7 1-446 0 0,-36-5 403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8287 0 0,'0'0'191'0'0,"0"0"26"0"0,0 0 9 0 0,0 0 42 0 0,0 0 158 0 0,2 0 72 0 0,-2 0-481 0 0,0 0 0 0 0,0 0 1 0 0,1 0-1 0 0,-1 0 0 0 0,0 0 1 0 0,0 0-1 0 0,1 0 0 0 0,-1 0 1 0 0,0 0-1 0 0,0 0 0 0 0,1 0 1 0 0,-1 0-1 0 0,0 0 0 0 0,0 0 1 0 0,1 0-1 0 0,-1 0 0 0 0,0 0 1 0 0,0 0-1 0 0,1 0 0 0 0,-1 0 1 0 0,0-1-1 0 0,0 1 0 0 0,0 0 1 0 0,1 0-1 0 0,-1 0 0 0 0,0 0 1 0 0,0-1-1 0 0,0 1 0 0 0,1 0 1 0 0,-1 0-1 0 0,0 0 0 0 0,0-1 1 0 0,0 1-1 0 0,0 0 0 0 0,0 0 1 0 0,0-1-1 0 0,0 1 0 0 0,0 0 1 0 0,1 0-1 0 0,-1-1 0 0 0,0 1 1 0 0,0 0-1 0 0,0 0 0 0 0,0-1 1 0 0,0 1-1 0 0,0 0 0 0 0,0 0 1 0 0,0-1-1 0 0,-1 1 0 0 0,1 0 1 0 0,0 0-1 0 0,0-1 0 0 0,0 1 1 0 0,0 0-1 0 0,0 0 0 0 0,0 0 1 0 0,0-1-1 0 0,-1 1 0 0 0,1-2 495 0 0,-5-13 1024 0 0,5 13-1024 0 0,0-5 0 0 0,0 5 0 0 0,0 2 0 0 0,1-2 0 0 0,15-29 1120 0 0,-12 24-1539 0 0,2-2 1465 0 0,-1 6-1177 0 0,3-1-365 0 0,2 2 56 0 0,-7 1 299 0 0,-3 1 117 0 0,2 1 21 0 0,18 3 155 0 0,-19-4-277 0 0,-1 0 101 0 0,2 2 21 0 0,14 19 99 0 0,8 16-608 0 0,-1 1 0 0 0,-2 1 0 0 0,19 49 0 0 0,-5-12 0 0 0,-27-58 0 0 0,0 0 0 0 0,-1 1 0 0 0,0 0 0 0 0,-2 1 0 0 0,0-1 0 0 0,3 38 0 0 0,-7-44 0 0 0,-1-12 0 0 0,1-1 0 0 0,-1 1 0 0 0,0-1 0 0 0,0 1 0 0 0,0 0 0 0 0,0-1 0 0 0,0 1 0 0 0,-1-1 0 0 0,1 1 0 0 0,0-1 0 0 0,0 1 0 0 0,0 0 0 0 0,0-1 0 0 0,-1 1 0 0 0,1-1 0 0 0,0 1 0 0 0,-1 0 0 0 0,-8 1-64 0 0,7-2-50 0 0,0 0 0 0 0,0-1 0 0 0,1 1 0 0 0,-1 0 0 0 0,0-1-1 0 0,0 1 1 0 0,1-1 0 0 0,-3-1 0 0 0,0 1-179 0 0,3 0-219 0 0,1 1 0 0 0,-13-4-512 0 0,8 1-1535 0 0,0 0-1 0 0,1 0 0 0 0,-9-6 1 0 0,-1-1-251 0 0,12 9 1274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55 6447 0 0,'0'0'142'0'0,"0"0"22"0"0,0 0 13 0 0,1-2-20 0 0,1-8-125 0 0,-2 1 43 0 0,1 5 709 0 0,0 0-1 0 0,0 0 1 0 0,1-1-1 0 0,2-4 1 0 0,-2 3-249 0 0,-1 4-23 0 0,-1 2 0 0 0,0 0 0 0 0,0 0 0 0 0,0 0 0 0 0,0 0 0 0 0,0 0 0 0 0,0 0 0 0 0,0 0 0 0 0,0 0 0 0 0,0 0 0 0 0,0 0 0 0 0,0 0 0 0 0,0 0 0 0 0,-2 1-69 0 0,-4 2-222 0 0,1 0 249 0 0,3-3-387 0 0,1 1-1 0 0,0 0 1 0 0,-1 0-1 0 0,1 0 0 0 0,0 0 1 0 0,-1 0-1 0 0,1 0 1 0 0,0 1-1 0 0,0-1 1 0 0,0 0-1 0 0,-1 3 1 0 0,-5 3 449 0 0,-9 12-222 0 0,0-2 1 0 0,-36 29-1 0 0,-33 27 807 0 0,72-62-1117 0 0,-15 18 0 0 0,3-4 0 0 0,7-7 0 0 0,-32 40 0 0 0,44-52-64 0 0,5-5-273 0 0,4-3-138 0 0,9-5-269 0 0,1-1-1 0 0,-2 0 1 0 0,1-1-1 0 0,11-11 0 0 0,3-3-905 0 0,0 3 115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8287 0 0,'0'0'191'0'0,"0"0"26"0"0,0 0 9 0 0,-1 1 110 0 0,-5 2 453 0 0,-6 9 7291 0 0,10-6-8423 0 0,0-3 727 0 0,1 1 0 0 0,-1-1 0 0 0,0 0 0 0 0,1 1 0 0 0,-2-1 0 0 0,1 0 0 0 0,-4 5 0 0 0,5-5 60 0 0,0 2-330 0 0,0-1-1 0 0,1 1 1 0 0,-2 0-1 0 0,1-1 1 0 0,0 1-1 0 0,-1-1 1 0 0,-4 9 0 0 0,-2 5 589 0 0,-10 81-95 0 0,2-33-608 0 0,-7 71 0 0 0,21-124 0 0 0,0 0 0 0 0,2 0 0 0 0,-1 1 0 0 0,2-1 0 0 0,0 0 0 0 0,0 0 0 0 0,7 23 0 0 0,-3-16 0 0 0,-2-14 0 0 0,5 7 0 0 0,-7-11 0 0 0,0 0 0 0 0,1 1 0 0 0,0-1 0 0 0,-1 0 0 0 0,1 0 0 0 0,0 0 0 0 0,0 0 0 0 0,0 0 0 0 0,0-1 0 0 0,0 1 0 0 0,0-1 0 0 0,1 1 0 0 0,2 0 0 0 0,8 1 0 0 0,-8-3 1 0 0,0-1 1 0 0,0 0-1 0 0,0 0 0 0 0,0 0 0 0 0,0 0 1 0 0,0-1-1 0 0,0 0 0 0 0,0 0 1 0 0,0 0-1 0 0,7-5 0 0 0,5-5-39 0 0,21-19 0 0 0,-12 9-301 0 0,26-21-4100 0 0,-51 41 4052 0 0,0 1-1 0 0,0-1 0 0 0,0 1 1 0 0,0-1-1 0 0,-1 0 0 0 0,1 1 1 0 0,0-1-1 0 0,-1 0 0 0 0,1 0 1 0 0,-1 0-1 0 0,0 0 1 0 0,1 1-1 0 0,-1-4 0 0 0,0 4 311 0 0,0-3-1459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8287 0 0,'0'0'191'0'0,"0"0"26"0"0,0 0 9 0 0,-2-1-34 0 0,-5-1-78 0 0,5 2 274 0 0,0 0 110 0 0,-1 0-308 0 0,-1-1 295 0 0,-1 1 0 0 0,0 0-1 0 0,0 1 1 0 0,1-1-1 0 0,-1 1 1 0 0,-6 2-1 0 0,3 1 28 0 0,6-3 0 0 0,2-1 0 0 0,-2 1 0 0 0,-4 1-1286 0 0,-4 2 4237 0 0,8-3 264 0 0,11-6-2532 0 0,4-1-1182 0 0,1 1-1 0 0,1 0 1 0 0,-1 1 0 0 0,0 0-1 0 0,1 1 1 0 0,0 1 0 0 0,0 0 0 0 0,0 1-1 0 0,0 1 1 0 0,0 0 0 0 0,0 1-1 0 0,23 5 1 0 0,-24-4-13 0 0,0 2-133 0 0,-11-1 30 0 0,2 2-664 0 0,-3-3-6840 0 0,-2-2 1169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13823 0 0,'0'0'315'0'0,"0"0"45"0"0,0 0 21 0 0,0 0-49 0 0,0 0-149 0 0,0 0 194 0 0,0 0-350 0 0,0 0 0 0 0,0 0 0 0 0,0-1 0 0 0,0 1 0 0 0,0 0 0 0 0,0 0 0 0 0,-1 0 0 0 0,1 0 0 0 0,0-1-1 0 0,0 1 1 0 0,0 0 0 0 0,0 0 0 0 0,0 0 0 0 0,0 0 0 0 0,0 0 0 0 0,0 0 0 0 0,-1-1 0 0 0,1 1 0 0 0,0 0 0 0 0,0 0 0 0 0,0 0-1 0 0,0 0 1 0 0,0 0 0 0 0,-1 0 0 0 0,1 0 0 0 0,0 0 0 0 0,0 0 0 0 0,0 0 0 0 0,0 0 0 0 0,-1 0 0 0 0,1 0 0 0 0,0 0 0 0 0,0 0-1 0 0,0 0 1 0 0,0 0 0 0 0,-1 0 0 0 0,-5-1 784 0 0,11 1 488 0 0,15-1-753 0 0,105-30 1945 0 0,-122 30-2003 0 0,-3 1-238 0 0,1 0-205 0 0,0 0 0 0 0,0 0-1 0 0,-1 0 1 0 0,1 0 0 0 0,0 1 0 0 0,-1-1 0 0 0,1 0-1 0 0,0 0 1 0 0,0 0 0 0 0,-1 0 0 0 0,1 1 0 0 0,-1-1-1 0 0,1 0 1 0 0,0 1 0 0 0,-1-1 0 0 0,1 1 0 0 0,-1-1-1 0 0,2 1 1 0 0,-1 0-44 0 0,0 0 1 0 0,0 0-1 0 0,0 0 0 0 0,0 0 0 0 0,0 0 1 0 0,0 0-1 0 0,0 1 0 0 0,0-1 0 0 0,0 0 1 0 0,-1 0-1 0 0,1 1 0 0 0,-1-1 0 0 0,1 0 1 0 0,-1 1-1 0 0,1-1 0 0 0,-1 1 0 0 0,0-1 1 0 0,1 1-1 0 0,-1-1 0 0 0,0 1 0 0 0,0-1 1 0 0,0 0-1 0 0,0 1 0 0 0,0-1 0 0 0,-1 1 1 0 0,1-1-1 0 0,0 1 0 0 0,-1-1 0 0 0,0 2 1 0 0,-1 2 48 0 0,1 2 17 0 0,-1-1 0 0 0,-1 0 1 0 0,1-1-1 0 0,-1 1 0 0 0,0 0 0 0 0,-1-1 0 0 0,-5 8 0 0 0,-32 32 815 0 0,29-32-603 0 0,-22 26-1 0 0,28-28-278 0 0,2 1 0 0 0,5-12 0 0 0,-1 1 0 0 0,0 0 0 0 0,0-1 0 0 0,0 1 0 0 0,0 0 0 0 0,1-1 0 0 0,-1 1 0 0 0,0 0 0 0 0,1-1 0 0 0,-1 1 0 0 0,0-1 0 0 0,1 1 0 0 0,-1 0 0 0 0,1-1 0 0 0,0 1 0 0 0,11 6 0 0 0,-7-5 0 0 0,0 0 0 0 0,0 0 0 0 0,1-1 0 0 0,9 2 0 0 0,38-1 0 0 0,-48-2 0 0 0,14-2-209 0 0,-13 3-314 0 0,11 3 3 0 0,-7-1-2430 0 0,-10-3 1416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4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232 102 6447 0 0,'0'0'298'0'0,"0"0"-10"0"0,-1-2-118 0 0,-7-15 1714 0 0,8 15-1372 0 0,0 2 0 0 0,-1-2 0 0 0,0-3 95 0 0,-3-14 1036 0 0,10-14-306 0 0,-5 32-1424 0 0,1-20 5371 0 0,-3 21-5282 0 0,0 0-1 0 0,-1 1 1 0 0,1-1-1 0 0,0 0 1 0 0,0 0-1 0 0,0 1 1 0 0,0-1-1 0 0,-1 1 1 0 0,1-1-1 0 0,0 1 1 0 0,0-1-1 0 0,0 1 1 0 0,0 0-1 0 0,0-1 1 0 0,0 1-1 0 0,-1 1 1 0 0,-2 2 60 0 0,-1-2-204 0 0,4-1 293 0 0,-1 0 1 0 0,1 0-1 0 0,-1 0 0 0 0,1 1 1 0 0,-1-1-1 0 0,1 0 0 0 0,0 1 0 0 0,-1-1 1 0 0,1 1-1 0 0,0-1 0 0 0,0 1 1 0 0,0-1-1 0 0,-1 4 0 0 0,0-2-33 0 0,2-4-400 0 0,-13 32 2494 0 0,-49 122-2212 0 0,34-73 0 0 0,3 1 0 0 0,-16 103 0 0 0,38-172 0 0 0,2-1 0 0 0,-1 1 0 0 0,1-1 0 0 0,1 1 0 0 0,0-1 0 0 0,1 1 0 0 0,3 15 0 0 0,2-8 0 0 0,-4-15 0 0 0,1-1 0 0 0,4 8 0 0 0,2-3 0 0 0,0-2 0 0 0,0-1 0 0 0,1-2-64 0 0,-8-2-273 0 0,-2-1-138 0 0,0 0-33 0 0,0 0-140 0 0,0 0-572 0 0,0 0-253 0 0,0 0-51 0 0,0 0-11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4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 6447 0 0,'0'0'298'0'0,"0"0"-10"0"0,0 0-118 0 0,0 0 206 0 0,0 0 111 0 0,0 0 22 0 0,1-2 3 0 0,1-5 0 0 0,-1 5 0 0 0,-1 2 0 0 0,0-8 1024 0 0,1 7-1057 0 0,-2-2-1086 0 0,-12-2 6023 0 0,11 4-5045 0 0,-9 7 1306 0 0,10-5-1306 0 0,1-1 117 0 0,-6 16 613 0 0,5-11-1089 0 0,1-2-7 0 0,0 26-6 0 0,0-23 83 0 0,1 11 646 0 0,2 18 510 0 0,-4-31-1238 0 0,1-3 0 0 0,0 1 0 0 0,0-1 0 0 0,0 1 0 0 0,0-1 0 0 0,0 1 0 0 0,0-1 0 0 0,0 1 0 0 0,0-1 0 0 0,1 1 0 0 0,-1-1 0 0 0,1 0 0 0 0,-1 1 0 0 0,2 1 0 0 0,2 6 0 0 0,-1 1 0 0 0,5 2 0 0 0,8 3 0 0 0,8 9 0 0 0,-17-17 0 0 0,-1 1 0 0 0,0 11 0 0 0,-2-14 0 0 0,-3-4 0 0 0,-1 0 0 0 0,1 0 0 0 0,0 0 0 0 0,-1 1 0 0 0,1-1 0 0 0,0 0 0 0 0,-1 0 0 0 0,0 0 0 0 0,1 1 0 0 0,-1-1 0 0 0,0 0 0 0 0,1 1 0 0 0,-1-1 0 0 0,0 0 0 0 0,0 3 0 0 0,-1 20 986 0 0,1 16 12 0 0,1-16-1042 0 0,0-10 71 0 0,0 0 0 0 0,0 0 0 0 0,5 16 0 0 0,7 27-27 0 0,-4-13 0 0 0,-8-40 0 0 0,0 6 0 0 0,-3-7 0 0 0,1 22 0 0 0,2 6 0 0 0,0-4 0 0 0,-5-2 0 0 0,-1 1 0 0 0,-9 25 0 0 0,11-43 0 0 0,-2 16 0 0 0,3-16 0 0 0,-13 22 0 0 0,13-24 0 0 0,0-3 0 0 0,1-1 0 0 0,-1 1 0 0 0,1-1 0 0 0,-1 1 0 0 0,0-1 0 0 0,0 0 0 0 0,0 0 0 0 0,0 0 0 0 0,0 0 0 0 0,-4 2 0 0 0,6-4 0 0 0,0 0 0 0 0,1 0 0 0 0,-1 0 0 0 0,0 0 0 0 0,0 0 0 0 0,0 0 0 0 0,1 0 0 0 0,-1 0 0 0 0,0 0 0 0 0,0 0 0 0 0,0 0 0 0 0,1 0 0 0 0,-1 0 0 0 0,0 1 0 0 0,0-1 0 0 0,0 0 0 0 0,0 0 0 0 0,1 0 0 0 0,-1 0 0 0 0,0 0 0 0 0,0 0 0 0 0,0 0 0 0 0,0 0 0 0 0,0 1 0 0 0,1-1 0 0 0,-1 0 0 0 0,0 0 0 0 0,0 0 0 0 0,0 0 0 0 0,0 1 0 0 0,0-1 0 0 0,0 0 0 0 0,0 0 0 0 0,0 0 0 0 0,0 0 0 0 0,0 1 0 0 0,0-1 0 0 0,0 0 0 0 0,1 0 0 0 0,-1 0 0 0 0,0 1 0 0 0,0-1 0 0 0,0 0 0 0 0,-1 0 0 0 0,1 0 0 0 0,0 1 0 0 0,0-1 0 0 0,0 0 0 0 0,0 0 0 0 0,0 0 0 0 0,0 0 0 0 0,0 1 0 0 0,0-1 0 0 0,0 0 0 0 0,0 0 0 0 0,0 0 0 0 0,-1 0 0 0 0,1 1 0 0 0,1-1-224 0 0,1 0 0 0 0,-1 0 0 0 0,0 0 0 0 0,1 0 1 0 0,-1 0-1 0 0,0 0 0 0 0,1-1 0 0 0,-1 1 0 0 0,0 0 0 0 0,1-1 0 0 0,-1 1 0 0 0,0-1 0 0 0,0 1 0 0 0,2-2 1 0 0,2-1-3457 0 0,9-3-4282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4607 0 0,'0'0'208'0'0,"2"0"-9"0"0,5-3-158 0 0,6-2-43 0 0,-12 4 3 0 0,8-7 76 0 0,2-1 1983 0 0,-9 8-1673 0 0,-7-6 2146 0 0,-1 0-3126 0 0,-2 3 7622 0 0,8 4-6677 0 0,-1-1-1 0 0,1 1 1 0 0,0 0 0 0 0,-1 0 0 0 0,1 0 0 0 0,0 0 0 0 0,-1 1 0 0 0,1-1-1 0 0,0 0 1 0 0,-1 0 0 0 0,1 0 0 0 0,0 0 0 0 0,-1 0 0 0 0,1 0-1 0 0,0 0 1 0 0,-1 1 0 0 0,1-1 0 0 0,0 0 0 0 0,0 0 0 0 0,-1 0 0 0 0,1 1-1 0 0,-6 6 321 0 0,6-7-638 0 0,1 1 0 0 0,-1 0 0 0 0,0-1 0 0 0,0 1 0 0 0,0 0 0 0 0,0-1 0 0 0,0 1 0 0 0,1-1 0 0 0,-1 1 1 0 0,0-1-1 0 0,0 1 0 0 0,1-1 0 0 0,-1 1 0 0 0,0 0 0 0 0,2 0 0 0 0,-2 0 13 0 0,1 0-46 0 0,-1 1 1 0 0,0-1-1 0 0,0 0 0 0 0,0 1 0 0 0,0-1 1 0 0,0 0-1 0 0,0 1 0 0 0,0-1 0 0 0,0 0 1 0 0,0 1-1 0 0,-1-1 0 0 0,1 0 0 0 0,0 0 1 0 0,-1 1-1 0 0,0 1 0 0 0,0-1-1 0 0,0-1-1 0 0,0 1 1 0 0,1 0-1 0 0,-1 0 1 0 0,1 0-1 0 0,0 0 1 0 0,0 0 0 0 0,-1 3-1 0 0,11 97 1 0 0,-9-94 104 0 0,0-1 0 0 0,1 1-1 0 0,4 11 1 0 0,-4-13-63 0 0,0 1 1 0 0,0 0-1 0 0,0 0 0 0 0,-1 0 0 0 0,0 8 1 0 0,1 48 1327 0 0,-2-62-1368 0 0,0 0 0 0 0,0 0-1 0 0,0 0 1 0 0,0 1 0 0 0,0-1-1 0 0,0 0 1 0 0,0 0 0 0 0,0 0-1 0 0,0 1 1 0 0,0-1 0 0 0,-1 0 0 0 0,1 0-1 0 0,-1 0 1 0 0,1 0 0 0 0,0 1-1 0 0,-1-1 1 0 0,0 0 0 0 0,1 0 0 0 0,-1 0-1 0 0,0 0 1 0 0,0 0 0 0 0,1 0-1 0 0,-1-1 1 0 0,-1 2 0 0 0,-2 2-3 0 0,3-3 2 0 0,1 0 0 0 0,-1-1 0 0 0,1 1 0 0 0,-1 0 0 0 0,1 0 0 0 0,-1-1 0 0 0,1 1 0 0 0,0 0 0 0 0,-1 0 0 0 0,1 0 0 0 0,0 0 0 0 0,0-1 0 0 0,0 1 0 0 0,0 0 0 0 0,0 0 0 0 0,0 0 0 0 0,0 0 0 0 0,0 0 0 0 0,0 0 0 0 0,0-1 0 0 0,0 1 0 0 0,1 0 0 0 0,-1 1 0 0 0,1 1 0 0 0,0 0 0 0 0,-1 1 0 0 0,0-1 0 0 0,1 0 0 0 0,-1 0 0 0 0,-1 6 0 0 0,-1 3 16 0 0,-1-9-29 0 0,-1 14-54 0 0,3-15-270 0 0,1-2-138 0 0,0 0-33 0 0,0 0 65 0 0,-6-26-587 0 0,4 4-1781 0 0,1 11-2743 0 0,1 3-1528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29 13823 0 0,'0'0'315'0'0,"0"0"45"0"0,0 0 21 0 0,2-1-49 0 0,0 1-237 0 0,12-9-66 0 0,6-8 1403 0 0,-19 15-920 0 0,-1 2 0 0 0,0 0 0 0 0,0 0 0 0 0,0 0 0 0 0,0 0 0 0 0,0 0 0 0 0,0 0 0 0 0,0 0 0 0 0,0 0 0 0 0,0 0 0 0 0,0 0 0 0 0,0 0-69 0 0,-2 1-294 0 0,-46 40-133 0 0,1-2-16 0 0,5-5 0 0 0,25-22 28 0 0,1 1-1 0 0,1 1 1 0 0,0 0 0 0 0,0 1-1 0 0,2 0 1 0 0,0 1 0 0 0,-13 21-1 0 0,26-36-316 0 0,0-1-452 0 0,0 0-230 0 0,19 0-2933 0 0,-16-1 3550 0 0,-1-1-1 0 0,1 1 0 0 0,-1 0 1 0 0,1 0-1 0 0,-1-1 1 0 0,0 0-1 0 0,0 1 0 0 0,3-3 1 0 0,3-3-476 0 0,14-8-1217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53 15663 0 0,'0'0'356'0'0,"0"0"50"0"0,1-1 20 0 0,0 0-434 0 0,-1 1 0 0 0,1 0 0 0 0,-1-1 0 0 0,1 1 0 0 0,-1-1 0 0 0,1 1 0 0 0,-1-1 0 0 0,1 1 0 0 0,-1-1 0 0 0,0 1 0 0 0,1-1 0 0 0,-1 1 0 0 0,0-1 0 0 0,1 0 0 0 0,-1 1 0 0 0,0-1 0 0 0,0 0 0 0 0,0 1-1 0 0,0-1 1 0 0,1 0 0 0 0,-1 1 0 0 0,0-1 0 0 0,0 0 0 0 0,0 1 0 0 0,0-1 0 0 0,0 0 0 0 0,-1 1 0 0 0,1-1 0 0 0,0 0 0 0 0,0-13 1562 0 0,3-6 5677 0 0,6 48-7059 0 0,-7-4 194 0 0,0 0-1 0 0,-2 1 1 0 0,-5 42 0 0 0,2-19 54 0 0,-14 157-255 0 0,15-178-165 0 0,-11 45 0 0 0,-5 31 0 0 0,34-218 0 0 0,-12 100 0 0 0,0 0 0 0 0,0 0 0 0 0,2 1 0 0 0,0-1 0 0 0,0 1 0 0 0,1 1 0 0 0,1-1 0 0 0,0 1 0 0 0,11-12 0 0 0,-6 9 0 0 0,1 1 0 0 0,0 0 0 0 0,1 1 0 0 0,0 1 0 0 0,1 0 0 0 0,23-13 0 0 0,-33 23 0 0 0,-1-1 0 0 0,1 1 0 0 0,0 0 0 0 0,-1 1 0 0 0,1 0 0 0 0,1 0 0 0 0,-1 0 0 0 0,0 0 0 0 0,0 1 0 0 0,1 0 0 0 0,-1 1 0 0 0,0-1 0 0 0,7 1 0 0 0,2 5 0 0 0,-6 2 0 0 0,-7-6 0 0 0,-1 1 0 0 0,0-1 0 0 0,0 1 0 0 0,0 0 0 0 0,0-1 0 0 0,0 1 0 0 0,0 0 0 0 0,0 0 0 0 0,0 0 0 0 0,-1 0 0 0 0,1 0 0 0 0,-1 0 0 0 0,0 0 0 0 0,1 0 0 0 0,-1 0 0 0 0,0 0 0 0 0,0 0 0 0 0,0 0 0 0 0,0 0 0 0 0,-1 0 0 0 0,1 0 0 0 0,-1 0 0 0 0,1-1 0 0 0,-1 1 0 0 0,1 0 0 0 0,-2 2 0 0 0,-3 5 0 0 0,1-1 0 0 0,-1-1 0 0 0,0 1 0 0 0,-10 10 0 0 0,4-5 0 0 0,-5 6 228 0 0,-1 1-1 0 0,-1-2 1 0 0,-1-1-1 0 0,0 0 1 0 0,-2-1-1 0 0,0-1 1 0 0,0-1-1 0 0,-24 11 1 0 0,40-23-374 0 0,0 1 0 0 0,0 0 0 0 0,0 1 0 0 0,1-1 0 0 0,-6 6 0 0 0,8-8-362 0 0,2-1 65 0 0,0-2 294 0 0,0-9 133 0 0,6 0 16 0 0,15-5 0 0 0,-6 9 0 0 0,-9 7 0 0 0,-3 1 0 0 0,16 2 0 0 0,-14 0 0 0 0,-2 0 0 0 0,1-1 0 0 0,0 0 0 0 0,-1 1 0 0 0,0 0 0 0 0,1 0 0 0 0,-1 0 0 0 0,0 0 0 0 0,0 0 0 0 0,-1 1 0 0 0,1-1 0 0 0,-1 1 0 0 0,0 0 0 0 0,0 0 0 0 0,2 4 0 0 0,2 7 0 0 0,-1 1 0 0 0,4 19 0 0 0,0-2 0 0 0,-4-14 12 0 0,-4-16-9 0 0,6 12-90 0 0,-6-13-284 0 0,-1-2-117 0 0,0 0-21 0 0,12-6-1780 0 0,-10 5 2027 0 0,-1-1 0 0 0,1 1 1 0 0,0-1-1 0 0,-1 0 0 0 0,1 1 1 0 0,-1-1-1 0 0,0 0 0 0 0,1 0 0 0 0,-1 0 1 0 0,0 0-1 0 0,0 0 0 0 0,0-3 1 0 0,2-2-321 0 0,10-19-1465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13823 0 0,'0'0'315'0'0,"0"0"45"0"0,0 0 21 0 0,0 0-49 0 0,-2 0-220 0 0,-1 1 226 0 0,-1-1-1 0 0,1 1 0 0 0,-1 0 1 0 0,1 0-1 0 0,-6 3 0 0 0,8-4 529 0 0,-12 11 2335 0 0,10-7-3096 0 0,0 0 0 0 0,0 0 0 0 0,1 1 0 0 0,-1-1 0 0 0,1 0 0 0 0,0 1 0 0 0,0 0 0 0 0,-1 6 0 0 0,-6 41 1703 0 0,8-40-1458 0 0,-1-1 0 0 0,0 1 0 0 0,-7 19 0 0 0,-34 65-350 0 0,8-46 0 0 0,26-36 0 0 0,7-10 0 0 0,-1 0 0 0 0,1 0 0 0 0,-1 0 0 0 0,1 0 0 0 0,1 0 0 0 0,-1 1 0 0 0,-1 4 0 0 0,2-1 0 0 0,0-8 0 0 0,1 1 0 0 0,0-1 0 0 0,0 1 0 0 0,0 0 0 0 0,0-1 0 0 0,-1 1 0 0 0,1-1 0 0 0,0 1 0 0 0,0 0 0 0 0,0-1 0 0 0,0 1 0 0 0,1-1 0 0 0,-1 1 0 0 0,0 0 0 0 0,0-1 0 0 0,0 1 0 0 0,0-1 0 0 0,1 1 0 0 0,-1-1 0 0 0,0 1 0 0 0,0 0 0 0 0,1-1 0 0 0,-1 1 0 0 0,0-1 0 0 0,1 0 0 0 0,0 1 0 0 0,0 1 0 0 0,0-1-1 0 0,-1 0 0 0 0,1 0 0 0 0,0 0 1 0 0,0 0-1 0 0,0 0 0 0 0,0 0 0 0 0,0 0 0 0 0,0-1 0 0 0,0 1 0 0 0,0 0 0 0 0,0 0 0 0 0,0-1 0 0 0,1 1 1 0 0,-1-1-1 0 0,0 1 0 0 0,0-1 0 0 0,1 0 0 0 0,-1 1 0 0 0,0-1 0 0 0,0 0 0 0 0,1 0 0 0 0,-1 0 0 0 0,0 0 1 0 0,1 0-1 0 0,-1 0 0 0 0,0 0 0 0 0,1 0 0 0 0,-1 0 0 0 0,0-1 0 0 0,1 1 0 0 0,0-1 0 0 0,1 0-34 0 0,5-1-306 0 0,-1 0 0 0 0,-1 0 1 0 0,1-1-1 0 0,0 0 0 0 0,-1 0 0 0 0,1-1 0 0 0,-1 0 1 0 0,8-6-1 0 0,1-3-2499 0 0,25-27-1 0 0,-33 31 1309 0 0,-1-1-4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0,2 0-81 0 0,74-4 5480 0 0,-23 2-4522 0 0,20 7-92 0 0,-70-5-1152 0 0,13-5-1182 0 0,-1-3-1733 0 0,-7 2 1416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11975 0 0,'0'0'547'0'0,"0"0"-11"0"0,0 0-135 0 0,7-2 1554 0 0,-6 3 5534 0 0,-4 21-6973 0 0,-2 0-1 0 0,-12 37 1 0 0,7-34-293 0 0,2-1 1 0 0,1 2-1 0 0,1-1 1 0 0,-5 38-1 0 0,13-55-198 0 0,3-8 51 0 0,4-7 248 0 0,-9 7-306 0 0,77-59 1587 0 0,-57 44-1605 0 0,38-21 0 0 0,-44 27 0 0 0,-10 6 0 0 0,-2 2 0 0 0,-1 0 0 0 0,0 0 0 0 0,0 0 0 0 0,1 1 0 0 0,-1-1 0 0 0,0 0 0 0 0,1 1 0 0 0,-1-1 0 0 0,0 1 0 0 0,1 0 0 0 0,-1-1 0 0 0,1 1 0 0 0,-1 0 0 0 0,1 0 0 0 0,-1 0 0 0 0,1 0 0 0 0,1 0 0 0 0,6 2 0 0 0,-3 4 0 0 0,-5-3 0 0 0,-1-1 0 0 0,1 1 0 0 0,0-1 0 0 0,-1 0 0 0 0,0 1 0 0 0,1-1 0 0 0,-1 1 0 0 0,0-1 0 0 0,0 1 0 0 0,-1-1 0 0 0,1 1 0 0 0,0-1 0 0 0,-1 1 0 0 0,0-1 0 0 0,1 0 0 0 0,-1 1 0 0 0,0-1 0 0 0,0 0 0 0 0,0 1 0 0 0,-1-1 0 0 0,1 0 0 0 0,-2 2 0 0 0,-2 3 0 0 0,0 0 0 0 0,0-1 0 0 0,-1 1 0 0 0,0-1 0 0 0,-9 7 0 0 0,3-5 0 0 0,-1-1 0 0 0,0 0 0 0 0,0 0 0 0 0,-1-2 0 0 0,-21 7 0 0 0,31-10 0 0 0,2-2 0 0 0,1 1 0 0 0,-1-1 0 0 0,0 1 0 0 0,1-1 0 0 0,-1 0 0 0 0,0 0 0 0 0,0 0 0 0 0,1 0 0 0 0,-1 0 0 0 0,0 0 0 0 0,1 0 0 0 0,-4-1 0 0 0,-1-1 0 0 0,4-4 0 0 0,6 0 0 0 0,3 2 0 0 0,1 4 0 0 0,0 5 0 0 0,-5-2 0 0 0,0 0 0 0 0,-1 0 0 0 0,0 0 0 0 0,0 0 0 0 0,0 1 0 0 0,0-1 0 0 0,0 1 0 0 0,-1 0 0 0 0,1 0 0 0 0,-1-1 0 0 0,0 1 0 0 0,0 0 0 0 0,0 8 0 0 0,4 8 0 0 0,4 9 0 0 0,-8-23-64 0 0,-1-4-273 0 0,0-2-138 0 0,0 0-33 0 0,0 0-276 0 0,8-5-3578 0 0,0-4 1826 0 0,-6 7-22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19351 0 0,'0'0'439'0'0,"0"0"62"0"0,0 0 33 0 0,0 0-65 0 0,1 2-309 0 0,0-2-144 0 0,0 1 0 0 0,0 0 0 0 0,0-1 0 0 0,-1 1 0 0 0,1-1 0 0 0,0 0 0 0 0,0 1 0 0 0,0-1 0 0 0,0 0 0 0 0,0 1-1 0 0,0-1 1 0 0,0 0 0 0 0,1 0 0 0 0,2-2 143 0 0,-3 1-81 0 0,27-9 1540 0 0,-22 8-1306 0 0,0 0-1 0 0,0 0 1 0 0,-1 0 0 0 0,1-1-1 0 0,7-5 1 0 0,-2 0-368 0 0,12-8 807 0 0,0-1 0 0 0,30-30 0 0 0,-50 43-749 0 0,-1 0 0 0 0,1-1 0 0 0,-1 1 0 0 0,0-1 0 0 0,0 0 0 0 0,0 0 0 0 0,-1 0 0 0 0,1-6 0 0 0,3-4-4 0 0,-5 13 2 0 0,1-1 0 0 0,0 1 0 0 0,0-1 0 0 0,-1 1 0 0 0,1-1 0 0 0,-1 1 0 0 0,1-1 0 0 0,-1 1 0 0 0,0-1 0 0 0,0 1 0 0 0,-1-4 0 0 0,1 5 59 0 0,0 0 0 0 0,-1 0 0 0 0,1 0 0 0 0,-1 0 0 0 0,0 0 0 0 0,1 0 0 0 0,-1 0 0 0 0,0 0-1 0 0,1 1 1 0 0,-1-1 0 0 0,0 0 0 0 0,0 1 0 0 0,1-1 0 0 0,-1 0 0 0 0,0 1 0 0 0,0-1 0 0 0,0 1 0 0 0,0-1 0 0 0,0 1 0 0 0,0 0 0 0 0,0-1 0 0 0,0 1 0 0 0,0 0 0 0 0,0 0-1 0 0,0 0 1 0 0,0 0 0 0 0,0-1 0 0 0,0 2 0 0 0,-2-1 0 0 0,1 0 56 0 0,-1 0-105 0 0,0 0 0 0 0,0 0 1 0 0,0 1-1 0 0,0 0 0 0 0,0-1 1 0 0,1 1-1 0 0,-1 0 0 0 0,0 0 1 0 0,0 1-1 0 0,1-1 0 0 0,-1 0 0 0 0,1 1 1 0 0,-1 0-1 0 0,-3 3 0 0 0,-4 4-4 0 0,-17 19 0 0 0,22-23-7 0 0,-2 3 1 0 0,0 0 0 0 0,1 1 0 0 0,0 0 0 0 0,1 0 0 0 0,0 1 0 0 0,0-1 0 0 0,1 1 0 0 0,0 0 0 0 0,1 0 0 0 0,-4 20 0 0 0,4-17-209 0 0,1 0-1 0 0,0 0 1 0 0,0 24 0 0 0,2-33 154 0 0,0 0 0 0 0,1 0 0 0 0,-1-1 0 0 0,1 1 0 0 0,0-1 0 0 0,0 1 0 0 0,0-1 0 0 0,0 1 0 0 0,1-1 0 0 0,-1 1 0 0 0,1-1 0 0 0,0 0 0 0 0,0 0 0 0 0,0 0 0 0 0,1 0 0 0 0,-1 0 0 0 0,6 4 0 0 0,-3-4 35 0 0,-1 0-1 0 0,2 0 0 0 0,-1-1 1 0 0,0 0-1 0 0,0 0 0 0 0,1 0 1 0 0,7 1-1 0 0,-12-3 21 0 0,9 3 0 0 0,-6-2 0 0 0,0 0 0 0 0,0 0 0 0 0,0 0 0 0 0,1-1 0 0 0,-1 1 0 0 0,9-1 0 0 0,-6-2 0 0 0,0 1 0 0 0,0-1 0 0 0,0-1 0 0 0,0 1 0 0 0,0-1 0 0 0,7-4 0 0 0,10-5-208 0 0,-7 1-5172 0 0,-12 3-2808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0,'0'0'315'0'0,"0"0"45"0"0,0 0 21 0 0,1-1-49 0 0,9-8-277 0 0,-10 8 90 0 0,1-1 1 0 0,0 1-1 0 0,0 0 1 0 0,0 0-1 0 0,0 0 1 0 0,0 0 0 0 0,0 1-1 0 0,0-1 1 0 0,0 0-1 0 0,1 0 1 0 0,-1 1-1 0 0,0-1 1 0 0,0 0-1 0 0,1 1 1 0 0,-1 0-1 0 0,0-1 1 0 0,1 1-1 0 0,-1 0 1 0 0,2-1 0 0 0,-1 1 807 0 0,-2 0-288 0 0,1 0-121 0 0,23-3 530 0 0,0 2 0 0 0,31 1-1 0 0,-16 1-1114 0 0,-19-3 425 0 0,8 2 1047 0 0,-13-3-2557 0 0,-11 1-3764 0 0,-4 2 3355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0,'0'0'399'0'0,"0"0"60"0"0,2 1 21 0 0,1-1-435 0 0,-1 1 1 0 0,1-1 0 0 0,0 0 0 0 0,0 0 0 0 0,-1 0-1 0 0,1 0 1 0 0,0 0 0 0 0,-1 0 0 0 0,1-1 0 0 0,0 1 0 0 0,3-2-1 0 0,18-2 854 0 0,-20 4-319 0 0,2 0 75 0 0,0 0 1 0 0,0 0-1 0 0,0 1 0 0 0,0-1 1 0 0,8 3-1 0 0,-13-2-535 0 0,1 0 0 0 0,0-1 0 0 0,-1 1 0 0 0,1 0 0 0 0,-1 0 0 0 0,1 0 1 0 0,-1 0-1 0 0,1 0 0 0 0,-1 1 0 0 0,0-1 0 0 0,1 0 0 0 0,-1 1 0 0 0,0-1 0 0 0,0 0 0 0 0,0 1 0 0 0,0 0 1 0 0,0-1-1 0 0,0 1 0 0 0,-1-1 0 0 0,1 1 0 0 0,0 3 0 0 0,11 42 30 0 0,6 21-128 0 0,-10-45-22 0 0,25 78 0 0 0,-30-93 0 0 0,1-2-64 0 0,-4-4-273 0 0,0-2-138 0 0,0 0-33 0 0,0 0-4 0 0,0 0 0 0 0,0 0 0 0 0,-1-4-382 0 0,0-1 0 0 0,0 1 0 0 0,0-1-1 0 0,1 1 1 0 0,-1-1 0 0 0,2-7 0 0 0,-1 9 368 0 0,0-9-1521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15663 0 0,'0'0'356'0'0,"0"0"50"0"0,-7 2 538 0 0,-6 6-1161 0 0,5-4 1393 0 0,1 0-1 0 0,0 0 1 0 0,0 1-1 0 0,-7 8 1 0 0,-66 62 2793 0 0,36-32-3302 0 0,-24 28-1119 0 0,67-69-23 0 0,1-2-33 0 0,0 0-140 0 0,0 0-572 0 0,0 0-253 0 0,2 0-51 0 0,7-2-11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18 17503 0 0,'0'0'399'0'0,"2"-1"60"0"0,2-1-208 0 0,-1 1-141 0 0,0 0 1 0 0,1 0-1 0 0,-2-1 0 0 0,1 1 1 0 0,0-1-1 0 0,0 0 1 0 0,2-2-1 0 0,-4 3 261 0 0,-1 1 117 0 0,0 0 21 0 0,0 0 3 0 0,0 0 0 0 0,0 0 0 0 0,0 0 0 0 0,0 0 0 0 0,0 0 0 0 0,0 0 0 0 0,0 2-365 0 0,-1 0 0 0 0,0 1 0 0 0,0-1 0 0 0,0 0 0 0 0,0 0 0 0 0,0-1 0 0 0,0 1 0 0 0,0 0 0 0 0,-1 0 0 0 0,-2 2 0 0 0,-2 4 284 0 0,-79 126 689 0 0,68-109-1120 0 0,1 1 0 0 0,1 0 0 0 0,1 1 0 0 0,1 1 0 0 0,-15 48 0 0 0,27-73 0 0 0,1 0 0 0 0,-1 0 0 0 0,1 0 0 0 0,-1 0 0 0 0,1 0 0 0 0,0 0 0 0 0,0 0 0 0 0,0 0 0 0 0,1 4 0 0 0,-1-7 0 0 0,0 1 0 0 0,0-1 0 0 0,1 1 0 0 0,-1 0 0 0 0,0-1 0 0 0,0 1 0 0 0,0-1 0 0 0,0 1 0 0 0,1 0 0 0 0,-1-1 0 0 0,0 1 0 0 0,0-1 0 0 0,1 1 0 0 0,-1-1 0 0 0,0 1 0 0 0,1-1 0 0 0,-1 1 0 0 0,1-1 0 0 0,-1 1 0 0 0,1-1 0 0 0,-1 0 0 0 0,1 1 0 0 0,-1-1 0 0 0,1 0 0 0 0,-1 1 0 0 0,1-1 0 0 0,-1 0 0 0 0,1 0 0 0 0,0 1 0 0 0,1-1 0 0 0,0 2-28 0 0,1-1 0 0 0,0 0-1 0 0,-1 0 1 0 0,1 0 0 0 0,0-1 0 0 0,-1 1 0 0 0,1 0-1 0 0,0-1 1 0 0,0 0 0 0 0,0 0 0 0 0,-1 0 0 0 0,1 0-1 0 0,0 0 1 0 0,0 0 0 0 0,0-1 0 0 0,0 1 0 0 0,-1-1 0 0 0,1 0-1 0 0,3-1 1 0 0,1-1-89 0 0,-1 0 0 0 0,0 0 0 0 0,1 0 0 0 0,-1-1-1 0 0,0 0 1 0 0,9-8 0 0 0,-13 10-434 0 0,0 0 0 0 0,0 0 0 0 0,-1-1 0 0 0,1 1 1 0 0,-1-1-1 0 0,1 1 0 0 0,-1-1 0 0 0,0 0 0 0 0,0 1 0 0 0,2-6 0 0 0,-2-1-6957 0 0</inkml:trace>
  <inkml:trace contextRef="#ctx0" brushRef="#br0" timeOffset="1">0 182 15663 0 0,'0'0'356'0'0,"0"0"50"0"0,0 0 20 0 0,0 0-42 0 0,1 1-250 0 0,5 3 142 0 0,0 0 1 0 0,1-1-1 0 0,-1 1 0 0 0,1-1 1 0 0,-1 0-1 0 0,1-1 1 0 0,0 0-1 0 0,0 0 1 0 0,0 0-1 0 0,13 0 1 0 0,9 0 1961 0 0,39-2 0 0 0,-29-1-1581 0 0,20 1-2416 0 0,-58 0 749 0 0,-1 0-13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9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10135 0 0,'0'0'231'0'0,"0"0"29"0"0,0 0 19 0 0,0 0 105 0 0,0 0 410 0 0,0 0 184 0 0,0 0 40 0 0,0 0 6 0 0,0 0 0 0 0,0 0 0 0 0,0 0 0 0 0,0 0-69 0 0,0 0-290 0 0,0 0-121 0 0,0 0-28 0 0,0 0-4 0 0,0 0 0 0 0,0 0 0 0 0,0 0 0 0 0,1 0-68 0 0,45 20 1456 0 0,-32-15-1580 0 0,0-1-320 0 0,0-1 0 0 0,1-1 0 0 0,-1 0 0 0 0,1-1 0 0 0,-1-1 0 0 0,22-1 0 0 0,133-14 145 0 0,-48 3 153 0 0,-89 7 496 0 0,-25 3-635 0 0,0 1 0 0 0,1 0 0 0 0,-1 0 0 0 0,8 0 0 0 0,22 1-149 0 0,62-8 0 0 0,17-1-14 0 0,-28 7 4 0 0,69 2 0 0 0,-101 1 0 0 0,66-7 0 0 0,-63 6 0 0 0,-49 0 0 0 0,-3 1 0 0 0,-1-1 0 0 0,0-1 0 0 0,0 1 0 0 0,8-3 0 0 0,4 1 0 0 0,173-1 0 0 0,-181 3 0 0 0,1 2 0 0 0,-1 1 0 0 0,-1 2 0 0 0,3 2 0 0 0,-10-6 0 0 0,11 2 0 0 0,-3-1 0 0 0,-10-3 12 0 0,1 1-1 0 0,0 0 1 0 0,0 0 0 0 0,0 1-1 0 0,-1-1 1 0 0,1 0 0 0 0,0 0-1 0 0,0 0 1 0 0,0 0-1 0 0,-1 1 1 0 0,1-1 0 0 0,0 0-1 0 0,0 1 1 0 0,-1-1 0 0 0,1 1-1 0 0,0-1 1 0 0,-1 1-1 0 0,2 0 1 0 0,-8 1-149 0 0,5-2 43 0 0,0 0-184 0 0,0-1-1 0 0,-1 1 1 0 0,1-1 0 0 0,0 1 0 0 0,-1-1 0 0 0,1 1 0 0 0,0-1-1 0 0,0 0 1 0 0,-2-1 0 0 0,-4-3-746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0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73 13823 0 0,'0'0'315'0'0,"2"0"45"0"0,0-2-283 0 0,1 1 1 0 0,0-1 0 0 0,-1 0-1 0 0,0 1 1 0 0,1-1-1 0 0,-1 0 1 0 0,0-1-1 0 0,0 1 1 0 0,0 0-1 0 0,2-3 1 0 0,19-31 794 0 0,-15 23 252 0 0,-10 24 5293 0 0,-12 48-5222 0 0,-67 139-648 0 0,46-119-486 0 0,19-28-61 0 0,15-47 0 0 0,1-6 0 0 0,5-14 0 0 0,-4 12 0 0 0,0-1 0 0 0,1 1 0 0 0,-1 0 0 0 0,1 0 0 0 0,0 0 0 0 0,1 0 0 0 0,2-4 0 0 0,0 2 0 0 0,17-23 89 0 0,1 2-1 0 0,1 1 1 0 0,2 0-1 0 0,33-25 1 0 0,-43 38 140 0 0,1 1 1 0 0,0 1 0 0 0,26-13-1 0 0,58-21 458 0 0,-99 44-687 0 0,0 0 0 0 0,0 0 0 0 0,0 0 0 0 0,0 1 0 0 0,0-1 0 0 0,1 1 0 0 0,-1 0 0 0 0,0-1 0 0 0,0 1 0 0 0,0 0 0 0 0,1 0 0 0 0,-1 0 0 0 0,3 1 0 0 0,3 4 0 0 0,-8-4 0 0 0,1 1 0 0 0,0 0 0 0 0,-1 0 0 0 0,1 0 0 0 0,-1 0 0 0 0,0 0 0 0 0,1 0 0 0 0,-1 0 0 0 0,0 0 0 0 0,0 0 0 0 0,0 0 0 0 0,-1 0 0 0 0,1 0 0 0 0,0 0 0 0 0,-1-1 0 0 0,1 1 0 0 0,-1 0 0 0 0,0 0 0 0 0,-1 3 0 0 0,-2 4 0 0 0,-1 0 0 0 0,-9 12 0 0 0,12-18 0 0 0,-9 11 0 0 0,-1 1 0 0 0,-1-2 0 0 0,0 0 0 0 0,-1 0 0 0 0,0-1 0 0 0,-1-1 0 0 0,-20 12 0 0 0,22-16 0 0 0,1 0 0 0 0,-1-1 0 0 0,-1 0 0 0 0,1-1 0 0 0,-20 5 0 0 0,29-9 0 0 0,0-1 0 0 0,0 1 0 0 0,0-1 0 0 0,0 0 0 0 0,0 0 0 0 0,-5-2 0 0 0,8 2 0 0 0,0 0 0 0 0,0 0 0 0 0,0 0 0 0 0,0-1 0 0 0,1 1 0 0 0,-1 0 0 0 0,0-1 0 0 0,0 1 0 0 0,1-1 0 0 0,-1 1 0 0 0,0-1 0 0 0,0 1 0 0 0,1-1 0 0 0,-1 0 0 0 0,1 1 0 0 0,-1-1 0 0 0,1 0 0 0 0,-1 1 0 0 0,1-1 0 0 0,-1 0 0 0 0,1 1 0 0 0,-1-1 0 0 0,1 0 0 0 0,0 0 0 0 0,-1 0 0 0 0,1 0 0 0 0,0 1 0 0 0,0-1 0 0 0,0 0 0 0 0,0 0 0 0 0,0 0 0 0 0,0 0 0 0 0,0 0 0 0 0,0 1 0 0 0,0-1 0 0 0,0 0 0 0 0,0 0 0 0 0,0 0 0 0 0,1 0 0 0 0,0-1 0 0 0,-1 2 0 0 0,2-15 0 0 0,2 9 0 0 0,4 7 0 0 0,-7-1 0 0 0,4 2 0 0 0,3 10 0 0 0,-3 1 0 0 0,0 0 0 0 0,6 24 0 0 0,-9-20 0 0 0,-2-16 0 0 0,1 0 0 0 0,-1 0 0 0 0,0 0 0 0 0,0-1 0 0 0,1 1 0 0 0,-1 0 0 0 0,0 0 0 0 0,1 0 0 0 0,-1 0 0 0 0,1-1 0 0 0,-1 1 0 0 0,1 0 0 0 0,-1 0 0 0 0,1-1 0 0 0,0 1 0 0 0,1 1 0 0 0,0 1 0 0 0,4 3 0 0 0,-1-2-64 0 0,-3-3-273 0 0,-2-1-138 0 0,0 0-33 0 0,0 0-72 0 0,0 0-285 0 0,0 0-126 0 0,0 0-1394 0 0,0 0-5466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24879 0 0,'-2'1'152'0'0,"0"0"-1"0"0,0 1 1 0 0,0-1-1 0 0,0 0 1 0 0,0 1-1 0 0,0 0 1 0 0,1-1 0 0 0,-1 1-1 0 0,0 0 1 0 0,1 0-1 0 0,0-1 1 0 0,-1 1-1 0 0,1 0 1 0 0,0 1-1 0 0,0-1 1 0 0,0 0 0 0 0,-1 4-1 0 0,-3 25-151 0 0,2 0 0 0 0,0 0 0 0 0,3 33 0 0 0,0-59 0 0 0,-1 15 0 0 0,1 1 0 0 0,2 0 0 0 0,0 0 0 0 0,1 0 0 0 0,9 31 0 0 0,2-12-2785 0 0,-11-32 1762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 15663 0 0,'0'0'719'0'0,"0"0"-20"0"0,0-1-449 0 0,1-4-79 0 0,-1 3 565 0 0,0 2 237 0 0,0 0 41 0 0,0 0 8 0 0,0 0 2 0 0,0 0 0 0 0,0 0 0 0 0,0 0-69 0 0,-14 15 770 0 0,7-2-1624 0 0,0 0 1 0 0,0 0-1 0 0,1 0 0 0 0,1 1 0 0 0,-6 21 0 0 0,8-23-92 0 0,-34 136-73 0 0,37-147-273 0 0,7-6-2318 0 0,-1 1-6217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0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21191 0 0,'0'0'480'0'0,"0"0"67"0"0,0 0 31 0 0,0 0-56 0 0,1-1-341 0 0,5-1 685 0 0,0 0-1 0 0,-1 0 1 0 0,1-1 0 0 0,-1 0-1 0 0,6-4 1 0 0,-3 2-512 0 0,-7 4 90 0 0,-1 1-353 0 0,0 0-411 0 0,0 0-155 0 0,-1-1-1841 0 0,-4-3-7236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2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 10135 0 0,'0'0'231'0'0,"0"0"29"0"0,0 0 19 0 0,0 0 37 0 0,0 0 125 0 0,0 0 58 0 0,0 0 11 0 0,0 0 2 0 0,0 0 0 0 0,0 0 0 0 0,0 0 0 0 0,0 0 0 0 0,0 0 0 0 0,0 0 0 0 0,0 0 0 0 0,0 0 0 0 0,0 0 0 0 0,-1 0-426 0 0,1 0-1 0 0,-1-1 0 0 0,1 1 1 0 0,-1 0-1 0 0,1 0 0 0 0,-1-1 1 0 0,1 1-1 0 0,-1 0 0 0 0,1 0 1 0 0,-1 0-1 0 0,1 0 0 0 0,-1 0 1 0 0,1-1-1 0 0,-1 1 0 0 0,1 0 1 0 0,-1 0-1 0 0,0 1 0 0 0,-2-1 45 0 0,-1 1 0 0 0,1 0 0 0 0,0 1 0 0 0,0-1 1 0 0,0 0-1 0 0,0 1 0 0 0,0 0 0 0 0,0 0 0 0 0,0 0 0 0 0,0 0 0 0 0,1 0 0 0 0,-1 0 0 0 0,1 1 0 0 0,0-1 0 0 0,0 1 0 0 0,0 0 0 0 0,-2 3 0 0 0,-2 5-222 0 0,0 0 0 0 0,1 0-1 0 0,-5 18 1 0 0,-1 0 264 0 0,2-4-172 0 0,-11 51 0 0 0,-1 2 0 0 0,10-46 0 0 0,2 0 0 0 0,-6 35 0 0 0,15-66-48 0 0,0 1 0 0 0,0-1 1 0 0,0 0-1 0 0,0 1 0 0 0,0-1 0 0 0,0 0 0 0 0,0 1 0 0 0,0-1 1 0 0,0 0-1 0 0,1 1 0 0 0,-1-1 0 0 0,0 0 0 0 0,1 0 0 0 0,-1 1 1 0 0,1-1-1 0 0,0 0 0 0 0,-1 0 0 0 0,1 0 0 0 0,0 0 0 0 0,0 0 1 0 0,0 0-1 0 0,-1 0 0 0 0,1 0 0 0 0,0 0 0 0 0,0 0 0 0 0,0 0 1 0 0,1 0-1 0 0,-1-1 0 0 0,0 1 0 0 0,0 0 0 0 0,0-1 0 0 0,1 1 1 0 0,-1-1-1 0 0,0 0 0 0 0,0 1 0 0 0,1-1 0 0 0,1 0 0 0 0,-1 1-166 0 0,4 0-344 0 0,0 0 0 0 0,-1 0 0 0 0,1 0 0 0 0,0-1 0 0 0,-1 0 0 0 0,11-1 0 0 0,-9 0 247 0 0,21-2-1224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2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11975 0 0,'0'0'267'0'0,"0"0"42"0"0,2 0 17 0 0,0 0-243 0 0,12-4 222 0 0,-2 0-283 0 0,60-24 3970 0 0,-71 27-3480 0 0,12 0 2342 0 0,-5 2-277 0 0,-1 13-2296 0 0,-6-14-280 0 0,-1 1 0 0 0,0 0 0 0 0,0 0 0 0 0,0 0 0 0 0,0 0 0 0 0,0 0 0 0 0,0 0 0 0 0,0 0 0 0 0,0 0 0 0 0,0 0 0 0 0,0 0 0 0 0,0 0-1 0 0,0 0 1 0 0,-1 0 0 0 0,1 0 0 0 0,0-1 0 0 0,-1 2 0 0 0,0-1-1 0 0,1 0 0 0 0,-1 1 0 0 0,1-1 0 0 0,-1 0 0 0 0,1 0 0 0 0,0 1 0 0 0,0-1-1 0 0,0 0 1 0 0,0 1 0 0 0,0 0 0 0 0,1 9 111 0 0,0-1-1 0 0,-1 1 1 0 0,-2 18 0 0 0,-5 109 1494 0 0,8-107-1605 0 0,0-25 0 0 0,-1 0 0 0 0,0-1 0 0 0,0 1 0 0 0,-1 9 0 0 0,-2 6 0 0 0,3-16 0 0 0,0 0 0 0 0,-1 0 0 0 0,0-1 0 0 0,0 1 0 0 0,-2 7 0 0 0,-1-6 0 0 0,3-4 0 0 0,0 0 0 0 0,1 0 0 0 0,-1 0 0 0 0,0 0 0 0 0,1 0 0 0 0,-1 0 0 0 0,1 0 0 0 0,-1 0 0 0 0,1 0 0 0 0,0 4 0 0 0,0-5 0 0 0,0 1-1 0 0,0-1 0 0 0,0 0 1 0 0,0 1-1 0 0,-1-1 1 0 0,1 0-1 0 0,0 0 0 0 0,-1 1 1 0 0,1-1-1 0 0,-1 0 0 0 0,1 0 1 0 0,-1 1-1 0 0,1-1 1 0 0,-1 0-1 0 0,0 0 0 0 0,0 0 1 0 0,0 0-1 0 0,0 0 1 0 0,0 0-1 0 0,0 0 0 0 0,0 0 1 0 0,0 0-1 0 0,-2 1 1 0 0,-1 0-50 0 0,3-1-287 0 0,-11-3-1647 0 0,5 1-3735 0 0,5 1-1801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59 234 4607 0 0,'0'0'102'0'0,"0"0"20"0"0,0 0 6 0 0,0 0 51 0 0,0 0 213 0 0,0 0 96 0 0,0 0 21 0 0,0 0 71 0 0,0 0 286 0 0,0 0 124 0 0,0 0 30 0 0,0 0-65 0 0,0 0-290 0 0,0 0-121 0 0,0 0-28 0 0,0 0-4 0 0,0 0 0 0 0,0 0 0 0 0,0 0 0 0 0,0 0 0 0 0,0 0 0 0 0,0 0 0 0 0,0 0 0 0 0,0 0 0 0 0,0 0 0 0 0,0 0 0 0 0,0 0 0 0 0,9 0 512 0 0,-6-1-878 0 0,0 0 0 0 0,-1 0-1 0 0,1 0 1 0 0,-1 0 0 0 0,1-1-1 0 0,-1 1 1 0 0,0-1 0 0 0,0 1-1 0 0,0-1 1 0 0,4-3 0 0 0,3-3-109 0 0,1 0-38 0 0,0-1 0 0 0,0 0 0 0 0,-1 0 0 0 0,0-1 0 0 0,11-18 0 0 0,-3 3 40 0 0,17-37 0 0 0,-31 57 168 0 0,-2 3-61 0 0,0 1 0 0 0,0-1 0 0 0,-1 1-1 0 0,1-1 1 0 0,0 1 0 0 0,-1-1 0 0 0,1 0-1 0 0,-1 1 1 0 0,0-1 0 0 0,1-3 0 0 0,-2-2 3 0 0,1 6-148 0 0,0 1-1 0 0,0-1 0 0 0,0 1 1 0 0,0 0-1 0 0,0-1 0 0 0,0 1 1 0 0,0-1-1 0 0,0 1 1 0 0,0 0-1 0 0,-1-1 0 0 0,1 1 1 0 0,0-1-1 0 0,0 1 1 0 0,0 0-1 0 0,-1-1 0 0 0,1 1 1 0 0,0 0-1 0 0,-1-1 1 0 0,1 1-1 0 0,0 0 0 0 0,0 0 1 0 0,-1-1-1 0 0,1 1 0 0 0,-1 0 1 0 0,1 0-1 0 0,0 0 1 0 0,-1-1-1 0 0,1 1 0 0 0,0 0 1 0 0,-1 0-1 0 0,1 0 1 0 0,-1 0-1 0 0,1 0 0 0 0,0 0 1 0 0,-1 0-1 0 0,1 0 1 0 0,-1 0-1 0 0,0 0 1 0 0,-2-1-1 0 0,-1 0 0 0 0,0 0 0 0 0,0 0 0 0 0,0 1 0 0 0,0 0 0 0 0,0 0 0 0 0,0 0 0 0 0,0 0 0 0 0,1 1 0 0 0,-1-1 0 0 0,-5 2 0 0 0,-5 2 0 0 0,-22 10 0 0 0,19-7 148 0 0,1 2-1 0 0,-19 10 1 0 0,32-16 100 0 0,-1 1 1 0 0,1-1-1 0 0,-1 1 0 0 0,1-1 1 0 0,-5 9-1 0 0,1-3-149 0 0,0 3-83 0 0,5-8-16 0 0,-5 17 0 0 0,5-13 0 0 0,1 0 0 0 0,0-1 0 0 0,0 10 0 0 0,0 6 0 0 0,1-21 0 0 0,0 0 0 0 0,0 0 0 0 0,1 0 0 0 0,-1 0 0 0 0,1 0 0 0 0,0 0 0 0 0,0 0 0 0 0,-1 0 0 0 0,1 0 0 0 0,0 0 0 0 0,1 0 0 0 0,-1-1 0 0 0,2 3 0 0 0,4 8 0 0 0,-4-7-54 0 0,-1-1 0 0 0,1 1-1 0 0,0-1 1 0 0,1 0 0 0 0,-1 0 0 0 0,1 0 0 0 0,0 0-1 0 0,0-1 1 0 0,0 0 0 0 0,0 0 0 0 0,1 0-1 0 0,-1 0 1 0 0,1 0 0 0 0,0-1 0 0 0,0 0 0 0 0,-1 0-1 0 0,7 1 1 0 0,1 0-89 0 0,0 0 0 0 0,0-1 1 0 0,0-1-1 0 0,1 0 0 0 0,-1-1 0 0 0,16-1 0 0 0,8 1 1003 0 0,-34 0-352 0 0,-2 0-133 0 0,0 0-577 0 0,0 0-248 0 0,0 0-50 0 0,0 0-79 0 0,0 0-286 0 0,0 0-126 0 0,0 0-1257 0 0,0 0-4916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11975 0 0,'0'0'267'0'0,"0"0"42"0"0,0 0 17 0 0,0 0-28 0 0,0 0-58 0 0,2-2 491 0 0,3-7 238 0 0,-4 6 45 0 0,1 2-831 0 0,-1 0 1 0 0,1 0-1 0 0,-1-1 0 0 0,1 1 1 0 0,-1 0-1 0 0,0-1 1 0 0,0 1-1 0 0,0-1 1 0 0,0 1-1 0 0,0-1 1 0 0,1-1-1 0 0,2-3 294 0 0,-1 2 35 0 0,1 1 0 0 0,0-1 0 0 0,1 0 0 0 0,-1 1 0 0 0,0 0 0 0 0,1 0 0 0 0,9-4 0 0 0,-13 6-68 0 0,0 1-289 0 0,6-2-138 0 0,-7 1-17 0 0,1 1 0 0 0,-1 0 0 0 0,1 0 0 0 0,-1 0 0 0 0,1 0 0 0 0,-1 0 0 0 0,1-1 0 0 0,-1 1 0 0 0,1 0 0 0 0,-1 0 0 0 0,1 0 0 0 0,-1 0 0 0 0,1 0 0 0 0,-1 0 0 0 0,1 1 0 0 0,-1-1 0 0 0,1 0 0 0 0,-1 0 0 0 0,1 0 0 0 0,-1 0 0 0 0,1 0 0 0 0,-1 1 0 0 0,1-1 0 0 0,-1 0 0 0 0,1 1 0 0 0,-1-1 0 0 0,0 0 0 0 0,1 1 0 0 0,-1-1 0 0 0,1 1 0 0 0,0 0 0 0 0,3 2 0 0 0,1 0 0 0 0,-1 0 0 0 0,0 1 0 0 0,0-1 0 0 0,0 1 0 0 0,-1 0 0 0 0,1 0 0 0 0,-1 1 0 0 0,0-1 0 0 0,0 1 0 0 0,0-1 0 0 0,2 7 0 0 0,-2-5 0 0 0,-2-5 0 0 0,0 2 0 0 0,1 0 0 0 0,0 0 0 0 0,0-1 0 0 0,0 1 0 0 0,0 0 0 0 0,0-1 0 0 0,1 0 0 0 0,-1 1 0 0 0,1-1 0 0 0,0 0 0 0 0,5 3 0 0 0,-6-4-3 0 0,1 1-1 0 0,-1-1 1 0 0,1 1-1 0 0,-1-1 1 0 0,1 0 0 0 0,0 0-1 0 0,0 0 1 0 0,-1 0-1 0 0,1-1 1 0 0,0 1-1 0 0,0-1 1 0 0,0 0 0 0 0,0 0-1 0 0,0 0 1 0 0,-1 0-1 0 0,1 0 1 0 0,4-1-1 0 0,-5 0-513 0 0,1 0-1 0 0,-1 0 1 0 0,1 0-1 0 0,-1 0 0 0 0,0 0 1 0 0,1 0-1 0 0,2-3 1 0 0,2-2-1017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0,7 7 1508 0 0,-3 1-1540 0 0,0-2 0 0 0,1 1 0 0 0,-1 0 0 0 0,1-1 0 0 0,1 0 0 0 0,9 9 0 0 0,-9-10-194 0 0,-1 1 0 0 0,0 0 1 0 0,0 0-1 0 0,5 8 0 0 0,-8-10-229 0 0,0-1 0 0 0,-1 1 0 0 0,1 0 0 0 0,-1 0 0 0 0,0-1 0 0 0,0 1 0 0 0,0 0 1 0 0,-1 0-1 0 0,1 0 0 0 0,-1 5 0 0 0,1 8 283 0 0,5 32 0 0 0,1 6 1 0 0,-5-41-373 0 0,1-1 0 0 0,0 0 0 0 0,1 0 0 0 0,0 0 0 0 0,11 22 0 0 0,-11-26 0 0 0,-1-1 0 0 0,2 2 0 0 0,16 15 0 0 0,-14-18 0 0 0,-5 1-64 0 0,-2-8-44 0 0,-1 0 0 0 0,1 1-1 0 0,-1-1 1 0 0,1 0 0 0 0,-1 1-1 0 0,1-1 1 0 0,-1 0 0 0 0,0 0 0 0 0,1 0-1 0 0,-1 1 1 0 0,1-1 0 0 0,-1 0-1 0 0,1 0 1 0 0,-1 0 0 0 0,0 0 0 0 0,1 0-1 0 0,-1 0 1 0 0,1 0 0 0 0,-1 0-1 0 0,1 0 1 0 0,-1-1 0 0 0,0 1 0 0 0,1 0-1 0 0,-1 0 1 0 0,1 0 0 0 0,-1-1-1 0 0,1 1 1 0 0,-1 0 0 0 0,0-1 0 0 0,0 0 168 0 0,-20-9-3057 0 0,13 3 1462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 10135 0 0,'-28'-11'4899'0'0,"28"11"-4234"0"0,0 0-121 0 0,-17 8 996 0 0,1-2-516 0 0,14-6-512 0 0,2 1 0 0 0,-3 2-271 0 0,0 0-1 0 0,0 0 0 0 0,0 0 1 0 0,0 0-1 0 0,0-1 0 0 0,0 0 1 0 0,-1 0-1 0 0,1 0 1 0 0,-6 3-1 0 0,-20 13 872 0 0,24-13-1087 0 0,0 1-1 0 0,0 0 1 0 0,1 0-1 0 0,-1 0 1 0 0,2 0-1 0 0,-4 8 1 0 0,-9 13-25 0 0,12-20 0 0 0,0 0 0 0 0,1 0 0 0 0,-3 9 0 0 0,-3 4 0 0 0,8-17-5 0 0,-7 9-123 0 0,7-11-568 0 0,10 0-2496 0 0,1-2-3971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10135 0 0,'-4'0'48'0'0,"-5"0"6528"0"0,9 0-6538 0 0,0 0-1 0 0,-1 0 0 0 0,1 0 0 0 0,0 0 1 0 0,0 0-1 0 0,0 1 0 0 0,0-1 0 0 0,0 0 1 0 0,-1 0-1 0 0,1 0 0 0 0,0 0 1 0 0,0 0-1 0 0,0 1 0 0 0,0-1 0 0 0,0 0 1 0 0,0 0-1 0 0,0 0 0 0 0,-1 0 0 0 0,1 1 1 0 0,0-1-1 0 0,0 0 0 0 0,0 0 1 0 0,0 0-1 0 0,0 1 0 0 0,0-1 0 0 0,0 0 1 0 0,0 0-1 0 0,0 0 0 0 0,0 1 1 0 0,0-1-1 0 0,0 0 0 0 0,0 0 0 0 0,0 0 1 0 0,0 0-1 0 0,0 1 0 0 0,0-1 0 0 0,1 0 1 0 0,-1 0-1 0 0,0 0 0 0 0,0 1 1 0 0,4 12 1161 0 0,-1-4 169 0 0,-3-7-1285 0 0,3 7 350 0 0,5 8-333 0 0,-7-13 48 0 0,0 0 0 0 0,1 1 1 0 0,-2-1-1 0 0,1 0 0 0 0,0 0 0 0 0,-1 0 0 0 0,0 1 0 0 0,0-1 1 0 0,0 0-1 0 0,0 1 0 0 0,-1-1 0 0 0,-2 8 0 0 0,-1 3-112 0 0,-1-1 0 0 0,-10 19 0 0 0,2-3-22 0 0,4-8 23 0 0,0-1 98 0 0,1 2 1 0 0,-7 28-1 0 0,11-36 389 0 0,2-11-372 0 0,1 0 0 0 0,0 0 1 0 0,0 0-1 0 0,1 0 0 0 0,-1 0 0 0 0,1 5 0 0 0,0-7-151 0 0,0 0 1 0 0,0 0-1 0 0,0 0 0 0 0,0-1 0 0 0,1 1 0 0 0,-1 0 1 0 0,0 0-1 0 0,1 0 0 0 0,0-1 0 0 0,-1 1 1 0 0,1 0-1 0 0,0-1 0 0 0,0 1 0 0 0,1 1 0 0 0,1 3-3 0 0,-2-5 2 0 0,-1 0 0 0 0,1 1 0 0 0,-1-1 0 0 0,1 1 0 0 0,0-1 0 0 0,0 0 0 0 0,-1 1 0 0 0,1-1 0 0 0,0 0 0 0 0,0 0 0 0 0,0 0 0 0 0,1 1 0 0 0,-1-1 0 0 0,0 0 0 0 0,0-1 0 0 0,1 1 0 0 0,1 1 0 0 0,2 1 0 0 0,-2-1-56 0 0,-1 0 0 0 0,1-1 0 0 0,0 1-1 0 0,0-1 1 0 0,0 0 0 0 0,0 0 0 0 0,1 0 0 0 0,-1 0-1 0 0,0 0 1 0 0,0-1 0 0 0,1 1 0 0 0,-1-1 0 0 0,0 0 0 0 0,0 0-1 0 0,6-1 1 0 0,2 0-208 0 0,1-2 0 0 0,-1 0 0 0 0,11-4-1 0 0,-16 5 245 0 0,-3 1-16 0 0,-1 1-1 0 0,0-1 1 0 0,0 0-1 0 0,1-1 1 0 0,-1 1 0 0 0,0 0-1 0 0,0 0 1 0 0,0-1-1 0 0,0 0 1 0 0,3-3-1 0 0,-5 4-194 0 0,1 0 0 0 0,0 0 0 0 0,0 0-1 0 0,-1 0 1 0 0,1 0 0 0 0,-1 0-1 0 0,1 0 1 0 0,-1-1 0 0 0,0 1 0 0 0,1 0-1 0 0,-1 0 1 0 0,0 0 0 0 0,0-3 0 0 0,2-4-4813 0 0,4 0-1394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3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8287 0 0,'0'0'191'0'0,"0"0"26"0"0,0 0 9 0 0,0-1-34 0 0,-4-5-10 0 0,4 5 560 0 0,0 1 234 0 0,0 0 42 0 0,0 0-63 0 0,0 0-290 0 0,-1-5 1281 0 0,1 3 1075 0 0,7-1-2299 0 0,-7 3-743 0 0,5-2 619 0 0,-1 1-1 0 0,1-1 0 0 0,0 1 1 0 0,0 0-1 0 0,9 0 1 0 0,2 1-304 0 0,30 5 1 0 0,-7-1-269 0 0,-19-3 180 0 0,-8 1 353 0 0,-1-2 0 0 0,12 0 0 0 0,10-1-394 0 0,-32 1-231 0 0,0 0 0 0 0,-1 0-1 0 0,1 0 1 0 0,0 0 0 0 0,0 0 0 0 0,-1 0-1 0 0,1 0 1 0 0,0 0 0 0 0,0 0 0 0 0,-1-1-1 0 0,1 1 1 0 0,0 0 0 0 0,-1-1 0 0 0,1 1-1 0 0,0-1 1 0 0,-1 1 0 0 0,1 0 0 0 0,0-1-1 0 0,-1 1 1 0 0,1-1 0 0 0,-1 0-1 0 0,1 1 1 0 0,-1-1 0 0 0,1 1 0 0 0,-1-1-1 0 0,0 0 1 0 0,1 1 0 0 0,-1-1 0 0 0,0 0-1 0 0,1 0 1 0 0,-1-1 0 0 0,1-1-502 0 0,3-11-946 0 0,-6 1-20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23039 0 0,'0'0'1057'0'0,"0"0"-29"0"0,2-2-658 0 0,2-2-329 0 0,19-22 35 0 0,-22 24 71 0 0,1 0 0 0 0,-1 0 0 0 0,0 0-1 0 0,0 0 1 0 0,0 0 0 0 0,0-1 0 0 0,0 1-1 0 0,0 0 1 0 0,0-1 0 0 0,-1 1 0 0 0,1 0-1 0 0,-1-4 1 0 0,1 4-11 0 0,0 0 0 0 0,0 1 0 0 0,-1-1 0 0 0,2 0 0 0 0,-1 0 0 0 0,0 1-1 0 0,0-1 1 0 0,0 1 0 0 0,3-3 0 0 0,-3 3 41 0 0,0 0-161 0 0,-1 1 0 0 0,0 0 0 0 0,0 0 0 0 0,0-1-1 0 0,0 1 1 0 0,0 0 0 0 0,0-1 0 0 0,0 1 0 0 0,1 0 0 0 0,-1-1 0 0 0,0 1 0 0 0,0 0-1 0 0,0-1 1 0 0,0 1 0 0 0,0 0 0 0 0,-1 0 0 0 0,1-1 0 0 0,0 1 0 0 0,0 0-1 0 0,0-1 1 0 0,0 1 0 0 0,0 0 0 0 0,0-1 0 0 0,0 1 0 0 0,-1 0 0 0 0,1 0 0 0 0,0-1-1 0 0,0 1 1 0 0,0 0 0 0 0,-1 0 0 0 0,1-1 0 0 0,0 1 0 0 0,0 0 0 0 0,0 0 0 0 0,-1 0-1 0 0,1 0 1 0 0,0-1 0 0 0,-1 1 0 0 0,1 0 0 0 0,0 0 0 0 0,0 0 0 0 0,-1 0-1 0 0,1 0 1 0 0,0 0 0 0 0,-1 0 0 0 0,1 0 0 0 0,-1 0 0 0 0,-11-4-2690 0 0,0 1-7222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5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 10135 0 0,'0'0'231'0'0,"0"0"29"0"0,0 0 19 0 0,0 0 37 0 0,0 0 125 0 0,0 0 58 0 0,0 0 11 0 0,0 0 70 0 0,0 0 286 0 0,1 2 124 0 0,0 0-655 0 0,1 0-104 0 0,10 4 1414 0 0,-8-5-1152 0 0,0 0 0 0 0,0 0 0 0 0,1 0 0 0 0,-1-1 0 0 0,1 1 1 0 0,-1-1-1 0 0,7 0 0 0 0,-1-1-450 0 0,-9 1 178 0 0,-1 0 166 0 0,21-4 1053 0 0,-17 1-1359 0 0,0 2-40 0 0,20-2 74 0 0,-16 2 256 0 0,-7 1 117 0 0,-1 0 21 0 0,2-1-66 0 0,5 0-294 0 0,2 0-133 0 0,-6 0-16 0 0,-9 1 0 0 0,-16 0 0 0 0,17 0 0 0 0,1-1 0 0 0,-15 1 0 0 0,-104 20 1116 0 0,13-2-184 0 0,86-14-932 0 0,-45 13 0 0 0,0 0 0 0 0,-46 7 0 0 0,110-23 0 0 0,-19 5 0 0 0,2 2 0 0 0,17-5 0 0 0,6 0 0 0 0,5 0 0 0 0,22 6 0 0 0,-21-7 0 0 0,-1 0 0 0 0,1 0 0 0 0,0 0 0 0 0,-1 1 0 0 0,0 0 0 0 0,0 1 0 0 0,10 6 0 0 0,-6-4 0 0 0,1-1 0 0 0,0 1 0 0 0,14 3 0 0 0,-13-4 0 0 0,0-1 0 0 0,21 13 0 0 0,-26-13 0 0 0,0 0 0 0 0,0-1 0 0 0,1 0 0 0 0,8 2 0 0 0,-9-3 0 0 0,0 0 0 0 0,0 1 0 0 0,-1 0 0 0 0,1 0 0 0 0,7 5 0 0 0,-9-2 0 0 0,-4 2 0 0 0,-2-5 0 0 0,1-1 0 0 0,-1 0 0 0 0,0 1 0 0 0,0-1 0 0 0,0 0 0 0 0,-1 1 0 0 0,1-1 0 0 0,0 0 0 0 0,-1 0 0 0 0,1 0 0 0 0,-1 0 0 0 0,0 0 0 0 0,0-1 0 0 0,-2 3 0 0 0,-5 2 0 0 0,1 0 0 0 0,-13 6 0 0 0,3-2 0 0 0,0 1 0 0 0,0-1 0 0 0,-1-1 0 0 0,-1 0 0 0 0,-27 7 0 0 0,-7 4 0 0 0,-2 1 0 0 0,42-17 0 0 0,1 2 0 0 0,-1-1 0 0 0,1 2 0 0 0,0-1 0 0 0,-16 13 0 0 0,20-12 0 0 0,8-7 0 0 0,1 1 0 0 0,0-1 0 0 0,0 0 0 0 0,0 0 0 0 0,-1 0 0 0 0,1 0 0 0 0,0 1 0 0 0,0-1 0 0 0,0 0 0 0 0,-1 0 0 0 0,1 0 0 0 0,0 1 0 0 0,0-1 0 0 0,0 0 0 0 0,0 0 0 0 0,0 1 0 0 0,0-1 0 0 0,-1 0 0 0 0,1 0 0 0 0,0 1 0 0 0,0-1 0 0 0,0 0 0 0 0,0 0 0 0 0,0 1 0 0 0,0-1 0 0 0,0 0 0 0 0,0 0 0 0 0,0 1 0 0 0,0-1 0 0 0,0 0 0 0 0,0 0 0 0 0,1 1 0 0 0,-1-1 0 0 0,0 0 0 0 0,0 0 0 0 0,0 1 0 0 0,0-1 0 0 0,0 0 0 0 0,0 0 0 0 0,1 1 0 0 0,-1-1 0 0 0,0 0 0 0 0,0 0 0 0 0,0 0 0 0 0,0 1 0 0 0,1-1 0 0 0,-1 0 0 0 0,0 0 0 0 0,0 0 0 0 0,1 0 0 0 0,-1 0 0 0 0,0 1 0 0 0,0-1 0 0 0,1 0 0 0 0,-1 0 0 0 0,0 0 0 0 0,0 0 0 0 0,1 0 0 0 0,4 3 0 0 0,5 3 0 0 0,9 1 0 0 0,-8-3 0 0 0,5 1 0 0 0,-11-7 0 0 0,-1 1 0 0 0,21 1 0 0 0,-1 1 0 0 0,1 2 0 0 0,-1 0 0 0 0,34 9 0 0 0,-34-5 0 0 0,-16-5 0 0 0,0 1 0 0 0,1-1 0 0 0,-1-1 0 0 0,15 2 0 0 0,-1-4 0 0 0,40-5 0 0 0,-60 6 0 0 0,0-1 0 0 0,0 1 0 0 0,0 0 0 0 0,0 0 0 0 0,0-1 0 0 0,0 1 0 0 0,0 1 0 0 0,-1-1 0 0 0,1 0 0 0 0,2 1 0 0 0,5-1 0 0 0,42 0-133 0 0,-49 0-563 0 0,-2 0-258 0 0,0 0-56 0 0,0 0-13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5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79 6447 0 0,'0'0'298'0'0,"0"0"-10"0"0,0 0-50 0 0,3-8 1462 0 0,-3 7-1547 0 0,1 0 0 0 0,-1-1 0 0 0,0 1 0 0 0,1 0 0 0 0,0 0 0 0 0,-1 1 0 0 0,1-1 0 0 0,0 0 0 0 0,-1 0 0 0 0,1 0 0 0 0,0 0 0 0 0,0 0 0 0 0,0 1 0 0 0,0-1 0 0 0,0 0 0 0 0,-1 1 0 0 0,1-1 0 0 0,1 1 0 0 0,0-1 0 0 0,-1 0 871 0 0,-1 1 0 0 0,10-13 2048 0 0,-10 13-2986 0 0,0 0 0 0 0,0-1 0 0 0,0 1 0 0 0,0 0 0 0 0,1-1-1 0 0,-1 1 1 0 0,0 0 0 0 0,0-1 0 0 0,0 1 0 0 0,0 0 0 0 0,0-1 0 0 0,0 1-1 0 0,0 0 1 0 0,0-1 0 0 0,0 1 0 0 0,0 0 0 0 0,0-1 0 0 0,0 1 0 0 0,0 0-1 0 0,0-1 1 0 0,0 1 0 0 0,0 0 0 0 0,-1-1 0 0 0,1 1 0 0 0,0 0 0 0 0,0-1-1 0 0,0 1 1 0 0,0 0 0 0 0,-1 0 0 0 0,1-1 0 0 0,0 1 0 0 0,0 0 0 0 0,-1 0-1 0 0,1-1 1 0 0,0 1 0 0 0,0 0 0 0 0,-1 0 0 0 0,1 0 0 0 0,-1-1 0 0 0,-2-2 183 0 0,2 3 243 0 0,1 0 0 0 0,-2-16 3159 0 0,1 9-3582 0 0,1 6 282 0 0,0 1 117 0 0,0 0 21 0 0,0 0-66 0 0,0 1-294 0 0,1 0-148 0 0,0 0 0 0 0,0 1 0 0 0,0-1 0 0 0,0 0 0 0 0,-1 1 0 0 0,1-1 0 0 0,0 1 0 0 0,-1-1 0 0 0,1 1 0 0 0,-1-1 0 0 0,0 1 0 0 0,0 0 0 0 0,1-1 0 0 0,-1 1 0 0 0,0-1 0 0 0,0 1 0 0 0,-1 0 0 0 0,1-1 0 0 0,0 2 0 0 0,-2 1-2 0 0,1 0 1 0 0,0 0 0 0 0,-1-1-1 0 0,0 1 1 0 0,-3 4-1 0 0,-1 3 0 0 0,-7 20 1 0 0,-9 33 0 0 0,-1 2 0 0 0,11-24 0 0 0,7-26 0 0 0,1 0 0 0 0,-11 21 0 0 0,11-27 0 0 0,2-5 0 0 0,1-6 0 0 0,2-7 0 0 0,1 5 0 0 0,-1 1 0 0 0,0-1 0 0 0,1 0 0 0 0,-1 0 0 0 0,0 0 0 0 0,-1 0 0 0 0,1 0 0 0 0,0 0 0 0 0,0-6 0 0 0,0 4 0 0 0,0 0 0 0 0,1 0 0 0 0,-1 0 0 0 0,1 0 0 0 0,1 0 0 0 0,-1 0 0 0 0,1 1 0 0 0,-1-1 0 0 0,6-6 0 0 0,8-15 0 0 0,-12 20 0 0 0,0 1 0 0 0,0-1 0 0 0,0 1 0 0 0,1 0 0 0 0,0 0 0 0 0,0 0 0 0 0,10-7 0 0 0,-9 7 0 0 0,0 0 0 0 0,0 0 0 0 0,0-1 0 0 0,-1 0 0 0 0,7-8 0 0 0,-12 13 0 0 0,1 0 0 0 0,0 0 0 0 0,-1 0 0 0 0,1 1 0 0 0,0-1 0 0 0,0 0 0 0 0,0 1 0 0 0,0-1 0 0 0,0 1 0 0 0,0-1 0 0 0,-1 1 0 0 0,1-1 0 0 0,0 1 0 0 0,0 0 0 0 0,1-1 0 0 0,-1 1 0 0 0,0 0 0 0 0,0 0 0 0 0,1 0 0 0 0,9 0 0 0 0,-9 4 0 0 0,1 0 0 0 0,-1-1 0 0 0,0 1 0 0 0,0 0 0 0 0,0 0 0 0 0,-1 0 0 0 0,1 0 0 0 0,0 5 0 0 0,1-1 0 0 0,-3-5 0 0 0,1 0 0 0 0,-1 0 0 0 0,0 1 0 0 0,0-1 0 0 0,0 0 0 0 0,0 0 0 0 0,-1 0 0 0 0,0 0 0 0 0,1 1 0 0 0,-1-1 0 0 0,0 0 0 0 0,0 0 0 0 0,0 0 0 0 0,-1-1 0 0 0,-2 6 0 0 0,-6 15 0 0 0,7-17 0 0 0,0 0 0 0 0,0 0 0 0 0,-1 0 0 0 0,0 0 0 0 0,0-1 0 0 0,0 1 0 0 0,-1-1 0 0 0,0 0 0 0 0,0 0 0 0 0,0-1 0 0 0,-1 0 0 0 0,1 1 0 0 0,-1-2 0 0 0,0 1 0 0 0,-12 5 0 0 0,-14 3 0 0 0,28-10 0 0 0,4-2 0 0 0,-1 1 0 0 0,1-1 0 0 0,-1 0 0 0 0,1 0 0 0 0,0 0 0 0 0,-1 1 0 0 0,1-1 0 0 0,-1 0 0 0 0,1 0 0 0 0,0 0 0 0 0,-1 0 0 0 0,1 0 0 0 0,-1 0 0 0 0,1 0 0 0 0,-1 0 0 0 0,1 0 0 0 0,0 0 0 0 0,-1 0 0 0 0,1 0 0 0 0,-1 0 0 0 0,1 0 0 0 0,-1 0 0 0 0,1 0 0 0 0,0 0 0 0 0,-1 0 0 0 0,1-1 0 0 0,-1 1 0 0 0,1 0 0 0 0,0 0 0 0 0,-1-1 0 0 0,1 1 0 0 0,-1 0 0 0 0,-5-5 0 0 0,6 5 0 0 0,-1 0 0 0 0,1 0 0 0 0,0 0 0 0 0,0 0 0 0 0,-1 0 0 0 0,1-1 0 0 0,0 1 0 0 0,0 0 0 0 0,0 0 0 0 0,-1 0 0 0 0,1-1 0 0 0,0 1 0 0 0,0 0 0 0 0,0 0 0 0 0,0 0 0 0 0,0-1 0 0 0,-1 1 0 0 0,1 0 0 0 0,0 0 0 0 0,0-1 0 0 0,0 1 0 0 0,0 0 0 0 0,0 0 0 0 0,0-1 0 0 0,0 1 0 0 0,0 0 0 0 0,0-1 0 0 0,0 1 0 0 0,0 0 0 0 0,0 0 0 0 0,0-1 0 0 0,0 1 0 0 0,0 0 0 0 0,0 0 0 0 0,0-1 0 0 0,0 1 0 0 0,1 0 0 0 0,-1 0 0 0 0,0-1 0 0 0,0 1 0 0 0,0 0 0 0 0,0 0 0 0 0,0 0 0 0 0,1-1 0 0 0,-1 1 0 0 0,0 0 0 0 0,0 0 0 0 0,0 0 0 0 0,1 0 0 0 0,-1-1 0 0 0,0 1 0 0 0,1-1 0 0 0,-1 1 0 0 0,0 0 0 0 0,0-1 0 0 0,0 1 0 0 0,0-1 0 0 0,1 1 0 0 0,-1 0 0 0 0,0-1 0 0 0,0 1 0 0 0,1 0 0 0 0,-1 0 0 0 0,0-1 0 0 0,1 1 0 0 0,-1 0 0 0 0,0 0 0 0 0,1-1 0 0 0,-1 1 0 0 0,0 0 0 0 0,1 0 0 0 0,-1 0 0 0 0,1-1 0 0 0,-1 1 0 0 0,0 0 0 0 0,1 0 0 0 0,-1 0 0 0 0,1 0 0 0 0,-1 0 0 0 0,0 0 0 0 0,1 0 0 0 0,-1 0 0 0 0,1 0 0 0 0,-1 0 0 0 0,0 0 0 0 0,1 0 0 0 0,-1 0 0 0 0,1 1 0 0 0,-1-1 0 0 0,0 0 0 0 0,1 0 0 0 0,-1 0 0 0 0,0 0 0 0 0,1 1 0 0 0,0 0 0 0 0,2-1 0 0 0,-1 1 0 0 0,0 0 0 0 0,1-1 0 0 0,-1 1 0 0 0,0 0 0 0 0,1 1 0 0 0,-1-1 0 0 0,0 0 0 0 0,0 1 0 0 0,3 2 0 0 0,0 4 0 0 0,-4-4-106 0 0,0 0-1 0 0,-1-1 1 0 0,1 1-1 0 0,-1 0 1 0 0,0 0-1 0 0,0 0 1 0 0,0-1-1 0 0,-1 1 1 0 0,1 0-1 0 0,-1 0 1 0 0,0-1 0 0 0,-3 8-1 0 0,4-10-336 0 0,1 0 294 0 0,5 4-7 0 0,-5-4-569 0 0,-1-1-246 0 0,0 0-42 0 0,0 0-214 0 0,1-2-858 0 0,31-28-2923 0 0,-16 9 2449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5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17503 0 0,'0'0'399'0'0,"0"0"60"0"0,0 0 21 0 0,0 0-59 0 0,1-2-136 0 0,9-6 1841 0 0,-7 5-1774 0 0,0 0 1 0 0,0 1-1 0 0,0-1 1 0 0,0 1-1 0 0,0 0 0 0 0,0 0 1 0 0,1 0-1 0 0,-1 1 1 0 0,1-1-1 0 0,6-1 1 0 0,13-1-344 0 0,45-3-1 0 0,-60 7-8 0 0,1 0 0 0 0,-10 5 0 0 0,-6 12-3955 0 0,3-10-1795 0 0,3-6 3703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5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13823 0 0,'0'0'315'0'0,"-1"1"45"0"0,-48 32 616 0 0,48-32-256 0 0,1-1 249 0 0,0 0 45 0 0,0 0-61 0 0,3 2-736 0 0,1 0-1 0 0,-1 0 1 0 0,1-1 0 0 0,0 1-1 0 0,-1-1 1 0 0,1 0 0 0 0,0 1-1 0 0,0-2 1 0 0,7 2 0 0 0,5 1 365 0 0,-12-1-321 0 0,0-2-1 0 0,0 1 1 0 0,0 0-1 0 0,0-1 1 0 0,0 0-1 0 0,7 0 1 0 0,7 0-578 0 0,-16 0-379 0 0,7 3-2496 0 0,-7-3-3971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5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30 15663 0 0,'0'0'38'0'0,"-1"0"0"0"0,1 0 0 0 0,0 0-1 0 0,-1 0 1 0 0,1-1 0 0 0,0 1 0 0 0,-1 0-1 0 0,1 0 1 0 0,0 0 0 0 0,-1-1 0 0 0,1 1 0 0 0,0 0-1 0 0,0 0 1 0 0,0-1 0 0 0,-1 1 0 0 0,1 0-1 0 0,0-1 1 0 0,0 1 0 0 0,0 0 0 0 0,0-1-1 0 0,-1 1 1 0 0,1 0 0 0 0,0-1 0 0 0,0 1 0 0 0,0 0-1 0 0,0-1 1 0 0,0 1 0 0 0,0-1 0 0 0,0 1-1 0 0,0 0 1 0 0,0-1 0 0 0,0 1 0 0 0,0 0 0 0 0,0-1-1 0 0,0 1 1 0 0,0 0 0 0 0,1-1 0 0 0,-1 1-1 0 0,0 0 1 0 0,0-1 0 0 0,0 1 0 0 0,0 0-1 0 0,1-1 1 0 0,-1 1 0 0 0,0 0 0 0 0,1-1 0 0 0,-1 0 4 0 0,0 1 0 0 0,1-1 0 0 0,-1 0 1 0 0,1 0-1 0 0,0 1 0 0 0,-1-1 1 0 0,1 0-1 0 0,0 1 0 0 0,-1-1 0 0 0,1 1 1 0 0,0-1-1 0 0,0 1 0 0 0,-1-1 1 0 0,1 1-1 0 0,0-1 0 0 0,0 1 0 0 0,0 0 1 0 0,1-1-1 0 0,-6-3 1549 0 0,2 4 2078 0 0,-31 17-3652 0 0,27-10-17 0 0,2 12 0 0 0,1-10 0 0 0,9-5 0 0 0,0-1 0 0 0,0-1 0 0 0,0 0 0 0 0,1-1 0 0 0,-1 1 0 0 0,0-1 0 0 0,8 0 0 0 0,54 9 1440 0 0,-67-10-1413 0 0,1 0-1 0 0,-1 0 0 0 0,0 1 1 0 0,0-1-1 0 0,1 1 1 0 0,-1-1-1 0 0,0 1 1 0 0,0-1-1 0 0,0 1 0 0 0,0 0 1 0 0,0 0-1 0 0,0-1 1 0 0,0 1-1 0 0,0 0 1 0 0,0 0-1 0 0,0 0 1 0 0,0 0-1 0 0,0 0 0 0 0,-1 0 1 0 0,1 0-1 0 0,0 0 1 0 0,0 2-1 0 0,-1-2-26 0 0,1 0 0 0 0,-1-1 0 0 0,1 1 0 0 0,-1-1 0 0 0,0 1 0 0 0,1 0 0 0 0,-1-1 0 0 0,0 1 0 0 0,0 0 0 0 0,0-1 0 0 0,1 1 0 0 0,-1 0 0 0 0,0-1 0 0 0,0 1 0 0 0,0 0 0 0 0,0-1 0 0 0,0 1 0 0 0,0 0 0 0 0,0-1 0 0 0,0 1 0 0 0,-1 0 0 0 0,1-1 0 0 0,0 1 0 0 0,0 0 0 0 0,-1-1 0 0 0,1 1 0 0 0,0 0 0 0 0,0-1 0 0 0,-1 1 0 0 0,1-1 0 0 0,-1 1 0 0 0,0 0 0 0 0,-1 1 0 0 0,1 0 0 0 0,0-1 0 0 0,1 0 0 0 0,-1-1 0 0 0,1 1 0 0 0,0 0 0 0 0,-1 0 0 0 0,1-1 0 0 0,0 1 0 0 0,0 0 0 0 0,-1 0 0 0 0,1-1 0 0 0,0 1 0 0 0,0 0 0 0 0,0 0 0 0 0,0 0 0 0 0,0-1 0 0 0,0 1 0 0 0,0 0 0 0 0,0 0 0 0 0,1 1 0 0 0,-1 0 34 0 0,-1 0-1 0 0,1 0 0 0 0,-1 0 1 0 0,1 0-1 0 0,-1-1 0 0 0,1 1 1 0 0,-1 0-1 0 0,0 0 1 0 0,0 0-1 0 0,0-1 0 0 0,0 1 1 0 0,0-1-1 0 0,0 1 1 0 0,-1-1-1 0 0,1 1 0 0 0,0-1 1 0 0,-1 1-1 0 0,-2 1 1 0 0,-4 3 306 0 0,-1-1 0 0 0,-13 7 0 0 0,7-4-112 0 0,-79 45-63 0 0,84-47-165 0 0,9-6 0 0 0,1 1 0 0 0,0-1 0 0 0,0 0 0 0 0,0 0 0 0 0,-1 0 0 0 0,1 0 0 0 0,0 0 0 0 0,0 0 0 0 0,0 1 0 0 0,0-1 0 0 0,-1 0 0 0 0,1 0 0 0 0,0 0 0 0 0,0 0 0 0 0,0 1 0 0 0,0-1 0 0 0,0 0 0 0 0,-1 0 0 0 0,1 0 0 0 0,0 1 0 0 0,0-1 0 0 0,0 0 0 0 0,0 0 0 0 0,0 0 0 0 0,0 1 0 0 0,0-1 0 0 0,0 0 0 0 0,0 0 0 0 0,0 1 0 0 0,0-1 0 0 0,0 1 0 0 0,10 4 0 0 0,-3-2 0 0 0,5 2 0 0 0,9-3 0 0 0,20 5 0 0 0,-31-5 0 0 0,-4 4-133 0 0,-5 3-705 0 0,-1-7-1725 0 0,0-2-3639 0 0,0 0-1510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0:5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177 170 10135 0 0,'-9'0'231'0'0,"7"0"29"0"0,2 0 19 0 0,-2-1-41 0 0,-20-4 702 0 0,21 4 38 0 0,1 1 40 0 0,-7-7 2106 0 0,6 7-3120 0 0,1 0 1 0 0,0 0-1 0 0,0 0 0 0 0,0 0 0 0 0,0 0 1 0 0,0 0-1 0 0,0-1 0 0 0,0 1 0 0 0,0 0 0 0 0,0 0 1 0 0,-1 0-1 0 0,1 0 0 0 0,0 0 0 0 0,0 0 1 0 0,0 0-1 0 0,0 0 0 0 0,0-1 0 0 0,0 1 0 0 0,0 0 1 0 0,0 0-1 0 0,0 0 0 0 0,0 0 0 0 0,0 0 1 0 0,0 0-1 0 0,0-1 0 0 0,0 1 0 0 0,0 0 0 0 0,0 0 1 0 0,0 0-1 0 0,0 0 0 0 0,0 0 0 0 0,0 0 1 0 0,0-1-1 0 0,0 1 0 0 0,0 0 0 0 0,0 0 0 0 0,0 0 1 0 0,0 0-1 0 0,1 0 0 0 0,-1 0 0 0 0,0 0 1 0 0,0 0-1 0 0,0-1 0 0 0,0 1 0 0 0,0 0 0 0 0,0 0 1 0 0,0 0-1 0 0,8-3-186 0 0,-2 1 3309 0 0,-5 1-2937 0 0,1-1-152 0 0,-4-9 1297 0 0,-2-5 105 0 0,5 11-1291 0 0,6 0-133 0 0,-3 2-2 0 0,1 0-1 0 0,-1 1 1 0 0,1 0-1 0 0,5-2 1 0 0,-1 1 361 0 0,-8 2 113 0 0,-1 1 21 0 0,0 0-66 0 0,2-1-423 0 0,-1-1 1 0 0,1 1 0 0 0,0-1-1 0 0,0 1 1 0 0,0 0 0 0 0,0-1-1 0 0,3 0 1 0 0,17-6-21 0 0,-15 5 0 0 0,-3 2 0 0 0,0-1 0 0 0,1 1 0 0 0,-1 0 0 0 0,0 1 0 0 0,0-1 0 0 0,8 1 0 0 0,-7-1 262 0 0,-3 1-100 0 0,1 0 0 0 0,-1 0 1 0 0,1 0-1 0 0,-1 0 1 0 0,1 1-1 0 0,-1-1 0 0 0,1 1 1 0 0,-1-1-1 0 0,1 1 1 0 0,1 1-1 0 0,45 9-162 0 0,15 5 0 0 0,-62-16 0 0 0,2 2 0 0 0,0-1 0 0 0,1 0 0 0 0,-1 0 0 0 0,1-1 0 0 0,-1 1 0 0 0,1-1 0 0 0,-1 0 0 0 0,6-1 0 0 0,28-2 0 0 0,11-2 0 0 0,-20 0 0 0 0,-9 3 0 0 0,-14 1 0 0 0,-7-3 0 0 0,8 0 0 0 0,3-6 0 0 0,-9 10 0 0 0,0 0 0 0 0,-1-1 0 0 0,1 1 0 0 0,-1-1 0 0 0,1 1 0 0 0,-1-1 0 0 0,1 1 0 0 0,-1-1 0 0 0,1 1 0 0 0,-1-1 0 0 0,1 1 0 0 0,-1-1 0 0 0,0 1 0 0 0,1-2 0 0 0,-1 1 0 0 0,0 1 0 0 0,-1-1 0 0 0,1 0 0 0 0,0 1 0 0 0,0-1 0 0 0,-1 1 0 0 0,1-1 0 0 0,-1 1 0 0 0,1-1 0 0 0,0 1 0 0 0,-1-1 0 0 0,1 1 0 0 0,-1-1 0 0 0,1 1 0 0 0,-1 0 0 0 0,1-1 0 0 0,-1 1 0 0 0,0 0 0 0 0,1-1 0 0 0,-1 1 0 0 0,0-1 0 0 0,-3-3 0 0 0,6-4 0 0 0,-5 5 0 0 0,0 3 0 0 0,-4-6 0 0 0,6 5 0 0 0,0-1 0 0 0,0 1 0 0 0,0 0 0 0 0,-1-1 0 0 0,1 1 0 0 0,0 0 0 0 0,0 0 0 0 0,-1 0 0 0 0,1 0 0 0 0,-1 0 0 0 0,1 0 0 0 0,-1 0 0 0 0,0 1 0 0 0,1-1 0 0 0,-1 1 0 0 0,1-1 0 0 0,-3 0 0 0 0,-28-1 0 0 0,29 2 0 0 0,-12 0 0 0 0,0 1 0 0 0,-25 4 0 0 0,37-4 0 0 0,1-1 0 0 0,-1 1 0 0 0,0 0 0 0 0,0 0 0 0 0,1 0 0 0 0,-1 0 0 0 0,1 0 0 0 0,-1 0 0 0 0,1 1 0 0 0,-3 1 0 0 0,-2 2 0 0 0,-2 1 0 0 0,1 0 0 0 0,0 1 0 0 0,0 0 0 0 0,1 0 0 0 0,-1 1 0 0 0,2 0 0 0 0,-1 1 0 0 0,-10 17 0 0 0,-4 4 0 0 0,10-14 0 0 0,-14 28 0 0 0,10-16 0 0 0,8-10 0 0 0,7-15 0 0 0,-1-1 0 0 0,0 1 0 0 0,0-1 0 0 0,0 1 0 0 0,-1-1 0 0 0,1 1 0 0 0,-3 2 0 0 0,2-2 0 0 0,0 0 0 0 0,-1 0 0 0 0,1 0 0 0 0,-1-1 0 0 0,0 1 0 0 0,0-1 0 0 0,0 1 0 0 0,0-1 0 0 0,0 0 0 0 0,0-1 0 0 0,-4 3 0 0 0,3-4 0 0 0,0 1 0 0 0,0 0 0 0 0,0-1 0 0 0,1 0 0 0 0,-1 0 0 0 0,0 0 0 0 0,0-1 0 0 0,0 1 0 0 0,0-1 0 0 0,1 0 0 0 0,-1 0 0 0 0,-6-2 0 0 0,-3-2-7 0 0,0-1 0 0 0,0 0 0 0 0,0 0 0 0 0,1-2 0 0 0,0 1-1 0 0,0-2 1 0 0,1 1 0 0 0,-13-13 0 0 0,10 8-474 0 0,-8-7-483 0 0,10 4-6193 0 0,6 4-1001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0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6447 0 0,'0'0'142'0'0,"0"0"22"0"0,0 0 13 0 0,3-4-20 0 0,8-10-50 0 0,-8 11 274 0 0,-3 3 110 0 0,0 0 18 0 0,0 0 3 0 0,0 0 0 0 0,0 0 0 0 0,9-5 1536 0 0,-8 3-1467 0 0,-1 1-1 0 0,1-1 0 0 0,-1 0 0 0 0,1 0 1 0 0,-1 1-1 0 0,0-1 0 0 0,0 0 0 0 0,0 0 1 0 0,0 0-1 0 0,0 1 0 0 0,0-1 0 0 0,0 0 1 0 0,0 0-1 0 0,-2-2 0 0 0,2 3-68 0 0,0 1 0 0 0,0 0 0 0 0,0 0 0 0 0,0 0-69 0 0,-1-1-294 0 0,1 1-149 0 0,0-1 1 0 0,0 1-1 0 0,-1 0 0 0 0,1 0 0 0 0,0-1 1 0 0,0 1-1 0 0,0 0 0 0 0,0-1 1 0 0,0 1-1 0 0,0 0 0 0 0,0 0 0 0 0,0-1 1 0 0,0 1-1 0 0,0 0 0 0 0,0-1 0 0 0,0 1 1 0 0,0 0-1 0 0,0 0 0 0 0,0-1 1 0 0,0 1-1 0 0,0 0 0 0 0,0 0 0 0 0,0-1 1 0 0,0 1-1 0 0,0 0 0 0 0,0-1 0 0 0,1 1 1 0 0,-1 0-1 0 0,0 0 0 0 0,0-1 1 0 0,0 1-1 0 0,0 0 0 0 0,1 0 0 0 0,-1 0 1 0 0,0-1-1 0 0,0 1 0 0 0,1 0 0 0 0,-1 0 1 0 0,0 0-1 0 0,0 0 0 0 0,1 0 1 0 0,-1-1-1 0 0,0 1 0 0 0,0 0 0 0 0,1 0 1 0 0,-1 0-1 0 0,0 0 0 0 0,0 0 0 0 0,1 0 1 0 0,11-3 73 0 0,-11 3 297 0 0,-1 0 117 0 0,9 6 613 0 0,-3-2-1085 0 0,-5-3-16 0 0,0 0 0 0 0,0 0 0 0 0,0-1 0 0 0,0 1 0 0 0,0 0 0 0 0,-1 0 0 0 0,1 0 0 0 0,0 0 0 0 0,0 0 0 0 0,-1 1 0 0 0,1-1 0 0 0,-1 0 0 0 0,1 0 0 0 0,-1 0 0 0 0,1 1 0 0 0,-1-1 0 0 0,1 2 0 0 0,0 1 0 0 0,3 12 0 0 0,1-1 0 0 0,-2 0 0 0 0,0 1 0 0 0,-2 0 0 0 0,1 22 0 0 0,-1-29 0 0 0,1 80 0 0 0,-3-19 0 0 0,-2-19 0 0 0,2-31 0 0 0,1-19 0 0 0,-1-1 0 0 0,1 1 0 0 0,0-1 0 0 0,0 1 0 0 0,0 0 0 0 0,0-1 0 0 0,-1 1 0 0 0,1-1 0 0 0,0 1 0 0 0,0-1 0 0 0,0 1 0 0 0,0 0 0 0 0,0-1 0 0 0,0 1 0 0 0,0-1 0 0 0,0 1 0 0 0,1 0 0 0 0,-1-1 0 0 0,0 1 0 0 0,0-1 0 0 0,0 1 0 0 0,1-1 0 0 0,-1 1 0 0 0,0-1 0 0 0,1 1 0 0 0,-1-1 0 0 0,1 1 0 0 0,0 1 0 0 0,-30-25-5684 0 0,28 22 3699 0 0,1 1-51 0 0,0 0-11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0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11975 0 0,'0'0'267'0'0,"0"0"42"0"0,0 0 17 0 0,0 0-28 0 0,0 0-58 0 0,0 0 491 0 0,0 0 238 0 0,0 0 45 0 0,0 0-61 0 0,0 0-288 0 0,0 0-121 0 0,0 0-28 0 0,-1 1-4 0 0,-17 14 386 0 0,1 1 0 0 0,1 0 0 0 0,-18 25 0 0 0,19-25-708 0 0,0 0 1 0 0,-28 22-1 0 0,19-18-153 0 0,-35 20-37 0 0,36-23-64 0 0,36-23-1006 0 0,5-3 36 0 0,-7 0-1265 0 0,1 0-1 0 0,21-10 1 0 0,-9 5-259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0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 6447 0 0,'0'0'298'0'0,"0"0"-10"0"0,1 0-188 0 0,4-3 49 0 0,-3 2 571 0 0,-2 1 249 0 0,0 0 45 0 0,0 0 8 0 0,0 0 2 0 0,0 0 0 0 0,0 0 0 0 0,0 0-69 0 0,0 0-290 0 0,0 0-121 0 0,0 0-28 0 0,0 0-4 0 0,0 0 0 0 0,-5 5 133 0 0,1 0-1 0 0,-1 0 0 0 0,2 1 0 0 0,-1 0 1 0 0,1 0-1 0 0,-1 0 0 0 0,-3 11 1 0 0,-11 49 21 0 0,7-26-308 0 0,-7 48 451 0 0,13-61-544 0 0,0-1 1 0 0,-10 27-1 0 0,13-48-265 0 0,1-2 0 0 0,0 0 0 0 0,1 0 0 0 0,-1 1 0 0 0,0-1 0 0 0,1 0 0 0 0,0 5 0 0 0,0 2 0 0 0,5-4 0 0 0,-2-5 0 0 0,1-1 0 0 0,-1 1 0 0 0,0-1 0 0 0,1 0 0 0 0,-1 0 0 0 0,0-1 0 0 0,0 1 0 0 0,5-2 0 0 0,0 1 0 0 0,1-1-386 0 0,0-1 0 0 0,0 0 0 0 0,-1-1 0 0 0,1 1-1 0 0,-1-2 1 0 0,0 1 0 0 0,9-7 0 0 0,-6 4-198 0 0,15-9-3400 0 0,-16 8 1937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0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0-155 0 0,0 0 443 0 0,0 0 227 0 0,0 0 44 0 0,0 0-61 0 0,0 0-288 0 0,0 1-458 0 0,0-1 1 0 0,0 1-1 0 0,0 0 0 0 0,0-1 0 0 0,0 1 0 0 0,0 0 1 0 0,0-1-1 0 0,1 1 0 0 0,-1-1 0 0 0,0 1 0 0 0,0 0 1 0 0,1-1-1 0 0,-1 1 0 0 0,1 0 0 0 0,8 3 184 0 0,1 0 0 0 0,-1-1 0 0 0,1 0 0 0 0,0 0-1 0 0,0-1 1 0 0,13 1 0 0 0,-13-2-65 0 0,28 2 1324 0 0,-36-3-1785 0 0,-1 0 0 0 0,0 0 0 0 0,0 0 0 0 0,1 0-1 0 0,-1 0 1 0 0,0 0 0 0 0,0 0 0 0 0,0 0 0 0 0,1-1 0 0 0,-1 1-1 0 0,0 0 1 0 0,0-1 0 0 0,0 1 0 0 0,1-1 0 0 0,-1 1 0 0 0,0-1-1 0 0,0 0 1 0 0,0 1 0 0 0,0-1 0 0 0,1-1 0 0 0,0-1-1048 0 0,7-1-5980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39 19351 0 0,'0'0'886'0'0,"2"-3"-21"0"0,15-16-520 0 0,-15 17-71 0 0,-1 0-1 0 0,1 1 0 0 0,0-1 0 0 0,0 1 1 0 0,0 0-1 0 0,0 0 0 0 0,0-1 1 0 0,1 1-1 0 0,-1 1 0 0 0,0-1 1 0 0,0 0-1 0 0,1 1 0 0 0,3-2 1 0 0,-4 3-130 0 0,0 1-1 0 0,0-1 1 0 0,0 0 0 0 0,0 1 0 0 0,0-1-1 0 0,-1 1 1 0 0,1-1 0 0 0,0 1 0 0 0,-1 0 0 0 0,0 0-1 0 0,2 2 1 0 0,-1 0-115 0 0,0 0 0 0 0,-1 0 0 0 0,1 1 0 0 0,-1-1 0 0 0,0 1 0 0 0,0-1 1 0 0,0 1-1 0 0,-1-1 0 0 0,0 1 0 0 0,0 0 0 0 0,0-1 0 0 0,0 1 0 0 0,-1 0 0 0 0,-2 8 0 0 0,-1 5 31 0 0,-2 0 0 0 0,-8 21 0 0 0,4-15-948 0 0,-27 44 0 0 0,27-52-568 0 0,-2 0 0 0 0,0 0 0 0 0,-17 16 0 0 0,7-11-7136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0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13823 0 0,'0'0'315'0'0,"0"0"45"0"0,0 0 21 0 0,0 0-49 0 0,0 0-149 0 0,0 0 194 0 0,0 0 110 0 0,0 0 22 0 0,0 0 3 0 0,-8 6 1024 0 0,6-4-1152 0 0,0 1 1 0 0,0-1-1 0 0,0 1 0 0 0,0 0 0 0 0,1 0 1 0 0,-1 0-1 0 0,1 0 0 0 0,-1 0 0 0 0,1 0 0 0 0,-1 4 1 0 0,-4 36 133 0 0,5-32-531 0 0,-1 0-1 0 0,-2 11 0 0 0,-3 4 14 0 0,-24 68 0 0 0,29-86 72 0 0,2-6 299 0 0,0-2 117 0 0,0 0 21 0 0,2-1-66 0 0,1 0-429 0 0,1-1 1 0 0,-1 0 0 0 0,0 0-1 0 0,1 0 1 0 0,-1 0-1 0 0,0-1 1 0 0,-1 1 0 0 0,1-1-1 0 0,3-3 1 0 0,24-32 6 0 0,-17 21-23 0 0,-1 0 2 0 0,1 1 0 0 0,1 1 0 0 0,0 0 0 0 0,1 1 0 0 0,1 1 0 0 0,25-17 0 0 0,-21 16 0 0 0,-11 10 0 0 0,-2 5 0 0 0,-6 0 0 0 0,0-1 0 0 0,-1 0 0 0 0,1 0 0 0 0,0 0 0 0 0,-1 1 0 0 0,1-1 0 0 0,-1 0 0 0 0,0 0 0 0 0,1 1 0 0 0,-1-1 0 0 0,1 0 0 0 0,-1 1 0 0 0,1-1 0 0 0,-1 1 0 0 0,0-1 0 0 0,1 1 0 0 0,-1-1 0 0 0,0 1 0 0 0,1-1 0 0 0,-1 1 0 0 0,0-1 0 0 0,0 1 0 0 0,1-1 0 0 0,-1 1 0 0 0,0-1 0 0 0,0 1 0 0 0,0-1 0 0 0,0 1 0 0 0,0 0 0 0 0,1 3 0 0 0,0 0 0 0 0,0 0 0 0 0,-1 0 0 0 0,0 0 0 0 0,0 1 0 0 0,0-1 0 0 0,0 0 0 0 0,0 0 0 0 0,-1 0 0 0 0,0 0 0 0 0,-1 4 0 0 0,0-2 0 0 0,0 1 0 0 0,0-1 0 0 0,0 0 0 0 0,-1 0 0 0 0,0-1 0 0 0,-5 9 0 0 0,4-9 0 0 0,0-1 0 0 0,0 1 0 0 0,0-1 0 0 0,0 0 0 0 0,0 0 0 0 0,-1 0 0 0 0,0 0 0 0 0,0-1 0 0 0,0 0 0 0 0,0 0 0 0 0,0 0 0 0 0,-1-1 0 0 0,1 1 0 0 0,-1-2 0 0 0,0 1 0 0 0,0 0 0 0 0,1-1 0 0 0,-1 0 0 0 0,0 0 0 0 0,0-1 0 0 0,0 0 0 0 0,0 0 0 0 0,0 0 0 0 0,-7-2 0 0 0,13 2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0,4 8 0 0 0,6 6 0 0 0,20 34 0 0 0,-24-40 0 0 0,1 0 0 0 0,-7-8 0 0 0,0 1 0 0 0,0-1 0 0 0,1 0 0 0 0,-1 1 0 0 0,0-1 0 0 0,1 0 0 0 0,-1 0 0 0 0,0 1 0 0 0,1-1 0 0 0,-1 0 0 0 0,0 1 0 0 0,1-1 0 0 0,-1 0 0 0 0,0 0 0 0 0,1 0 0 0 0,-1 0 0 0 0,1 1 0 0 0,-1-1 0 0 0,1 0 0 0 0,-1 0 0 0 0,1 0 0 0 0,-1 0 0 0 0,1 0 0 0 0,6 1 0 0 0,-6-1-312 0 0,1 0-1 0 0,0 0 1 0 0,-1 0-1 0 0,1 0 1 0 0,0 0-1 0 0,-1 0 1 0 0,1 0-1 0 0,0-1 1 0 0,-1 1-1 0 0,1-1 1 0 0,-1 0 0 0 0,1 1-1 0 0,-1-1 1 0 0,1 0-1 0 0,-1 0 1 0 0,1 0-1 0 0,-1 0 1 0 0,0 0-1 0 0,2-2 1 0 0,3-2-1223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0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0,'0'0'719'0'0,"0"0"-20"0"0,8-2-278 0 0,5-2 2264 0 0,27-4 0 0 0,-2 6-2038 0 0,-36 1-647 0 0,1 0 4 0 0,17 4-72 0 0,-19-2-269 0 0,-1-1-138 0 0,0 0-1431 0 0,0 0-5600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0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17503 0 0,'0'0'399'0'0,"0"0"60"0"0,0 0 21 0 0,-1 0-59 0 0,-9 3 1341 0 0,12-3 1208 0 0,4 1-3469 0 0,68 10 499 0 0,-61-8 0 0 0,-8-2 0 0 0,0 0 0 0 0,-1 0 0 0 0,1 0 0 0 0,0 1 0 0 0,5 2 0 0 0,-9-3 14 0 0,-1-1 1 0 0,1 0-1 0 0,0 1 0 0 0,0-1 0 0 0,-1 1 1 0 0,1-1-1 0 0,0 1 0 0 0,-1-1 0 0 0,1 1 1 0 0,-1 0-1 0 0,1-1 0 0 0,-1 1 0 0 0,1 0 1 0 0,0 0-1 0 0,-2 5 155 0 0,1-5-95 0 0,0 1 37 0 0,0 0 0 0 0,-1 0 0 0 0,1 0 0 0 0,-1-1-1 0 0,0 1 1 0 0,1 0 0 0 0,-1 0 0 0 0,0 0-1 0 0,0-1 1 0 0,0 1 0 0 0,0 0 0 0 0,-1-1 0 0 0,1 1-1 0 0,-3 2 1 0 0,-24 20-217 0 0,21-18 237 0 0,-19 12 387 0 0,-37 23 1 0 0,36-26-50 0 0,-35 29 1 0 0,55-37-470 0 0,7 1 0 0 0,0-6 0 0 0,1-1 0 0 0,0 0 0 0 0,0 0 0 0 0,0 0 0 0 0,1 0 0 0 0,-1 0 0 0 0,0 0 0 0 0,0 0 0 0 0,1 0 0 0 0,-1 0 0 0 0,0 0 0 0 0,1-1 0 0 0,-1 1 0 0 0,1 0 0 0 0,-1-1 0 0 0,1 0 0 0 0,-1 1 0 0 0,1-1 0 0 0,-1 0 0 0 0,1 1 0 0 0,-1-1 0 0 0,3 0 0 0 0,5 0 0 0 0,-1 0 0 0 0,15-2 0 0 0,132-22 0 0 0,-145 24 0 0 0,-6 7 72 0 0,-4-4 77 0 0,0 0 0 0 0,-1-1 0 0 0,1 1-1 0 0,-1 0 1 0 0,1 0 0 0 0,-1 0 0 0 0,0-1 0 0 0,0 1 0 0 0,-2 3-1 0 0,2-2 107 0 0,0-3-457 0 0,1-1-248 0 0,-9 4-1314 0 0,9-3 1516 0 0,-1 0 0 0 0,0-1 0 0 0,0 1 0 0 0,0 0 0 0 0,0-1 0 0 0,0 1 0 0 0,0-1 0 0 0,-1 0 0 0 0,1 1 0 0 0,0-1 0 0 0,-2 1 0 0 0,-13-2-1784 0 0,12 1-15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2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17 10135 0 0,'0'0'231'0'0,"0"0"29"0"0,0 0 19 0 0,0-1-41 0 0,-1-6-44 0 0,0 6 552 0 0,1 1 232 0 0,0 0 40 0 0,0-1-913 0 0,0 1 0 0 0,0-1 0 0 0,-1 1 1 0 0,1-1-1 0 0,0 1 0 0 0,-1 0 0 0 0,1-1 0 0 0,-1 1 0 0 0,1-1 0 0 0,0 1 0 0 0,-1 0 0 0 0,1-1 0 0 0,-1 1 0 0 0,1 0 0 0 0,-1-1 0 0 0,1 1 0 0 0,-1 0 0 0 0,1 0 0 0 0,-1 0 0 0 0,1 0 0 0 0,-1-1 0 0 0,1 1 1 0 0,-1 0-1 0 0,1 0 0 0 0,-1 0 0 0 0,0 0 0 0 0,1 0 0 0 0,-1 0 0 0 0,1 0 0 0 0,-1 0 0 0 0,1 0 0 0 0,-1 1 0 0 0,1-1 0 0 0,-1 0 0 0 0,1 0 0 0 0,-1 0 0 0 0,0 1 0 0 0,-19 6 1143 0 0,15-3-1041 0 0,0-1-1 0 0,0 1 1 0 0,0 0 0 0 0,1 0-1 0 0,-1 0 1 0 0,1 1-1 0 0,0-1 1 0 0,1 1-1 0 0,-1 0 1 0 0,-3 7 0 0 0,-4 9-328 0 0,-12 30 0 0 0,7-12 242 0 0,11-29-121 0 0,-98 217 0 0 0,98-213 0 0 0,2-9 0 0 0,1-1 0 0 0,0 1 0 0 0,1 0 0 0 0,-1 0 0 0 0,1 0 0 0 0,0 0 0 0 0,-1 10 0 0 0,4-3 0 0 0,-1-9-29 0 0,0 0 1 0 0,1-1-1 0 0,-1 1 0 0 0,1-1 1 0 0,-1 0-1 0 0,1 1 0 0 0,0-1 1 0 0,0 0-1 0 0,0 0 0 0 0,0 0 1 0 0,0 0-1 0 0,1 0 0 0 0,-1-1 0 0 0,1 1 1 0 0,-1-1-1 0 0,1 1 0 0 0,-1-1 1 0 0,1 0-1 0 0,0 0 0 0 0,-1 0 1 0 0,1-1-1 0 0,0 1 0 0 0,0 0 0 0 0,0-1 1 0 0,5 0-1 0 0,-1 0-457 0 0,0 0-1 0 0,0 0 1 0 0,0-1-1 0 0,0 0 1 0 0,0 0-1 0 0,0 0 1 0 0,0-1-1 0 0,0-1 1 0 0,7-2 0 0 0,15-11-1560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6447 0 0,'0'0'298'0'0,"0"0"-10"0"0,0 0-50 0 0,0 0 493 0 0,0 0 238 0 0,0 0 45 0 0,0 0 8 0 0,2-1 2 0 0,31-9 5752 0 0,-31 9-6264 0 0,-2 1 0 0 0,9-1 2059 0 0,7 7-1454 0 0,7 6-1117 0 0,-7-1 0 0 0,-13-9 0 0 0,20 13 72 0 0,-21-13 299 0 0,9 17 1069 0 0,-5-5-1280 0 0,4-1-155 0 0,-7-7-5 0 0,0-1 0 0 0,0 1 0 0 0,0 0 0 0 0,-1 0 0 0 0,0 0 0 0 0,0 0 0 0 0,-1 1 0 0 0,0-1 0 0 0,0 0 0 0 0,0 1 0 0 0,-1-1 0 0 0,0 0 0 0 0,0 1 0 0 0,0-1 0 0 0,-1 1 0 0 0,0-1 0 0 0,0 0 0 0 0,-3 7 0 0 0,-1 13 0 0 0,5-22 0 0 0,-1-1 0 0 0,1 1 0 0 0,-1-1 0 0 0,0 1 0 0 0,0 0 0 0 0,-3 6 0 0 0,-35 75 0 0 0,-2 19 0 0 0,41-100 13 0 0,-16 24-90 0 0,15-27-260 0 0,1-1-138 0 0,0 0-33 0 0,0 0 65 0 0,0 0-757 0 0,0 0-4274 0 0,0 0-1857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0,'0'0'382'0'0,"0"0"-8"0"0,8-5 210 0 0,6 1 8760 0 0,24 0-8449 0 0,-9-2 710 0 0,-17 3-1619 0 0,-2 2 530 0 0,0-1-1 0 0,0 2 1 0 0,13-1-1 0 0,55 6-515 0 0,-70-4 0 0 0,10 2 0 0 0,2 3 0 0 0,3 0 256 0 0,0-1 0 0 0,0 0 0 0 0,0-2 0 0 0,1-1 0 0 0,-1 0 0 0 0,1-2 0 0 0,23-3 0 0 0,76-6-256 0 0,-102 7 0 0 0,85 2 0 0 0,-92 2 0 0 0,0-1 0 0 0,15 5 0 0 0,-18-4 0 0 0,0 0 0 0 0,0 0 0 0 0,0-1 0 0 0,12-1 0 0 0,26 2 0 0 0,97-7 0 0 0,-123 5 0 0 0,-6-1 0 0 0,24-3 0 0 0,11 1 0 0 0,22-4 0 0 0,-32 9 0 0 0,-40-2 0 0 0,16-2 0 0 0,1-1 0 0 0,10-1 0 0 0,-6 0 0 0 0,35-2 0 0 0,-29 7 0 0 0,44-2 0 0 0,-46 0 0 0 0,-2-2 0 0 0,9 4 0 0 0,-50-2-378 0 0,1 1 0 0 0,-26 3-1 0 0,23-1-5524 0 0,0-1-2059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2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0,'0'0'107'0'0,"0"0"-19"0"0,0 0 60 0 0,0 0 233 0 0,0 0 106 0 0,0 0 22 0 0,0 0-66 0 0,0 0-631 0 0,0 0-1483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2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6447 0 0,'0'0'142'0'0,"0"0"22"0"0,0 0 13 0 0,0 0 55 0 0,0 0 181 0 0,0 0 78 0 0,0 0 18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0,0 1-294 0 0,-2 7-133 0 0,1-1 166 0 0,0 1 0 0 0,-1-1 0 0 0,0 0 0 0 0,0 0 0 0 0,-1 0 0 0 0,0-1 0 0 0,0 1 0 0 0,-1-1 0 0 0,0 1 0 0 0,0-1-1 0 0,-6 7 1 0 0,5-7-317 0 0,-1 4 135 0 0,0 0 0 0 0,0 1 0 0 0,2-1 0 0 0,-8 21 0 0 0,7-15 0 0 0,-12 21 0 0 0,14-30 0 0 0,0 1 0 0 0,0 0 0 0 0,-1 8 0 0 0,-6 16 0 0 0,0-3 0 0 0,2 2 0 0 0,6-28 0 0 0,-1 18 0 0 0,2-2 0 0 0,2-11 72 0 0,0-8 53 0 0,0-1-1 0 0,1 1 0 0 0,-1-1 1 0 0,0 1-1 0 0,0-1 0 0 0,0 0 1 0 0,0 0-1 0 0,1 1 0 0 0,-1-1 1 0 0,1-2-1 0 0,4-4-60 0 0,-1 1 0 0 0,-1-1 0 0 0,1-1-1 0 0,-1 1 1 0 0,0-1 0 0 0,-1 1 0 0 0,0-1 0 0 0,0 0 0 0 0,3-16-1 0 0,-3 13-69 0 0,0 0 0 0 0,1 0 0 0 0,0 0 0 0 0,8-12 0 0 0,-4 8 6 0 0,-7 12 0 0 0,0 0 0 0 0,0 1 0 0 0,1-1 0 0 0,-1 1 0 0 0,1-1 0 0 0,-1 1 0 0 0,1 0 0 0 0,0 0 0 0 0,0 0 0 0 0,0 0 0 0 0,0 0 0 0 0,1 0 0 0 0,2-2 0 0 0,35-21 0 0 0,-38 22 0 0 0,-2 2 0 0 0,1 1 0 0 0,-1-1 0 0 0,0 1 0 0 0,1-1 0 0 0,-1 0 0 0 0,1 1 0 0 0,0-1 0 0 0,-1 1 0 0 0,1-1 0 0 0,-1 1 0 0 0,1 0 0 0 0,0-1 0 0 0,-1 1 0 0 0,1 0 0 0 0,0-1 0 0 0,-1 1 0 0 0,1 0 0 0 0,0 0 0 0 0,1-1 0 0 0,0 0 0 0 0,-1 0 0 0 0,0 1 0 0 0,0 0 0 0 0,0-1 0 0 0,0 1 0 0 0,0 0 0 0 0,0 0 0 0 0,0 0 0 0 0,0 0 0 0 0,0 0 0 0 0,0 0 0 0 0,0 0 0 0 0,0 0 0 0 0,0 0 0 0 0,0 0 0 0 0,0 0 0 0 0,1 1 0 0 0,1-2 0 0 0,24 10 0 0 0,-8-3 0 0 0,2-2 0 0 0,-13 1 0 0 0,-3 4 0 0 0,-4 1 72 0 0,-3-5 124 0 0,0-1 0 0 0,0 0 0 0 0,-1 1 0 0 0,0-1 0 0 0,0 0 0 0 0,0-1 0 0 0,0 1 0 0 0,-1-1 0 0 0,-6 6 0 0 0,-38 24-176 0 0,-18 12-24 0 0,59-41 4 0 0,0-2 0 0 0,6 3 0 0 0,3 7 0 0 0,-2-3 0 0 0,0-8 0 0 0,0 1 0 0 0,0-1 0 0 0,0 0 0 0 0,0 1 0 0 0,0-1 0 0 0,0 1 0 0 0,1-1 0 0 0,-1 0 0 0 0,1 0 0 0 0,-1 1 0 0 0,1-1 0 0 0,-1 0 0 0 0,1 0 0 0 0,0 1 0 0 0,-1-1 0 0 0,1 0 0 0 0,2 2 0 0 0,4 6 0 0 0,-6-7 0 0 0,11 8 0 0 0,-5-5 0 0 0,3 0 0 0 0,-2-2 0 0 0,0 0-64 0 0,-7-3-273 0 0,-1 0-138 0 0,0 0-1034 0 0,0 0-4210 0 0,0 0-1801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3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8287 0 0,'0'0'382'0'0,"0"0"-8"0"0,-1 0-240 0 0,-6 0 19 0 0,6 0 567 0 0,1 0 249 0 0,0 0 45 0 0,0 0-61 0 0,0 0-288 0 0,0 0-121 0 0,0 0-28 0 0,0 0-4 0 0,0 0 0 0 0,0 0 0 0 0,0 0 0 0 0,0 0 0 0 0,0 0 0 0 0,1-1 0 0 0,2 0-236 0 0,-1 0 0 0 0,1 0-1 0 0,0 0 1 0 0,-1 0 0 0 0,1 0-1 0 0,0 0 1 0 0,-1 1 0 0 0,1-1-1 0 0,0 1 1 0 0,0 0 0 0 0,0 0-1 0 0,3 0 1 0 0,27-7 1347 0 0,-13 7-1606 0 0,-2 0-17 0 0,30 3 0 0 0,-41-2-133 0 0,-6-1-563 0 0,-1 0-257 0 0,0 0-58 0 0,0 0-148 0 0,0 0-573 0 0,0 0-253 0 0,0 0-51 0 0,0 0-11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3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 15663 0 0,'0'0'356'0'0,"0"0"50"0"0,0 0 20 0 0,0 0-42 0 0,-5-3-165 0 0,2 3-54 0 0,0 0 0 0 0,0 0 0 0 0,0 1 0 0 0,1-1 1 0 0,-1 1-1 0 0,0-1 0 0 0,0 1 0 0 0,0 0 0 0 0,0 0 0 0 0,-4 3 0 0 0,-27 18 1879 0 0,27-17-1903 0 0,6-5-140 0 0,1 0-1 0 0,-1 1 0 0 0,1-1 1 0 0,-1 0-1 0 0,1 1 0 0 0,0-1 1 0 0,-1 0-1 0 0,1 1 0 0 0,0-1 1 0 0,-1 1-1 0 0,1-1 0 0 0,0 1 1 0 0,0-1-1 0 0,-1 1 0 0 0,1-1 1 0 0,0 1-1 0 0,0-1 0 0 0,0 1 1 0 0,-1-1-1 0 0,1 1 0 0 0,0-1 1 0 0,0 1-1 0 0,0-1 0 0 0,0 1 1 0 0,0-1-1 0 0,0 1 0 0 0,0-1 1 0 0,0 1-1 0 0,1-1 0 0 0,-1 1 1 0 0,0-1-1 0 0,0 1 0 0 0,0-1 1 0 0,0 1-1 0 0,1-1 0 0 0,-1 1 1 0 0,0-1-1 0 0,0 1 1 0 0,1-1-1 0 0,-1 1 0 0 0,1-1 1 0 0,-1 1-1 0 0,1-1 1 0 0,-1 2-1 0 0,1 2 0 0 0,10 3 0 0 0,-5-5 6 0 0,0-1 0 0 0,0 0-1 0 0,1 0 1 0 0,-1 0 0 0 0,1 0-1 0 0,-1-1 1 0 0,0 0 0 0 0,1-1-1 0 0,8-1 1 0 0,5 0 380 0 0,-3 2 15 0 0,1 0 0 0 0,-1 2 1 0 0,19 3-1 0 0,-16-1-401 0 0,-18-2 0 0 0,-1-2 0 0 0,-1 0 0 0 0,0 0 0 0 0,1 0 0 0 0,-1 0 0 0 0,1 0 0 0 0,-1 0 0 0 0,0 1 0 0 0,1-1 0 0 0,-1 0 0 0 0,0 0 0 0 0,1 0 0 0 0,-1 0 0 0 0,0 1 0 0 0,1-1 0 0 0,-1 0 0 0 0,0 1 0 0 0,0-1 0 0 0,1 0 0 0 0,-1 0 0 0 0,0 1 0 0 0,0-1 0 0 0,1 0 0 0 0,-1 1 0 0 0,0-1 0 0 0,0 0 0 0 0,0 1 0 0 0,0-1 0 0 0,0 1 0 0 0,0-1 0 0 0,1 0 0 0 0,-1 1 0 0 0,0-1 0 0 0,0 1 0 0 0,0-1 0 0 0,0 0 0 0 0,0 1 0 0 0,0-1 0 0 0,-1 0 0 0 0,1 1 0 0 0,0-1 0 0 0,0 1 0 0 0,0-1 0 0 0,0 0 0 0 0,0 1 0 0 0,0-1 0 0 0,-1 1 0 0 0,1-1 0 0 0,-1 5 0 0 0,-1 0-1 0 0,1 0 1 0 0,-1 0-1 0 0,0 0 1 0 0,0 0 0 0 0,-1-1-1 0 0,1 1 1 0 0,-1-1-1 0 0,0 0 1 0 0,0 1 0 0 0,-1-1-1 0 0,1-1 1 0 0,-1 1-1 0 0,-5 4 1 0 0,-5 3 26 0 0,0-1 0 0 0,-28 16 0 0 0,22-15 114 0 0,4-3 166 0 0,0 1 0 0 0,0 0 0 0 0,1 2 0 0 0,0 0 0 0 0,-24 24 0 0 0,35-29-306 0 0,8 0 0 0 0,3-3 0 0 0,-1 0 0 0 0,1-1 0 0 0,0 0 0 0 0,0 0 0 0 0,-1-1 0 0 0,1 0 0 0 0,10 0 0 0 0,-16-1 0 0 0,-1 1 0 0 0,21 0-163 0 0,29 0-1 0 0,-35-1 90 0 0,-14 0-401 0 0,-1 0-33 0 0,0 0-72 0 0,0 0-285 0 0,0 0-126 0 0,0 0-29 0 0,0 0-4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94 13823 0 0,'0'-2'315'0'0,"1"-4"-138"0"0,0 1 1 0 0,-1-1-1 0 0,0 1 0 0 0,0-1 1 0 0,-1 0-1 0 0,0 1 0 0 0,0-1 1 0 0,0 1-1 0 0,0-1 0 0 0,-1 1 1 0 0,0-1-1 0 0,0 1 0 0 0,-4-7 1 0 0,5 10 1266 0 0,1 2 76 0 0,0-1 189 0 0,-1-3-1525 0 0,0 4 3289 0 0,-1 10-3389 0 0,0 0 0 0 0,1-1-1 0 0,0 1 1 0 0,1 0 0 0 0,1 12-1 0 0,-1 26 31 0 0,-44 204 375 0 0,13-100-47 0 0,8-1-882 0 0,23-149 890 0 0,0-2 50 0 0,0 0-58 0 0,1-2-293 0 0,8-9-143 0 0,0 0 0 0 0,9-18 1 0 0,-6 10-10 0 0,11-19 3 0 0,-12 19 0 0 0,19-26 0 0 0,-2 13 0 0 0,2 2 0 0 0,0 1 0 0 0,2 2 0 0 0,59-40 0 0 0,-65 52 0 0 0,-26 15 0 0 0,0 0 0 0 0,0 0 0 0 0,0-1 0 0 0,0 1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0,-2 7 0 0 0,-6 8 0 0 0,0-4 0 0 0,0-1 0 0 0,-1 1 0 0 0,0-2 0 0 0,-16 15 0 0 0,-46 28 0 0 0,14-11 0 0 0,52-36 0 0 0,12 0 0 0 0,-3-2 0 0 0,0 0 0 0 0,0 0 0 0 0,0 0 0 0 0,0 1 0 0 0,-1 0 0 0 0,1 0 0 0 0,-1 0 0 0 0,5 7 0 0 0,20 42 0 0 0,-9-14 0 0 0,-14-32-92 0 0,-1 0 1 0 0,1 0-1 0 0,-1-1 0 0 0,2 1 0 0 0,-1-1 1 0 0,12 9-1 0 0,-16-13 63 0 0,1-1-1 0 0,-1 0 1 0 0,1 0 0 0 0,-1-1 0 0 0,1 1-1 0 0,-1 0 1 0 0,1 0 0 0 0,0-1 0 0 0,-1 1-1 0 0,1-1 1 0 0,0 1 0 0 0,-1-1 0 0 0,1 0-1 0 0,0 0 1 0 0,0 0 0 0 0,-1 0 0 0 0,1 0-1 0 0,0 0 1 0 0,0 0 0 0 0,0 0 0 0 0,-1-1-1 0 0,1 1 1 0 0,0-1 0 0 0,-1 1 0 0 0,1-1 0 0 0,0 0-1 0 0,-1 0 1 0 0,1 0 0 0 0,-1 0 0 0 0,1 0-1 0 0,-1 0 1 0 0,0 0 0 0 0,1 0 0 0 0,-1 0-1 0 0,0-1 1 0 0,0 1 0 0 0,0 0 0 0 0,1-3-1 0 0,10-11-980 0 0,0-2-13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3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11975 0 0,'0'0'267'0'0,"0"0"42"0"0,0 0 17 0 0,0 0-28 0 0,0 0-58 0 0,0 0 491 0 0,0 0 238 0 0,0 0 45 0 0,0 0-61 0 0,-17 1 1284 0 0,13-1-2021 0 0,1 0-1 0 0,0 0 0 0 0,0 0 1 0 0,0 0-1 0 0,-1 1 1 0 0,1 0-1 0 0,0-1 0 0 0,0 1 1 0 0,0 0-1 0 0,0 1 0 0 0,0-1 1 0 0,0 0-1 0 0,-4 3 1 0 0,1 0-19 0 0,0 0 0 0 0,1 0 1 0 0,-1 0-1 0 0,1 1 1 0 0,-7 7-1 0 0,4-4-107 0 0,1 1 0 0 0,1 1 0 0 0,0-1 0 0 0,0 1 0 0 0,0 0 0 0 0,1 1 0 0 0,1-1 0 0 0,0 1 0 0 0,0 0 0 0 0,1 0 0 0 0,1 0 0 0 0,-1 0 0 0 0,2 0 0 0 0,0 1 0 0 0,0 11 0 0 0,1-5 81 0 0,-1-7-98 0 0,1-1-1 0 0,1 1 1 0 0,-1-1 0 0 0,2 1 0 0 0,4 18 0 0 0,0-10-561 0 0,14 27 0 0 0,-17-40 377 0 0,0 0 0 0 0,1-1 0 0 0,-1 1 0 0 0,2-1 0 0 0,-1 0-1 0 0,0 0 1 0 0,1 0 0 0 0,7 5 0 0 0,25 16-552 0 0,-10-12-5199 0 0,-1-6-1469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3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10135 0 0,'0'0'464'0'0,"0"0"-9"0"0,0 0-87 0 0,0 0 728 0 0,0 0 353 0 0,0 0 73 0 0,0 0-125 0 0,0 0-574 0 0,1 2-250 0 0,4 2-401 0 0,-1 0-1 0 0,-1 1 1 0 0,1 0 0 0 0,-1-1 0 0 0,1 1-1 0 0,-2 1 1 0 0,1-1 0 0 0,0 0 0 0 0,-1 1-1 0 0,2 8 1 0 0,1 1 262 0 0,-1 1-1 0 0,2 28 0 0 0,-5-32-338 0 0,-1 0 0 0 0,-1 0 0 0 0,0-1 0 0 0,0 1 0 0 0,-2-1 0 0 0,1 1 0 0 0,-1-1 0 0 0,-1 1 0 0 0,0-1 0 0 0,0-1 0 0 0,-1 1 0 0 0,-1 0 0 0 0,0-1 0 0 0,0 0 1 0 0,-1-1-1 0 0,-9 10 0 0 0,-2 2-254 0 0,-1-1 0 0 0,-1-1 1 0 0,-1-2-1 0 0,0 1 1 0 0,-43 24-1 0 0,37-29-4706 0 0,20-11 3330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19351 0 0,'0'0'439'0'0,"0"0"62"0"0,0 0 33 0 0,0 0-65 0 0,0 0-169 0 0,0 0 442 0 0,0 0 229 0 0,1 2 42 0 0,1 1-951 0 0,0 1 0 0 0,0-1 0 0 0,-1 1 0 0 0,1-1 0 0 0,-1 1 0 0 0,0 0 0 0 0,0-1-1 0 0,0 1 1 0 0,0 0 0 0 0,-1 0 0 0 0,0 0 0 0 0,1 0 0 0 0,-2 6 0 0 0,1-4-18 0 0,-1 1 1 0 0,-1 0-1 0 0,1 0 1 0 0,-1-1-1 0 0,0 1 1 0 0,0 0 0 0 0,-4 5-1 0 0,5-9-44 0 0,0-1 0 0 0,0 0 0 0 0,1 1 0 0 0,-1-1 0 0 0,1 0 0 0 0,0 1 0 0 0,-1-1 0 0 0,1 1 0 0 0,0-1 0 0 0,1 0 0 0 0,-1 1 0 0 0,0-1 0 0 0,1 3 0 0 0,-1-4 0 0 0,1 0 3 0 0,-1 0 1 0 0,0 0-1 0 0,0 0 0 0 0,1-1 0 0 0,-1 1 0 0 0,0 0 1 0 0,0 0-1 0 0,0 0 0 0 0,0 0 0 0 0,0 0 1 0 0,-1 0-1 0 0,1 0 0 0 0,0 0 0 0 0,0 0 0 0 0,0 0 1 0 0,-1 0-1 0 0,1 0 0 0 0,-1 0 0 0 0,1-1 1 0 0,-1 1-1 0 0,0 1 0 0 0,-1 6-409 0 0,3-4 93 0 0,0-1-1204 0 0,-1-1-3314 0 0,0-2 2275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23039 0 0,'0'0'528'0'0,"0"0"69"0"0,0 0 38 0 0,0 0-80 0 0,8 1 523 0 0,19-14 1792 0 0,-26 13-2808 0 0,0-1 0 0 0,0 1 1 0 0,0-1-1 0 0,-1 0 1 0 0,1 1-1 0 0,0-1 0 0 0,0 0 1 0 0,0 0-1 0 0,-1 0 0 0 0,1 0 1 0 0,0 1-1 0 0,-1-1 0 0 0,1 0 1 0 0,-1 0-1 0 0,2-2 1 0 0,-1-2 229 0 0,1 4 102 0 0,3-13 331 0 0,-5 13-895 0 0,0-1 0 0 0,1 1 0 0 0,-1 0 0 0 0,0 0 0 0 0,1 0 0 0 0,-1 0 0 0 0,0-1 0 0 0,0 1 0 0 0,0 0 0 0 0,0 0 0 0 0,0 0 0 0 0,-1-1 0 0 0,1 1 0 0 0,0 0 0 0 0,0 0 0 0 0,-1 0 0 0 0,1 0 0 0 0,-1-1 0 0 0,1 1 0 0 0,-1 0 0 0 0,1 0 0 0 0,-1 0 0 0 0,0 0 0 0 0,0 0 0 0 0,1 0 0 0 0,-1 1 0 0 0,0-1 0 0 0,0 0-1 0 0,0 0 1 0 0,0 0 0 0 0,0 1 0 0 0,-2-2 0 0 0,-9-10-1875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4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10135 0 0,'0'0'464'0'0,"0"0"-9"0"0,0 0-155 0 0,0 0 443 0 0,-6-2 853 0 0,2 0 1862 0 0,-7 2-1803 0 0,1 1 4941 0 0,12 0-6447 0 0,4 1-147 0 0,1 0-1 0 0,-1 0 1 0 0,1-1-1 0 0,-1 0 1 0 0,1 0-1 0 0,0 0 1 0 0,0-1-1 0 0,-1 0 1 0 0,1 0-1 0 0,0-1 1 0 0,9-1-1 0 0,10-2-3 0 0,16 1 2 0 0,-13 1 0 0 0,0 1 0 0 0,41 3 0 0 0,-60-1-133 0 0,-8-1-563 0 0,-4 1-258 0 0,0 0 455 0 0,-1 0 269 0 0,-1 0-5554 0 0,4-1 4248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4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0-129 0 0,1 3-581 0 0,0-1-231 0 0,1 0 1 0 0,-1 0 0 0 0,1 0-1 0 0,-1 0 1 0 0,1 0-1 0 0,0 0 1 0 0,0-1 0 0 0,0 1-1 0 0,0-1 1 0 0,0 1-1 0 0,0-1 1 0 0,0 0 0 0 0,1 0-1 0 0,-1 0 1 0 0,0 0-1 0 0,1 0 1 0 0,-1 0 0 0 0,1-1-1 0 0,-1 1 1 0 0,5 0-1 0 0,9 1 266 0 0,1-1 0 0 0,17-1 0 0 0,-26 0-353 0 0,41 3 685 0 0,-28-2-204 0 0,37-1 0 0 0,-16-2-467 0 0,-7-4-64 0 0,-34 6-273 0 0,7-2-723 0 0,-4 2-5583 0 0,-4 0-877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5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36 237 10135 0 0,'0'0'231'0'0,"0"0"29"0"0,0 0 19 0 0,-8 4 153 0 0,-5 1 1729 0 0,0 1 3544 0 0,12-6-4685 0 0,1 0-65 0 0,0 0-290 0 0,0 0-121 0 0,0 0-28 0 0,0 0-72 0 0,8-16-200 0 0,0 4 25 0 0,1 0 0 0 0,0 1 0 0 0,1 0 0 0 0,0 0 0 0 0,17-13 0 0 0,5-6 93 0 0,-24 22-362 0 0,10-10 0 0 0,28-36 0 0 0,-34 30 0 0 0,-5 9 0 0 0,-6 10 0 0 0,-5 6 0 0 0,-5 5 0 0 0,-18 25 0 0 0,2 0 0 0 0,0 2 0 0 0,2 1 0 0 0,-28 56 0 0 0,48-83 0 0 0,1 0 0 0 0,-1 1 0 0 0,-2 13 0 0 0,4-10 0 0 0,5-3 0 0 0,-2-7 0 0 0,0 0 0 0 0,-1 0 0 0 0,1-1 0 0 0,0 1 0 0 0,0 0 0 0 0,0-1 0 0 0,-1 0 0 0 0,1 1 0 0 0,0-1 0 0 0,0 0 0 0 0,0 0 0 0 0,0 0 0 0 0,0 0 0 0 0,0-1 0 0 0,0 1 0 0 0,0 0 0 0 0,-1-1 0 0 0,1 1 0 0 0,3-2 0 0 0,3-1 0 0 0,-1 0 0 0 0,1-1 0 0 0,7-4 0 0 0,3-4 0 0 0,-1 0 0 0 0,0-1 0 0 0,26-28 0 0 0,-17 13 0 0 0,27-38 0 0 0,-39 46 0 0 0,-13 16 0 0 0,-5 5 0 0 0,-6 5 0 0 0,3-1 0 0 0,0 1 0 0 0,0 0 0 0 0,0 0 0 0 0,0 0 0 0 0,1 1 0 0 0,0 0 0 0 0,1 0 0 0 0,-1 1 0 0 0,1-1 0 0 0,1 1 0 0 0,0 0 0 0 0,0 1 0 0 0,0-1 0 0 0,1 1 0 0 0,-4 15 0 0 0,5-12 0 0 0,1-8 0 0 0,0 0 0 0 0,0 0 0 0 0,1 1 0 0 0,0-1 0 0 0,-1 0 0 0 0,1 0 0 0 0,1 1 0 0 0,0 4 0 0 0,2 0 0 0 0,2-1 0 0 0,6 1 0 0 0,-6-9 0 0 0,-4-1 0 0 0,1 1 0 0 0,1 0 0 0 0,-1 0 0 0 0,1 0 0 0 0,-1 0 0 0 0,1 0 0 0 0,-1-1 0 0 0,1 1 0 0 0,-1-1 0 0 0,1 0 0 0 0,-1 0 0 0 0,0 0 0 0 0,0 0 0 0 0,1 0 0 0 0,-1 0 0 0 0,0-1 0 0 0,0 1 0 0 0,0-1 0 0 0,3-2 0 0 0,-1 0 0 0 0,4-2-2211 0 0,-1-1-1 0 0,10-11 1 0 0,-11 8-4955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0,0 0-49 0 0,1-1-220 0 0,6 0 108 0 0,-6 1 858 0 0,18 0 4679 0 0,0-1-4799 0 0,28-4-1 0 0,22-3 317 0 0,-66 7-1274 0 0,15 2 0 0 0,-8 0 0 0 0,-2 1-64 0 0,-7-2-273 0 0,-1 0-138 0 0,0 0-33 0 0,0 0-4 0 0,0 0 0 0 0,0 0 0 0 0,0 0 0 0 0,0 0-204 0 0,0 0-857 0 0,0 0-379 0 0,-1 1-80 0 0,-6 3-15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5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10135 0 0,'0'0'464'0'0,"0"0"-9"0"0,1 1-295 0 0,1-1-61 0 0,-1 1 1 0 0,0 0-1 0 0,0-1 1 0 0,1 1-1 0 0,-1-1 1 0 0,0 1-1 0 0,1-1 1 0 0,-1 0-1 0 0,0 1 1 0 0,1-1-1 0 0,-1 0 1 0 0,0 0-1 0 0,1 0 1 0 0,-1 0-1 0 0,1 0 1 0 0,-1-1-1 0 0,0 1 0 0 0,1 0 1 0 0,-1 0-1 0 0,3-2 1 0 0,3 0 678 0 0,107-12 6251 0 0,-106 13-6725 0 0,0 0-332 0 0,-7 1-297 0 0,-1 0-142 0 0,-6 18-1908 0 0,3-12 1053 0 0,0-3-1137 0 0,-1 4-2996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5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10135 0 0,'0'0'464'0'0,"0"0"-9"0"0,0 0-155 0 0,0 0 443 0 0,0 0 227 0 0,0 0 44 0 0,0 0-61 0 0,0 0-288 0 0,0 0-121 0 0,0 0-28 0 0,0 0-4 0 0,0 0 0 0 0,0 0 0 0 0,0 0 0 0 0,0 0-68 0 0,-1 2-217 0 0,-2 10 58 0 0,0-1-1 0 0,-1 1 1 0 0,-1-1 0 0 0,0 1 0 0 0,-1-1-1 0 0,-13 20 1 0 0,2-2 690 0 0,-19 48 1 0 0,-1 2-879 0 0,37-79-97 0 0,0 0 0 0 0,0 0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0,1 0 0 0 0,-1 0 0 0 0,0 0 0 0 0,0 0 0 0 0,0 0 0 0 0,0 0 0 0 0,6-2 0 0 0,6-4 0 0 0,-1-3 0 0 0,16-15 0 0 0,0-1 0 0 0,55-45 0 0 0,-39 36 0 0 0,-35 29 0 0 0,1 3 72 0 0,-7 2 299 0 0,-6 17 1069 0 0,-8 9-1275 0 0,10-22-165 0 0,0 0 0 0 0,-1 1 0 0 0,1-1 0 0 0,-1 0 0 0 0,0-1 0 0 0,-4 5 0 0 0,2 0 0 0 0,-2 0 0 0 0,0 0 0 0 0,-1-1 0 0 0,0 0 0 0 0,0 0 0 0 0,0 0 0 0 0,-15 8 0 0 0,23-15 0 0 0,-1 1 0 0 0,1-1 0 0 0,-1 1 0 0 0,0 0 0 0 0,1-1 0 0 0,-1 0 0 0 0,1 1 0 0 0,-1-1 0 0 0,0 1 0 0 0,1-1 0 0 0,-1 0 0 0 0,0 0 0 0 0,0 1 0 0 0,1-1 0 0 0,-1 0 0 0 0,0 0 0 0 0,0 0 0 0 0,1 0 0 0 0,-2 0 0 0 0,-1 0 0 0 0,-3 3 0 0 0,8 4 0 0 0,10 18 0 0 0,-11-22 0 0 0,-1-3 0 0 0,0 1 0 0 0,0 0 0 0 0,0-1 0 0 0,1 1 0 0 0,-1 0 0 0 0,0-1 0 0 0,1 1 0 0 0,-1 0 0 0 0,0-1 0 0 0,1 1 0 0 0,-1-1 0 0 0,1 1 0 0 0,-1 0 0 0 0,1-1 0 0 0,-1 1 0 0 0,1-1 0 0 0,-1 0 0 0 0,2 1 0 0 0,3 4-64 0 0,-3-5-273 0 0,-2 0-138 0 0,0 0-33 0 0,0 0-140 0 0,0 0-572 0 0,10-4-1677 0 0,-6 2 1740 0 0,7-4-5665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21191 0 0,'0'0'969'0'0,"0"0"-18"0"0,0 0-536 0 0,1 2 10 0 0,1 0-340 0 0,0 0 0 0 0,0 0-1 0 0,0-1 1 0 0,0 1 0 0 0,0 0 0 0 0,0-1 0 0 0,0 1-1 0 0,1-1 1 0 0,-1 0 0 0 0,1 0 0 0 0,-1 0-1 0 0,1 0 1 0 0,-1 0 0 0 0,1 0 0 0 0,0-1 0 0 0,-1 1-1 0 0,1-1 1 0 0,5 0 0 0 0,7 1 548 0 0,0-2-1 0 0,19-2 1 0 0,-18 1-478 0 0,-11 2-155 0 0,99-14 0 0 0,-84 12-401 0 0,-19 2-74 0 0,-1 0-33 0 0,0 0-140 0 0,0 0-572 0 0,-1 1-253 0 0,-5 5-51 0 0,-3 0-11 0 0</inkml:trace>
  <inkml:trace contextRef="#ctx0" brushRef="#br0" timeOffset="1">1 198 17503 0 0,'0'0'399'0'0,"0"0"60"0"0,0 0 21 0 0,0 0-59 0 0,1 1-276 0 0,7 3 39 0 0,-1 0 1 0 0,1 0-1 0 0,0-1 0 0 0,0 0 0 0 0,1 0 0 0 0,-1-1 1 0 0,0 0-1 0 0,1-1 0 0 0,0 0 0 0 0,-1 0 0 0 0,16-1 1 0 0,10-2 832 0 0,57-11 1 0 0,-40 5-1353 0 0,-36 5-666 0 0,0 0 1 0 0,0 0 0 0 0,23-10 0 0 0,-6-2-534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15663 0 0,'0'0'356'0'0,"0"0"50"0"0,0 0 20 0 0,0 0-42 0 0,-10-3 728 0 0,6 2 2928 0 0,20-5-2582 0 0,19-2 248 0 0,13 2-2566 0 0,-47 6 352 0 0,-1 0-72 0 0,0 0-285 0 0,0 0-126 0 0,0 0-1257 0 0,0 0-4916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1:5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27 15663 0 0,'0'0'356'0'0,"0"0"50"0"0,-2-7 538 0 0,-4-7 1928 0 0,2 8-1658 0 0,17 19-1198 0 0,15 17 2016 0 0,-27-29-2031 0 0,0 0 0 0 0,0 0 0 0 0,0 0 0 0 0,-1 0 0 0 0,1 0 0 0 0,0 0-1 0 0,0 0 1 0 0,-1 0 0 0 0,1 0 0 0 0,-1 1 0 0 0,1-1 0 0 0,-1 0 0 0 0,0 0 0 0 0,1 0 0 0 0,-1 1 0 0 0,0 1-1 0 0,1 2 1 0 0,-1-3 41 0 0,1 0-1 0 0,-1 1 1 0 0,0-1 0 0 0,0 0-1 0 0,0 1 1 0 0,-1-1 0 0 0,1 0-1 0 0,0 0 1 0 0,-1 1 0 0 0,0-1-1 0 0,1 0 1 0 0,-1 0 0 0 0,0 0-1 0 0,0 0 1 0 0,0 0 0 0 0,0 0-1 0 0,-1 0 1 0 0,1 0 0 0 0,0 0-1 0 0,-4 3 1 0 0,-3 3 331 0 0,-1 0 0 0 0,-17 13 0 0 0,18-15-319 0 0,-8 5-54 0 0,-1-1 0 0 0,-29 14 0 0 0,-15 8 0 0 0,53-27 0 0 0,8-5 0 0 0,0 0 0 0 0,0 0 0 0 0,-1 0 0 0 0,1 0 0 0 0,0 0 0 0 0,0 1 0 0 0,0-1 0 0 0,0 0 0 0 0,-1 0 0 0 0,1 0 0 0 0,0 0 0 0 0,0 0 0 0 0,0 1 0 0 0,0-1 0 0 0,0 0 0 0 0,-1 0 0 0 0,1 0 0 0 0,0 0 0 0 0,0 1 0 0 0,0-1 0 0 0,0 0 0 0 0,0 0 0 0 0,0 0 0 0 0,0 1 0 0 0,0-1 0 0 0,0 0 0 0 0,0 0 0 0 0,0 0 0 0 0,0 1 0 0 0,0-1 0 0 0,0 0 0 0 0,0 0 0 0 0,0 0 0 0 0,0 1 0 0 0,0-1 0 0 0,0 0 0 0 0,0 0 0 0 0,0 0 0 0 0,0 1 0 0 0,0-1 0 0 0,1 0 0 0 0,-1 0 0 0 0,0 0 0 0 0,0 1 0 0 0,0-1 0 0 0,0 0 0 0 0,0 0 0 0 0,1 0 0 0 0,-1 0 0 0 0,0 0 0 0 0,0 0 0 0 0,0 1 0 0 0,0-1 0 0 0,1 0 0 0 0,-1 0 0 0 0,0 0 0 0 0,11 7 0 0 0,-10-7 0 0 0,13 6 0 0 0,0 0 0 0 0,19 4 0 0 0,35 14 0 0 0,-54-19 0 0 0,-8-1 0 0 0,0 3 0 0 0,-1 1 0 0 0,-4-1 72 0 0,-1 7 1358 0 0,0-14-1553 0 0,0 0 1 0 0,0 1-1 0 0,0-1 0 0 0,0 1 0 0 0,0-1 0 0 0,0 0 0 0 0,0 1 1 0 0,0-1-1 0 0,0 0 0 0 0,-1 1 0 0 0,1-1 0 0 0,0 0 0 0 0,0 0 1 0 0,0 1-1 0 0,0-1 0 0 0,0 0 0 0 0,-1 1 0 0 0,1-1 0 0 0,0 0 1 0 0,0 0-1 0 0,-1 1 0 0 0,1-1 0 0 0,0 0 0 0 0,0 0 0 0 0,-1 1 0 0 0,1-1 1 0 0,0 0-1 0 0,-1 0 0 0 0,1 0 0 0 0,0 0 0 0 0,-1 1 0 0 0,1-1 1 0 0,0 0-1 0 0,-1 0 0 0 0,1 0 0 0 0,-8-3-8069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8287 0 0,'-2'-4'533'0'0,"3"-4"40"0"0,-1 8-506 0 0,0-1 0 0 0,0 1 0 0 0,1-1 0 0 0,-1 1 0 0 0,0-1 0 0 0,0 1 0 0 0,0-1 0 0 0,0 1 0 0 0,1-1 0 0 0,-1 1 0 0 0,0-1 0 0 0,0 1 1 0 0,1 0-1 0 0,-1-1 0 0 0,0 1 0 0 0,1-1 0 0 0,-1 1 0 0 0,1 0 0 0 0,-1-1 0 0 0,0 1 0 0 0,1 0 0 0 0,-1-1 0 0 0,1 1 0 0 0,-1 0 0 0 0,1 0 0 0 0,0-1 0 0 0,-8-6 3783 0 0,11 10 2813 0 0,7 6-1318 0 0,-7-3-7004 0 0,-4 5 1823 0 0,0-2-163 0 0,6 6-1 0 0,-5-14 0 0 0,-1-1 0 0 0,1 1 0 0 0,-1 0 0 0 0,1 0 0 0 0,-1 0 0 0 0,1 0 0 0 0,-1 0 0 0 0,0 0 0 0 0,0 0 0 0 0,1 0 0 0 0,-1 0 0 0 0,0-1 0 0 0,0 1 0 0 0,0 0 0 0 0,0 0 0 0 0,0 0 0 0 0,0 0 0 0 0,0 0 0 0 0,0 0 0 0 0,0 0 0 0 0,-1 0 0 0 0,1 0 0 0 0,0 0 0 0 0,-1 0 0 0 0,1 0 0 0 0,-1 0 0 0 0,0 0 0 0 0,-1 3 0 0 0,1 0 0 0 0,-1-1 0 0 0,1 1 0 0 0,-1 0 0 0 0,1 0 0 0 0,0 0 0 0 0,0 0 0 0 0,1 0 0 0 0,-1 0 0 0 0,1 0 0 0 0,0 0 0 0 0,0 0 0 0 0,0 0 0 0 0,0 0 0 0 0,1 0 0 0 0,0 0 0 0 0,1 5 0 0 0,-1-5 0 0 0,0-1 0 0 0,-1 1 0 0 0,1 0 0 0 0,-1 0 0 0 0,0 0 0 0 0,0-1 0 0 0,-1 1 0 0 0,1 0 0 0 0,-1 0 0 0 0,-1 4 0 0 0,-1 20 0 0 0,2-24 0 0 0,1-1 0 0 0,0 1 0 0 0,0 0 0 0 0,0 0 0 0 0,1 0 0 0 0,-1-1 0 0 0,1 1 0 0 0,0 0 0 0 0,0-1 0 0 0,0 1 0 0 0,0 0 0 0 0,1-1 0 0 0,0 0 0 0 0,-1 1 0 0 0,4 4 0 0 0,-4-7 0 0 0,0 0 0 0 0,0 0 0 0 0,0 0 0 0 0,-1 0 0 0 0,1 1 0 0 0,-1-1 0 0 0,1 0 0 0 0,-1 0 0 0 0,1 1 0 0 0,-1-1 0 0 0,0 1 0 0 0,1-1 0 0 0,-1 0 0 0 0,0 1 0 0 0,0-1 0 0 0,0 1 0 0 0,0 1 0 0 0,0 1 0 0 0,0 0 0 0 0,0 1 0 0 0,1-1 0 0 0,-1 1 0 0 0,1-1 0 0 0,2 6 0 0 0,0-7 0 0 0,-2 0 0 0 0,2 18 0 0 0,-2-12 0 0 0,-5 0 0 0 0,3-7 0 0 0,-1 0 0 0 0,0 1 0 0 0,0-1 0 0 0,0 0 0 0 0,0 0 0 0 0,0 0 0 0 0,0-1 0 0 0,-1 1 0 0 0,1 0 0 0 0,-1-1 0 0 0,1 1 0 0 0,-1-1 0 0 0,-4 2 0 0 0,-1-3 0 0 0,3-5 0 0 0,3 3-63 0 0,0-1 1 0 0,1 1-1 0 0,-1-1 0 0 0,1 0 1 0 0,0 0-1 0 0,0 1 0 0 0,0-1 1 0 0,-1-3-1 0 0,2 5 29 0 0,0 0 0 0 0,0 1 0 0 0,0-1-1 0 0,0 0 1 0 0,0 0 0 0 0,0 1 0 0 0,0-1 0 0 0,1 0 0 0 0,-1 1-1 0 0,0-1 1 0 0,0 0 0 0 0,0 1 0 0 0,1-1 0 0 0,-1 0 0 0 0,0 1-1 0 0,1-1 1 0 0,-1 0 0 0 0,0 1 0 0 0,1-1 0 0 0,-1 1 0 0 0,1-1-1 0 0,-1 1 1 0 0,2-1 0 0 0,-1 0-546 0 0,-1 1-285 0 0,-2-4-377 0 0,1 2-476 0 0,1 0-3151 0 0,0 2-1569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10135 0 0,'0'0'231'0'0,"0"0"29"0"0,0 0 19 0 0,-5 0-34 0 0,2 0 3639 0 0,1 0-3520 0 0,0 1 0 0 0,-1-1-1 0 0,1 1 1 0 0,0 0 0 0 0,-1-1 0 0 0,1 1 0 0 0,0 0 0 0 0,0 0-1 0 0,0 1 1 0 0,0-1 0 0 0,0 0 0 0 0,0 1 0 0 0,0-1 0 0 0,0 1-1 0 0,-1 2 1 0 0,-32 24 2128 0 0,14-9-1465 0 0,-35 24 1 0 0,33-27-973 0 0,0-2 0 0 0,-37 17 0 0 0,57-29-47 0 0,2-2-14 0 0,0 1 1 0 0,0-1 0 0 0,0 1 0 0 0,0-1 0 0 0,0 0 0 0 0,0 0 0 0 0,-1 1 0 0 0,1-1 0 0 0,0 0 0 0 0,0 0-1 0 0,0 0 1 0 0,0 0 0 0 0,-2 0 0 0 0,2 0-332 0 0,1 0-138 0 0,0 0-33 0 0,0 0 65 0 0,8-5 138 0 0,14-13-2529 0 0,-7 7-2858 0 0,-2 2-746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 11975 0 0,'0'0'267'0'0,"0"0"42"0"0,0 0 17 0 0,0 0-28 0 0,0-1-196 0 0,-2-2-21 0 0,1 3 284 0 0,1 0 122 0 0,0 0 22 0 0,0 0 71 0 0,0 0 286 0 0,0 0 124 0 0,0 0 30 0 0,0 0-65 0 0,0 0-290 0 0,0 0-121 0 0,0 0-28 0 0,0 0-4 0 0,0 0 0 0 0,0 0 0 0 0,0 0 0 0 0,0 0-68 0 0,0 0-217 0 0,-6 18 1158 0 0,0-3-1295 0 0,0 0 0 0 0,-1 0 0 0 0,-1-1 0 0 0,-9 13 1 0 0,7-12-39 0 0,1 1 1 0 0,-12 29-1 0 0,11-20-52 0 0,3-7 0 0 0,1-1 0 0 0,-5 23 0 0 0,5-18 0 0 0,4-18 0 0 0,1 0 0 0 0,0 0 0 0 0,0 1 0 0 0,0-1 0 0 0,0 0 0 0 0,1 1 0 0 0,-1-1 0 0 0,1 1 0 0 0,0-1 0 0 0,2 9 0 0 0,-2-13 0 0 0,0 1 0 0 0,0 0 0 0 0,0-1 0 0 0,0 1 0 0 0,0 0 0 0 0,0-1 0 0 0,0 1 0 0 0,0 0 0 0 0,1-1 0 0 0,-1 1 0 0 0,0 0 0 0 0,1-1 0 0 0,-1 1 0 0 0,0-1 0 0 0,1 1 0 0 0,-1 0 0 0 0,1-1 0 0 0,-1 1 0 0 0,1-1 0 0 0,-1 1 0 0 0,1-1 0 0 0,0 1 0 0 0,1 0 0 0 0,6 4 0 0 0,-4-5-180 0 0,0 0 1 0 0,-1 0-1 0 0,1 0 1 0 0,0 0-1 0 0,0-1 0 0 0,-1 1 1 0 0,1-1-1 0 0,-1 0 0 0 0,1 0 1 0 0,3-2-1 0 0,-2 0-44 0 0,-3 2-395 0 0,0-1 0 0 0,0 0-1 0 0,-1 1 1 0 0,1-1 0 0 0,-1 0 0 0 0,0 0-1 0 0,1 0 1 0 0,-1 0 0 0 0,0 0 0 0 0,1-3-1 0 0,-1 2-2096 0 0,0 1-3276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0,'0'0'464'0'0,"0"0"-9"0"0,0 0-155 0 0,0 0 443 0 0,0 0 227 0 0,0 0 44 0 0,0 0-61 0 0,0 0-288 0 0,3-7 977 0 0,-1 6-1157 0 0,-1 0 1 0 0,1 0 0 0 0,0 1 0 0 0,-1-1-1 0 0,1 1 1 0 0,0-1 0 0 0,-1 1 0 0 0,1 0-1 0 0,2-1 1 0 0,27 5 714 0 0,-17-2-1079 0 0,-11-1-121 0 0,1-1 0 0 0,0 1 0 0 0,0 0 0 0 0,-1 0 0 0 0,1 0 0 0 0,-1 0 0 0 0,4 3 0 0 0,6 1 0 0 0,20 4 0 0 0,-29-8 48 0 0,0-1 0 0 0,0 1-1 0 0,-1-1 1 0 0,1 0 0 0 0,0 0 0 0 0,0 0-1 0 0,0-1 1 0 0,-1 1 0 0 0,1-1 0 0 0,4-1-1 0 0,18-7-1254 0 0,-10 1-3333 0 0,-13 7 3294 0 0,11-6-6070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11975 0 0,'0'0'267'0'0,"0"0"42"0"0,0 0 17 0 0,0 0-28 0 0,0 0-58 0 0,0 0 491 0 0,0 0 238 0 0,0 0 45 0 0,-9 4 2176 0 0,-6 15-1425 0 0,12-14-1388 0 0,-1-1 0 0 0,1 0 0 0 0,0 1 1 0 0,0 0-1 0 0,-3 6 0 0 0,2-4-337 0 0,1 0 1 0 0,-1 0-1 0 0,-9 11 1 0 0,8-11 72 0 0,0-1 0 0 0,1 1 0 0 0,-6 12 1 0 0,-20 46 402 0 0,19-44-298 0 0,1-1 0 0 0,2 1-1 0 0,0 0 1 0 0,-9 41 0 0 0,11-31-320 0 0,1-3-325 0 0,1 0-1 0 0,-1 50 1 0 0,6-68 73 0 0,0-1 0 0 0,1 1 1 0 0,5 14-1 0 0,-2-6-1188 0 0,-5-18 1139 0 0,0 1-1 0 0,1 0 1 0 0,-1 0 0 0 0,1 0 0 0 0,-1 0 0 0 0,1 0 0 0 0,-1-1-1 0 0,1 1 1 0 0,-1 0 0 0 0,1 0 0 0 0,0-1 0 0 0,0 2 0 0 0,15 7-6479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 11975 0 0,'0'0'267'0'0,"0"0"42"0"0,0 0 17 0 0,0 0-28 0 0,2 0-196 0 0,3-2 149 0 0,-1 1 1 0 0,0 0 0 0 0,1 1 0 0 0,-1-1 0 0 0,1 1-1 0 0,6 0 1 0 0,0 0 1791 0 0,-10 0-1378 0 0,0 1 61 0 0,0-2-658 0 0,1 1 0 0 0,-1 0 0 0 0,0 0 0 0 0,0 0 1 0 0,0 0-1 0 0,0 0 0 0 0,0 0 0 0 0,1 0 0 0 0,-1 0 0 0 0,0 0 1 0 0,0 1-1 0 0,0-1 0 0 0,0 0 0 0 0,1 1 0 0 0,0 0 30 0 0,-1 0-1 0 0,1 0 1 0 0,-1 0-1 0 0,0-1 0 0 0,1 1 1 0 0,-1 0-1 0 0,0 1 1 0 0,0-1-1 0 0,0 0 1 0 0,0 0-1 0 0,0 0 1 0 0,0 1-1 0 0,0-1 1 0 0,0 0-1 0 0,-1 1 1 0 0,1-1-1 0 0,-1 1 0 0 0,1-1 1 0 0,-1 1-1 0 0,1-1 1 0 0,-1 1-1 0 0,0-1 1 0 0,1 1-1 0 0,-1 1 1 0 0,1 7 383 0 0,-1 0-1 0 0,-1 18 1 0 0,0-17-352 0 0,-1 9-123 0 0,-1 0-1 0 0,-11 37 0 0 0,1-3-5 0 0,9-36 0 0 0,-8 21 0 0 0,7-27 0 0 0,1 1 0 0 0,0-1 0 0 0,-3 27 0 0 0,7-33 0 0 0,0-1 0 0 0,-1 1 0 0 0,0 0 0 0 0,0-1 0 0 0,0 1 0 0 0,-1-1 0 0 0,0 1 0 0 0,-4 9 0 0 0,-9 15 0 0 0,12-22 0 0 0,-1 0 0 0 0,0 0 0 0 0,0-1 0 0 0,0 0 0 0 0,-10 12 0 0 0,4-9 11 0 0,5-4-246 0 0,2-5-4801 0 0,3-1-1784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13823 0 0,'0'0'315'0'0,"0"0"45"0"0,0 0 21 0 0,0 0-49 0 0,-2-1-81 0 0,-16-6 2041 0 0,5 2 2734 0 0,33 5-2239 0 0,-5 1-2787 0 0,67 7 0 0 0,-70-5 0 0 0,-1-1 0 0 0,1 1 0 0 0,-1 1 0 0 0,21 9 0 0 0,-20-5 69 0 0,-11-3 147 0 0,-1-4-58 0 0,0 1-116 0 0,0 0-1 0 0,0 0 1 0 0,0 0 0 0 0,0-1 0 0 0,0 1-1 0 0,-1 0 1 0 0,1 0 0 0 0,0 0 0 0 0,-1 0-1 0 0,0-1 1 0 0,1 1 0 0 0,-1 0 0 0 0,0 0-1 0 0,0-1 1 0 0,0 1 0 0 0,0-1 0 0 0,0 1-1 0 0,0-1 1 0 0,-1 1 0 0 0,1-1 0 0 0,-2 2-1 0 0,-5 4 188 0 0,1-1 0 0 0,-15 10 0 0 0,-34 18-229 0 0,35-23 0 0 0,2 1 0 0 0,-1 1 0 0 0,-17 16 0 0 0,37-29 0 0 0,-1 1 0 0 0,0-1 0 0 0,1 1 0 0 0,-1 0 0 0 0,0 0 0 0 0,1-1 0 0 0,-1 1 0 0 0,1 0 0 0 0,0 0 0 0 0,-1-1 0 0 0,1 1 0 0 0,0 0 0 0 0,-1 0 0 0 0,1 0 0 0 0,0 0 0 0 0,0 0 0 0 0,0 0 0 0 0,0 1 0 0 0,-1-2 0 0 0,1 1 0 0 0,0 0 0 0 0,0-1 0 0 0,0 1 0 0 0,0-1 0 0 0,0 1 0 0 0,0-1 0 0 0,0 1 0 0 0,0 0 0 0 0,0-1 0 0 0,0 1 0 0 0,1-1 0 0 0,-1 1 0 0 0,0-1 0 0 0,0 1 0 0 0,0 0 0 0 0,1-1 0 0 0,-1 1 0 0 0,0-1 0 0 0,1 1 0 0 0,-1-1 0 0 0,0 0 0 0 0,1 1 0 0 0,-1-1 0 0 0,1 1 0 0 0,-1-1 0 0 0,1 0 0 0 0,-1 1 0 0 0,1-1 0 0 0,-1 0 0 0 0,1 1 0 0 0,-1-1 0 0 0,1 0 0 0 0,-1 0 0 0 0,1 0 0 0 0,-1 1 0 0 0,1-1 0 0 0,0 0 0 0 0,-1 0 0 0 0,1 0 0 0 0,-1 0 0 0 0,1 0 0 0 0,0 0 0 0 0,2 0 0 0 0,22 3 0 0 0,49-1 0 0 0,-52-2 0 0 0,-13-1-231 0 0,0 0 0 0 0,0-1 1 0 0,12-3-1 0 0,-7 2-519 0 0,-12 2-1165 0 0,-2 1-108 0 0,0 0-22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78 245 13823 0 0,'-5'-6'1388'0'0,"3"3"-1141"0"0,0 0-1 0 0,1 1 1 0 0,-1-1-1 0 0,1 0 1 0 0,-1 0 0 0 0,1 0-1 0 0,0 0 1 0 0,0-1-1 0 0,1 1 1 0 0,-1 0-1 0 0,1 0 1 0 0,-1-1-1 0 0,1 1 1 0 0,0 0-1 0 0,0 0 1 0 0,0-1 0 0 0,1 1-1 0 0,-1 0 1 0 0,1 0-1 0 0,0-1 1 0 0,0 1-1 0 0,0 0 1 0 0,0 0-1 0 0,3-4 1 0 0,2-5 182 0 0,1 1 0 0 0,1 0-1 0 0,0 0 1 0 0,16-17 0 0 0,-21 25-285 0 0,0 0 0 0 0,0 0 0 0 0,0-1 0 0 0,-1 1 0 0 0,1-1 0 0 0,-1 0 0 0 0,0 1 0 0 0,0-1 0 0 0,2-9 0 0 0,-1 8 268 0 0,7-5-216 0 0,-7 3-196 0 0,-3 7 0 0 0,1-1 0 0 0,-1 1 0 0 0,0-1 0 0 0,0 1 0 0 0,0 0 0 0 0,0-1 0 0 0,0 1 0 0 0,0-1 0 0 0,0 1 0 0 0,0-1 0 0 0,0 1 0 0 0,0-1 0 0 0,0 1 0 0 0,0-1 0 0 0,-1 1 0 0 0,1-1 0 0 0,0 1 0 0 0,0-1 0 0 0,0 1 0 0 0,-1-1 0 0 0,1 1 0 0 0,0 0 0 0 0,0-1 0 0 0,-1 1 0 0 0,1-1 0 0 0,0 1 0 0 0,-1 0 0 0 0,1-1 0 0 0,-1 1 0 0 0,1 0 0 0 0,0 0 0 0 0,-1-1 0 0 0,1 1 0 0 0,-1 0 0 0 0,1 0 0 0 0,-1 0 0 0 0,0-1 0 0 0,-8-1 0 0 0,1 2 0 0 0,-2 0 0 0 0,-5 3 0 0 0,7-1 0 0 0,7-2 0 0 0,1 0 0 0 0,-1 0 0 0 0,0 0 0 0 0,0 0 0 0 0,1 0 0 0 0,-1 0 0 0 0,0 1 0 0 0,0-1 0 0 0,1 0 0 0 0,-1 1 0 0 0,0-1 0 0 0,0 0 0 0 0,1 1 0 0 0,-2 0 0 0 0,-11 8 0 0 0,8-5 0 0 0,0 0 0 0 0,0 0 0 0 0,0 1 0 0 0,0 0 0 0 0,0 0 0 0 0,1 0 0 0 0,0 1 0 0 0,0-1 0 0 0,1 1 0 0 0,-1 0 0 0 0,-1 6 0 0 0,-1 1 0 0 0,1 0 0 0 0,1 1 0 0 0,0-1 0 0 0,-2 19 0 0 0,5-25 0 0 0,1-1 0 0 0,-1 0 0 0 0,1 1 0 0 0,0-1 0 0 0,1 0 0 0 0,0 1 0 0 0,0-1 0 0 0,0 0 0 0 0,1 0 0 0 0,2 8 0 0 0,-4-13 0 0 0,1 0 0 0 0,-1 0 0 0 0,1 1 0 0 0,-1-1 0 0 0,1 0 0 0 0,-1 0 0 0 0,1 0 0 0 0,0 0 0 0 0,-1 0 0 0 0,1 0 0 0 0,0 0 0 0 0,0 0 0 0 0,0 0 0 0 0,0 0 0 0 0,0-1 0 0 0,0 1 0 0 0,0 0 0 0 0,0 0 0 0 0,2 0 0 0 0,1 1 0 0 0,-2 0 0 0 0,0-1 0 0 0,0 1 0 0 0,1-1 0 0 0,-1 0 0 0 0,1 0 0 0 0,-1 0 0 0 0,0 0 0 0 0,1 0 0 0 0,0 0 0 0 0,-1-1 0 0 0,1 1 0 0 0,-1-1 0 0 0,1 0 0 0 0,0 0 0 0 0,-1 0 0 0 0,1 0 0 0 0,0 0 0 0 0,-1 0 0 0 0,1-1 0 0 0,0 1 0 0 0,-1-1 0 0 0,1 0 0 0 0,-1 0 0 0 0,1 0 0 0 0,-1 0 0 0 0,0 0 0 0 0,1 0 0 0 0,2-2 0 0 0,16-10-572 0 0,-5 5-812 0 0,-1-1 1 0 0,0-1 0 0 0,15-13 0 0 0,-28 21 856 0 0,1-1 0 0 0,-1 0 1 0 0,0 1-1 0 0,0-1 0 0 0,0 0 1 0 0,0 0-1 0 0,1-4 0 0 0,1-1-267 0 0,9-15-1765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3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 19351 0 0,'0'0'439'0'0,"0"0"62"0"0,0 0 33 0 0,0 0-65 0 0,1-2-309 0 0,1-3-3 0 0,-2 4 568 0 0,0 1 246 0 0,0 0 42 0 0,0 0-59 0 0,-15 2 771 0 0,9 0-1579 0 0,1 0 0 0 0,-1 1 0 0 0,1 0 0 0 0,0 0 0 0 0,0 1 0 0 0,1 0 0 0 0,-1 0 0 0 0,1 0 0 0 0,-7 8 0 0 0,0 1 255 0 0,1 0 1 0 0,-10 18-1 0 0,7-11-401 0 0,2 1 0 0 0,1 0 0 0 0,-13 40 0 0 0,19-49 0 0 0,1 0 0 0 0,1 0 0 0 0,0 0 0 0 0,1 1 0 0 0,0-1 0 0 0,1 0 0 0 0,0 1 0 0 0,4 22 0 0 0,-4-33 0 0 0,1 5 0 0 0,0-1 0 0 0,1 1 0 0 0,0 0 0 0 0,0-1 0 0 0,6 13 0 0 0,-7-17 0 0 0,0-1 0 0 0,0 1 0 0 0,1 0 0 0 0,-1-1 0 0 0,1 1 0 0 0,-1-1 0 0 0,1 1 0 0 0,0-1 0 0 0,-1 0 0 0 0,1 1 0 0 0,0-1 0 0 0,0 0 0 0 0,0 0 0 0 0,0-1 0 0 0,0 1 0 0 0,0 0 0 0 0,0-1 0 0 0,0 1 0 0 0,0-1 0 0 0,0 1 0 0 0,1-1 0 0 0,-1 0 0 0 0,3 0 0 0 0,3 0 0 0 0,-1-1 0 0 0,1 1 0 0 0,-1-1 0 0 0,0-1 0 0 0,1 1 0 0 0,-1-1 0 0 0,0-1 0 0 0,0 1 0 0 0,0-1 0 0 0,-1-1 0 0 0,1 1 0 0 0,-1-1 0 0 0,1 0 0 0 0,-1 0 0 0 0,-1-1 0 0 0,10-8 0 0 0,-8 5 0 0 0,0 0 0 0 0,-1 0 0 0 0,0-1 0 0 0,-1 0 0 0 0,0 0 0 0 0,0 0 0 0 0,0-1 0 0 0,-2 1 0 0 0,1-1 0 0 0,-1 0 0 0 0,2-14 0 0 0,-2 10 0 0 0,-1 0 0 0 0,-1 0 0 0 0,0-1 0 0 0,-2-14 0 0 0,1 22 0 0 0,-1 0 0 0 0,0 0 0 0 0,-1 0 0 0 0,1 0 0 0 0,-2 0 0 0 0,1 0 0 0 0,-1 0 0 0 0,0 0 0 0 0,-6-10 0 0 0,8 16-133 0 0,0-1 1 0 0,-1 0-1 0 0,1 1 0 0 0,-1-1 1 0 0,0 1-1 0 0,1 0 0 0 0,-1-1 0 0 0,0 1 1 0 0,0 0-1 0 0,0 0 0 0 0,0 0 1 0 0,0 0-1 0 0,0 1 0 0 0,0-1 0 0 0,0 0 1 0 0,0 1-1 0 0,0 0 0 0 0,0-1 1 0 0,0 1-1 0 0,-1 0 0 0 0,1 0 1 0 0,0 0-1 0 0,0 0 0 0 0,-4 1 0 0 0,-1 1-590 0 0,0-1 0 0 0,-1 1 0 0 0,1 1-1 0 0,0-1 1 0 0,-10 6 0 0 0,2 0-1324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13823 0 0,'0'0'315'0'0,"0"0"45"0"0,0 0 21 0 0,0 0-49 0 0,-4-2 384 0 0,4 1 4608 0 0,25-3-4202 0 0,46-2 0 0 0,-50 5-2354 0 0,20 1-7192 0 0,-15 0 2432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17503 0 0,'8'-1'653'0'0,"-4"0"2450"0"0,1 2-2813 0 0,-1 0 0 0 0,1 0 0 0 0,-1 1 0 0 0,1-1 0 0 0,-1 1 0 0 0,0 0 0 0 0,1 0 0 0 0,-1 0 0 0 0,0 1 0 0 0,6 5-1 0 0,-9-7 222 0 0,-1-1-68 0 0,1 2-294 0 0,1 2-144 0 0,1 0 0 0 0,0 1 0 0 0,6 7 0 0 0,10 15-9 0 0,-17-23 4 0 0,0 1 0 0 0,-1 0 0 0 0,0-1 0 0 0,1 1 0 0 0,-1 5 0 0 0,6 19 0 0 0,-6-26 0 0 0,4 8 0 0 0,-2 0 0 0 0,6 18 0 0 0,0-2 0 0 0,-7-21 0 0 0,1 0 0 0 0,-1 0 0 0 0,-1 1 0 0 0,1-1 0 0 0,-1 0 0 0 0,1 8 0 0 0,2 3 0 0 0,-4-17 0 0 0,0 1 0 0 0,0-1 0 0 0,0 0 0 0 0,0 1 0 0 0,1-1 0 0 0,-1 0 0 0 0,0 1 0 0 0,0-1 0 0 0,0 0 0 0 0,0 1 0 0 0,0-1 0 0 0,0 0 0 0 0,0 1 0 0 0,0-1 0 0 0,0 0 0 0 0,0 1 0 0 0,-1-1 0 0 0,1 0 0 0 0,0 1 0 0 0,0-1 0 0 0,0 0 0 0 0,0 0 0 0 0,-1 1 0 0 0,-4 6 0 0 0,-3-3-64 0 0,6-3-273 0 0,2-1-138 0 0,0 0-33 0 0,0 0-140 0 0,0 0-572 0 0,0 0-253 0 0,-1 0-1108 0 0,-7 1-4241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17503 0 0,'0'0'399'0'0,"0"0"60"0"0,0 0 21 0 0,0 0-59 0 0,-28 15 3475 0 0,8 2-3251 0 0,-29 18 0 0 0,27-22-284 0 0,16-11-286 0 0,1 1 1 0 0,0 0 0 0 0,0 0 0 0 0,0 1 0 0 0,0 0 0 0 0,1 0 0 0 0,-1 0-1 0 0,1 0 1 0 0,-6 8 0 0 0,5-4-120 0 0,0-1-1 0 0,0 0 0 0 0,-1 0 1 0 0,0 0-1 0 0,0-1 1 0 0,0 0-1 0 0,-1 0 0 0 0,-10 7 1 0 0,15-12-222 0 0,-11 8 181 0 0,8-2-2983 0 0,6-6 820 0 0,7 3-4916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 11975 0 0,'0'0'547'0'0,"1"-1"-11"0"0,30-24 1125 0 0,-30 24-1081 0 0,-1 1 286 0 0,0 0 124 0 0,0 0 30 0 0,0 0-65 0 0,0 0-290 0 0,0 0-121 0 0,0 0-28 0 0,0 0-4 0 0,0 0 0 0 0,-1 3-349 0 0,0 0-1 0 0,0 0 1 0 0,0 0-1 0 0,-1-1 0 0 0,1 1 1 0 0,-1 0-1 0 0,1-1 1 0 0,-1 1-1 0 0,-4 3 1 0 0,2 0-148 0 0,-62 93 1533 0 0,37-53-1048 0 0,17-28-500 0 0,9-14 0 0 0,0 0 0 0 0,0 0 0 0 0,0 1 0 0 0,0-1 0 0 0,1 1 0 0 0,0-1 0 0 0,0 1 0 0 0,0 0 0 0 0,1 0 0 0 0,-2 6 0 0 0,-4 27 0 0 0,5-31 0 0 0,0 0 0 0 0,1 1 0 0 0,0-1 0 0 0,0 0 0 0 0,1 1 0 0 0,0-1 0 0 0,1 12 0 0 0,1-12 0 0 0,0 18 0 0 0,-5-17 0 0 0,-3 2 14 0 0,12-4-36 0 0,2-2-34 0 0,11 5-756 0 0,-18-9 304 0 0,-1 0 65 0 0,12 0 278 0 0,14-4-878 0 0,-17 0-1649 0 0,-2-2-3309 0 0,-2-1 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13823 0 0,'0'0'630'0'0,"0"0"-13"0"0,-11 8-226 0 0,0-3 3143 0 0,11-5-3502 0 0,-1 0 0 0 0,1 0 1 0 0,0 0-1 0 0,0 0 1 0 0,0 0-1 0 0,0 0 1 0 0,0 1-1 0 0,0-1 1 0 0,0 0-1 0 0,0 0 1 0 0,0 0-1 0 0,0 0 0 0 0,0 0 1 0 0,0 0-1 0 0,0 0 1 0 0,0 0-1 0 0,0 0 1 0 0,1 1-1 0 0,-1-1 1 0 0,0 0-1 0 0,0 0 1 0 0,0 0-1 0 0,0 0 0 0 0,0 0 1 0 0,0 0-1 0 0,0 0 1 0 0,0 0-1 0 0,0 0 1 0 0,0 0-1 0 0,0 1 1 0 0,0-1-1 0 0,0 0 0 0 0,0 0 1 0 0,1 0-1 0 0,-1 0 1 0 0,0 0-1 0 0,0 0 1 0 0,0 0-1 0 0,0 0 1 0 0,0 0-1 0 0,0 0 1 0 0,0 0-1 0 0,0 0 0 0 0,1 0 1 0 0,-1 0-1 0 0,0 0 1 0 0,0 0-1 0 0,0 0 1 0 0,0 0-1 0 0,0 0 1 0 0,25 2 658 0 0,-14-1-153 0 0,135 2 3258 0 0,-85-4-4305 0 0,-59 1 34 0 0,-1 0-1569 0 0,7 0-6148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62 10135 0 0,'0'0'464'0'0,"0"0"-9"0"0,14-4-278 0 0,-3-1 254 0 0,8-2 2826 0 0,21-7-1 0 0,-37 12 696 0 0,-3 2-3859 0 0,0 0 0 0 0,1 0 0 0 0,-1-1 0 0 0,0 1 0 0 0,0 0 0 0 0,0 0 0 0 0,0-1 0 0 0,0 1 0 0 0,0 0 0 0 0,0 0 0 0 0,0-1 0 0 0,0 1 0 0 0,0 0 0 0 0,0-1 0 0 0,0 1 0 0 0,0 0 0 0 0,0 0 0 0 0,0-1 0 0 0,0 1 0 0 0,0 0 0 0 0,0 0 0 0 0,0-1 0 0 0,0 1-1 0 0,-1 0 1 0 0,1 0 0 0 0,0-1 0 0 0,0 1 0 0 0,0 0 0 0 0,0 0 0 0 0,0 0 0 0 0,-1-1 0 0 0,1 1 0 0 0,0 0 0 0 0,0 0 0 0 0,0 0 0 0 0,-1-1 0 0 0,-1 0-53 0 0,0-1 0 0 0,-1 1 1 0 0,1-1-1 0 0,0 1 0 0 0,0 0 0 0 0,-1 0 0 0 0,1 0 1 0 0,-1 0-1 0 0,1 0 0 0 0,-6-1 0 0 0,-29-2 740 0 0,24 3-562 0 0,-18 0-15 0 0,1 0-1 0 0,-42 6 1 0 0,69-5-203 0 0,0 0 0 0 0,0 1 0 0 0,-1-1 0 0 0,1 0 0 0 0,0 1 0 0 0,0 0 0 0 0,-6 2 0 0 0,2-1 0 0 0,-62 8 0 0 0,-53 10 0 0 0,92-14 0 0 0,14-4 0 0 0,0 2 0 0 0,1-1 0 0 0,-1 2 0 0 0,1 0 0 0 0,-18 9 0 0 0,27-9 0 0 0,6-4 0 0 0,0-1 0 0 0,0 0 0 0 0,0 1 0 0 0,0-1 0 0 0,0 0 0 0 0,0 1 0 0 0,0-1 0 0 0,0 0 0 0 0,0 1 0 0 0,0-1 0 0 0,0 0 0 0 0,0 1 0 0 0,1-1 0 0 0,-1 0 0 0 0,0 1 0 0 0,0-1 0 0 0,0 0 0 0 0,0 1 0 0 0,1-1 0 0 0,-1 0 0 0 0,0 1 0 0 0,1-1 0 0 0,2 3 0 0 0,1 0 0 0 0,-1-1 0 0 0,1 0 0 0 0,0 1 0 0 0,-1-1 0 0 0,1 0 0 0 0,8 2 0 0 0,33 8 0 0 0,-28-7 0 0 0,187 43 0 0 0,-194-45 0 0 0,-3 3 0 0 0,-6-5 0 0 0,-1 0 0 0 0,0 0 0 0 0,0 0 0 0 0,0 0 0 0 0,0 0 0 0 0,0 0 0 0 0,0 0 0 0 0,0 0 0 0 0,0 0 0 0 0,0 0 0 0 0,-1 0 0 0 0,1 0 0 0 0,0 0 0 0 0,-1 0 0 0 0,1 0 0 0 0,0 0 0 0 0,-1-1 0 0 0,1 1 0 0 0,-1 0 0 0 0,0 0 0 0 0,1 0 0 0 0,-1-1 0 0 0,1 1 0 0 0,-1 0 0 0 0,0-1 0 0 0,-1 2 0 0 0,-23 18 0 0 0,21-17 0 0 0,-31 18 0 0 0,-68 33 0 0 0,21-13 0 0 0,-30 13 0 0 0,-1 0 0 0 0,77-36 0 0 0,36-18 0 0 0,0 0 0 0 0,0 0 0 0 0,0 0 0 0 0,-1 0 0 0 0,1 0 0 0 0,0 0 0 0 0,0 0 0 0 0,0 0 0 0 0,0 0 0 0 0,0 0 0 0 0,-1 0 0 0 0,1 0 0 0 0,0 1 0 0 0,0-1 0 0 0,0 0 0 0 0,0 0 0 0 0,0 0 0 0 0,0 0 0 0 0,0 0 0 0 0,-1 0 0 0 0,1 1 0 0 0,0-1 0 0 0,0 0 0 0 0,0 0 0 0 0,0 0 0 0 0,0 0 0 0 0,0 0 0 0 0,0 1 0 0 0,0-1 0 0 0,0 0 0 0 0,0 0 0 0 0,0 0 0 0 0,0 0 0 0 0,0 1 0 0 0,0-1 0 0 0,0 0 0 0 0,0 0 0 0 0,0 0 0 0 0,0 0 0 0 0,0 1 0 0 0,0-1 0 0 0,0 0 0 0 0,0 0 0 0 0,0 0 0 0 0,0 0 0 0 0,0 0 0 0 0,1 1 0 0 0,-1-1 0 0 0,0 0 0 0 0,0 0 0 0 0,0 0 0 0 0,0 0 0 0 0,0 0 0 0 0,0 0 0 0 0,0 0 0 0 0,1 1 0 0 0,-1-1 0 0 0,0 0 0 0 0,6 2 0 0 0,5 1 0 0 0,1-1 0 0 0,-1 0 0 0 0,0 0 0 0 0,15-1 0 0 0,21 3 0 0 0,-26-1 0 0 0,1-1 0 0 0,-1-1 0 0 0,27-2 0 0 0,62-12 0 0 0,0 1 0 0 0,-58 9-64 0 0,-49 3-273 0 0,-4 1 203 0 0,1 1 0 0 0,-1-1 0 0 0,1 0 0 0 0,-1 1 0 0 0,0-1 0 0 0,0 0 0 0 0,1 0 0 0 0,-1 1 0 0 0,0-1 0 0 0,0 0 0 0 0,0 0 0 0 0,0 0 0 0 0,0 0 0 0 0,-1 0 0 0 0,1 0 0 0 0,0 0 0 0 0,0-1 0 0 0,-3 2 0 0 0,-1 2-351 0 0,4-3-163 0 0,1-1-572 0 0,-11-2-1777 0 0,9 2 1462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1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13823 0 0,'0'0'630'0'0,"0"0"-13"0"0,1-1-393 0 0,11-10 436 0 0,-8 7 194 0 0,1 0 0 0 0,0 0 0 0 0,0 0-1 0 0,7-3 1 0 0,-3 2-199 0 0,1 1-1 0 0,0 0 0 0 0,0 1 1 0 0,18-4-1 0 0,-16 4-1687 0 0,13-2 3816 0 0,-10 4-5698 0 0,5 1-4506 0 0,-20 0 983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1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12 212 10135 0 0,'0'0'231'0'0,"0"0"29"0"0,0 0 19 0 0,0 0 105 0 0,0 0 410 0 0,0 0 184 0 0,0 0 40 0 0,0 0-63 0 0,0 0-290 0 0,0 0-121 0 0,0 0-28 0 0,0 0 66 0 0,0 0 288 0 0,-2 0 122 0 0,-6 0 28 0 0,7 0-65 0 0,1 0-290 0 0,0 0-121 0 0,0 0-28 0 0,0 0-72 0 0,0 0-217 0 0,0 0 161 0 0,0 0 100 0 0,0 0 21 0 0,0 0-66 0 0,0-2-294 0 0,8-12-146 0 0,0 0 0 0 0,0 1 0 0 0,1 0 0 0 0,1 1 0 0 0,20-21 0 0 0,-3 3-5 0 0,-14 16 2 0 0,-5 5 0 0 0,0 0 0 0 0,-1 0 0 0 0,0-1 0 0 0,5-10 0 0 0,-7 12 72 0 0,-5 6 299 0 0,-1 2-237 0 0,-1 1 1 0 0,0-1-1 0 0,0 0 1 0 0,0 1 0 0 0,1-1-1 0 0,-1 1 1 0 0,0 0-1 0 0,1 0 1 0 0,-1-1-1 0 0,1 1 1 0 0,-4 2-1 0 0,5-2-159 0 0,-8 4 26 0 0,0 0 1 0 0,1 1-1 0 0,0 0 0 0 0,0 0 1 0 0,1 1-1 0 0,-1 0 0 0 0,1 0 1 0 0,1 1-1 0 0,-1-1 0 0 0,1 1 1 0 0,-5 11-1 0 0,-3 3-1 0 0,10-17 0 0 0,1-1 0 0 0,-1 0 0 0 0,1 1 0 0 0,0-1 0 0 0,0 1 0 0 0,0-1 0 0 0,0 1 0 0 0,0 6 0 0 0,-2 8 0 0 0,5-15 0 0 0,0 0 0 0 0,2 15 0 0 0,0-15 0 0 0,-1-1 0 0 0,8 13-45 0 0,-7-13-103 0 0,0-2-60 0 0,-2 0 129 0 0,0 0 0 0 0,1 0 0 0 0,-1-1 0 0 0,0 1 0 0 0,1-1 0 0 0,-1 1 0 0 0,0-1 0 0 0,1 0 1 0 0,-1 1-1 0 0,1-1 0 0 0,-1 0 0 0 0,1 0 0 0 0,-1 0 0 0 0,1 0 0 0 0,2 0 0 0 0,-2-1-84 0 0,-1 1 149 0 0,1 0 1 0 0,-1 0-1 0 0,1-1 0 0 0,0 1 0 0 0,-1-1 0 0 0,1 1 0 0 0,-1-1 0 0 0,1 0 0 0 0,-1 1 0 0 0,1-1 0 0 0,1-1 0 0 0,5-3 16 0 0,2 0 150 0 0,1 0 1 0 0,0-1-1 0 0,-1 0 0 0 0,0 0 0 0 0,0-2 0 0 0,-1 1 1 0 0,0-1-1 0 0,0 0 0 0 0,-1-1 0 0 0,0 0 1 0 0,12-18-1 0 0,-6 6 13 0 0,-24 43-165 0 0,-13 41 0 0 0,20-54 0 0 0,-1 5 0 0 0,0 1 0 0 0,1 0 0 0 0,0-1 0 0 0,0 17 0 0 0,5-9-438 0 0,-2-16 0 0 0,0-6 401 0 0,1 1 1 0 0,-1 0-1 0 0,0-1 1 0 0,0 1-1 0 0,0-1 0 0 0,0 1 1 0 0,0-1-1 0 0,1 1 0 0 0,-1 0 1 0 0,0-1-1 0 0,1 1 1 0 0,-1-1-1 0 0,0 1 0 0 0,1-1 1 0 0,-1 1-1 0 0,1-1 0 0 0,-1 0 1 0 0,0 1-1 0 0,1-1 0 0 0,-1 1 1 0 0,1-1-1 0 0,-1 0 1 0 0,1 0-1 0 0,0 1 0 0 0,-1-1 1 0 0,1 0-1 0 0,-1 0 0 0 0,1 1 1 0 0,-1-1-1 0 0,1 0 1 0 0,0 0-1 0 0,-1 0 0 0 0,1 0 1 0 0,-1 0-1 0 0,1 0 0 0 0,0 0 1 0 0,2 0-98 0 0,-1 0 1 0 0,1 0 0 0 0,-1-1-1 0 0,1 1 1 0 0,-1-1-1 0 0,1 1 1 0 0,-1-1 0 0 0,4-2-1 0 0,0 0-712 0 0,0 0 0 0 0,0-1 0 0 0,0 0 0 0 0,-1 0 0 0 0,0-1 0 0 0,5-4 0 0 0,0-1-5976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1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15663 0 0,'0'0'356'0'0,"0"0"50"0"0,0 0 20 0 0,0 0-42 0 0,0 0-180 0 0,0 0 176 0 0,0 0 107 0 0,0 0 22 0 0,0 0 71 0 0,3-1 286 0 0,15-7 187 0 0,2 1 0 0 0,-1 0 0 0 0,1 2 0 0 0,27-5 0 0 0,-36 8-1012 0 0,-2 0-31 0 0,7 1-22 0 0,16 1-50 0 0,-32 0 33 0 0,0 0-1 0 0,1 1 0 0 0,-1-1 1 0 0,0 0-1 0 0,0 0 1 0 0,0 0-1 0 0,0 1 1 0 0,0-1-1 0 0,0 0 0 0 0,0 0 1 0 0,0 1-1 0 0,0-1 1 0 0,0 0-1 0 0,0 0 1 0 0,0 1-1 0 0,0-1 0 0 0,0 0 1 0 0,0 0-1 0 0,0 1 1 0 0,0-1-1 0 0,0 0 1 0 0,0 0-1 0 0,0 1 0 0 0,0-1 1 0 0,-1 0-1 0 0,1 0 1 0 0,0 1-1 0 0,0-1 1 0 0,0 0-1 0 0,0 0 0 0 0,-1 0 1 0 0,1 0-1 0 0,0 1 1 0 0,0-1-1 0 0,-1 0 1 0 0,-6 11-699 0 0,6-10 620 0 0,-4 5-589 0 0,-1-1 0 0 0,1-1 0 0 0,-1 1-1 0 0,0-1 1 0 0,0 0 0 0 0,-1 0 0 0 0,1-1 0 0 0,-1 1-1 0 0,-9 2 1 0 0,15-6 534 0 0,-1 1-1 0 0,1-1 1 0 0,-1 1-1 0 0,1 0 1 0 0,-1 0-1 0 0,1-1 1 0 0,0 1-1 0 0,-1 0 1 0 0,1 0-1 0 0,-2 2 1 0 0,-4 3-203 0 0,-6 1 164 0 0,6-3-626 0 0,0 1 0 0 0,1 0 0 0 0,-1 0 0 0 0,1 0 0 0 0,-8 9 0 0 0,10-11 878 0 0,-10 13 484 0 0,13-15-86 0 0,1 0-1 0 0,-1-1 1 0 0,1 1-1 0 0,0 0 1 0 0,0 0-1 0 0,-1 0 1 0 0,1 0 0 0 0,0 0-1 0 0,0 0 1 0 0,0-1-1 0 0,0 1 1 0 0,0 2-1 0 0,0-3-376 0 0,0 1-1 0 0,1 0 1 0 0,-1-1-1 0 0,0 1 1 0 0,0 0-1 0 0,1-1 1 0 0,-1 1-1 0 0,1-1 1 0 0,-1 1-1 0 0,0-1 1 0 0,1 1-1 0 0,-1-1 0 0 0,1 1 1 0 0,-1-1-1 0 0,1 1 1 0 0,0-1-1 0 0,-1 1 1 0 0,1-1-1 0 0,-1 0 1 0 0,1 1-1 0 0,0-1 1 0 0,-1 0-1 0 0,1 0 1 0 0,0 1-1 0 0,-1-1 1 0 0,1 0-1 0 0,1 0 1 0 0,19 3 1459 0 0,-16-2-1156 0 0,-1-1-1 0 0,1 0 1 0 0,-1-1 0 0 0,0 1-1 0 0,8-2 1 0 0,10-2-372 0 0,-7 1-2 0 0,-3 0-197 0 0,-10 3-838 0 0,-2 0-397 0 0,0 0-82 0 0,0 0-20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75 19351 0 0,'0'0'439'0'0,"-1"-1"62"0"0,0-8 2256 0 0,-6 6-1033 0 0,6 3-1654 0 0,0 0 0 0 0,-1 0 0 0 0,1 0 0 0 0,0 1 0 0 0,0-1 0 0 0,-1 1 1 0 0,1-1-1 0 0,0 1 0 0 0,0-1 0 0 0,-2 2 0 0 0,-1 2-33 0 0,0 0 0 0 0,-1 0-1 0 0,2 0 1 0 0,-1 1 0 0 0,0 0 0 0 0,1 0-1 0 0,0 0 1 0 0,-4 8 0 0 0,3-5 89 0 0,-8 14 278 0 0,2 2 0 0 0,0-1-1 0 0,-12 50 1 0 0,19-58-404 0 0,5-1 0 0 0,5-2 0 0 0,-5-11 0 0 0,1 1 0 0 0,-1-1 0 0 0,0 0 0 0 0,0 1 0 0 0,1-1 0 0 0,-1 0 0 0 0,0-1 0 0 0,1 1 0 0 0,-1 0 0 0 0,1-1 0 0 0,-1 1 0 0 0,1-1 0 0 0,-1 0 0 0 0,1 0 0 0 0,-1 0 0 0 0,1 0 0 0 0,-1 0 0 0 0,1-1 0 0 0,2 0 0 0 0,2 0 0 0 0,0-1 0 0 0,-1 0 0 0 0,1 0 0 0 0,-1-1 0 0 0,12-6 0 0 0,-8 3 0 0 0,1-1 0 0 0,-1-1 0 0 0,-1 0 0 0 0,1 0 0 0 0,-1-1 0 0 0,-1 0 0 0 0,0 0 0 0 0,0-1 0 0 0,0 0 0 0 0,-2-1 0 0 0,1 1 0 0 0,-1-1 0 0 0,-1-1 0 0 0,0 1 0 0 0,0-1 0 0 0,-1 0 0 0 0,4-24 0 0 0,-7 32-12 0 0,0 0 0 0 0,-1-1 0 0 0,0 1-1 0 0,0-1 1 0 0,0 1 0 0 0,0 0 0 0 0,-1-1 0 0 0,1 1 0 0 0,-1-1-1 0 0,-1 1 1 0 0,-1-6 0 0 0,2 8-133 0 0,0-1-1 0 0,-1 1 1 0 0,1-1-1 0 0,-1 1 1 0 0,0 0-1 0 0,1 0 1 0 0,-1 0-1 0 0,0 0 1 0 0,0 0-1 0 0,0 0 1 0 0,-1 0-1 0 0,1 1 1 0 0,0-1-1 0 0,-1 1 1 0 0,1-1-1 0 0,0 1 1 0 0,-1 0-1 0 0,0 0 1 0 0,-3-1-1 0 0,-14-1-8726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23039 0 0,'0'0'528'0'0,"0"0"69"0"0,0 0 38 0 0,2 2-80 0 0,5 5-363 0 0,-6-3-89 0 0,0-1 0 0 0,-1 1 1 0 0,1-1-1 0 0,-1 1 0 0 0,0 0 1 0 0,0-1-1 0 0,-1 7 0 0 0,0 6 532 0 0,0 128 2021 0 0,0-130-2696 0 0,-1 1-1 0 0,-1-1 1 0 0,0 0-1 0 0,-1 0 1 0 0,-1 0-1 0 0,0-1 1 0 0,-9 17 0 0 0,9-18-38 0 0,-13 23-1012 0 0,16-33 614 0 0,1 1 0 0 0,-1 0 1 0 0,0-1-1 0 0,0 1 0 0 0,0-1 0 0 0,-1 0 0 0 0,1 1 0 0 0,0-1 1 0 0,-6 3-1 0 0,7-5-1059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95 159 13823 0 0,'0'0'315'0'0,"0"0"45"0"0,0 0 21 0 0,0 0-49 0 0,0 0-81 0 0,0 0 481 0 0,0 0 237 0 0,0 0 45 0 0,0 0 8 0 0,0 0 2 0 0,0 0 0 0 0,0 0 0 0 0,0 0-69 0 0,3-2-290 0 0,3-1-573 0 0,1 1-1 0 0,-1 0 1 0 0,1 0-1 0 0,-1 1 1 0 0,1 0 0 0 0,0 0-1 0 0,11 0 1 0 0,54 4 688 0 0,-34-1-617 0 0,8 0 349 0 0,46-5 0 0 0,-72 1-341 0 0,-1-1-1 0 0,0-1 1 0 0,0 0 0 0 0,0-2-1 0 0,19-7 1 0 0,-24 7-171 0 0,-10 5 0 0 0,-1 0 0 0 0,0 0 0 0 0,1 0 0 0 0,-1-1 0 0 0,0 0 0 0 0,0 1 0 0 0,0-1 0 0 0,0 0 0 0 0,0-1 0 0 0,5-4 0 0 0,2-3 0 0 0,-9 10 0 0 0,0-1 0 0 0,0 0 0 0 0,0 1 0 0 0,0-1 0 0 0,0 0 0 0 0,0 0 0 0 0,-1 0 0 0 0,1 1 0 0 0,0-1 0 0 0,-1 0 0 0 0,1 0 0 0 0,-1 0 0 0 0,1 0 0 0 0,-1 0 0 0 0,1 0 0 0 0,-1-1 0 0 0,1 0 0 0 0,4-12 72 0 0,-5 12-32 0 0,0 1 0 0 0,0 0 0 0 0,0 0 0 0 0,0-1 0 0 0,0 1 1 0 0,-1 0-1 0 0,1 0 0 0 0,0 0 0 0 0,-1 0 0 0 0,1-1 0 0 0,-1 1 0 0 0,1 0 0 0 0,-1 0 0 0 0,1 0 0 0 0,-1 0 0 0 0,0 0 0 0 0,1 0 0 0 0,-1 0 1 0 0,0 0-1 0 0,0 1 0 0 0,0-1 0 0 0,0 0 0 0 0,0 0 0 0 0,0 1 0 0 0,-2-2 0 0 0,-1-1 147 0 0,0 1 0 0 0,0 0-1 0 0,-1 0 1 0 0,-9-3 0 0 0,8 4-187 0 0,-1 0 0 0 0,1 0 0 0 0,-1 1 0 0 0,1 0 0 0 0,-1 0 0 0 0,1 0 0 0 0,-1 1 0 0 0,0 0 0 0 0,-9 3 0 0 0,-8 3 0 0 0,-26 12 0 0 0,41-15 0 0 0,-10 2 0 0 0,13-4 0 0 0,1 0 0 0 0,-1 0 0 0 0,0 1 0 0 0,1-1 0 0 0,-1 1 0 0 0,1 0 0 0 0,0 1 0 0 0,0-1 0 0 0,-6 7 0 0 0,-20 16 0 0 0,3-2 0 0 0,5-3 0 0 0,15-14 0 0 0,0 1 0 0 0,1-1 0 0 0,-1 1 0 0 0,2 1 0 0 0,-1-1 0 0 0,1 1 0 0 0,-6 11 0 0 0,-27 67 0 0 0,38-86 0 0 0,1 0 0 0 0,0 0 0 0 0,-1 0 0 0 0,0 0 0 0 0,1 0 0 0 0,-1 0 0 0 0,1 0 0 0 0,-1 0 0 0 0,0 0 0 0 0,0 0 0 0 0,0 0 0 0 0,1-1 0 0 0,-1 1 0 0 0,0 0 0 0 0,0 0 0 0 0,0-1 0 0 0,0 1 0 0 0,0-1 0 0 0,0 1 0 0 0,-2 0 0 0 0,-1 0 0 0 0,1 1 0 0 0,0-1 0 0 0,0 1 0 0 0,0-1 0 0 0,0 0 0 0 0,0 0 0 0 0,0 0 0 0 0,-1-1 0 0 0,1 1 0 0 0,0-1 0 0 0,0 0 0 0 0,0 0 0 0 0,-1 0 0 0 0,1 0 0 0 0,0 0 0 0 0,0-1 0 0 0,-1 1 0 0 0,1-1 0 0 0,0 0 0 0 0,0 0 0 0 0,0 0 0 0 0,0 0 0 0 0,0-1 0 0 0,0 1 0 0 0,-5-5 0 0 0,4 3 0 0 0,-1 0 0 0 0,1-1 0 0 0,0 1 0 0 0,0-1 0 0 0,0 0 0 0 0,0 0 0 0 0,1-1 0 0 0,-1 1 0 0 0,1-1 0 0 0,0 0 0 0 0,1 0 0 0 0,-1 0 0 0 0,-2-8 0 0 0,4 8-156 0 0,1 0-1 0 0,-1 0 1 0 0,1 0 0 0 0,1 0 0 0 0,-1-1-1 0 0,1 1 1 0 0,-1 0 0 0 0,2 0-1 0 0,-1 1 1 0 0,0-1 0 0 0,1 0-1 0 0,3-5 1 0 0,-1 3-687 0 0,0 0-1 0 0,1 0 1 0 0,0 1-1 0 0,10-10 1 0 0,-1 3-692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15663 0 0,'0'0'356'0'0,"0"0"50"0"0,0 0 20 0 0,0-2-42 0 0,1-5-250 0 0,-1 7-141 0 0,0-1 1 0 0,0 1 0 0 0,0-1-1 0 0,1 1 1 0 0,-1-1 0 0 0,0 1-1 0 0,0-1 1 0 0,0 1 0 0 0,1-1-1 0 0,-1 1 1 0 0,0 0 0 0 0,1-1-1 0 0,-1 1 1 0 0,0-1 0 0 0,1 1-1 0 0,-1 0 1 0 0,0-1-1 0 0,1 1 1 0 0,-1 0 0 0 0,1-1-1 0 0,-1 1 1 0 0,1 0 0 0 0,-1 0-1 0 0,2-1 1 0 0,-1 1 1921 0 0,-1-3 4355 0 0,2 4-6115 0 0,-1-1-154 0 0,-1 0 0 0 0,1 0-1 0 0,0 1 1 0 0,0-1 0 0 0,0 0 0 0 0,-1 1 0 0 0,1-1 0 0 0,0 1 0 0 0,0-1 0 0 0,-1 1 0 0 0,1-1-1 0 0,-1 1 1 0 0,1 0 0 0 0,0-1 0 0 0,-1 1 0 0 0,1 0 0 0 0,-1-1 0 0 0,1 1 0 0 0,-1 0 0 0 0,0 0-1 0 0,1 1 1 0 0,1 1-3 0 0,3 6 190 0 0,-1 0 1 0 0,1 0-1 0 0,-2 0 0 0 0,1 1 0 0 0,-1 0 1 0 0,-1-1-1 0 0,1 1 0 0 0,-2 0 0 0 0,2 15 1 0 0,0 10-107 0 0,-1 37 1 0 0,-2-45-83 0 0,2-1 0 0 0,5 29 0 0 0,0 9 0 0 0,-5-55 0 0 0,1-1 0 0 0,-1-1-64 0 0,8-40-1848 0 0,-8 19 844 0 0,-1 0-1 0 0,-1 0 1 0 0,-1-27 0 0 0,-1 29-467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27 15663 0 0,'0'0'356'0'0,"0"0"50"0"0,0 0 20 0 0,0 0-42 0 0,-8-4-236 0 0,6 2-106 0 0,-2-1 458 0 0,1 1-1 0 0,0 0 0 0 0,-1 0 0 0 0,1 0 0 0 0,-1 0 0 0 0,1 0 0 0 0,-1 1 1 0 0,0 0-1 0 0,0 0 0 0 0,0 0 0 0 0,-4-1 0 0 0,4 3-333 0 0,1 0-1 0 0,0 0 1 0 0,-1 0 0 0 0,1 0-1 0 0,0 0 1 0 0,0 1-1 0 0,-1-1 1 0 0,1 1 0 0 0,0 0-1 0 0,1 0 1 0 0,-5 3 0 0 0,-1 1-2 0 0,2-2-144 0 0,-24 17 911 0 0,-31 27 1 0 0,37-27-811 0 0,7-6-99 0 0,-24 25 0 0 0,31-30-202 0 0,-17 15 0 0 0,21-20 52 0 0,-1 0 0 0 0,1 1 0 0 0,0 0 0 0 0,0 0 0 0 0,1 1 0 0 0,-1-1 0 0 0,-5 12 0 0 0,9-14-41 0 0,-5 9-394 0 0,6-12-178 0 0,2-3-230 0 0,10-10-1671 0 0,1 1 1 0 0,22-18-1 0 0,-13 13 595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38 13823 0 0,'4'-1'127'0'0,"1"0"0"0"0,0 0 0 0 0,-1-1 0 0 0,0 0 0 0 0,1 0 0 0 0,-1 0 0 0 0,0 0 0 0 0,0-1 0 0 0,0 1 0 0 0,0-1 0 0 0,0 0 0 0 0,4-5 0 0 0,-7 7 593 0 0,-1 1 249 0 0,0 0 45 0 0,-2-4 629 0 0,0 5 2489 0 0,-5 5-3719 0 0,6-5-359 0 0,0 0 0 0 0,0 0 0 0 0,0 0 0 0 0,0 0 0 0 0,0 0 0 0 0,0 0-1 0 0,1 0 1 0 0,-1 0 0 0 0,0 0 0 0 0,0 0 0 0 0,1 0 0 0 0,-1 1 0 0 0,1-1 0 0 0,-1 0 0 0 0,1 0 0 0 0,0 1 0 0 0,-1-1-1 0 0,1 0 1 0 0,0 1 0 0 0,0-1 0 0 0,0 3 0 0 0,0 0-52 0 0,0 0 1 0 0,0-1-1 0 0,-1 1 0 0 0,1 0 0 0 0,-1 0 0 0 0,0-1 1 0 0,0 1-1 0 0,-2 5 0 0 0,-15 31-6 0 0,16-35 4 0 0,-67 167 0 0 0,61-153 0 0 0,-1 1 0 0 0,-12 19 0 0 0,-12 24 0 0 0,26-47 0 0 0,4-9 0 0 0,-1 1 0 0 0,1-1 0 0 0,0 1 0 0 0,1-1 0 0 0,0 1 0 0 0,0 0 0 0 0,1 0 0 0 0,-1 15 0 0 0,5-14 0 0 0,-2-8 0 0 0,0 1 0 0 0,1-1 0 0 0,-1 0 0 0 0,0 0 0 0 0,1-1 0 0 0,-1 1 0 0 0,1 0 0 0 0,-1 0 0 0 0,1-1 0 0 0,-1 1 0 0 0,1-1 0 0 0,0 1 0 0 0,-1-1 0 0 0,1 0 0 0 0,0 1 0 0 0,1-1 0 0 0,8-3 0 0 0,7-5-552 0 0,-1-2-1 0 0,20-14 1 0 0,-29 18 243 0 0,1 0 0 0 0,-2-1 0 0 0,1 0 0 0 0,-1-1 0 0 0,0 1 0 0 0,7-11 0 0 0,-12 15 34 0 0,0-1 0 0 0,-1 0 0 0 0,1 0 0 0 0,-1 0 1 0 0,0 0-1 0 0,0-1 0 0 0,1-4 0 0 0,-1 5-253 0 0,0-1-1 0 0,0 1 1 0 0,0 0 0 0 0,0 0-1 0 0,1-1 1 0 0,3-6 0 0 0,8-7-2121 0 0,-3 1-2465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1023 0 0,'-11'5'799'0'0,"0"0"0"0"0,0 0 0 0 0,-23 5-1 0 0,2-1 1425 0 0,25-6-679 0 0,1-1 1 0 0,-1 1-1 0 0,0 0 1 0 0,-11 8-1 0 0,17-10-1000 0 0,1-1 42 0 0,0 0 284 0 0,0 0 122 0 0,0 0 28 0 0,2 1-565 0 0,0 0 0 0 0,0 0 1 0 0,0 0-1 0 0,0 0 0 0 0,0 0 0 0 0,0 0 0 0 0,0-1 0 0 0,4 1 0 0 0,26 0 645 0 0,1-1 0 0 0,53-8 1 0 0,-73 7-1170 0 0,65-9-1778 0 0,-27-1-2491 0 0,-36 8 2803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 15663 0 0,'-15'-3'719'0'0,"12"3"-20"0"0,1 1-592 0 0,-1 0 0 0 0,0 0 0 0 0,1 0 0 0 0,-1 1 0 0 0,1-1 1 0 0,-1 1-1 0 0,1-1 0 0 0,0 1 0 0 0,0 0 0 0 0,0 0 1 0 0,-3 4-1 0 0,3-4 341 0 0,-9 10 10 0 0,1 0-1 0 0,1 0 0 0 0,0 1 1 0 0,0 1-1 0 0,1 0 1 0 0,1 0-1 0 0,1 0 0 0 0,0 1 1 0 0,-8 30-1 0 0,7-14-424 0 0,1 0-1 0 0,2 1 1 0 0,-1 62-1 0 0,5-80-56 0 0,1 0-1 0 0,0 0 0 0 0,1 0 1 0 0,8 27-1 0 0,-8-35-166 0 0,0 0 1 0 0,0 0-1 0 0,0-1 0 0 0,1 1 0 0 0,0-1 1 0 0,0 0-1 0 0,0 0 0 0 0,1 0 1 0 0,0 0-1 0 0,0 0 0 0 0,0-1 0 0 0,0 0 1 0 0,10 7-1 0 0,-9-9-232 0 0,0 1-1 0 0,1-1 1 0 0,0 0 0 0 0,-1-1-1 0 0,1 0 1 0 0,0 0 0 0 0,0 0 0 0 0,0 0-1 0 0,0-1 1 0 0,0 0 0 0 0,0 0 0 0 0,7-2-1 0 0,10 0-1112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 15663 0 0,'26'-6'791'0'0,"-17"3"-435"0"0,0 1 0 0 0,14-2 0 0 0,-21 3 364 0 0,0 3 249 0 0,21 10 998 0 0,-21-11-1302 0 0,0 1-121 0 0,0-1-482 0 0,0 0 0 0 0,0 0 0 0 0,-1 0 0 0 0,1 1 0 0 0,-1-1 0 0 0,1 1 0 0 0,-1-1 0 0 0,1 1-1 0 0,-1 0 1 0 0,0-1 0 0 0,0 1 0 0 0,0 0 0 0 0,0 0 0 0 0,0 0 0 0 0,0 0 0 0 0,0 0 0 0 0,0 2 0 0 0,-1-2-60 0 0,1-1 0 0 0,0 1 0 0 0,-1 0-1 0 0,1-1 1 0 0,0 1 0 0 0,0-1 0 0 0,0 1 0 0 0,0-1 0 0 0,2 2 0 0 0,-3-2-2 0 0,1 0 0 0 0,0 0 0 0 0,0 0-1 0 0,0 0 1 0 0,-1 0 0 0 0,1 0 0 0 0,0 0 0 0 0,-1 0 0 0 0,1 0 0 0 0,-1 1 0 0 0,1-1 0 0 0,-1 0-1 0 0,0 0 1 0 0,1 1 0 0 0,-1 1 0 0 0,-10 33 0 0 0,9 9 0 0 0,2-38 0 0 0,-1 0 0 0 0,0 0 0 0 0,0 0 0 0 0,-1 0 0 0 0,0 1 0 0 0,0-1 0 0 0,0-1 0 0 0,-5 13 0 0 0,-9 12 0 0 0,9-19 0 0 0,0 0 0 0 0,1 0 0 0 0,-6 21 0 0 0,8-23 124 0 0,0-1 0 0 0,0 1 0 0 0,-1-1 1 0 0,0 0-1 0 0,-1 0 0 0 0,0 0 0 0 0,0 0 0 0 0,-1-1 0 0 0,0 0 0 0 0,0 0 0 0 0,-1-1 0 0 0,-13 12 0 0 0,2-2-589 0 0,13-12 249 0 0,0 0 1 0 0,-1 0 0 0 0,1-1-1 0 0,-1 1 1 0 0,0-1-1 0 0,-7 4 1 0 0,-3 0-183 0 0,-2 1-1814 0 0,6-5-2352 0 0,-8-1-2318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11975 0 0,'0'0'267'0'0,"0"0"42"0"0,0 0 17 0 0,0 0-28 0 0,2 0-196 0 0,4 0 244 0 0,0 0 0 0 0,0 0-1 0 0,0 0 1 0 0,-1-1 0 0 0,1 0 0 0 0,0 0 0 0 0,0 0 0 0 0,-1-1 0 0 0,1 0 0 0 0,9-4 0 0 0,7-10 1379 0 0,-20 15-1552 0 0,0 0 1 0 0,0 0-1 0 0,-1 0 0 0 0,1 0 0 0 0,-1-1 0 0 0,1 1 1 0 0,-1 0-1 0 0,1-1 0 0 0,-1 0 0 0 0,0 1 0 0 0,0-1 1 0 0,0 0-1 0 0,0 1 0 0 0,0-1 0 0 0,0 0 0 0 0,0 0 1 0 0,0 0-1 0 0,-1 0 0 0 0,1-3 0 0 0,0 3-70 0 0,-1 1 1 0 0,1 0-1 0 0,-1 0 0 0 0,1-1 1 0 0,0 1-1 0 0,-1 0 0 0 0,1 0 1 0 0,0 0-1 0 0,0 0 0 0 0,-1 0 1 0 0,1 0-1 0 0,0 0 0 0 0,2-1 1 0 0,-2 1-39 0 0,1 0 0 0 0,-1 0 0 0 0,0-1 0 0 0,0 1 1 0 0,0 0-1 0 0,0 0 0 0 0,0-1 0 0 0,-1 1 1 0 0,1 0-1 0 0,1-2 0 0 0,-2 0 45 0 0,1 0 0 0 0,0 0 0 0 0,0 1 0 0 0,0-1 0 0 0,0 1 0 0 0,1-1 0 0 0,-1 1 0 0 0,1-1 0 0 0,-1 1 0 0 0,1 0 0 0 0,0-1 0 0 0,0 1 0 0 0,4-3 0 0 0,6-7 252 0 0,0-1 0 0 0,0 0-1 0 0,15-25 1 0 0,-9 14-169 0 0,-17 23-161 0 0,-1 1 1 0 0,0 0-1 0 0,0 0 1 0 0,1-1-1 0 0,-1 1 0 0 0,0 0 1 0 0,0 0-1 0 0,0-1 1 0 0,1 1-1 0 0,-1 0 0 0 0,0 0 1 0 0,0-1-1 0 0,0 1 0 0 0,0 0 1 0 0,0-1-1 0 0,1 1 1 0 0,-1 0-1 0 0,0-1 0 0 0,0 1 1 0 0,0 0-1 0 0,0-1 1 0 0,0 1-1 0 0,0 0 0 0 0,0-1 1 0 0,0 1-1 0 0,0 0 1 0 0,0 0-1 0 0,-1-1 0 0 0,1 1 1 0 0,0-1-1 0 0,-4 1 996 0 0,-5 8-1026 0 0,1 2 1 0 0,1-1-1 0 0,-1 1 0 0 0,1 0 1 0 0,1 1-1 0 0,-5 10 0 0 0,7-14-2 0 0,3-4 0 0 0,-1 1 0 0 0,1-1 0 0 0,0 1 0 0 0,0-1 0 0 0,1 1 0 0 0,-1 0 0 0 0,1-1 0 0 0,-1 1 0 0 0,1-1 0 0 0,1 5 0 0 0,-2 16 0 0 0,-2-6 0 0 0,3-10 0 0 0,-2 1 0 0 0,1-1 0 0 0,-5 15 0 0 0,5-22 1 0 0,1-1 0 0 0,0 1 0 0 0,0-1 0 0 0,-1 1-1 0 0,1 0 1 0 0,0-1 0 0 0,0 1 0 0 0,0 0 0 0 0,0-1 0 0 0,0 1 0 0 0,0-1 0 0 0,0 1 0 0 0,0 0-1 0 0,0-1 1 0 0,0 1 0 0 0,0 0 0 0 0,0 0 0 0 0,15 17-81 0 0,-13-18 9 0 0,-1 1 0 0 0,0 0 0 0 0,1-1 0 0 0,-1 1 0 0 0,1-1 0 0 0,-1 1 0 0 0,0-1 1 0 0,1 0-1 0 0,-1 1 0 0 0,1-1 0 0 0,0 0 0 0 0,-1 0 0 0 0,1 0 0 0 0,-1 0 0 0 0,1 0 0 0 0,1-1 0 0 0,-1 1-43 0 0,5-2 21 0 0,-1 1 1 0 0,0-1-1 0 0,0 0 1 0 0,0 0-1 0 0,7-5 0 0 0,1 1 41 0 0,-3 0 314 0 0,-1 0 1 0 0,0 0-1 0 0,11-9 0 0 0,-6 5 73 0 0,-9 5-223 0 0,1-1 0 0 0,-1 0 0 0 0,5-6 0 0 0,17-15 48 0 0,-16 18-160 0 0,-9 8 0 0 0,-1 0 0 0 0,0 0 0 0 0,0 0 0 0 0,1-1 0 0 0,-1 1 0 0 0,0-1 0 0 0,0 0 0 0 0,-1 1 0 0 0,1-1 0 0 0,0 0 0 0 0,-1 0 0 0 0,1 0 0 0 0,-1-1 0 0 0,1 1 0 0 0,-1 0 0 0 0,0 0 0 0 0,1-4 0 0 0,2-1 0 0 0,2 3 0 0 0,-6 4 0 0 0,0-1 0 0 0,0 1 0 0 0,0 0 0 0 0,0 0 0 0 0,0 0 0 0 0,0 0 0 0 0,0 0 0 0 0,-1 0 0 0 0,1 0 0 0 0,0-1 0 0 0,0 1 0 0 0,0 0 0 0 0,0 0 0 0 0,0 0 0 0 0,0 0 0 0 0,-1 0 0 0 0,1 0 0 0 0,0 0 0 0 0,0 0 0 0 0,0 0 0 0 0,0 0 0 0 0,0 0 0 0 0,-1 0 0 0 0,1 0 0 0 0,0 0 0 0 0,0 0 0 0 0,0 0 0 0 0,0 0 0 0 0,0 0 0 0 0,-1 0 0 0 0,1 0 0 0 0,0 0 0 0 0,0 0 0 0 0,0 0 0 0 0,0 0 0 0 0,-1 0 0 0 0,0 2 0 0 0,0 1 0 0 0,-1-1 0 0 0,1 0 0 0 0,0 0 0 0 0,0 1 0 0 0,0-1 0 0 0,0 5 0 0 0,-2 2 0 0 0,-4 6 0 0 0,-15 24 0 0 0,16-28 0 0 0,4-8-39 0 0,1-1 1 0 0,0 1-1 0 0,0 0 0 0 0,0 0 1 0 0,1 0-1 0 0,-1-1 1 0 0,1 1-1 0 0,-1 0 0 0 0,1 0 1 0 0,0 0-1 0 0,0 4 0 0 0,7 33-742 0 0,-5-31 642 0 0,-3 2-304 0 0,1-10 420 0 0,0-1 0 0 0,0 1-1 0 0,0 0 1 0 0,0-1-1 0 0,0 1 1 0 0,0-1-1 0 0,0 1 1 0 0,1 0 0 0 0,-1-1-1 0 0,0 1 1 0 0,0-1-1 0 0,0 1 1 0 0,0 0-1 0 0,1-1 1 0 0,-1 1 0 0 0,0-1-1 0 0,1 1 1 0 0,-1-1-1 0 0,0 1 1 0 0,1-1 0 0 0,-1 1-1 0 0,1-1 1 0 0,-1 0-1 0 0,1 1 1 0 0,-1-1-1 0 0,1 1 1 0 0,-1-1 0 0 0,1 0-1 0 0,-1 1 1 0 0,1-1-1 0 0,-1 0 1 0 0,1 0-1 0 0,0 0 1 0 0,-1 1 0 0 0,1-1-1 0 0,-1 0 1 0 0,1 0-1 0 0,0 0 1 0 0,-1 0-1 0 0,1 0 1 0 0,0 0 0 0 0,-1 0-1 0 0,1 0 1 0 0,9-7-1961 0 0,3-1 961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11975 0 0,'0'0'267'0'0,"0"0"42"0"0,0 0 17 0 0,0 0-28 0 0,0 0-126 0 0,0 0 204 0 0,0 0 111 0 0,0 0 22 0 0,0 0 3 0 0,0 0 0 0 0,0 0 0 0 0,0 0 0 0 0,0 0 68 0 0,0 0 286 0 0,0 0 124 0 0,0 0 30 0 0,0 0-65 0 0,0 0-290 0 0,0 0-121 0 0,0 0-28 0 0,2 0-4 0 0,11-1 288 0 0,41-1 552 0 0,40 7 686 0 0,-90-5-2028 0 0,12 2-10 0 0,0 0 0 0 0,29-1 0 0 0,285-25 0 0 0,-222 9 0 0 0,19-1 0 0 0,-30 12 0 0 0,-52 4 0 0 0,65-9 0 0 0,-98 7 0 0 0,0 1 0 0 0,23 0 0 0 0,47-1 0 0 0,-52-1 0 0 0,-23 2 0 0 0,-11 1 0 0 0,-5 1 0 0 0,8-1 0 0 0,-19 10 0 0 0,9-6-2658 0 0,-7-2-5502 0 0,6-2 2098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21 314 11975 0 0,'0'0'547'0'0,"0"0"-11"0"0,-7 1 200 0 0,3-1 3761 0 0,-3 0-3981 0 0,5 0 66 0 0,2 0 288 0 0,0 0 122 0 0,0 0 28 0 0,0 0-133 0 0,0-2-583 0 0,-1 2-301 0 0,1-1-1 0 0,0 0 1 0 0,0 0 0 0 0,0 0 0 0 0,0 0 0 0 0,0 0 0 0 0,0 0-1 0 0,0 1 1 0 0,0-1 0 0 0,1 0 0 0 0,-1 0 0 0 0,0 0-1 0 0,0 0 1 0 0,1 0 0 0 0,-1 1 0 0 0,0-1 0 0 0,1 0 0 0 0,-1 0-1 0 0,1 1 1 0 0,-1-1 0 0 0,2-1 0 0 0,1-1 43 0 0,79-116 2763 0 0,-30 49-1573 0 0,3-3-1236 0 0,-45 62 0 0 0,-3 2 0 0 0,-6 2 72 0 0,-1 5 299 0 0,0 2 117 0 0,-18 16 613 0 0,-8 13-1098 0 0,2 1-1 0 0,1 1 1 0 0,1 1 0 0 0,1 1-1 0 0,-17 39 1 0 0,35-66-3 0 0,0 0 0 0 0,1 0 0 0 0,-1 0 0 0 0,1 1 0 0 0,1-1 0 0 0,-2 8 0 0 0,3 0 0 0 0,3-1 0 0 0,5-3 0 0 0,5-2 0 0 0,-9-7 0 0 0,1 0 0 0 0,0 1 0 0 0,0-2 0 0 0,0 1 0 0 0,0-1 0 0 0,0 1 0 0 0,0-1 0 0 0,0-1 0 0 0,0 1 0 0 0,0-1 0 0 0,0 0 0 0 0,0 0 0 0 0,7-3 0 0 0,9-3 0 0 0,32-16 0 0 0,-52 23 0 0 0,9-5-156 0 0,0-1 1 0 0,0 0-1 0 0,-1-1 0 0 0,1 0 0 0 0,-1 0 1 0 0,-1-1-1 0 0,1 0 0 0 0,-1-1 0 0 0,9-13 1 0 0,-15 20 251 0 0,-1 0 0 0 0,0 0 1 0 0,0 1-1 0 0,0-1 0 0 0,0 0 1 0 0,0 0-1 0 0,-1 0 0 0 0,1 0 1 0 0,0 0-1 0 0,-1 0 0 0 0,0 0 1 0 0,1 0-1 0 0,-1 0 0 0 0,0-1 1 0 0,0-2-1 0 0,0 5-96 0 0,0-1 1 0 0,0 1-1 0 0,0 0 0 0 0,0 0 1 0 0,0 0-1 0 0,0 0 0 0 0,0 0 0 0 0,-1 0 1 0 0,1 0-1 0 0,0-1 0 0 0,0 1 1 0 0,0 0-1 0 0,0 0 0 0 0,0 0 1 0 0,0 0-1 0 0,0 0 0 0 0,0 0 0 0 0,0 0 1 0 0,0 0-1 0 0,0 0 0 0 0,0-1 1 0 0,0 1-1 0 0,0 0 0 0 0,0 0 1 0 0,0 0-1 0 0,-1 0 0 0 0,1 0 1 0 0,0 0-1 0 0,0 0 0 0 0,0 0 0 0 0,0 0 1 0 0,0 0-1 0 0,0 0 0 0 0,0 0 1 0 0,0 0-1 0 0,-1 0 0 0 0,1 0 1 0 0,0 0-1 0 0,0 0 0 0 0,0 0 0 0 0,0 0 1 0 0,0 0-1 0 0,0 0 0 0 0,0 0 1 0 0,-1 0-1 0 0,1 0 0 0 0,0 0 1 0 0,0 0-1 0 0,0 0 0 0 0,0 0 0 0 0,0 0 1 0 0,0 0-1 0 0,0 0 0 0 0,0 0 1 0 0,0 0-1 0 0,-1 0 0 0 0,1 0 1 0 0,0 1-1 0 0,0-1 0 0 0,0 0 1 0 0,0 0-1 0 0,0 0 0 0 0,0 0 0 0 0,0 0 1 0 0,0 0-1 0 0,-5 6-4 0 0,5-5 4 0 0,-5 6 0 0 0,0 1 0 0 0,0 0 0 0 0,0 1 0 0 0,0 0 0 0 0,1-1 0 0 0,1 2 0 0 0,-4 11 0 0 0,6-16-111 0 0,0-1-1 0 0,0 1 1 0 0,1 0-1 0 0,0 0 1 0 0,1 7 0 0 0,-1-9-22 0 0,1-1 1 0 0,-1 0 0 0 0,1 0-1 0 0,0 1 1 0 0,0-1 0 0 0,0 0-1 0 0,2 2 1 0 0,1 2-37 0 0,-4-5-14 0 0,0 0 0 0 0,1-1 0 0 0,0 1 0 0 0,-1 0 0 0 0,1-1 0 0 0,-1 1 0 0 0,1-1 0 0 0,0 1 0 0 0,-1-1 0 0 0,1 1 0 0 0,0-1 0 0 0,0 1 0 0 0,0-1 0 0 0,-1 0 0 0 0,1 1 0 0 0,0-1 0 0 0,0 0 0 0 0,0 0 0 0 0,0 0 0 0 0,-1 1 0 0 0,1-1 0 0 0,0 0 0 0 0,0 0 0 0 0,1-1 0 0 0,19-3-2703 0 0,-17 2 2380 0 0,0 0 0 0 0,-1 0 1 0 0,1 0-1 0 0,-1 0 0 0 0,5-4 0 0 0,6-5-1030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8287 0 0,'0'0'191'0'0,"0"0"26"0"0,0 0 9 0 0,2 0-34 0 0,-1 0-169 0 0,0 0-1 0 0,0 0 1 0 0,0 0 0 0 0,0 0 0 0 0,0-1 0 0 0,0 1 0 0 0,0 0 0 0 0,0 0-1 0 0,0-1 1 0 0,0 1 0 0 0,0-1 0 0 0,0 1 0 0 0,0-1 0 0 0,0 1 0 0 0,0-1-1 0 0,0 0 1 0 0,-1 1 0 0 0,1-1 0 0 0,0 0 0 0 0,-1 0 0 0 0,2-1 0 0 0,1-1 398 0 0,-1 1 275 0 0,0-1 1 0 0,1 1-1 0 0,-1-1 1 0 0,0 0 0 0 0,-1 0-1 0 0,1 0 1 0 0,0 0-1 0 0,-1 0 1 0 0,2-6 0 0 0,2-3 475 0 0,-2 5-533 0 0,-2 0 0 0 0,1 0 1 0 0,-1 0-1 0 0,0-1 0 0 0,0 1 0 0 0,-1 0 0 0 0,1-1 0 0 0,-3-12 0 0 0,1 14-127 0 0,0 0 0 0 0,-1-1 0 0 0,0 1 0 0 0,0 0 0 0 0,-5-10 0 0 0,7 15-476 0 0,-1 1-1 0 0,1-1 1 0 0,0 0-1 0 0,0 0 1 0 0,0 0-1 0 0,0 0 1 0 0,0 0-1 0 0,0 0 1 0 0,0 0-1 0 0,0 0 1 0 0,0 0-1 0 0,0-1 1 0 0,0-10 118 0 0,-4-8-154 0 0,4 20 0 0 0,0 0 0 0 0,0-1 0 0 0,0 1 0 0 0,0 0 0 0 0,0 0 0 0 0,0 0 0 0 0,0 0 0 0 0,0 0 0 0 0,0 0 0 0 0,0 0 0 0 0,0-1 0 0 0,0 1 0 0 0,0 0 0 0 0,0 0 0 0 0,0 0 0 0 0,0 0 0 0 0,0 0 0 0 0,0 0 0 0 0,0 0 0 0 0,0 0 0 0 0,0 0 0 0 0,0-1 0 0 0,0 1 0 0 0,0 0 0 0 0,1 0 0 0 0,-1 0 0 0 0,0 0 0 0 0,0 0 0 0 0,0 0 0 0 0,0 0 0 0 0,0 0 0 0 0,0 0 0 0 0,0 0 0 0 0,0 0 0 0 0,0 0 0 0 0,1 0 0 0 0,-1 0 0 0 0,0 0 0 0 0,0 0 0 0 0,0 0 0 0 0,0 0 0 0 0,0 0 0 0 0,0 0 0 0 0,0 0 0 0 0,0 0 0 0 0,1 0 0 0 0,-1 0 0 0 0,0 0 0 0 0,0 0 0 0 0,0 0 0 0 0,0 0 0 0 0,0 0 0 0 0,1 1 0 0 0,0 0 0 0 0,0 0 0 0 0,0 1 0 0 0,0-1 0 0 0,0 0 0 0 0,-1 1 0 0 0,1-1 0 0 0,0 0 0 0 0,0 3 0 0 0,5 14 0 0 0,0 0 0 0 0,-2 1 0 0 0,5 35 0 0 0,-3 57 0 0 0,-5-62 0 0 0,1-31 0 0 0,5 26 0 0 0,-2-14 0 0 0,-2-20 0 0 0,0-2-64 0 0,-2-6-273 0 0,-1-2-138 0 0,0 0-33 0 0,0 0-208 0 0,-16-39-4841 0 0,8 12 3510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19351 0 0,'0'0'439'0'0,"-15"7"1225"0"0,10-4-1504 0 0,1-1-1 0 0,-1 2 1 0 0,1-1 0 0 0,0 0 0 0 0,0 1 0 0 0,0 0 0 0 0,1 0-1 0 0,0 0 1 0 0,-1 0 0 0 0,1 1 0 0 0,1-1 0 0 0,-1 1-1 0 0,1 0 1 0 0,0 0 0 0 0,0 0 0 0 0,0 0 0 0 0,-1 8 0 0 0,-1 4 552 0 0,1 0 0 0 0,1 0 1 0 0,0 34-1 0 0,2-49-1162 0 0,0-2-50 0 0,0 0 464 0 0,0 1 1 0 0,0 0-1 0 0,0-1 1 0 0,0 1-1 0 0,0-1 1 0 0,0 1-1 0 0,0-1 1 0 0,0 1-1 0 0,1-1 1 0 0,-1 1-1 0 0,0-1 1 0 0,0 1-1 0 0,1-1 1 0 0,-1 1-1 0 0,0-1 1 0 0,1 1-1 0 0,-1-1 1 0 0,0 1-1 0 0,1-1 1 0 0,-1 0-1 0 0,2 1 1 0 0,3 7-932 0 0,-4-6-4965 0 0,-1-2-2043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2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23039 0 0,'0'0'1057'0'0,"0"0"-29"0"0,0 0-582 0 0,0 0-17 0 0,0 0 68 0 0,-2-11 1038 0 0,1 9-1467 0 0,0-1 412 0 0,2-13-3827 0 0,-1 16-5862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3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1839 0 0,'0'0'83'0'0,"0"0"138"0"0,0 0 542 0 0,0 0 238 0 0,0 0 45 0 0,0 0-120 0 0,0 0-536 0 0,0 0-240 0 0,0 0-43 0 0,2-1 10 0 0,5-3 82 0 0,-5 3 32 0 0,-2 1 7 0 0,0 0-6 0 0,0 0-32 0 0,2 0-9 0 0,-2-1-226 0 0,1 1 0 0 0,-1 0 0 0 0,0 0 0 0 0,0 0 0 0 0,1 0 0 0 0,-1 0 0 0 0,0 0-1 0 0,1 0 1 0 0,-1 0 0 0 0,0 0 0 0 0,0 0 0 0 0,1 0 0 0 0,-1 0 0 0 0,0 0 0 0 0,0 0 0 0 0,1 0 0 0 0,-1 0 0 0 0,0 1 0 0 0,0-1 0 0 0,1 0 0 0 0,-1 0 0 0 0,0 0-1 0 0,0 0 1 0 0,0 0 0 0 0,1 0 0 0 0,-1 1 0 0 0,0-1 0 0 0,0 0 0 0 0,0 0 0 0 0,1 0 0 0 0,-1 1 0 0 0,0-1 0 0 0,0 0 0 0 0,0 0 0 0 0,0 1 0 0 0,0-1-1 0 0,0 0 1 0 0,1 0 0 0 0,-1 1 0 0 0,0-1 0 0 0,0 0 0 0 0,0 0 0 0 0,0 1 0 0 0,0-1 0 0 0,0 0 0 0 0,0 0 0 0 0,0 1 0 0 0,0-1 0 0 0,0 0 0 0 0,0 0-1 0 0,0 1 1 0 0,-1-1 0 0 0,1 0 0 0 0,0 0 0 0 0,0 1 0 0 0,0-1 0 0 0,0 0 0 0 0,0 0 0 0 0,0 1 0 0 0,-1-1 0 0 0,1 0 0 0 0,0 1 180 0 0,-1 2-417 0 0,1-3 14 0 0,0 0 68 0 0,0 0 275 0 0,0 0 126 0 0,0 0 21 0 0,0 0 84 0 0,0 0 326 0 0,0 0 146 0 0,0 0 32 0 0,0 0-5 0 0,0 0-38 0 0,0 0-10 0 0,0 0-6 0 0,0 0-37 0 0,0 0-149 0 0,0 0-60 0 0,0 0-17 0 0,0 0-15 0 0,0 0-55 0 0,15 19 2936 0 0,-14-18-3063 0 0,-1-1 3 0 0,0 0-8 0 0,1 1-255 0 0,-1 0 0 0 0,1 0 0 0 0,-1 0 0 0 0,1 0 0 0 0,-1 0 0 0 0,0 1 0 0 0,1-1 0 0 0,-1 0 1 0 0,0 0-1 0 0,0 2 0 0 0,0-1 26 0 0,23 90 2502 0 0,-23-90-2472 0 0,1 1-26 0 0,1 5-42 0 0,-1-4-16 0 0,0 0 0 0 0,0 0 0 0 0,0 0 0 0 0,0-1 0 0 0,1 1 1 0 0,0 0-1 0 0,0-1 0 0 0,0 1 0 0 0,4 4 0 0 0,-3-3-12 0 0,1 0-1 0 0,1 0 1 0 0,-1-1-1 0 0,0 0 1 0 0,1 1-1 0 0,0-2 1 0 0,0 1-1 0 0,0 0 1 0 0,0-1-1 0 0,1 0 0 0 0,0-1 1 0 0,-1 1-1 0 0,1-1 1 0 0,0 0-1 0 0,0 0 1 0 0,0-1-1 0 0,0 1 1 0 0,0-2-1 0 0,0 1 1 0 0,1-1-1 0 0,9 0 1 0 0,19-1 24 0 0,0-1 0 0 0,44-10 0 0 0,68-23 17 0 0,164-42-42 0 0,-263 65-1 0 0,34-6 66 0 0,-71 17-51 0 0,0 0-1 0 0,0 1 1 0 0,1 1 0 0 0,-1 0-1 0 0,0 0 1 0 0,0 1-1 0 0,0 0 1 0 0,0 1 0 0 0,11 5-1 0 0,-1 1-13 0 0,-17-6 0 0 0,18 9 0 0 0,-18-9 0 0 0,9 6 0 0 0,-3 2 0 0 0,1-1 0 0 0,-2-4 11 0 0,-9-5-9 0 0,0-1 0 0 0,0 0 1 0 0,1 0-1 0 0,-1 1 0 0 0,0-1 1 0 0,0 0-1 0 0,0 1 0 0 0,0-1 0 0 0,0 0 1 0 0,0 1-1 0 0,0-1 0 0 0,0 0 1 0 0,0 0-1 0 0,0 1 0 0 0,0-1 0 0 0,0 0 1 0 0,0 1-1 0 0,0-1 0 0 0,0 0 0 0 0,0 0 1 0 0,0 1-1 0 0,0-1 0 0 0,-1 0 1 0 0,1 1-1 0 0,-2 3 5 0 0,1-2 8 0 0,0 0 1 0 0,1 0 0 0 0,-1 0-1 0 0,0 0 1 0 0,0 0 0 0 0,-1 0-1 0 0,1 0 1 0 0,0-1 0 0 0,-1 1-1 0 0,1 0 1 0 0,-3 1-1 0 0,-1 1 19 0 0,-1-1 0 0 0,1 0-1 0 0,-10 3 1 0 0,5-2 36 0 0,1 0-46 0 0,-5 1 40 0 0,12-5-11 0 0,2 0 16 0 0,0 0 22 0 0,1-1-72 0 0,-1-1 1 0 0,1 0-1 0 0,0 0 0 0 0,0 1 0 0 0,1-1 1 0 0,-1 0-1 0 0,0 1 0 0 0,2-2 0 0 0,-1 1-3 0 0,3-4 5 0 0,0 0-1 0 0,0 1 1 0 0,1 0-1 0 0,-1 0 1 0 0,1 1-1 0 0,0-1 0 0 0,1 1 1 0 0,-1 0-1 0 0,1 1 1 0 0,10-4-1 0 0,11-7 54 0 0,-12 5-53 0 0,-10 5-16 0 0,0 1 1 0 0,0-1-1 0 0,1 2 0 0 0,-1-1 1 0 0,0 1-1 0 0,1 0 1 0 0,0 0-1 0 0,-1 0 0 0 0,1 1 1 0 0,10-1-1 0 0,-3 3-5 0 0,-9-1 63 0 0,0 2 102 0 0,11 7-108 0 0,-4-2-46 0 0,-2-2 0 0 0,6 5 94 0 0,-13-8-60 0 0,1 1 0 0 0,0-1 0 0 0,1 1 0 0 0,-1-1 0 0 0,0 0 0 0 0,1-1 0 0 0,-1 1 0 0 0,1-1 0 0 0,0 0 0 0 0,-1 0 0 0 0,10 1 0 0 0,53-2 435 0 0,-53-1-378 0 0,-9 1-70 0 0,14 3 22 0 0,8 3 6 0 0,11 7-49 0 0,-17-5 36 0 0,-6-2 30 0 0,0-1-1 0 0,20 5 1 0 0,-29-9-65 0 0,17 7 45 0 0,20 6 18 0 0,-29-9-53 0 0,0-1 0 0 0,1 0 1 0 0,0-1-1 0 0,-1 0 0 0 0,1-2 0 0 0,0 0 0 0 0,0 0 0 0 0,0-1 0 0 0,18-3 0 0 0,83-14 225 0 0,-41 13 90 0 0,-49 4-278 0 0,31-4 0 0 0,48-14 47 0 0,37-6-95 0 0,-65 11-11 0 0,-54 7 0 0 0,1 2 0 0 0,40-2 0 0 0,-34 6 0 0 0,1-2 0 0 0,33-7 0 0 0,-58 8-1 0 0,0-1 1 0 0,-1 0-1 0 0,11-4 0 0 0,-5 2 6 0 0,0-1-1 0 0,16-2 1 0 0,-5-4 48 0 0,-18 10-28 0 0,-3 1-21 0 0,0 0 1 0 0,-1 0 0 0 0,1 0 0 0 0,0 0-1 0 0,-1 0 1 0 0,1-1 0 0 0,0 1-1 0 0,-1 0 1 0 0,1 0 0 0 0,0-1-1 0 0,-1 1 1 0 0,1 0 0 0 0,0-1 0 0 0,-1 1-1 0 0,1-1 1 0 0,-1 1 0 0 0,1-1-1 0 0,-1 1 1 0 0,1-1 0 0 0,-1 1-1 0 0,1-1 1 0 0,0-1 62 0 0,-1 2 11 0 0,0 0 9 0 0,0 0 1 0 0,0 0 0 0 0,0 0 0 0 0,0 0 0 0 0,0 0 0 0 0,0 0-3 0 0,0 0-10 0 0,0 0-3 0 0,0 0 0 0 0,-2 0-12 0 0,-6-1-104 0 0,6 1-111 0 0,1-1 0 0 0,0 1 1 0 0,-1 0-1 0 0,1-1 0 0 0,0 0 0 0 0,0 1 0 0 0,-1-1 1 0 0,1 0-1 0 0,0 0 0 0 0,0 1 0 0 0,0-1 0 0 0,0 0 1 0 0,0 0-1 0 0,0 0 0 0 0,0 0 0 0 0,0-1 0 0 0,0 0 0 0 0,-6-10-9034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3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10 243 11975 0 0,'0'0'547'0'0,"-1"0"-11"0"0,-6 0-203 0 0,6 0 419 0 0,1 0 220 0 0,0 0 42 0 0,0 0-129 0 0,1-1-506 0 0,39-22 1299 0 0,-24 14-1502 0 0,24-16 0 0 0,5-7-199 0 0,-31 23 368 0 0,0 0 0 0 0,0-1 1 0 0,-1-1-1 0 0,-1 0 0 0 0,16-18 0 0 0,-5 2 98 0 0,-22 25 45 0 0,-1 2 21 0 0,-2-14 1027 0 0,0 11-1318 0 0,2 2-168 0 0,-1-1 0 0 0,0 1 0 0 0,1 0 0 0 0,-1 0 0 0 0,0-1 1 0 0,0 1-1 0 0,0 0 0 0 0,0 0 0 0 0,0 0 0 0 0,0 0 0 0 0,0 0 0 0 0,0 1 0 0 0,-1-1 1 0 0,1 0-1 0 0,0 0 0 0 0,0 1 0 0 0,-3-2 0 0 0,2 0-50 0 0,-1 0 0 0 0,-13 0 0 0 0,12 1 0 0 0,3 0 0 0 0,-1 1 0 0 0,1 0 0 0 0,-1 0 0 0 0,1 0 0 0 0,-1 0 0 0 0,1 0 0 0 0,-1 0 0 0 0,1 1 0 0 0,-1-1 0 0 0,1 0 0 0 0,0 1 0 0 0,-3 0 0 0 0,0-1 0 0 0,-13 7 0 0 0,13-7 0 0 0,0 2 0 0 0,-10 10 0 0 0,5-4 0 0 0,0 1 0 0 0,1-1 0 0 0,1 2 0 0 0,-1-1 0 0 0,1 1 0 0 0,1 0 0 0 0,0 0 0 0 0,1 1 0 0 0,-1 0 0 0 0,2 0 0 0 0,-5 17 0 0 0,2-2 0 0 0,1 13 0 0 0,6-20 0 0 0,1-15 0 0 0,1 0 0 0 0,3 9 0 0 0,0-1 0 0 0,3-2 0 0 0,-6-7 0 0 0,0-1 0 0 0,0 0 0 0 0,1 1 0 0 0,-1-1 0 0 0,6 3 0 0 0,3-3 0 0 0,-6-2 0 0 0,10 0 0 0 0,4-1 0 0 0,-14-1 0 0 0,-1-1 0 0 0,21-7-143 0 0,-15 7-40 0 0,1-1 0 0 0,-1-1-1 0 0,10-5 1 0 0,-18 9-325 0 0,-2 1-140 0 0,0 0-572 0 0,0 0-253 0 0,-1-2-51 0 0,-3-6-11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3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11975 0 0,'0'0'267'0'0,"0"0"42"0"0,0 0 17 0 0,0 0-28 0 0,0 0-58 0 0,0 0 491 0 0,0 0 238 0 0,0 0 45 0 0,0 0-61 0 0,0 0-288 0 0,0 0-121 0 0,0 0-28 0 0,0 0-4 0 0,0 0 0 0 0,0 0 0 0 0,0 0 0 0 0,0 0 0 0 0,0 0 0 0 0,3 0 0 0 0,35 0 616 0 0,-29 0-1128 0 0,-6 1 0 0 0,1-1 0 0 0,-1 0 0 0 0,1 0 0 0 0,-1-1 0 0 0,1 1 0 0 0,5-2 0 0 0,-4 0 0 0 0,-4 1 0 0 0,1 1 0 0 0,-1 0 0 0 0,1-1 0 0 0,0 1 0 0 0,-1 0 0 0 0,1 0 0 0 0,0 0 0 0 0,-1 0 0 0 0,1 0 0 0 0,0 0 0 0 0,-1 0 0 0 0,3 1 0 0 0,0 0 0 0 0,16-2 0 0 0,-12 1 0 0 0,-14 6 0 0 0,-5 0 0 0 0,3-4 0 0 0,13-10 0 0 0,1 2 0 0 0,-12 7-133 0 0,-21 5-3755 0 0,15-5-3275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4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76 919 0 0,'2'-1'67'0'0,"4"-5"330"0"0,-4 5 1597 0 0,-2 1 691 0 0,0 0 135 0 0,0-1-2270 0 0,1 0 1 0 0,-1 0-1 0 0,0 0 0 0 0,0 0 1 0 0,1 0-1 0 0,-1 0 0 0 0,0 0 1 0 0,0 0-1 0 0,0 0 0 0 0,0 0 1 0 0,0 0-1 0 0,-1 0 0 0 0,1 0 1 0 0,0-1-1 0 0,0-1-600 0 0,-1 1 648 0 0,1 2-48 0 0,-1 0-443 0 0,1 0-1 0 0,-1-1 1 0 0,1 1 0 0 0,0 0-1 0 0,-1-1 1 0 0,1 1-1 0 0,-1 0 1 0 0,1-1-1 0 0,-1 1 1 0 0,1-1 0 0 0,0 1-1 0 0,-1-1 1 0 0,1 1-1 0 0,0-1 1 0 0,0 1 0 0 0,-1-1-1 0 0,1 1 1 0 0,0-1-1 0 0,0 1 1 0 0,0-1 0 0 0,0 1-1 0 0,-1-1 1 0 0,1-1-1 0 0,-2-11 1201 0 0,2 11-920 0 0,0 2-3 0 0,2-1-11 0 0,-1-1-147 0 0,1 0 0 0 0,0 0 0 0 0,0 1-1 0 0,0-1 1 0 0,0 1 0 0 0,0-1-1 0 0,0 1 1 0 0,0 0 0 0 0,4-2-1 0 0,-5 2-189 0 0,1 1 1 0 0,-1 0-1 0 0,0 0 0 0 0,0-1 0 0 0,0 1 0 0 0,0 0 0 0 0,0 0 0 0 0,0 0 0 0 0,1 0 0 0 0,-1 0 0 0 0,0 0 0 0 0,0 1 0 0 0,0-1 0 0 0,0 0 0 0 0,0 0 0 0 0,0 1 0 0 0,0-1 1 0 0,0 1-1 0 0,0-1 0 0 0,0 1 0 0 0,0-1 0 0 0,0 1 0 0 0,0 0 0 0 0,0 0 0 0 0,0-1 0 0 0,0 1 0 0 0,1 2 0 0 0,38 46 436 0 0,-32-37-379 0 0,-5-9-70 0 0,-1 1-1 0 0,0 0 1 0 0,1 0-1 0 0,-1 0 1 0 0,-1 0-1 0 0,3 7 0 0 0,-1-1-16 0 0,2 0 15 0 0,-1 0-1 0 0,4 18 1 0 0,6 18 56 0 0,-10-34-35 0 0,0 1-20 0 0,-3-10-13 0 0,-1-1 0 0 0,1 0 0 0 0,-1 1 1 0 0,1-1-1 0 0,0 0 0 0 0,0 0 0 0 0,0 0 0 0 0,0 0 0 0 0,0 0 1 0 0,3 3-1 0 0,-3-4-3 0 0,0 1 0 0 0,0-1 1 0 0,0 1-1 0 0,-1-1 0 0 0,1 1 1 0 0,0-1-1 0 0,-1 1 0 0 0,1-1 1 0 0,-1 1-1 0 0,1 0 0 0 0,-1-1 0 0 0,0 1 1 0 0,0 2-1 0 0,2 7 5 0 0,-2-7 31 0 0,0 8-31 0 0,-3 1-11 0 0,0-2-11 0 0,3-9-45 0 0,0-2-21 0 0,0 0 0 0 0,0 0 9 0 0,0 0-3 0 0,0 0-1 0 0,0 0 0 0 0,0 0-33 0 0,0 0-141 0 0,0 0-60 0 0,0 0-13 0 0,0 0-28 0 0,1-1 279 0 0,-1 1 0 0 0,1 0 0 0 0,0-1 0 0 0,0 1 0 0 0,-1-1 0 0 0,1 0 0 0 0,0 1-1 0 0,-1-1 1 0 0,1 1 0 0 0,-1-1 0 0 0,1 0 0 0 0,-1 0 0 0 0,1 1 0 0 0,-1-1-1 0 0,1 0 1 0 0,-1 0 0 0 0,1-1 0 0 0,5-12-790 0 0,-6 12-112 0 0,7-24-7097 0 0,-4 11 1695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8807 0 0,'0'0'400'0'0,"0"0"0"0"0,0 0-149 0 0,0 0 316 0 0,0 0 163 0 0,0 0 36 0 0,0 0 43 0 0,0 0 147 0 0,0 0 61 0 0,0 0 9 0 0,2 1-48 0 0,-1 0-769 0 0,0 0-1 0 0,0-1 1 0 0,0 1-1 0 0,-1 0 1 0 0,1 0-1 0 0,0 0 1 0 0,0 0-1 0 0,-1-1 1 0 0,1 1-1 0 0,-1 0 1 0 0,1 1-1 0 0,-1-1 1 0 0,1 0-1 0 0,-1 0 1 0 0,1 0-1 0 0,-1 0 1 0 0,0 0-1 0 0,0 0 1 0 0,0 2-1 0 0,0 0-46 0 0,0-1-1 0 0,0 1 1 0 0,0 0 0 0 0,-1-1-1 0 0,1 1 1 0 0,-1 0 0 0 0,0-1-1 0 0,-1 4 1 0 0,-3 3 131 0 0,0 0 1 0 0,0 0-1 0 0,-10 12 1 0 0,4-9-27 0 0,1 0 1 0 0,-2-1-1 0 0,-18 15 0 0 0,5-6-75 0 0,10-9-45 0 0,0 0 0 0 0,-1-1 0 0 0,-30 14 0 0 0,10-5-18 0 0,-38 22 31 0 0,61-35-149 0 0,0-3-11 0 0,12-3-13 0 0,1 0 0 0 0,0 0 0 0 0,-1 0 0 0 0,1 1 0 0 0,-1-1 0 0 0,1 0-1 0 0,0 0 1 0 0,-1 0 0 0 0,1 0 0 0 0,0 0 0 0 0,-1-1 0 0 0,1 1 0 0 0,0 0 0 0 0,-1 0 0 0 0,1 0 0 0 0,0 0 0 0 0,-1 0-1 0 0,1 0 1 0 0,0-1 0 0 0,-1 1 0 0 0,1 0 0 0 0,0 0 0 0 0,-1 0 0 0 0,1-1 0 0 0,0 1 0 0 0,0 0 0 0 0,-1 0 0 0 0,1-1 0 0 0,0 1-1 0 0,0 0 1 0 0,0-1 0 0 0,-1 1 0 0 0,1 0 0 0 0,0-1 0 0 0,0 1 0 0 0,0 0 0 0 0,0-1 0 0 0,0-1-21 0 0,0 1 1 0 0,0 0-1 0 0,0-1 1 0 0,1 1 0 0 0,-1 0-1 0 0,0-1 1 0 0,1 1-1 0 0,-1 0 1 0 0,1 0-1 0 0,1-3 1 0 0,1-1-204 0 0,0 0 0 0 0,0 1 1 0 0,1-1-1 0 0,6-6 0 0 0,-5 7 51 0 0,30-25-2538 0 0,-9 11-2285 0 0,5-3-1767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21 10335 0 0,'0'0'472'0'0,"0"0"-9"0"0,1-1-296 0 0,3-6-6 0 0,-2 6 576 0 0,-1-1 245 0 0,3-6 46 0 0,-3 6-14 0 0,-1 2-98 0 0,0 0-41 0 0,0 0-10 0 0,0 0-26 0 0,0 0-107 0 0,0 0-48 0 0,0 0-11 0 0,0 0-22 0 0,0 0-91 0 0,0 0-44 0 0,-1 3-11 0 0,-39 61 1798 0 0,22-37-1820 0 0,2 0 0 0 0,-17 40 0 0 0,20-37-325 0 0,5-13-53 0 0,-9 29 0 0 0,15-42-93 0 0,1 1-1 0 0,0 0 0 0 0,0 0 1 0 0,1-1-1 0 0,-1 1 0 0 0,1 0 0 0 0,0 0 1 0 0,1 0-1 0 0,-1 0 0 0 0,1 0 1 0 0,1 5-1 0 0,-1-6-11 0 0,0 0 0 0 0,10 9 0 0 0,2 1 0 0 0,-6-13 0 0 0,-3-1 0 0 0,3 1-21 0 0,0 0 0 0 0,0 0 1 0 0,0-1-1 0 0,0 0 0 0 0,0 0 0 0 0,0-1 0 0 0,0 0 1 0 0,0 0-1 0 0,0-1 0 0 0,0 0 0 0 0,0 0 0 0 0,8-4 0 0 0,-13 5-12 0 0,0-1-1 0 0,0 1 0 0 0,0 0 0 0 0,-1-1 0 0 0,1 1 0 0 0,0-1 0 0 0,-1 1 0 0 0,1-1 0 0 0,1-2 0 0 0,4-4-129 0 0,41-29-1705 0 0,-46 36 1373 0 0,-2 1-30 0 0,0 0-125 0 0,-1-3 196 0 0,0 1 0 0 0,0 0 1 0 0,0 0-1 0 0,0 0 0 0 0,0 0 0 0 0,0 0 0 0 0,-1 0 0 0 0,1 0 0 0 0,-1 0 0 0 0,1 0 0 0 0,-3-1 0 0 0,-3-5-1308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4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7831 0 0,'0'0'603'0'0,"0"0"-216"0"0,0 0 566 0 0,-1 2 287 0 0,-1 2 55 0 0,3 0 5142 0 0,5-3 43 0 0,0-1-5110 0 0,0 0-3496 0 0,13 1 2638 0 0,27 5 0 0 0,-27-4-108 0 0,26 2 1 0 0,-36-4-618 0 0,1-1 1 0 0,14-3-1 0 0,-16 2-88 0 0,14-3-776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4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10135 0 0,'0'0'231'0'0,"0"0"29"0"0,0 0 19 0 0,0 3-41 0 0,0-2-239 0 0,0 0 0 0 0,0 0 0 0 0,-1 0 0 0 0,1 1 0 0 0,0-1 0 0 0,-1 0 0 0 0,1 0 0 0 0,-1 0 0 0 0,0 0 0 0 0,1 0 0 0 0,-1 0-1 0 0,0 0 1 0 0,1 0 0 0 0,-1 0 0 0 0,0-1 0 0 0,0 1 0 0 0,0 0 0 0 0,0 0 0 0 0,0-1 0 0 0,-2 2 0 0 0,-29 14 1623 0 0,7-4 1334 0 0,21-9-4102 0 0,-7 5 6309 0 0,12-8-4913 0 0,-1 1-1 0 0,1-1 0 0 0,0 0 0 0 0,-1 1 1 0 0,1-1-1 0 0,0 1 0 0 0,0-1 1 0 0,-1 0-1 0 0,1 0 0 0 0,0 1 0 0 0,0-1 1 0 0,-1 0-1 0 0,1 0 0 0 0,0 0 0 0 0,0 0 1 0 0,0 0-1 0 0,-1 0 0 0 0,1 0 1 0 0,0 0-1 0 0,1 0 0 0 0,15 0-1 0 0,0-1 0 0 0,33-6 0 0 0,-8 1 555 0 0,20-3-411 0 0,-43 5-272 0 0,0 1 1 0 0,0 0 0 0 0,0 2 0 0 0,0 1 0 0 0,31 2 0 0 0,-40 0-121 0 0,0 2 0 0 0,-2 3 0 0 0,-5 4-64 0 0,-3-8-249 0 0,-1-1 0 0 0,1 1 0 0 0,-1 0 0 0 0,1-1 0 0 0,-1 1 0 0 0,0-1 0 0 0,0 0 0 0 0,0 1 0 0 0,0-1 0 0 0,-1 0 0 0 0,-1 3 0 0 0,2-4-1571 0 0,1-1-3634 0 0,0 0-1564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10135 0 0,'0'0'224'0'0,"0"0"40"0"0,0 0 16 0 0,0 0 8 0 0,0 0-288 0 0,0 0 0 0 0,8-7 0 0 0,3 12-2944 0 0,2 1-648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4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19351 0 0,'0'0'439'0'0,"0"0"62"0"0,0 0 33 0 0,0 0-65 0 0,2 2-237 0 0,-1 0-150 0 0,1 0 1 0 0,0 0-1 0 0,-1 1 1 0 0,0-1-1 0 0,1 1 1 0 0,-1-1-1 0 0,0 1 1 0 0,-1 0-1 0 0,1 0 1 0 0,0-1-1 0 0,-1 1 1 0 0,1 0-1 0 0,-1 0 1 0 0,0-1-1 0 0,0 4 1 0 0,-1 4 602 0 0,0 0 1 0 0,-6 20-1 0 0,0 5-20 0 0,4-18-665 0 0,-1 0 0 0 0,-9 24 0 0 0,7-23 0 0 0,1-1 0 0 0,-3 19 0 0 0,7-32 19 0 0,-6 16-307 0 0,27-40-5053 0 0,-9 5 3295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13823 0 0,'0'0'630'0'0,"0"0"-13"0"0,-1 3-393 0 0,-1 6-125 0 0,1-6 277 0 0,1-1 113 0 0,0-1-346 0 0,0 0 1 0 0,0 0-1 0 0,0 0 0 0 0,0 0 0 0 0,1 0 1 0 0,-1 0-1 0 0,0 0 0 0 0,0 0 1 0 0,1 0-1 0 0,-1 0 0 0 0,1 0 1 0 0,-1 0-1 0 0,1 0 0 0 0,-1 0 0 0 0,1 0 1 0 0,-1 0-1 0 0,1-1 0 0 0,0 1 1 0 0,0 0-1 0 0,-1 0 0 0 0,1-1 1 0 0,0 1-1 0 0,0 0 0 0 0,0-1 1 0 0,0 1-1 0 0,0-1 0 0 0,0 1 0 0 0,0-1 1 0 0,0 0-1 0 0,1 1 0 0 0,5 1 272 0 0,1 0-1 0 0,-1 0 0 0 0,11 1 0 0 0,-13-3-384 0 0,17 2 538 0 0,34-1 1 0 0,-34-1-572 0 0,30 3 1 0 0,-49-3 2 0 0,3 2 0 0 0,16 6 0 0 0,-18-6 188 0 0,-2-1-634 0 0,0 0 0 0 0,-1 0 0 0 0,1-1 0 0 0,0 1 0 0 0,0-1 0 0 0,0 1 0 0 0,-1-1 0 0 0,1 0 0 0 0,0 1 0 0 0,0-1 0 0 0,0 0 0 0 0,2 0 0 0 0,11-3-1600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10135 0 0,'0'0'464'0'0,"0"0"-9"0"0,1-1-295 0 0,1-3-3 0 0,-1 3 569 0 0,-1 1 244 0 0,0 0 44 0 0,0-1-787 0 0,0 1 0 0 0,1-1 0 0 0,-1 1 0 0 0,1-1 0 0 0,-1 0 0 0 0,1 1 0 0 0,-1 0 0 0 0,1-1 0 0 0,-1 1 0 0 0,1-1 0 0 0,-1 1 0 0 0,1-1 0 0 0,-1 1 0 0 0,1 0 1 0 0,0 0-1 0 0,-1-1 0 0 0,1 1 0 0 0,1 0 0 0 0,14-5 2233 0 0,-13 4-2274 0 0,0 1 1 0 0,0 0-1 0 0,1 0 0 0 0,-1 0 0 0 0,0 0 0 0 0,0 1 0 0 0,0-1 1 0 0,1 1-1 0 0,-1 0 0 0 0,0 0 0 0 0,0 0 0 0 0,0 0 1 0 0,0 0-1 0 0,0 1 0 0 0,0-1 0 0 0,-1 1 0 0 0,1 0 0 0 0,0 0 1 0 0,-1 0-1 0 0,1 0 0 0 0,2 4 0 0 0,9 12-130 0 0,-2 0 0 0 0,0 0 0 0 0,-1 1 0 0 0,-2 1 0 0 0,1 0 0 0 0,-2 0 0 0 0,-1 1 0 0 0,0 0 0 0 0,-2 0 0 0 0,5 37 0 0 0,10 139-56 0 0,-20-191 0 0 0,3 5 0 0 0,5 10 0 0 0,-8-21-1 0 0,0 0-1 0 0,0 0 1 0 0,0 1-1 0 0,0-1 1 0 0,0 0-1 0 0,0 0 1 0 0,0 0-1 0 0,0 0 1 0 0,0 0-1 0 0,0 0 1 0 0,0 0-1 0 0,0 0 1 0 0,0 0-1 0 0,0 0 1 0 0,0 0 0 0 0,0 0-1 0 0,0 1 1 0 0,0-1-1 0 0,0 0 1 0 0,0 0-1 0 0,0 0 1 0 0,0 0-1 0 0,0 0 1 0 0,1 0-1 0 0,-1 0 1 0 0,0 0-1 0 0,0 0 1 0 0,0 0-1 0 0,0 0 1 0 0,0 0-1 0 0,0 0 1 0 0,0 0-1 0 0,0 0 1 0 0,0 0 0 0 0,0 0-1 0 0,1 0 1 0 0,-1 0-1 0 0,0 0 1 0 0,0 0-1 0 0,0 0 1 0 0,0 0-1 0 0,0 0 1 0 0,0 0-1 0 0,0 0 1 0 0,0 0-1 0 0,0 0 1 0 0,0 0-1 0 0,0 0 1 0 0,1 0-1 0 0,-1 0 1 0 0,0 0-1 0 0,0 0 1 0 0,0 0-1 0 0,0 0 1 0 0,0-1 0 0 0,0 1-1 0 0,0 0 1 0 0,0 0-1 0 0,0 0 1 0 0,0 0-1 0 0,5-8-221 0 0,1-11-340 0 0,-7 12-553 0 0,1-1 0 0 0,-1 0 0 0 0,0 0-1 0 0,-1 1 1 0 0,-4-14 0 0 0,6 21 1032 0 0,-3-13-1963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 11975 0 0,'0'0'547'0'0,"0"0"-11"0"0,-3 0-383 0 0,-10 0 6467 0 0,7 1-6278 0 0,-1 0-1 0 0,1 1 0 0 0,0 0 1 0 0,0 0-1 0 0,0 1 0 0 0,1 0 0 0 0,-1 0 1 0 0,-5 4-1 0 0,-21 13 80 0 0,1-1 272 0 0,1 2-1 0 0,-46 40 1 0 0,24-18-513 0 0,34-29-217 0 0,1 1 0 0 0,0 0 0 0 0,-23 28 0 0 0,39-41-659 0 0,1-2-258 0 0,0 0-56 0 0,0 0-81 0 0,16-5-1789 0 0,10-7 1348 0 0,4-2-4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5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13823 0 0,'0'0'315'0'0,"0"0"45"0"0,0 0 21 0 0,0 0-49 0 0,0 0-81 0 0,0 0 481 0 0,0 0 237 0 0,0 0 45 0 0,0 0-61 0 0,0 0-288 0 0,0 0-121 0 0,0 0-28 0 0,0 0-4 0 0,0 0 0 0 0,0 0 0 0 0,0 0 0 0 0,0 0-68 0 0,0 2-289 0 0,2 6-19 0 0,0-1 1 0 0,-1 1 0 0 0,-1-1-1 0 0,1 1 1 0 0,-1 0 0 0 0,0-1-1 0 0,-1 1 1 0 0,1-1-1 0 0,-2 1 1 0 0,1-1 0 0 0,-1 1-1 0 0,0-1 1 0 0,-1 0 0 0 0,-3 9-1 0 0,-11 21-122 0 0,0 4-13 0 0,-42 70 0 0 0,31-70-1 0 0,-17 28 0 0 0,31-32 0 0 0,13-37-11 0 0,1 1 0 0 0,0-1 0 0 0,0 0 0 0 0,0 1-1 0 0,-1-1 1 0 0,1 1 0 0 0,0-1 0 0 0,0 1 0 0 0,0-1 0 0 0,0 1 0 0 0,0-1-1 0 0,0 1 1 0 0,0-1 0 0 0,0 1 0 0 0,0-1 0 0 0,0 1 0 0 0,0-1 0 0 0,0 1-1 0 0,0-1 1 0 0,0 1 0 0 0,0-1 0 0 0,1 1 0 0 0,-1-1 0 0 0,0 0 0 0 0,0 1-1 0 0,1-1 1 0 0,-1 1 0 0 0,0-1 0 0 0,0 0 0 0 0,1 1 0 0 0,-1-1 0 0 0,1 1-1 0 0,-1-1 1 0 0,0 0 0 0 0,1 0 0 0 0,-1 1 0 0 0,1-1 0 0 0,-1 0 0 0 0,0 0-1 0 0,1 1 1 0 0,-1-1 0 0 0,1 0 0 0 0,-1 0 0 0 0,2 0 0 0 0,16-1-791 0 0,-17 1 721 0 0,6-2-111 0 0,0 0 0 0 0,0 0 0 0 0,0-1 0 0 0,0 0 0 0 0,0 0 0 0 0,-1 0 0 0 0,0-1 1 0 0,1 0-1 0 0,10-9 0 0 0,-10 6-1708 0 0,0 0 0 0 0,0 0-1 0 0,-1 0 1 0 0,6-9 0 0 0,-2 0-3648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10135 0 0,'-9'1'137'0'0,"1"0"0"0"0,0 1 0 0 0,0 0 0 0 0,-1 1 0 0 0,1-1 0 0 0,1 1 0 0 0,-10 5 0 0 0,-9 6 1007 0 0,19-10-500 0 0,-1 0 1 0 0,0 0 0 0 0,1 1 0 0 0,0 0-1 0 0,-6 6 1 0 0,12-10-129 0 0,1 1-407 0 0,0-1 1 0 0,0 1-1 0 0,1-1 0 0 0,-1 1 0 0 0,1-1 0 0 0,0 1 0 0 0,-1-1 1 0 0,1 1-1 0 0,0-1 0 0 0,0 0 0 0 0,0 1 0 0 0,0-1 0 0 0,0 0 1 0 0,0 0-1 0 0,0 0 0 0 0,0 0 0 0 0,0 0 0 0 0,1 0 0 0 0,-1 0 1 0 0,0 0-1 0 0,1 0 0 0 0,-1-1 0 0 0,0 1 0 0 0,3 0 0 0 0,5 3 687 0 0,0-1-1 0 0,17 4 0 0 0,-22-6-398 0 0,8 1-170 0 0,-1-1 0 0 0,0 0-1 0 0,1 0 1 0 0,-1-1 0 0 0,20-3 0 0 0,58-13-596 0 0,-59 9 214 0 0,-8 0-1010 0 0,-9 0-4793 0 0,-5-1-924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5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13823 0 0,'0'0'630'0'0,"0"0"-13"0"0,0 0-252 0 0,-8 4 1363 0 0,5-3-1442 0 0,0 0-1 0 0,1 1 0 0 0,-1 0 0 0 0,1 0 1 0 0,-1-1-1 0 0,1 2 0 0 0,-1-1 0 0 0,1 0 1 0 0,0 0-1 0 0,0 1 0 0 0,-3 4 0 0 0,-16 34 882 0 0,10-18-529 0 0,-90 186 508 0 0,89-177-964 0 0,1 0 1 0 0,1 1 0 0 0,2 0-1 0 0,-7 61 1 0 0,14-84-109 0 0,1 0 1 0 0,0 1-1 0 0,1-1 0 0 0,0 0 1 0 0,1 0-1 0 0,0 0 1 0 0,0 0-1 0 0,6 13 0 0 0,-5-15-284 0 0,1 0-1 0 0,0 0 0 0 0,0 0 0 0 0,1 0 1 0 0,0-1-1 0 0,1 0 0 0 0,-1 0 0 0 0,1 0 1 0 0,1-1-1 0 0,-1 0 0 0 0,1 0 0 0 0,0-1 0 0 0,0 0 1 0 0,1 0-1 0 0,13 6 0 0 0,12 3-2037 0 0,5-4-4916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15663 0 0,'0'0'356'0'0,"0"0"50"0"0,0 0 20 0 0,0 0-42 0 0,2 0-250 0 0,6 0 19 0 0,-7 0 567 0 0,-1 0 249 0 0,3 1 45 0 0,1 1-722 0 0,10 4 390 0 0,-1 1-1 0 0,1 0 0 0 0,13 10 0 0 0,-23-14-633 0 0,0 0 0 0 0,-1 0 0 0 0,1 0 0 0 0,-1 1 0 0 0,0-1 0 0 0,0 1 0 0 0,0 0 0 0 0,0 0 0 0 0,-1 0 0 0 0,1 0 0 0 0,-1 0 0 0 0,0 1 0 0 0,0-1 0 0 0,2 8 0 0 0,-1 3 86 0 0,0 0-1 0 0,-1 0 1 0 0,-1 0 0 0 0,0 0 0 0 0,-1 0-1 0 0,-1 0 1 0 0,0 0 0 0 0,-1 0 0 0 0,0-1 0 0 0,-2 1-1 0 0,-9 28 1 0 0,-42 83-134 0 0,45-108 0 0 0,-1-1 0 0 0,0 0 0 0 0,-2 0 0 0 0,-24 25 0 0 0,24-29-1500 0 0,-24 18-1 0 0,32-27 1031 0 0,-1 0-1 0 0,1-1 1 0 0,-1 0 0 0 0,0 0-1 0 0,0 0 1 0 0,0-1 0 0 0,-12 4-1 0 0,16-6-1061 0 0,2 0-4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2:5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17503 0 0,'-4'-2'1588'0'0,"-12"-8"-11"0"0,15 10-1513 0 0,1 0 1 0 0,0 0-1 0 0,0 0 1 0 0,0 0-1 0 0,0 0 0 0 0,0 0 1 0 0,0 0-1 0 0,-1 0 1 0 0,1 0-1 0 0,0 0 0 0 0,0 0 1 0 0,0-1-1 0 0,0 1 0 0 0,0 0 1 0 0,0 0-1 0 0,0 0 1 0 0,0 0-1 0 0,0 0 0 0 0,0 0 1 0 0,-1-1-1 0 0,1 1 1 0 0,0 0-1 0 0,0 0 0 0 0,0 0 1 0 0,0 0-1 0 0,0 0 0 0 0,0 0 1 0 0,0-1-1 0 0,0 1 1 0 0,0 0-1 0 0,0 0 0 0 0,0 0 1 0 0,0 0-1 0 0,0 0 1 0 0,0-1-1 0 0,0 1 0 0 0,0 0 1 0 0,0 0-1 0 0,1 0 0 0 0,-1 0 1 0 0,0 0-1 0 0,0-1 1 0 0,2 1 457 0 0,0-1 0 0 0,0 1-1 0 0,0-1 1 0 0,0 1 0 0 0,0 0 0 0 0,1 0 0 0 0,2 0 0 0 0,6 0-1135 0 0,78 2 1157 0 0,-50 1-472 0 0,-28-3 182 0 0,0 1 0 0 0,0 0 0 0 0,0 1 0 0 0,0 0 0 0 0,-1 0 0 0 0,1 2 0 0 0,19 8 0 0 0,-22-6-238 0 0,-7-4 2 0 0,0 0 0 0 0,-1-1 0 0 0,1 1 0 0 0,0 0 1 0 0,-1 0-1 0 0,0 0 0 0 0,1-1 0 0 0,-1 1 0 0 0,0 0 0 0 0,0 0 0 0 0,0 0 0 0 0,0 0 0 0 0,0-1 1 0 0,0 1-1 0 0,-1 0 0 0 0,1 0 0 0 0,-1 0 0 0 0,1-1 0 0 0,-1 1 0 0 0,1 0 0 0 0,-1 0 0 0 0,0-1 1 0 0,0 1-1 0 0,0-1 0 0 0,0 1 0 0 0,0-1 0 0 0,0 1 0 0 0,-1-1 0 0 0,-1 2 0 0 0,-5 5 192 0 0,-1 0-1 0 0,1-1 1 0 0,-16 10-1 0 0,20-15-150 0 0,-172 110 549 0 0,166-107-608 0 0,0 2 0 0 0,-10 8 0 0 0,18-14 0 0 0,0 1 0 0 0,0 0 0 0 0,0-1 0 0 0,0 1 0 0 0,1 0 0 0 0,-1 0 0 0 0,1 0 0 0 0,0 0 0 0 0,-1 0 0 0 0,1 0 0 0 0,0 1 0 0 0,0-1 0 0 0,0 0 0 0 0,0 0 0 0 0,1 1 0 0 0,-1-1 0 0 0,0 4 0 0 0,3 5 0 0 0,0-8 0 0 0,1 0 0 0 0,-1 0 0 0 0,0 0 0 0 0,1 0 0 0 0,0 0 0 0 0,0 0 0 0 0,0-1 0 0 0,0 1 0 0 0,0-1 0 0 0,0 0 0 0 0,0 0 0 0 0,1 0 0 0 0,-1 0 0 0 0,1-1 0 0 0,6 2 0 0 0,7 3 0 0 0,34 6 0 0 0,-51-12 0 0 0,29 7 12 0 0,37 5-88 0 0,-64-11-261 0 0,-2-1-138 0 0,0 0-1308 0 0,0 0-5356 0 0,0 0-2295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8287 0 0,'0'0'191'0'0,"0"0"26"0"0,0 0 9 0 0,0 0 42 0 0,0 0 158 0 0,0 0 72 0 0,0 0 12 0 0,0 0-67 0 0,0 0-222 0 0,0 0 166 0 0,0 0 101 0 0,0 0 21 0 0,0 0 3 0 0,0 0 0 0 0,0 0 0 0 0,0 0 0 0 0,0 0 68 0 0,0 0 286 0 0,-6-5 2099 0 0,-7 3-1139 0 0,7 0 2769 0 0,49 12-4575 0 0,-3-3-24 0 0,-10-1 4 0 0,0 2 0 0 0,-23-6 0 0 0,3-1 0 0 0,6-5 0 0 0,-7 3-201 0 0,-8 0-850 0 0,-17 9-5390 0 0,-16 6 2382 0 0,15-5 2011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 8 0 0,0 0 2 0 0,0 0 0 0 0,0 0 0 0 0,0 0-69 0 0,1 1-290 0 0,16 20 907 0 0,-16-20-1060 0 0,1 0 0 0 0,12 9 512 0 0,-12-9-512 0 0,-1-1 0 0 0,3 2-402 0 0,1 0 1 0 0,-1 0-1 0 0,1-1 1 0 0,-1 0-1 0 0,1 0 0 0 0,0 0 1 0 0,-1 0-1 0 0,1-1 0 0 0,0 0 1 0 0,9-1-1 0 0,7-1-126 0 0,21-4-1 0 0,-40 5 36 0 0,9-1 18 0 0,1 0 1 0 0,-1 1-1 0 0,20 0 0 0 0,-32 2-186 0 0,-8 8-343 0 0,1-2-6105 0 0,0 0-1378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4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19351 0 0,'-11'5'523'0'0,"10"-3"-346"0"0,-1-1 1 0 0,0-1-1 0 0,0 1 1 0 0,0 0-1 0 0,0 0 1 0 0,0 0-1 0 0,-2 0 1 0 0,4 10-1 0 0,0-7-66 0 0,1-1 0 0 0,0 1-1 0 0,0-1 1 0 0,0 1 0 0 0,0-1-1 0 0,1 1 1 0 0,-1-1 0 0 0,1 1-1 0 0,0-1 1 0 0,0 0 0 0 0,0 0-1 0 0,0 0 1 0 0,1 0 0 0 0,-1 0-1 0 0,1-1 1 0 0,0 1 0 0 0,0-1-1 0 0,0 0 1 0 0,0 0 0 0 0,0 0-1 0 0,0 0 1 0 0,7 3 0 0 0,6 1 489 0 0,0 0 1 0 0,0-1 0 0 0,28 6 0 0 0,-38-10-526 0 0,80 12 946 0 0,14 3 518 0 0,-98-15-1096 0 0,1 10-278 0 0,-3-9-165 0 0,-1 1 0 0 0,1-1 0 0 0,0 0 0 0 0,-1 0 0 0 0,1 1 0 0 0,-1-1 0 0 0,0 0 0 0 0,0 0 0 0 0,0 0 0 0 0,0 0 0 0 0,0 0 0 0 0,0 0 0 0 0,-1 0 0 0 0,1 0 0 0 0,-3 2 0 0 0,-30 28 0 0 0,19-19 0 0 0,-67 60 443 0 0,65-57-205 0 0,11-11-124 0 0,0 1 0 0 0,0-1 0 0 0,1 1 0 0 0,-1 1 0 0 0,2-1-1 0 0,-1 1 1 0 0,0-1 0 0 0,1 1 0 0 0,1 0 0 0 0,-1 1 0 0 0,-2 7 0 0 0,4-9-113 0 0,1-1 2 0 0,-1 0 0 0 0,1 0 0 0 0,0 1 0 0 0,-1 8 0 0 0,2-12-7 0 0,1 0 0 0 0,-1 0 0 0 0,0-1 0 0 0,0 1 0 0 0,1 0 0 0 0,-1-1 0 0 0,1 1 0 0 0,0 0 0 0 0,-1-1 0 0 0,1 1 0 0 0,0-1 0 0 0,0 1 0 0 0,0-1 0 0 0,0 1 0 0 0,0-1 0 0 0,0 0 0 0 0,0 1 0 0 0,1-1 0 0 0,0 1 0 0 0,4 3-144 0 0,-1-1-1 0 0,1 0 1 0 0,0 0 0 0 0,0 0-1 0 0,0 0 1 0 0,0-1 0 0 0,1 0 0 0 0,-1-1-1 0 0,1 1 1 0 0,0-1 0 0 0,0-1-1 0 0,13 3 1 0 0,-5-4-130 0 0,0-1 0 0 0,24-4-1 0 0,-16 1-2290 0 0,-1-2-3311 0 0,2-3-2908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5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38 321 10135 0 0,'0'0'464'0'0,"0"0"-9"0"0,0-1-295 0 0,5-9 1000 0 0,0 0 0 0 0,-1 0-1 0 0,3-12 1 0 0,8-22 1282 0 0,-11 33-1744 0 0,0 0-1 0 0,-1 0 0 0 0,0 0 0 0 0,2-19 1 0 0,3-14 1447 0 0,1-3-505 0 0,-8 35-1640 0 0,-2 9 0 0 0,1-1 0 0 0,0 1 0 0 0,0 0 0 0 0,1 0 0 0 0,-1 0 0 0 0,1-5 0 0 0,3-9 159 0 0,-4 14 16 0 0,-1 4 41 0 0,-5 20 752 0 0,3-8-603 0 0,-3 9-592 0 0,-3 27-1 0 0,5-26-240 0 0,-7 25-1 0 0,-27 90 641 0 0,14-34-685 0 0,17-67 1295 0 0,1 10-551 0 0,6-45-731 0 0,0-2 58 0 0,0 1 293 0 0,1 6 133 0 0,5-2 80 0 0,-4-4 106 0 0,1-1-1 0 0,0 0 0 0 0,0 1 1 0 0,0-1-1 0 0,0-1 1 0 0,0 1-1 0 0,0 0 1 0 0,0-1-1 0 0,0 1 1 0 0,4-2-1 0 0,22-9-874 0 0,-16 5 728 0 0,1 0 0 0 0,0 2 1 0 0,0 0-1 0 0,1 0 0 0 0,-1 1 0 0 0,16-1 0 0 0,-28 4 419 0 0,0 0-293 0 0,17 0-1690 0 0,-18 0 1775 0 0,3 2 235 0 0,7 5 321 0 0,-10-6-1127 0 0,-1-1-138 0 0,0 0-33 0 0,0 0 65 0 0,1 1 294 0 0,5 2-7 0 0,-5-2-569 0 0,-16 2-7640 0 0,5-2 1283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10135 0 0,'0'0'231'0'0,"0"0"29"0"0,0-1 19 0 0,3-4-41 0 0,-1-2-112 0 0,-1 6 267 0 0,1-8 1128 0 0,0 4-695 0 0,0 1-1 0 0,0-1 1 0 0,0 1 0 0 0,1 0-1 0 0,0 0 1 0 0,-1 0-1 0 0,1 0 1 0 0,1 0 0 0 0,-1 1-1 0 0,1-1 1 0 0,-1 1-1 0 0,1 0 1 0 0,0 0 0 0 0,5-2-1 0 0,4-5-825 0 0,-10 7 0 0 0,1 1 0 0 0,-1 0 0 0 0,0 0 0 0 0,1 0 0 0 0,-1 0 0 0 0,1 0 0 0 0,0 1 0 0 0,5-2 0 0 0,-7 1 0 0 0,-1 2 0 0 0,0-1 0 0 0,0 1 0 0 0,-1 0 0 0 0,1-1 0 0 0,0 1 0 0 0,0 0 0 0 0,0-1 0 0 0,0 1 0 0 0,-1 0 0 0 0,1 0 0 0 0,0 0 0 0 0,0 0 0 0 0,0 0 0 0 0,0 0 0 0 0,0 0 0 0 0,-1 0 0 0 0,1 0 0 0 0,1 1 0 0 0,1-2 0 0 0,1 1 0 0 0,10 5 0 0 0,-11-4 0 0 0,-1 1 0 0 0,18 14 0 0 0,-12-10 0 0 0,1-3 0 0 0,-2-1-64 0 0,-5-2-273 0 0,-2 0-138 0 0,6-3-349 0 0,-4 0-5133 0 0,-1-2 3910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7:5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15663 0 0,'0'0'356'0'0,"2"-3"50"0"0,8-9 20 0 0,-8 9-42 0 0,0 0-85 0 0,-1 0 0 0 0,1 0 0 0 0,-1 0 0 0 0,1 0-1 0 0,0 0 1 0 0,4-4 0 0 0,1 1 268 0 0,0 0 1 0 0,0 1-1 0 0,1 0 0 0 0,0 0 1 0 0,0 0-1 0 0,0 1 0 0 0,1 0 0 0 0,-1 1 1 0 0,1 0-1 0 0,9-2 0 0 0,-15 4-567 0 0,0 1 0 0 0,-1-1 0 0 0,1 1 0 0 0,0 0 0 0 0,-1 0 0 0 0,5 0 0 0 0,15 0 0 0 0,26 0-7657 0 0,-48 0 5610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29 8287 0 0,'0'0'382'0'0,"0"0"-8"0"0,0 0-32 0 0,0 0 750 0 0,0 0 352 0 0,0 0 76 0 0,0 0-123 0 0,0 0-574 0 0,0 0-250 0 0,0 0-49 0 0,0 0 59 0 0,0 0 287 0 0,0 0 122 0 0,0 0 28 0 0,0 0-65 0 0,0 0-290 0 0,-11-4 994 0 0,5 1-1570 0 0,4 2 282 0 0,0 1 332 0 0,1 0-664 0 0,1-1-1 0 0,-1 0 1 0 0,1 1-1 0 0,-1-1 1 0 0,1 1-1 0 0,-1-1 1 0 0,1 1-1 0 0,-1-1 1 0 0,1 1-1 0 0,-1-1 1 0 0,0 1-1 0 0,1-1 1 0 0,-1 1-1 0 0,0 0 1 0 0,1 0-1 0 0,-1-1 1 0 0,0 1 0 0 0,1 0-1 0 0,-1 0 1 0 0,0 0-1 0 0,0-1 1 0 0,-1 1-1 0 0,-1 0-19 0 0,-15-6-22 0 0,16 4 3 0 0,1 2 0 0 0,1-1 0 0 0,-1 1 0 0 0,0-1 0 0 0,1 1 0 0 0,-1 0 0 0 0,0-1 0 0 0,0 1 0 0 0,1 0 0 0 0,-1 0 0 0 0,0 0 0 0 0,1 0 0 0 0,-1-1 0 0 0,0 1 0 0 0,0 0 0 0 0,1 0 0 0 0,-1 0 0 0 0,0 1 0 0 0,0-1 0 0 0,1 0 0 0 0,-2 0 0 0 0,-4 0 0 0 0,4 0 0 0 0,-1 0 0 0 0,0 0 0 0 0,1 0 0 0 0,-1 0 0 0 0,0 0 0 0 0,1 1 0 0 0,-1 0 0 0 0,1-1 0 0 0,-1 1 0 0 0,1 0 0 0 0,-1 0 0 0 0,1 0 0 0 0,-1 0 0 0 0,1 1 0 0 0,0-1 0 0 0,0 0 0 0 0,0 1 0 0 0,0 0 0 0 0,0 0 0 0 0,-4 3 0 0 0,6-5 0 0 0,-8 6 0 0 0,-7 1 0 0 0,7-2 0 0 0,8-5 0 0 0,-1 0 0 0 0,0 1 0 0 0,1-1 0 0 0,-1 1 0 0 0,0-1 0 0 0,1 0 0 0 0,-1 1 0 0 0,1-1 0 0 0,-1 1 0 0 0,0 0 0 0 0,1-1 0 0 0,0 1 0 0 0,-1-1 0 0 0,1 1 0 0 0,-1 0 0 0 0,1-1 0 0 0,0 1 0 0 0,-1 1 0 0 0,0 1 0 0 0,0-3 0 0 0,1 1 0 0 0,-1 0 0 0 0,1 0 0 0 0,-1-1 0 0 0,1 1 0 0 0,-1 0 0 0 0,1 0 0 0 0,0 0 0 0 0,0 0 0 0 0,-1 0 0 0 0,1 0 0 0 0,0 0 0 0 0,0 0 0 0 0,0-1 0 0 0,0 1 0 0 0,0 0 0 0 0,0 0 0 0 0,0 0 0 0 0,0 0 0 0 0,0 0 0 0 0,0 0 0 0 0,1 1 0 0 0,0 2 0 0 0,-1-1 0 0 0,0 0 0 0 0,0-1 0 0 0,0 1 0 0 0,0 0 0 0 0,1-1 0 0 0,0 1 0 0 0,-1 0 0 0 0,1-1 0 0 0,0 1 0 0 0,0-1 0 0 0,0 1 0 0 0,1-1 0 0 0,1 3 0 0 0,0 1 0 0 0,2 3 0 0 0,7 9 0 0 0,-9-14 0 0 0,0 0 0 0 0,-1 0 0 0 0,1 1 0 0 0,-1-1 0 0 0,0 1 0 0 0,0-1 0 0 0,0 1 0 0 0,2 9 0 0 0,-2-2 0 0 0,-1 1 0 0 0,0-1 0 0 0,-1 0 0 0 0,0 0 0 0 0,-1 0 0 0 0,0 1 0 0 0,-4 13 0 0 0,2-7 0 0 0,-11 56 0 0 0,-15 119 0 0 0,27-159 0 0 0,-3 22 0 0 0,4-51 0 0 0,-1 0 0 0 0,1 0 0 0 0,-1-1 0 0 0,0 1 0 0 0,0 0 0 0 0,-1-1 0 0 0,-4 8 0 0 0,0-4 0 0 0,-5 10 0 0 0,-22 24 0 0 0,31-37 0 0 0,8-1 0 0 0,1-3 171 0 0,-1-1-1 0 0,1 0 1 0 0,-1 0 0 0 0,1-1-1 0 0,-1 1 1 0 0,1-1 0 0 0,0 0-1 0 0,-1 0 1 0 0,1-1 0 0 0,0 0-1 0 0,8-2 1 0 0,-6 0-171 0 0,-1 1-64 0 0,-6 2-273 0 0,-3 2 108 0 0,0 0 0 0 0,0-1 0 0 0,0 1 0 0 0,0 0 0 0 0,-1-1 0 0 0,1 1 0 0 0,0-1 0 0 0,-1 0 0 0 0,1 0 0 0 0,-5 1 0 0 0,-1 1-1557 0 0,0 1-3660 0 0,0-1-2074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6447 0 0,'0'0'298'0'0,"0"0"-10"0"0,0 0 20 0 0,0 0 780 0 0,0 0 356 0 0,0 0 76 0 0,0 0-123 0 0,0 0-574 0 0,0 0-250 0 0,0-8 396 0 0,0 0-814 0 0,-1 2-66 0 0,1 4 282 0 0,0-16 3117 0 0,3 4-2880 0 0,-3 13-120 0 0,0 1 21 0 0,1-6 247 0 0,0 6 5224 0 0,5 24-5961 0 0,-2-8-21 0 0,9 26 1 0 0,0-10 1 0 0,-7-18 0 0 0,10 20 0 0 0,20 26 0 0 0,37 67 0 0 0,-66-114 0 0 0,-3-4 0 0 0,0-1 0 0 0,1 0 0 0 0,0 0 0 0 0,10 12 0 0 0,-8-13 0 0 0,0-1 0 0 0,-1 1 0 0 0,1-1 0 0 0,-1-1 0 0 0,-2 1-133 0 0,-3-5-563 0 0,-1-1-258 0 0,-20-22-4027 0 0,13 11 3449 0 0,2 1-4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13 11975 0 0,'0'0'267'0'0,"0"0"42"0"0,0 0 17 0 0,0 0-28 0 0,0 0-58 0 0,0 0 491 0 0,0 0 238 0 0,0 0 45 0 0,0 0-61 0 0,0 0-288 0 0,0 0-121 0 0,0 0-28 0 0,0 0-4 0 0,0 0 0 0 0,0 0 0 0 0,0 0 0 0 0,-13-8 4028 0 0,12 7-4444 0 0,0 0-93 0 0,0 1 0 0 0,1-1 0 0 0,-1 1 0 0 0,0 0 0 0 0,0 0 0 0 0,1-1 0 0 0,-1 1 0 0 0,0 0 0 0 0,0 0 0 0 0,1 0 1 0 0,-1 0-1 0 0,0 0 0 0 0,0 0 0 0 0,0 0 0 0 0,1 0 0 0 0,-1 0 0 0 0,0 0 0 0 0,0 0 0 0 0,1 1 0 0 0,-1-1 0 0 0,0 0 0 0 0,0 1 0 0 0,1-1 0 0 0,-2 1 0 0 0,1-1-3 0 0,0 0 0 0 0,-1 1 0 0 0,1-1 0 0 0,0 0 0 0 0,-1 1 0 0 0,1-1 0 0 0,0 1 0 0 0,0 0 0 0 0,0-1 0 0 0,0 1 0 0 0,-2 1 0 0 0,-12 6 0 0 0,8-5 0 0 0,0 1 0 0 0,0 0 0 0 0,0 0 0 0 0,0 0 0 0 0,0 1 0 0 0,1 0 0 0 0,-9 8 0 0 0,0 5 0 0 0,-18 23 0 0 0,28-35 0 0 0,-5 6 0 0 0,-20 19 0 0 0,-8 9 0 0 0,5 0 0 0 0,17-22 0 0 0,1 1 0 0 0,0 0 0 0 0,-12 23 0 0 0,22-34 0 0 0,1-1 0 0 0,-2-1 0 0 0,1 1 0 0 0,-12 11 0 0 0,9-11 0 0 0,1 1 0 0 0,-9 12 0 0 0,10-13 0 0 0,-1-4 0 0 0,1 0-64 0 0,5-3-273 0 0,1 0-138 0 0,0 0-1034 0 0,1-1-4210 0 0,3-6-1801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56 8287 0 0,'0'0'191'0'0,"0"0"26"0"0,0 0 9 0 0,1-1-34 0 0,3-2-10 0 0,-3 2 560 0 0,-1 1 234 0 0,3-3-79 0 0,0-1 1 0 0,-1 0-1 0 0,0 1 0 0 0,1-1 1 0 0,-1 0-1 0 0,1-5 1 0 0,5-8 1638 0 0,-7 16-2024 0 0,-1 1 0 0 0,0 0-68 0 0,0 0-217 0 0,0 0 161 0 0,0 0 100 0 0,0 0 21 0 0,0 0-66 0 0,-1 0-294 0 0,0-1-139 0 0,-1 1 0 0 0,1 0 0 0 0,0 0 0 0 0,-1 0-1 0 0,1 0 1 0 0,-1 0 0 0 0,1 0 0 0 0,0 1 0 0 0,-1-1 0 0 0,1 0 0 0 0,0 1-1 0 0,0-1 1 0 0,-1 1 0 0 0,1-1 0 0 0,0 1 0 0 0,0 0 0 0 0,0-1 0 0 0,-1 1-1 0 0,-1 2 1 0 0,-1 0 252 0 0,-2 0-116 0 0,-1 1 0 0 0,1 0 0 0 0,0 1 0 0 0,0-1-1 0 0,1 1 1 0 0,-1 0 0 0 0,1 1 0 0 0,0-1 0 0 0,0 1 0 0 0,-4 8 0 0 0,-3 4-146 0 0,1 1 0 0 0,-11 25 0 0 0,17-32 15 0 0,-42 100 1052 0 0,38-86-750 0 0,1 1-1 0 0,-6 38 1 0 0,10-45-314 0 0,1 0-1 0 0,1 0 1 0 0,1 0 0 0 0,1 0-1 0 0,5 39 1 0 0,-5-59-3 0 0,1 4 0 0 0,0-1 0 0 0,0 0 0 0 0,0 0 0 0 0,0 1 0 0 0,0-1 0 0 0,1 0 0 0 0,-1 0 0 0 0,3 3 0 0 0,0 1 0 0 0,1 1 0 0 0,1-1 0 0 0,1 0 0 0 0,1-2 0 0 0,0-5-64 0 0,10-5-1386 0 0,-9 0-3285 0 0,-9 5 3200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10135 0 0,'0'0'231'0'0,"0"0"29"0"0,0 0 19 0 0,0 0 105 0 0,0 0 410 0 0,0 0 184 0 0,0 0 40 0 0,2-5 493 0 0,-2 4 2368 0 0,2 1 4251 0 0,0 1-8129 0 0,0 0 0 0 0,0-1 0 0 0,0 1 0 0 0,-1 0 0 0 0,1 0 1 0 0,0 0-1 0 0,0 1 0 0 0,0-1 0 0 0,-1 0 0 0 0,1 1 0 0 0,-1-1 0 0 0,1 0 0 0 0,-1 1 0 0 0,0 0 0 0 0,1-1 0 0 0,1 4 0 0 0,3 5-3 0 0,0-2 2 0 0,0 0 0 0 0,0 1 0 0 0,-1 0 0 0 0,0 0 0 0 0,5 14 0 0 0,10 19 0 0 0,28 51 0 0 0,1 3 0 0 0,-44-87 0 0 0,1-1 0 0 0,0-2 72 0 0,-4-5 299 0 0,-2-1 117 0 0,0 0 21 0 0,0 0-134 0 0,0 0-577 0 0,0 0-248 0 0,0 0-50 0 0,0 0 58 0 0,-15-21 69 0 0,14 20-706 0 0,-9-10-8502 0 0,9 11 2313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10 10135 0 0,'0'0'231'0'0,"0"0"29"0"0,0 0 19 0 0,0 0 105 0 0,0 0 410 0 0,0 0 184 0 0,0 0 40 0 0,0 0-63 0 0,0 0-290 0 0,5-4 145 0 0,-5 3 4048 0 0,-2 0-4741 0 0,0 0 1 0 0,0 1-1 0 0,0-1 0 0 0,0 1 0 0 0,0-1 1 0 0,0 1-1 0 0,0 0 0 0 0,0 0 1 0 0,0 0-1 0 0,0 0 0 0 0,0 0 0 0 0,0 1 1 0 0,0-1-1 0 0,0 0 0 0 0,0 1 0 0 0,0 0 1 0 0,0-1-1 0 0,-2 2 0 0 0,-4 1 376 0 0,0 1 0 0 0,1 0 0 0 0,-9 5 0 0 0,5 0-493 0 0,1 0 0 0 0,0 1 0 0 0,0 1 0 0 0,1-1 0 0 0,0 1 0 0 0,-9 16 0 0 0,1-2 0 0 0,-62 100 1384 0 0,33-47-720 0 0,34-61-664 0 0,-17 18 0 0 0,6-7 0 0 0,18-22 0 0 0,-1-3 0 0 0,6-9 0 0 0,1-1-64 0 0,0 5-623 0 0,0-1 0 0 0,0 1-1 0 0,0-1 1 0 0,1 1 0 0 0,-1-1 0 0 0,1 1-1 0 0,-1 0 1 0 0,4-3 0 0 0,1-2-848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19351 0 0,'0'0'439'0'0,"0"0"62"0"0,0 0 33 0 0,0 0-65 0 0,0 0-169 0 0,0 0 442 0 0,0 0 229 0 0,0 0 42 0 0,0 0-127 0 0,1 0-508 0 0,5 0-197 0 0,0 0 0 0 0,0 0 0 0 0,0 0 0 0 0,0-1 0 0 0,-1 0-1 0 0,8-1 1 0 0,-5 0 74 0 0,0 0 0 0 0,14 0 0 0 0,-6 1-255 0 0,24-4 0 0 0,-27 3 0 0 0,0 0 0 0 0,26 1 0 0 0,-21 1 0 0 0,-11-1 0 0 0,-1 1 0 0 0,1 0 0 0 0,0 1 0 0 0,12 2 0 0 0,-12 0 0 0 0,-2 1-133 0 0,-4-3-563 0 0,-1-1-258 0 0,0 0-56 0 0,0 0-81 0 0,-8 4-4378 0 0,2-2-1354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4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89 21191 0 0,'0'0'969'0'0,"0"0"-18"0"0,1 1-612 0 0,16 35-124 0 0,-9-19 492 0 0,0 1 1 0 0,-1 1 0 0 0,5 18-1 0 0,-4-4 44 0 0,-4-20-588 0 0,-1 0 0 0 0,0 0-1 0 0,1 20 1 0 0,-4-28-28 0 0,0 1-1 0 0,-1-1 1 0 0,1 0 0 0 0,-1 0-1 0 0,0 0 1 0 0,0 0-1 0 0,-1-1 1 0 0,0 1 0 0 0,1 0-1 0 0,-2 0 1 0 0,1-1-1 0 0,-6 9 1 0 0,5-9-62 0 0,0 1 0 0 0,0-1 0 0 0,-1 0-1 0 0,1-1 1 0 0,-9 7 0 0 0,-6-1-1781 0 0,16-8 715 0 0,0-1 0 0 0,0 0 1 0 0,-1 1-1 0 0,1-1 1 0 0,0 0-1 0 0,-1 0 1 0 0,-2-1-1 0 0,-6-1-7795 0 0</inkml:trace>
  <inkml:trace contextRef="#ctx0" brushRef="#br0" timeOffset="1">757 25 26719 0 0,'0'0'592'0'0,"0"0"120"0"0,0 0 24 0 0,0 0 8 0 0,0 0-592 0 0,0 0-152 0 0,0 0 0 0 0,0 0 0 0 0,0 0 0 0 0,0 0 0 0 0,15-5 0 0 0,-7-5-7888 0 0,3 3-1608 0 0</inkml:trace>
  <inkml:trace contextRef="#ctx0" brushRef="#br0" timeOffset="2">1498 12 23039 0 0,'0'0'512'0'0,"0"0"96"0"0,-8-2 32 0 0,8 2 0 0 0,0 0-512 0 0,0 0-128 0 0,0 0 0 0 0,9-3-6808 0 0,2-3-1384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8287 0 0,'0'0'382'0'0,"0"0"-8"0"0,0 0-102 0 0,0 0 463 0 0,6-3 860 0 0,-3 2 1863 0 0,1-1 4068 0 0,0 6-3287 0 0,5 13-2390 0 0,-1 10-3610 0 0,-4-14 3351 0 0,0 12-1218 0 0,0-1 1 0 0,-1 49-1 0 0,0-2-372 0 0,-2-54 0 0 0,1 43 0 0 0,-2-49-3895 0 0,0-22-1276 0 0,2-5 2613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0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 6447 0 0,'0'0'142'0'0,"0"0"22"0"0,0 0 13 0 0,0 0 55 0 0,0 0 181 0 0,2-1 78 0 0,5-7 18 0 0,-5 6 71 0 0,-2 2 286 0 0,0 0 124 0 0,0 0 30 0 0,0 0-65 0 0,0 0-290 0 0,0 0-121 0 0,0 0-28 0 0,0 0-4 0 0,0 0 0 0 0,0 0 0 0 0,0 0 0 0 0,0 0 0 0 0,0 0 0 0 0,0 0 0 0 0,0 0 0 0 0,0 0 0 0 0,0 0 0 0 0,0 0 0 0 0,0 0 0 0 0,0 0-68 0 0,0 0-217 0 0,0 0 161 0 0,0 0 100 0 0,0 0 21 0 0,0 0 3 0 0,0 0 0 0 0,0 0 0 0 0,0 0 0 0 0,0 0-69 0 0,0 0-222 0 0,0 0 166 0 0,0 0 101 0 0,0 0 21 0 0,0 0-66 0 0,2 2-294 0 0,4 4-133 0 0,0 0 56 0 0,-5-5 299 0 0,-1-1 117 0 0,1-1-285 0 0,0 2 89 0 0,0 1-230 0 0,0 0 0 0 0,0-1 0 0 0,0 1 1 0 0,0 0-1 0 0,1 0 0 0 0,-1-1 0 0 0,1 1 1 0 0,-1 0-1 0 0,3 1 0 0 0,0 1-62 0 0,-1 0 0 0 0,1 0 0 0 0,-1 0 0 0 0,0 1 0 0 0,0-1 0 0 0,2 7 0 0 0,-3-7 0 0 0,3 4 0 0 0,0 0 0 0 0,-1 0 0 0 0,0 0 0 0 0,0 1 0 0 0,0-1 0 0 0,-1 1 0 0 0,-1 0 0 0 0,1 0 0 0 0,-1 0 0 0 0,0 10 0 0 0,3 7 0 0 0,-2-16 0 0 0,-2 0 0 0 0,1-1 0 0 0,-1 1 0 0 0,-1 0 0 0 0,-1 19 0 0 0,-2-10 0 0 0,-21 129 0 0 0,18-116 0 0 0,-3-1 0 0 0,0 0 0 0 0,-2 0 0 0 0,-20 40 0 0 0,15-41 0 0 0,-38 51 0 0 0,21-39 0 0 0,29-35 0 0 0,4 0 0 0 0,-2 1 0 0 0,0 0 0 0 0,-1-4-133 0 0,2-3-563 0 0,1-1-258 0 0,0-1-1694 0 0,0-6-6561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2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6447 0 0,'0'0'298'0'0,"0"0"-10"0"0,-1 1-188 0 0,-24 14 1342 0 0,24-13-930 0 0,1-2 0 0 0,0 0 0 0 0,0 0 0 0 0,0 0 0 0 0,0 0 0 0 0,0 0 0 0 0,-6 1 1819 0 0,-2 2 5298 0 0,8-2-5422 0 0,6 0-3014 0 0,23-4 807 0 0,-12 1 0 0 0,2 1 0 0 0,-1 0 0 0 0,23-4 0 0 0,18-3 0 0 0,-39 6 0 0 0,24-5 0 0 0,-26 4 0 0 0,0 1 0 0 0,21 0 0 0 0,3-1 0 0 0,-32 2 377 0 0,-1 1-1 0 0,0 1 1 0 0,0 0-1 0 0,10 2 1 0 0,-16-2-228 0 0,2 1-133 0 0,-2-5-149 0 0,-3 1-563 0 0,0 2-258 0 0,-11-1-6437 0 0,0 1 309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0,0 0-121 0 0,0 0-28 0 0,0 0-4 0 0,1 2 0 0 0,12 43 2560 0 0,-11-39-2964 0 0,0 1 1 0 0,0-1-1 0 0,-1 0 0 0 0,0 1 0 0 0,0-1 0 0 0,0 9 0 0 0,-4 44 931 0 0,1-16-187 0 0,2-31-845 0 0,-1-1-1 0 0,-4 15 1 0 0,0 11-11 0 0,5-32 5 0 0,-2 6 13 0 0,-3 1-93 0 0,4-11-258 0 0,1-1-138 0 0,0 0-1569 0 0,0 0-6148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10135 0 0,'0'0'464'0'0,"0"0"-9"0"0,0 0-155 0 0,8-7 2427 0 0,-2 0-2118 0 0,-1 1 1 0 0,1-1 0 0 0,-1 0 0 0 0,-1 0 0 0 0,7-12 0 0 0,3-6 457 0 0,20-38 981 0 0,-22 40-1137 0 0,14-34-1 0 0,4-9-84 0 0,3 10-807 0 0,-19 35 128 0 0,-1-1 0 0 0,18-43 0 0 0,-30 61 85 0 0,0 2-109 0 0,0 0 0 0 0,-1 0 1 0 0,1 0-1 0 0,0 0 1 0 0,-1 1-1 0 0,0-1 0 0 0,1 0 1 0 0,-1 0-1 0 0,0 0 1 0 0,0-4-1 0 0,0 6-123 0 0,0 0 1 0 0,0-1-1 0 0,-1 1 0 0 0,1-1 1 0 0,0 1-1 0 0,0 0 0 0 0,0-1 1 0 0,-1 1-1 0 0,1 0 0 0 0,0 0 1 0 0,0-1-1 0 0,-1 1 0 0 0,1 0 1 0 0,0 0-1 0 0,0-1 0 0 0,-1 1 1 0 0,1 0-1 0 0,0 0 0 0 0,-1-1 1 0 0,1 1-1 0 0,0 0 0 0 0,-1 0 1 0 0,1 0-1 0 0,0 0 0 0 0,-1 0 1 0 0,1 0-1 0 0,-1 0 0 0 0,1 0 1 0 0,0 0-1 0 0,-1 0 0 0 0,1 0 1 0 0,-1 0-1 0 0,1 0 0 0 0,0 0 1 0 0,-1 0-1 0 0,1 0 0 0 0,0 0 1 0 0,-1 0-1 0 0,1 0 0 0 0,0 0 0 0 0,-1 1 1 0 0,1-1-1 0 0,0 0 0 0 0,-1 0 1 0 0,1 0-1 0 0,0 1 0 0 0,-1-1 1 0 0,1 0-1 0 0,-1 1 0 0 0,1-1 0 0 0,-5 3 0 0 0,1 0 0 0 0,0 0 0 0 0,0 1 0 0 0,0-1 0 0 0,1 1 0 0 0,-1 0 0 0 0,1 0 0 0 0,0 0 0 0 0,0 0 0 0 0,0 1 0 0 0,-2 5 0 0 0,-3 6 0 0 0,-9 33 0 0 0,11-30 0 0 0,2-7 0 0 0,1 1 0 0 0,0-1 0 0 0,-1 19 0 0 0,4-25 0 0 0,-1 0 0 0 0,1 0 0 0 0,0 0 0 0 0,1 0 0 0 0,0 0 0 0 0,0 0 0 0 0,0-1 0 0 0,0 1 0 0 0,5 10 0 0 0,-5-14 0 0 0,1 1 0 0 0,-1 0 0 0 0,1-1 0 0 0,0 0 0 0 0,0 1 0 0 0,0-1 0 0 0,0 0 0 0 0,1 0 0 0 0,-1 0 0 0 0,0-1 0 0 0,1 1 0 0 0,-1-1 0 0 0,1 1 0 0 0,0-1 0 0 0,0 0 0 0 0,-1 0 0 0 0,1 0 0 0 0,0 0 0 0 0,0 0 0 0 0,0-1 0 0 0,0 1 0 0 0,0-1 0 0 0,0 0 0 0 0,0 0 0 0 0,0 0 0 0 0,0 0 0 0 0,5-1 0 0 0,-1 0 0 0 0,0-1 0 0 0,1 1 0 0 0,-1-2 0 0 0,0 1 0 0 0,0-1 0 0 0,0 0 0 0 0,-1 0 0 0 0,1-1 0 0 0,-1 1 0 0 0,8-7 0 0 0,4-6 186 0 0,-1 0 0 0 0,-1-2 1 0 0,-1 1-1 0 0,0-2 0 0 0,-1 0 0 0 0,-1-1 0 0 0,-1 0 1 0 0,-1 0-1 0 0,-1-2 0 0 0,8-22 0 0 0,-11 19-186 0 0,-9 20 0 0 0,-3 8 0 0 0,-4 7 0 0 0,9-10 0 0 0,-8 11 0 0 0,1 1 0 0 0,0 0 0 0 0,1 1 0 0 0,0-1 0 0 0,1 1 0 0 0,0 0 0 0 0,1 1 0 0 0,1-1 0 0 0,0 1 0 0 0,1-1 0 0 0,0 1 0 0 0,1 0 0 0 0,1 16 0 0 0,0-25 0 0 0,1-1 0 0 0,-1 0 0 0 0,1 1 0 0 0,0-1 0 0 0,0 0 0 0 0,3 7 0 0 0,1-3 0 0 0,3-4 0 0 0,-7-3-37 0 0,-1-1 0 0 0,1 1-1 0 0,0-1 1 0 0,0 0 0 0 0,0 1 0 0 0,0-1 0 0 0,0 0-1 0 0,0 0 1 0 0,0 0 0 0 0,0 0 0 0 0,-1 0-1 0 0,1 0 1 0 0,0 0 0 0 0,0 0 0 0 0,0 0 0 0 0,0 0-1 0 0,0 0 1 0 0,0-1 0 0 0,0 1 0 0 0,0 0-1 0 0,0-1 1 0 0,-1 1 0 0 0,1-1 0 0 0,0 1-1 0 0,0-1 1 0 0,0 1 0 0 0,-1-1 0 0 0,1 1 0 0 0,0-1-1 0 0,-1 0 1 0 0,2 0 0 0 0,0-1-156 0 0,1-1-347 0 0,-1 1-1 0 0,0-1 0 0 0,0 1 1 0 0,0-1-1 0 0,0 0 1 0 0,0 0-1 0 0,0 0 0 0 0,1-4 1 0 0,-2 6-995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0,11 1 3115 0 0,6-1-1995 0 0,17 0 550 0 0,-32 0-2127 0 0,0 1-339 0 0,0 1-1 0 0,0-1 1 0 0,0 1 0 0 0,0-1-1 0 0,0 1 1 0 0,0 0 0 0 0,0-1-1 0 0,-1 1 1 0 0,1 0-1 0 0,-1 0 1 0 0,1 0 0 0 0,1 4-1 0 0,-1-3 144 0 0,1 4-261 0 0,1 0 1 0 0,-1 1-1 0 0,0-1 1 0 0,-1 1-1 0 0,0 0 0 0 0,0 0 1 0 0,-1 0-1 0 0,0 0 0 0 0,0 13 1 0 0,3 15 6 0 0,-3-29-62 0 0,0-1 0 0 0,-1-1 0 0 0,1 0 0 0 0,1 0 0 0 0,-1-1 0 0 0,1 1 0 0 0,-1 0 0 0 0,1 0 0 0 0,1-1 0 0 0,-1 1 0 0 0,1-1 0 0 0,0 0 0 0 0,0 0 0 0 0,6 7 0 0 0,-2-5 0 0 0,-4-4 0 0 0,15 1 0 0 0,-9-3 0 0 0,-8 0 2 0 0,0 0 0 0 0,0-1 0 0 0,-1 1 0 0 0,1 0 0 0 0,0 0 0 0 0,0 0 0 0 0,0-1 0 0 0,0 1 0 0 0,0 0 0 0 0,-1-1 0 0 0,1 1 0 0 0,0-1 0 0 0,0 1 0 0 0,-1-1 0 0 0,2 0 0 0 0,10-9-167 0 0,-11 9-129 0 0,0-1-1 0 0,0 1 1 0 0,0 0 0 0 0,-1-1 0 0 0,1 1 0 0 0,0-1 0 0 0,-1 1-1 0 0,1-1 1 0 0,-1 1 0 0 0,1-1 0 0 0,-1 0 0 0 0,0 1 0 0 0,1-1-1 0 0,-1 1 1 0 0,0-3 0 0 0,-7-9-1754 0 0,3 6 1024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25 13823 0 0,'0'0'315'0'0,"0"0"45"0"0,0 0 21 0 0,0-1-49 0 0,-2-4-81 0 0,1 4 481 0 0,3-15 4373 0 0,-2 16-5086 0 0,0 0 0 0 0,-1-1 1 0 0,1 1-1 0 0,-1 0 0 0 0,1 0 0 0 0,0 0 0 0 0,-1 0 0 0 0,1 0 0 0 0,-1 0 0 0 0,1 0 0 0 0,-1 0 0 0 0,1 0 1 0 0,0 0-1 0 0,-1 0 0 0 0,1 0 0 0 0,-1 0 0 0 0,1 0 0 0 0,0 0 0 0 0,-1 0 0 0 0,1 1 0 0 0,-1-1 1 0 0,1 0-1 0 0,0 0 0 0 0,-1 0 0 0 0,1 1 0 0 0,0-1 0 0 0,-1 0 0 0 0,1 0 0 0 0,0 1 0 0 0,-1-1 1 0 0,1 1-1 0 0,-7 8 472 0 0,-1 5-270 0 0,-2 0 0 0 0,0 0 0 0 0,0-1 0 0 0,-25 23 0 0 0,-4 6-209 0 0,2 0-12 0 0,16-19 0 0 0,-19 27 0 0 0,32-38-276 0 0,7-8-3469 0 0,1-4-3418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13823 0 0,'0'0'315'0'0,"0"0"45"0"0,0 0 21 0 0,0 0-49 0 0,-5-4-208 0 0,-7-4-53 0 0,12 7 294 0 0,0 1 122 0 0,0 0 22 0 0,0 0 71 0 0,-11-3 1627 0 0,10 2 1741 0 0,12 4-3811 0 0,-1 0-1 0 0,1-1 1 0 0,0-1 0 0 0,20 1-1 0 0,49-5 951 0 0,-33 0-792 0 0,-10 0-295 0 0,0 0 0 0 0,37-10 0 0 0,-49 11 0 0 0,-23 3 0 0 0,-8 0 0 0 0,-10 2 0 0 0,-13 1 0 0 0,13-4-5610 0 0,16 0 3564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11975 0 0,'0'0'267'0'0,"0"0"42"0"0,0 0 17 0 0,0 0-28 0 0,0 0-58 0 0,0 0 491 0 0,0 0 238 0 0,0 0 45 0 0,0 0-61 0 0,0 0-288 0 0,0 0-121 0 0,7-4 554 0 0,-6 1-668 0 0,0 0 1 0 0,1 0 0 0 0,-1-1-1 0 0,0 1 1 0 0,0-5 0 0 0,3-7 754 0 0,77-184 1097 0 0,-65 165-2155 0 0,13-31-127 0 0,26-60 0 0 0,-52 119 72 0 0,-3 5 299 0 0,0 1 117 0 0,0 0 21 0 0,0 0-66 0 0,-1 1-294 0 0,-1 1-147 0 0,-1 0-1 0 0,1 0 1 0 0,0 0 0 0 0,-1 1-1 0 0,1-1 1 0 0,1 1-1 0 0,-1-1 1 0 0,0 1 0 0 0,1 0-1 0 0,-1-1 1 0 0,-1 6 0 0 0,-13 38-5 0 0,11-27 2 0 0,-3 8 1 0 0,1 0 0 0 0,2 0 0 0 0,1 0 0 0 0,-1 31 0 0 0,5-52 0 0 0,0 0 0 0 0,0 0 0 0 0,1 1 0 0 0,0-1 0 0 0,0 0 0 0 0,0 0 0 0 0,5 11 0 0 0,-6-16 0 0 0,0 0 0 0 0,1 0 0 0 0,-1-1 0 0 0,0 1 0 0 0,1 0 0 0 0,-1 0 0 0 0,1-1 0 0 0,-1 1 0 0 0,1 0 0 0 0,0-1 0 0 0,-1 1 0 0 0,1-1 0 0 0,1 2 0 0 0,3-2 0 0 0,-4 0 0 0 0,4 0-32 0 0,-1 0-1 0 0,1 0 1 0 0,0 0 0 0 0,-1-1-1 0 0,1 0 1 0 0,-1 0-1 0 0,1 0 1 0 0,-1 0 0 0 0,1-1-1 0 0,-1 0 1 0 0,0 0 0 0 0,0 0-1 0 0,0 0 1 0 0,0 0-1 0 0,6-6 1 0 0,7-5-238 0 0,-2-1 1 0 0,16-17-1 0 0,-25 25 213 0 0,4-4 187 0 0,-1 0-1 0 0,0-1 1 0 0,0 0-1 0 0,-1 0 1 0 0,12-24-1 0 0,9-24 151 0 0,36-83 47 0 0,-63 133-327 0 0,-5 7 0 0 0,-4 4 0 0 0,7-2 0 0 0,-5 3 0 0 0,1 1 0 0 0,0-1 0 0 0,-1 1 0 0 0,1 0 0 0 0,1 0 0 0 0,-1 0 0 0 0,0 1 0 0 0,-3 6 0 0 0,-2 5 0 0 0,-9 22 0 0 0,2-5 0 0 0,11-23 0 0 0,-5 9 0 0 0,0 1 0 0 0,-12 39 0 0 0,20-54 0 0 0,1 0 0 0 0,0 0 0 0 0,0 0 0 0 0,0 0 0 0 0,1 1 0 0 0,-1-1 0 0 0,1 0 0 0 0,1 0 0 0 0,-1 1 0 0 0,1-1 0 0 0,-1 0 0 0 0,2 0 0 0 0,-1 0 0 0 0,0 0 0 0 0,1 0 0 0 0,0 0 0 0 0,4 7 0 0 0,-4-9-56 0 0,0-1-1 0 0,0 1 1 0 0,0-1-1 0 0,0 0 1 0 0,0 0-1 0 0,0 0 1 0 0,1 0-1 0 0,-1 0 1 0 0,1-1 0 0 0,-1 1-1 0 0,1-1 1 0 0,0 1-1 0 0,0-1 1 0 0,0 0-1 0 0,-1 0 1 0 0,1 0-1 0 0,0-1 1 0 0,0 1 0 0 0,0-1-1 0 0,0 1 1 0 0,0-1-1 0 0,4 0 1 0 0,3-1-274 0 0,0 0 0 0 0,0-1 0 0 0,0 0 0 0 0,0 0 0 0 0,11-5-1 0 0,-20 7-1118 0 0,-1 0-72 0 0,0 0-14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0,'0'0'630'0'0,"0"0"-13"0"0,8-5-368 0 0,13-7 1471 0 0,-20 11-1078 0 0,0 0 1 0 0,1 0 0 0 0,-1 0-1 0 0,1 0 1 0 0,0 0 0 0 0,-1 1-1 0 0,1-1 1 0 0,-1 0 0 0 0,1 1-1 0 0,3-1 1 0 0,18 3 888 0 0,-21-2-1451 0 0,1 1 0 0 0,-1 0 1 0 0,0 0-1 0 0,1 0 0 0 0,-1 0 0 0 0,0 0 0 0 0,0 1 0 0 0,0-1 0 0 0,0 1 1 0 0,0-1-1 0 0,0 1 0 0 0,2 3 0 0 0,17 24 854 0 0,11 38-934 0 0,3 3 0 0 0,-29-58 0 0 0,-4-8 0 0 0,0 0 0 0 0,0 0 0 0 0,1 0 0 0 0,0-1 0 0 0,0 1 0 0 0,0 0 0 0 0,3 2 0 0 0,-4-4 0 0 0,11 6 0 0 0,-10-7 0 0 0,1 0 0 0 0,0 0 0 0 0,-1 0 0 0 0,1-1 0 0 0,0 1 0 0 0,5-1 0 0 0,9 2 0 0 0,-9-2 0 0 0,-8 1 0 0 0,-1-1 0 0 0,1 0 0 0 0,0 0 0 0 0,-1 0 0 0 0,1 0 0 0 0,-1 0 0 0 0,1 0 0 0 0,0 0 0 0 0,-1-1 0 0 0,1 1 0 0 0,-1 0 0 0 0,1 0 0 0 0,0 0 0 0 0,-1-1 0 0 0,1 1 0 0 0,-1 0 0 0 0,1 0 0 0 0,-1-1 0 0 0,1 1 0 0 0,-1 0 0 0 0,1-1 0 0 0,-1 1 0 0 0,1-1 0 0 0,-1 1 0 0 0,1-1 0 0 0,0-1 0 0 0,5-3 0 0 0,-5 4-293 0 0,0 0 0 0 0,0 0 0 0 0,-1 1 0 0 0,1-1 0 0 0,0 0 1 0 0,-1 0-1 0 0,1 0 0 0 0,-1 0 0 0 0,1 0 0 0 0,-1 0 0 0 0,1 0 0 0 0,-1 0 0 0 0,0-1 0 0 0,0 1 0 0 0,0 0 0 0 0,1 0 0 0 0,-1 0 1 0 0,0 0-1 0 0,0 0 0 0 0,0 0 0 0 0,-1 0 0 0 0,1-1 0 0 0,0 1 0 0 0,-1-1 0 0 0,1-1-2120 0 0,-2-3-5299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4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19351 0 0,'17'11'856'0'0,"-9"-3"176"0"0,-3 2-824 0 0,-2-2-208 0 0,0-2 0 0 0,-1 2 0 0 0,-5 5 864 0 0,-4-2 128 0 0,-2-2 24 0 0,-6 2-7368 0 0,-7-1-1472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5 15663 0 0,'0'0'356'0'0,"0"0"50"0"0,0 0 20 0 0,0 0-42 0 0,-1-1-250 0 0,1 1 13 0 0,0 0 0 0 0,0-1 1 0 0,0 1-1 0 0,0 0 1 0 0,0 0-1 0 0,0 0 1 0 0,0-1-1 0 0,-1 1 1 0 0,1 0-1 0 0,0 0 1 0 0,0 0-1 0 0,0 0 1 0 0,0 0-1 0 0,-1-1 0 0 0,1 1 1 0 0,0 0-1 0 0,0 0 1 0 0,0 0-1 0 0,-1 0 1 0 0,1 0-1 0 0,0 0 1 0 0,0 0-1 0 0,0 0 1 0 0,-1 0-1 0 0,1 0 1 0 0,0-1-1 0 0,0 1 0 0 0,-1 0 1 0 0,1 0-1 0 0,0 0 1 0 0,0 1-1 0 0,0-1 1 0 0,-1 0-1 0 0,-7 6 1432 0 0,-10 18-2475 0 0,13-16 1350 0 0,-32 37 339 0 0,-59 57 0 0 0,34-40-331 0 0,25-23-1846 0 0,36-37 804 0 0,1-2-285 0 0,0 0-126 0 0,0 0-29 0 0,0 0-4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8:3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0,'0'0'439'0'0,"2"-3"62"0"0,8-9 33 0 0,-8 9-65 0 0,-2 3-169 0 0,0 0 442 0 0,2 1-423 0 0,0-1 0 0 0,0 0 0 0 0,0 0 0 0 0,-1 0 0 0 0,1 0-1 0 0,0 0 1 0 0,0 0 0 0 0,3-1 0 0 0,21-5 159 0 0,1 2 1 0 0,0 1 0 0 0,-1 1-1 0 0,30 1 1 0 0,-28 2-471 0 0,47 5 0 0 0,-53-2-8 0 0,36 11 0 0 0,-56-14 0 0 0,0 0 0 0 0,0 0 0 0 0,0 0 0 0 0,0 0 0 0 0,0 0 0 0 0,0 1 0 0 0,1 1 0 0 0,-2-3 25 0 0,0 1 0 0 0,-1-1-1 0 0,1 1 1 0 0,0-1 0 0 0,-1 1-1 0 0,1 0 1 0 0,-1-1 0 0 0,1 1 0 0 0,-1 0-1 0 0,1-1 1 0 0,-1 1 0 0 0,1 0-1 0 0,-1-1 1 0 0,0 1 0 0 0,1 0 0 0 0,-1 0-1 0 0,0 0 1 0 0,0-1 0 0 0,1 1-1 0 0,-1 0 1 0 0,0 0 0 0 0,0 0 0 0 0,0 0-1 0 0,0-1 1 0 0,0 1 0 0 0,0 0-1 0 0,0 0 1 0 0,-1 0 0 0 0,1 1 0 0 0,-1 1 164 0 0,0 2-148 0 0,0-1 0 0 0,0 1 0 0 0,-1 0 0 0 0,0 0 0 0 0,0-1 0 0 0,0 1 0 0 0,0-1 0 0 0,-1 1 0 0 0,1-1 0 0 0,-1 0 0 0 0,0 0 0 0 0,-7 6 0 0 0,-4 3 124 0 0,0-2 0 0 0,-19 14-1 0 0,3-3-74 0 0,6-5-90 0 0,-19 17 0 0 0,39-30 0 0 0,0 0 0 0 0,0 0 0 0 0,0 1 0 0 0,1-1 0 0 0,-1 1 0 0 0,1 0 0 0 0,-2 5 0 0 0,2 0 0 0 0,4-9 0 0 0,-1 0 0 0 0,1 1 0 0 0,0-1 0 0 0,0 0 0 0 0,-1 0 0 0 0,1 0 0 0 0,0 0 0 0 0,0 1 0 0 0,0-1 0 0 0,0 0 0 0 0,0 0 0 0 0,0-1 0 0 0,0 1 0 0 0,1 0 0 0 0,-1 0 0 0 0,0 0 0 0 0,0-1 0 0 0,1 1 0 0 0,-1-1 0 0 0,0 1 0 0 0,1-1 0 0 0,1 1 0 0 0,38 7 0 0 0,-32-7 0 0 0,21 2 0 0 0,0-2 0 0 0,0-1 0 0 0,0-1 0 0 0,1-2 0 0 0,-1-1 0 0 0,36-9 0 0 0,-51 10 25 0 0,-13 4-251 0 0,-1-1-825 0 0,-1 0-385 0 0,0 0-79 0 0,0 0-18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3623 0 0,'0'0'166'0'0,"3"0"-12"0"0,6-1-36 0 0,-6 1 319 0 0,-2-2 131 0 0,9-5 487 0 0,1 1 0 0 0,15-8 0 0 0,-8 4 57 0 0,-11 6-758 0 0,0 1-1 0 0,1 1 1 0 0,-1-1-1 0 0,1 1 0 0 0,7-1 1 0 0,-7 1-147 0 0,0 0 1 0 0,13-5-1 0 0,22-15 480 0 0,-43 22-672 0 0,1 0 1 0 0,-1 0 0 0 0,0 0-1 0 0,1 0 1 0 0,-1 0 0 0 0,0-1-1 0 0,1 1 1 0 0,-1 0 0 0 0,0 0 0 0 0,1 0-1 0 0,-1-1 1 0 0,0 1 0 0 0,1 0-1 0 0,-1 0 1 0 0,0-1 0 0 0,0 1-1 0 0,1 0 1 0 0,-1 0 0 0 0,0-1-1 0 0,0 1 1 0 0,0 0 0 0 0,0-1-1 0 0,1 0 1 0 0,-1 1-2 0 0,0 0-1 0 0,0-1 1 0 0,0 1-1 0 0,0 0 1 0 0,1 0-1 0 0,-1-1 1 0 0,0 1-1 0 0,0 0 1 0 0,0 0-1 0 0,1-1 1 0 0,-1 1-1 0 0,0 0 1 0 0,0 0-1 0 0,1 0 1 0 0,-1-1-1 0 0,0 1 1 0 0,0 0-1 0 0,1 0 1 0 0,-1 0-1 0 0,0 0 1 0 0,0 0-1 0 0,1 0 1 0 0,-1 0-1 0 0,0-1 1 0 0,1 1-1 0 0,-1 0 1 0 0,0 0-1 0 0,1 0 1 0 0,0 0 45 0 0,1 0 0 0 0,-1-1 1 0 0,0 1-1 0 0,0 0 1 0 0,0-1-1 0 0,0 0 0 0 0,0 1 1 0 0,1-1-1 0 0,-1 0 0 0 0,0 1 1 0 0,0-1-1 0 0,-1 0 1 0 0,1 0-1 0 0,1-1 0 0 0,-1 0 241 0 0,-1 2-17 0 0,0 0-10 0 0,5-3 89 0 0,-2 2-275 0 0,0 0 0 0 0,0 0-1 0 0,0 0 1 0 0,0 0-1 0 0,0 0 1 0 0,1 0-1 0 0,3 0 1 0 0,-3 0-60 0 0,17-1 19 0 0,-13 2-46 0 0,-3 0 2 0 0,-1 0 0 0 0,1 0 0 0 0,-1 0-1 0 0,1-1 1 0 0,4-1 0 0 0,5 0 41 0 0,-2 2-33 0 0,0-1-10 0 0,1 0 11 0 0,1 0 32 0 0,-1-3-22 0 0,-1-1 22 0 0,0 4-33 0 0,1 1-10 0 0,0-1 0 0 0,-11 0 0 0 0,1 1 0 0 0,-1-1 0 0 0,0 1 0 0 0,1 0 0 0 0,-1 0 0 0 0,1 0 0 0 0,-1 0 0 0 0,1 0 0 0 0,-1 0 0 0 0,0 1 0 0 0,1-1 0 0 0,-1 1 0 0 0,3 1 0 0 0,3 0 0 0 0,14 4 0 0 0,-19-5 0 0 0,54 4 0 0 0,-53-6 0 0 0,-2 1 0 0 0,-1 0 0 0 0,1 0 0 0 0,0 0 0 0 0,-1 1 0 0 0,1-1 0 0 0,-1 0 0 0 0,1 1 0 0 0,0-1 0 0 0,-1 1 0 0 0,1-1 0 0 0,-1 1 0 0 0,3 1 0 0 0,9 4 0 0 0,0-1 0 0 0,0 1 0 0 0,6 4 0 0 0,-16-8 0 0 0,16 3 0 0 0,-11-2 0 0 0,0-2 0 0 0,1 1 0 0 0,-1-1 0 0 0,13 0 0 0 0,18 2 0 0 0,-19 0 0 0 0,16 4 0 0 0,-5-1 0 0 0,15 2 0 0 0,-40-6 0 0 0,-1 0 0 0 0,1-1 0 0 0,9 6 0 0 0,-6-2 0 0 0,0-2 0 0 0,-1 1 0 0 0,1-1 0 0 0,14 2 0 0 0,-19-4 0 0 0,46 10 0 0 0,72 8 0 0 0,-91-17 0 0 0,57 11 0 0 0,-76-11 0 0 0,0-1 0 0 0,1 0 0 0 0,-1-1 0 0 0,0 0 0 0 0,21-4 0 0 0,-17 2 0 0 0,0 1 0 0 0,26 1 0 0 0,-29 2 0 0 0,0 0 0 0 0,25 7 0 0 0,19 2 0 0 0,-46-9 0 0 0,0 0 0 0 0,-1-1 0 0 0,1-1 0 0 0,19 0 0 0 0,15 0 0 0 0,24 2 0 0 0,-49-3 0 0 0,-1 2 0 0 0,1 0 0 0 0,-1 1 0 0 0,22 5 0 0 0,29 7 0 0 0,-6-2 0 0 0,-41-8 0 0 0,1-1 0 0 0,0-1 0 0 0,0-1 0 0 0,36-4 0 0 0,-37 2 0 0 0,30-5 0 0 0,-38 3 0 0 0,0 1 0 0 0,24 1 0 0 0,-10 0 0 0 0,38-4 0 0 0,-47 3 0 0 0,33-7 0 0 0,11 0 0 0 0,-29 5 0 0 0,47-12 0 0 0,-68 13 0 0 0,-14 3 0 0 0,1-1 0 0 0,0 1 0 0 0,0 0 0 0 0,-1 0 0 0 0,1 0 0 0 0,0 0 0 0 0,-1-1 0 0 0,1 1 0 0 0,0 0 0 0 0,0 0 0 0 0,-1 0 0 0 0,1 1 0 0 0,0-1 0 0 0,-1 0 0 0 0,1 0 0 0 0,0 0 0 0 0,0 0 0 0 0,0 1 0 0 0,27 7 0 0 0,-9-5 0 0 0,-15-2 0 0 0,0-1 0 0 0,1 1 0 0 0,-1 0 0 0 0,0 0 0 0 0,1 0 0 0 0,3 3 0 0 0,5 0 0 0 0,-3-3 0 0 0,0 0 0 0 0,0-1 0 0 0,0-1 0 0 0,0 0 0 0 0,13-2 0 0 0,29-3 0 0 0,44 0 60 0 0,-78 4-56 0 0,8-3-4 0 0,-21 3 0 0 0,1 1 0 0 0,-1 0 0 0 0,0 0 0 0 0,1 0 0 0 0,5 1 0 0 0,54-6 0 0 0,-45 6 0 0 0,-3-1 0 0 0,0 2 0 0 0,29 3 0 0 0,26 3 0 0 0,-66-7 0 0 0,0 1 0 0 0,1-1 0 0 0,10-1 0 0 0,-12 0 0 0 0,1 1 0 0 0,-1-1 0 0 0,1 1 0 0 0,-1 1 0 0 0,8 0 0 0 0,-7 1 0 0 0,0-1 0 0 0,-1 1 0 0 0,1-1 0 0 0,0-1 0 0 0,0 1 0 0 0,-1-1 0 0 0,11 0 0 0 0,-9-1 0 0 0,1 1 0 0 0,-1 0 0 0 0,1 1 0 0 0,-1 0 0 0 0,8 2 0 0 0,-7-1 0 0 0,0-1 0 0 0,0 0 0 0 0,0-1 0 0 0,10 0 0 0 0,-9 0 0 0 0,0 0 0 0 0,0 0 0 0 0,0 0 0 0 0,14 3 0 0 0,-18-2 0 0 0,0-1 0 0 0,-1 0 0 0 0,1 0 0 0 0,7-1 0 0 0,-9 1 0 0 0,1-1 0 0 0,0 1 0 0 0,-1 0 0 0 0,1 0 0 0 0,0 0 0 0 0,0 1 0 0 0,-1-1 0 0 0,1 1 0 0 0,4 1 0 0 0,-2 1 0 0 0,1-1 0 0 0,0 0 0 0 0,0 0 0 0 0,0 0 0 0 0,0-1 0 0 0,0 0 0 0 0,10 0 0 0 0,-7 0 0 0 0,-1 0 0 0 0,0 0 0 0 0,1 1 0 0 0,10 4 0 0 0,13 2 0 0 0,-14-3-1 0 0,20 7 0 0 0,-27-8 0 0 0,0 0 0 0 0,1-1 0 0 0,-1 0 0 0 0,1 0 0 0 0,16 0 0 0 0,11 1 1 0 0,-32-2 0 0 0,1-1 0 0 0,-1 0 0 0 0,16 0 0 0 0,-16-2 0 0 0,-1 1 0 0 0,1-1 0 0 0,-1 2 0 0 0,0-1 0 0 0,12 3 0 0 0,22 2 0 0 0,-31-5 0 0 0,0 1 0 0 0,17 4 0 0 0,-19-3 0 0 0,0-1 0 0 0,0 0 0 0 0,1 0 0 0 0,-1-1 0 0 0,10-1 0 0 0,-7 0 0 0 0,-1 1 0 0 0,18 2 0 0 0,82 9 0 0 0,54 7 0 0 0,-127-13 0 0 0,103 18 0 0 0,-111-20 0 0 0,-23-3 0 0 0,0 1 0 0 0,0-1 0 0 0,0 1 0 0 0,6 2 0 0 0,13 3 8 0 0,1-1 0 0 0,-1-1 1 0 0,31 1-1 0 0,16 2 19 0 0,3 4 155 0 0,-65-9-111 0 0,1-1 1 0 0,0 0-1 0 0,12-2 1 0 0,23 3 70 0 0,1 2 68 0 0,0-2 1 0 0,67-6 0 0 0,-64 2 7 0 0,122 9 262 0 0,-96-1-373 0 0,-50-5-72 0 0,64 7 47 0 0,-9 2-39 0 0,1-5 0 0 0,100-5-1 0 0,-78-7 24 0 0,22-1 68 0 0,183-16 281 0 0,-149 7-96 0 0,-77 11 51 0 0,0 4 1 0 0,130 12 0 0 0,-181-8-320 0 0,-1-2 1 0 0,0-1 0 0 0,46-7 0 0 0,-61 6-49 0 0,121-9 108 0 0,-85 8-86 0 0,77-2 239 0 0,-113 4-189 0 0,27 3-1 0 0,5-1 57 0 0,-22 0-63 0 0,28 3 0 0 0,-28-1-20 0 0,29-1 0 0 0,-33-2-48 0 0,26 4 0 0 0,-25-1 0 0 0,25-1 0 0 0,-22-1 0 0 0,-1 1 0 0 0,0 1 0 0 0,34 8 0 0 0,18 3 0 0 0,87 14 0 0 0,-137-22 0 0 0,-17-4 14 0 0,0 0-1 0 0,1-1 0 0 0,18 1 0 0 0,6-2-5 0 0,-12 0 59 0 0,42-6 0 0 0,-63 6 10 0 0,-2-1-61 0 0,1 1-1 0 0,0 0 0 0 0,-1 0 1 0 0,1 0-1 0 0,0 0 1 0 0,-1-1-1 0 0,1 1 1 0 0,0 0-1 0 0,-1-1 0 0 0,1 1 1 0 0,-1 0-1 0 0,1-1 1 0 0,0 1-1 0 0,0-1 1 0 0,-1 0 56 0 0,1 1 1 0 0,-1 0 0 0 0,0-1 0 0 0,1 1 0 0 0,-1 0 0 0 0,0-1 0 0 0,1 1 0 0 0,-1 0 0 0 0,1 0 0 0 0,-1-1 0 0 0,1 1 0 0 0,-1 0 0 0 0,0 0 0 0 0,1 0 0 0 0,-1 0 0 0 0,1 0 0 0 0,-1 0 0 0 0,1 0-1 0 0,-1 0 1 0 0,1 0 0 0 0,0 0 0 0 0,1 1-130 0 0,-1-1 0 0 0,1 1-1 0 0,-1 1 1 0 0,1-1 0 0 0,-1 0-1 0 0,0 0 1 0 0,1 0 0 0 0,-1 1-1 0 0,0-1 1 0 0,0 1-1 0 0,0-1 1 0 0,1 3 0 0 0,7 11-5662 0 0,1 2-1949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62 10135 0 0,'0'0'231'0'0,"0"0"29"0"0,0 0 19 0 0,-1 0-41 0 0,-23 0 1313 0 0,17 0-535 0 0,-1 0 1 0 0,1 0-1 0 0,-10-2 0 0 0,-2 4 1544 0 0,-7-2 1024 0 0,26 0-3140 0 0,-8 3 1760 0 0,129-21-2210 0 0,-60 10 471 0 0,-24 4-50 0 0,-19 2-117 0 0,0 0-1 0 0,0-1 1 0 0,28-9-1 0 0,-41 10-297 0 0,1 1 0 0 0,0-1 0 0 0,-1 1 0 0 0,8 0 0 0 0,31-7 0 0 0,-37 8 0 0 0,-12 4-64 0 0,4-3-273 0 0,-8 3-458 0 0,0-1-2734 0 0,3 1 810 0 0,-1 1-4789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15663 0 0,'0'0'356'0'0,"0"0"50"0"0,0 0 20 0 0,0 0-42 0 0,2-1-250 0 0,95-30 3675 0 0,-87 27-3377 0 0,3-1 45 0 0,-1 1 0 0 0,1 1 1 0 0,0 0-1 0 0,0 0 0 0 0,0 1 1 0 0,15 0-1 0 0,-21 2-587 0 0,-1 0 0 0 0,1 1 0 0 0,0-1 0 0 0,0 1 0 0 0,0 0 0 0 0,-1 1 0 0 0,1 0 0 0 0,-1 0 0 0 0,1 0 0 0 0,9 6-1 0 0,-11-6-66 0 0,12 1 189 0 0,-8 0-12 0 0,-1-1-277 0 0,-6-2-39 0 0,-1 0-1 0 0,1 0 1 0 0,-1 0 0 0 0,1-1 0 0 0,-1 1-1 0 0,0 0 1 0 0,1-1 0 0 0,-1 1 0 0 0,1 0-1 0 0,-1-1 1 0 0,0 0 0 0 0,1 1 0 0 0,-1-1 0 0 0,2-1-1 0 0,-1 1-328 0 0,0 0-1401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17503 0 0,'-4'-2'79'0'0,"3"1"53"0"0,-1 0 0 0 0,1 1 0 0 0,-1-1 0 0 0,1 0 1 0 0,-1 1-1 0 0,1-1 0 0 0,-1 1 0 0 0,1 0 0 0 0,-1-1 0 0 0,1 1 0 0 0,-1 0 0 0 0,1 0 0 0 0,-1 0 0 0 0,-2 0 0 0 0,3 0 594 0 0,1 0 244 0 0,0 0 43 0 0,0 0-127 0 0,16 13-549 0 0,8-2-337 0 0,-3-1 0 0 0,40 14 0 0 0,-8-3 0 0 0,-9-4 0 0 0,-15-9 0 0 0,-21-6 0 0 0,0 0 0 0 0,0 0 0 0 0,-1 1 0 0 0,1 0 0 0 0,-1 0 0 0 0,1 1 0 0 0,-1 0 0 0 0,10 7 0 0 0,-15-9 0 0 0,0 0 0 0 0,0 1 0 0 0,-1-1 0 0 0,1 1 0 0 0,-1-1 0 0 0,1 1 0 0 0,-1 0 0 0 0,0-1 0 0 0,0 1 0 0 0,0 0 0 0 0,0 0 0 0 0,-1 0 0 0 0,2 5 0 0 0,-2-4 0 0 0,0 0 0 0 0,0 0 0 0 0,0 1 0 0 0,0-1 0 0 0,0 0 0 0 0,-1 0 0 0 0,0 0 0 0 0,0 0 0 0 0,-2 6 0 0 0,-4 5 431 0 0,-1 0 0 0 0,-1 0 0 0 0,0 0 0 0 0,-19 22 0 0 0,6-13-1098 0 0,-38 33-1 0 0,39-38-2282 0 0,13-11 1416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61 333 13823 0 0,'0'0'315'0'0,"2"-4"426"0"0,-2 1-697 0 0,0 1-1 0 0,0-1 1 0 0,-1 0-1 0 0,1 1 1 0 0,-1 0-1 0 0,1-1 1 0 0,-2-2-1 0 0,-3-14 65 0 0,2-11 1046 0 0,1 14 713 0 0,1-26 0 0 0,1 17-253 0 0,0 16-428 0 0,0 0 0 0 0,3-18 0 0 0,-1 14 112 0 0,-2 13-1062 0 0,-1 9 434 0 0,1 6-660 0 0,-7 31 0 0 0,1-1-14 0 0,-26 299 4 0 0,25-271-837 0 0,7-63 639 0 0,0 0 0 0 0,1 1 0 0 0,0-1 0 0 0,5 19 0 0 0,-5-29 188 0 0,0 0 0 0 0,0 0-1 0 0,0 0 1 0 0,0 0 0 0 0,0 0-1 0 0,0 0 1 0 0,0 0 0 0 0,1 0-1 0 0,-1 0 1 0 0,0-1 0 0 0,0 1-1 0 0,0 0 1 0 0,0-1 0 0 0,0 1-1 0 0,1-2 1 0 0,2 0 68 0 0,1-1-1 0 0,-1 1 0 0 0,0-1 1 0 0,0-1-1 0 0,0 1 1 0 0,0 0-1 0 0,-1-1 0 0 0,0 0 1 0 0,4-5-1 0 0,5-8 427 0 0,8-17 0 0 0,-5 8-199 0 0,42-75-202 0 0,51-132 1 0 0,-29 59-86 0 0,-71 157 147 0 0,5-20 0 0 0,-9 25 8 0 0,-4 12-146 0 0,0-1 54 0 0,0 0-1 0 0,1 0 1 0 0,-1 0 0 0 0,0 0-1 0 0,0 0 1 0 0,0 0 0 0 0,1 0 0 0 0,-1 0-1 0 0,0 0 1 0 0,0 0 0 0 0,-1 0 0 0 0,1 0-1 0 0,0 0 1 0 0,0 0 0 0 0,0 0 0 0 0,-1 0-1 0 0,1 0 1 0 0,0 0 0 0 0,-1 0-1 0 0,1 0 1 0 0,-1 0 0 0 0,1 0 0 0 0,-1 0-1 0 0,0 0 1 0 0,0 0-382 0 0,0 2-154 0 0,-1 2 294 0 0,0 1 0 0 0,0-1-1 0 0,0 0 1 0 0,1 1 0 0 0,-1-1 0 0 0,1 1 0 0 0,0-1 0 0 0,0 1-1 0 0,0-1 1 0 0,0 1 0 0 0,0 6 0 0 0,-4 16-917 0 0,4-17 177 0 0,-1-1-1 0 0,1 1 0 0 0,0-1 1 0 0,1 14-1 0 0,0-5-27 0 0,-5 13-1098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274 149 15663 0 0,'0'-16'1188'0'0,"0"6"-627"0"0,0-1 0 0 0,-1 1 0 0 0,-1 0 0 0 0,0-1 0 0 0,-6-18 0 0 0,7 26-353 0 0,0 0-1 0 0,0 0 0 0 0,0 0 0 0 0,-1 0 0 0 0,1 1 0 0 0,-1-1 0 0 0,1 1 0 0 0,-1-1 0 0 0,0 1 1 0 0,0-1-1 0 0,0 1 0 0 0,0 0 0 0 0,-1 0 0 0 0,1 0 0 0 0,-1 0 0 0 0,1 1 0 0 0,-1-1 0 0 0,1 1 0 0 0,-1-1 1 0 0,0 1-1 0 0,0 0 0 0 0,0 0 0 0 0,0 0 0 0 0,-5-1 0 0 0,5 2-197 0 0,0 1 0 0 0,0-1 0 0 0,0 0 0 0 0,0 1-1 0 0,0 0 1 0 0,0 0 0 0 0,0 0 0 0 0,0 0 0 0 0,0 0 0 0 0,1 0 0 0 0,-1 1-1 0 0,0-1 1 0 0,1 1 0 0 0,-1 0 0 0 0,-3 3 0 0 0,-4 4-5 0 0,1 0 0 0 0,-10 13 0 0 0,13-15-6 0 0,-9 10 1 0 0,1 1 0 0 0,0 0 0 0 0,2 1 0 0 0,0 1 0 0 0,1 0 0 0 0,-9 24 0 0 0,17-36 0 0 0,1 0 0 0 0,0 1 0 0 0,-2 15 0 0 0,4-20 0 0 0,0 0 0 0 0,0 0 0 0 0,0 0 0 0 0,0 1 0 0 0,1-1 0 0 0,0 0 0 0 0,0 0 0 0 0,0 0 0 0 0,3 8 0 0 0,-3-11 0 0 0,0 1 0 0 0,-1-1 0 0 0,1 1 0 0 0,1-1 0 0 0,-1 1 0 0 0,0-1 0 0 0,0 1 0 0 0,0-1 0 0 0,1 0 0 0 0,-1 0 0 0 0,1 0 0 0 0,-1 0 0 0 0,1 0 0 0 0,-1 0 0 0 0,1 0 0 0 0,0 0 0 0 0,-1-1 0 0 0,1 1 0 0 0,0-1 0 0 0,0 1 0 0 0,-1-1 0 0 0,1 0 0 0 0,0 1 0 0 0,0-1 0 0 0,0 0 0 0 0,-1 0 0 0 0,1 0 0 0 0,2-1 0 0 0,1 0 0 0 0,0 0 0 0 0,-1 0 0 0 0,1 0 0 0 0,-1-1 0 0 0,0 0 0 0 0,1 0 0 0 0,-1 0 0 0 0,0 0 0 0 0,6-5 0 0 0,2-3 137 0 0,0-1-1 0 0,-1 0 1 0 0,0-1-1 0 0,0 1 1 0 0,-2-2-1 0 0,0 0 1 0 0,0 0-1 0 0,-1-1 1 0 0,0 1-1 0 0,-1-2 1 0 0,-1 1-1 0 0,-1-1 1 0 0,0 0 0 0 0,4-20-1 0 0,-8 27-136 0 0,-1 8 0 0 0,0 0 0 0 0,0 0 0 0 0,0 0 0 0 0,0-1 0 0 0,0 1 0 0 0,0 0 0 0 0,0 0 0 0 0,0 0 0 0 0,0 0 0 0 0,0-1 0 0 0,0 1 0 0 0,0 0 0 0 0,0 0 0 0 0,0 0 0 0 0,0 0 0 0 0,-1 0 0 0 0,1-1 0 0 0,0 1 0 0 0,0 0 0 0 0,0 0 0 0 0,0 0 0 0 0,0 0 0 0 0,0 0 0 0 0,0 0 0 0 0,-1-1 0 0 0,1 1 0 0 0,0 0 0 0 0,0 0 0 0 0,0 0 0 0 0,0 0 0 0 0,0 0 0 0 0,-1 0 0 0 0,1 0 0 0 0,0 0 0 0 0,0 0 0 0 0,0 0 0 0 0,0 0 0 0 0,-1 0 0 0 0,1 0 0 0 0,0 0 0 0 0,0 0 0 0 0,0 0 0 0 0,0 0 0 0 0,-1 0 0 0 0,1 0 0 0 0,0 0 0 0 0,0 0 0 0 0,0 0 0 0 0,0 0 0 0 0,-1 0 0 0 0,1 0 0 0 0,0 1 0 0 0,0-1 0 0 0,0 0 0 0 0,0 0 0 0 0,0 0 0 0 0,0 0 0 0 0,-1 0 0 0 0,1 0 0 0 0,0 0 0 0 0,0 1 0 0 0,0-1 0 0 0,0 0 0 0 0,0 0 0 0 0,0 0 0 0 0,0 0 0 0 0,0 0 0 0 0,0 1 0 0 0,-5 5 0 0 0,0 1 0 0 0,1-1 0 0 0,0 1 0 0 0,0 0 0 0 0,1 1 0 0 0,0-1 0 0 0,-3 10 0 0 0,0-1 0 0 0,3-8 0 0 0,-1 1 0 0 0,2 0 0 0 0,-1 0 0 0 0,1 0 0 0 0,1 1 0 0 0,0-1 0 0 0,0 0 0 0 0,0 1 0 0 0,1-1 0 0 0,1 0 0 0 0,0 1 0 0 0,0-1 0 0 0,3 10 0 0 0,-4-17 0 0 0,1-1 0 0 0,0 1 0 0 0,-1 0 0 0 0,1 0 0 0 0,0-1 0 0 0,0 1 0 0 0,0-1 0 0 0,0 1 0 0 0,0-1 0 0 0,1 1 0 0 0,-1-1 0 0 0,0 0 0 0 0,1 1 0 0 0,-1-1 0 0 0,1 0 0 0 0,-1 0 0 0 0,1 0 0 0 0,2 1 0 0 0,-1-1 0 0 0,-1 0 0 0 0,1-1 0 0 0,-1 1 0 0 0,1-1 0 0 0,-1 0 0 0 0,1 0 0 0 0,0 0 0 0 0,-1 0 0 0 0,1 0 0 0 0,-1 0 0 0 0,1-1 0 0 0,2 0 0 0 0,3-2 0 0 0,0 1 0 0 0,-1-2 0 0 0,1 1 0 0 0,-1-1 0 0 0,0 0 0 0 0,0 0 0 0 0,10-9 0 0 0,-1-2 0 0 0,0-1 0 0 0,-1-1 0 0 0,0 0 0 0 0,14-24 0 0 0,40-80 0 0 0,-68 119 0 0 0,3-5 0 0 0,-1 1 0 0 0,0-1 0 0 0,2-10 0 0 0,-4 10 0 0 0,-7 9 0 0 0,-2 6 0 0 0,-1 0 0 0 0,-7 10 0 0 0,13-15 0 0 0,1 0 0 0 0,0 0 0 0 0,0 0 0 0 0,0 1 0 0 0,0-1 0 0 0,1 0 0 0 0,-1 1 0 0 0,1-1 0 0 0,0 1 0 0 0,0 0 0 0 0,0 3 0 0 0,1 3 0 0 0,4 4 0 0 0,-1-11 0 0 0,0-1 0 0 0,-1 1 0 0 0,1 0 0 0 0,0-1 0 0 0,0 1 0 0 0,0 0 0 0 0,0-1 0 0 0,1 0 0 0 0,-1 0 0 0 0,1 0 0 0 0,5 2 0 0 0,-1-1 0 0 0,1-1 0 0 0,17 2 0 0 0,22 4 0 0 0,-28 0 0 0 0,-18-8 0 0 0,-1 1 0 0 0,0-1 0 0 0,0 0 0 0 0,0 1 0 0 0,0-1 0 0 0,0 1 0 0 0,0-1 0 0 0,0 1 0 0 0,-1-1 0 0 0,1 1 0 0 0,0 0 0 0 0,0-1 0 0 0,0 1 0 0 0,-1 0 0 0 0,1 0 0 0 0,0 0 0 0 0,0-1 0 0 0,-1 1 0 0 0,1 0 0 0 0,-1 0 0 0 0,1 0 0 0 0,-1 0 0 0 0,0 0 0 0 0,1 2 0 0 0,0 0 0 0 0,0 2 0 0 0,1-1 0 0 0,-2 1 0 0 0,1 0 0 0 0,0-1 0 0 0,-1 1 0 0 0,0 0 0 0 0,0 0 0 0 0,-1-1 0 0 0,1 1 0 0 0,-1 0 0 0 0,0-1 0 0 0,-3 10 0 0 0,2-7 0 0 0,0 1 0 0 0,1 0 0 0 0,-1 12 0 0 0,2-20 0 0 0,0 0 0 0 0,0 1 0 0 0,0-1 0 0 0,0 0 0 0 0,0 0 0 0 0,0 1 0 0 0,0-1 0 0 0,0 0 0 0 0,0 0 0 0 0,0 1 0 0 0,0-1 0 0 0,0 0 0 0 0,0 0 0 0 0,0 0 0 0 0,0 1 0 0 0,1-1 0 0 0,-1 0 0 0 0,0 0 0 0 0,0 0 0 0 0,0 1 0 0 0,0-1 0 0 0,0 0 0 0 0,1 0 0 0 0,-1 0 0 0 0,0 0 0 0 0,0 1 0 0 0,0-1 0 0 0,1 0 0 0 0,-1 0 0 0 0,0 0 0 0 0,0 0 0 0 0,0 0 0 0 0,1 0 0 0 0,-1 0 0 0 0,0 0 0 0 0,0 0 0 0 0,1 1 0 0 0,-1-1 0 0 0,0 0 0 0 0,0 0 0 0 0,1 0 0 0 0,-1 0 0 0 0,0 0 0 0 0,0-1 0 0 0,1 1 0 0 0,-1 0 0 0 0,0 0 0 0 0,0 0 0 0 0,0 0 0 0 0,1 0 0 0 0,9-5 0 0 0,-9 4 0 0 0,5-2-75 0 0,0-1 0 0 0,0 0 0 0 0,0 0 0 0 0,-1-1 0 0 0,1 1 0 0 0,-1-1 0 0 0,8-10 0 0 0,27-44-1203 0 0,-17 22 468 0 0,-5 13-705 0 0,-1-1-18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278 126 19351 0 0,'1'-5'207'0'0,"-1"1"0"0"0,0-1 0 0 0,0 1 0 0 0,0-1 0 0 0,-1 1 1 0 0,0-1-1 0 0,0 1 0 0 0,0 0 0 0 0,0-1 0 0 0,-1 1 0 0 0,1 0 0 0 0,-1 0 0 0 0,0 0 0 0 0,0 0 0 0 0,-1 0 0 0 0,1 1 0 0 0,-1-1 0 0 0,0 1 0 0 0,0-1 0 0 0,0 1 0 0 0,0 0 0 0 0,-1 0 0 0 0,-6-4 0 0 0,0-1 276 0 0,8 6-409 0 0,-1 1 0 0 0,1-1 0 0 0,-1 0 0 0 0,1 0 0 0 0,-1 1 0 0 0,0 0 0 0 0,0-1 0 0 0,1 1 0 0 0,-5-1 0 0 0,2 1-43 0 0,-1 1 1 0 0,0-1-1 0 0,1 1 0 0 0,-1 0 0 0 0,0 0 1 0 0,1 0-1 0 0,-1 1 0 0 0,0 0 1 0 0,1 0-1 0 0,-1 1 0 0 0,1-1 0 0 0,0 1 1 0 0,-1 0-1 0 0,1 1 0 0 0,0-1 0 0 0,0 1 1 0 0,1 0-1 0 0,-1 0 0 0 0,0 1 1 0 0,1-1-1 0 0,-8 9 0 0 0,3-3-257 0 0,7-8 206 0 0,1 0 0 0 0,-1 0 0 0 0,1 0 0 0 0,0 1-1 0 0,-1-1 1 0 0,1 0 0 0 0,0 1 0 0 0,0-1 0 0 0,0 1 0 0 0,0-1 0 0 0,0 1 0 0 0,0-1 0 0 0,1 1 0 0 0,-1 0-1 0 0,0-1 1 0 0,1 1 0 0 0,0 0 0 0 0,-1 3 0 0 0,1 9 20 0 0,3-10 0 0 0,-1-3 0 0 0,3 7-134 0 0,0-1 0 0 0,1 0 0 0 0,0 0 0 0 0,13 10 0 0 0,-11-10-122 0 0,0 1-1 0 0,12 16 0 0 0,-6-7-268 0 0,-10-12 508 0 0,0 0 1 0 0,0 0-1 0 0,-1 1 1 0 0,6 10-1 0 0,-5-6 109 0 0,-1 0 1 0 0,0 0-1 0 0,0 0 0 0 0,-2 1 0 0 0,1-1 1 0 0,-1 1-1 0 0,0-1 0 0 0,-1 1 1 0 0,-1-1-1 0 0,1 1 0 0 0,-2-1 0 0 0,1 0 1 0 0,-2 1-1 0 0,-4 14 0 0 0,-1 5 417 0 0,4-18-475 0 0,1 1 0 0 0,-1-1 1 0 0,-1 0-1 0 0,-12 22 0 0 0,-34 36 940 0 0,-3 8 28 0 0,41-61-1002 0 0,10-10 0 0 0,3-6 0 0 0,-1-1 0 0 0,1 1 0 0 0,0 0 0 0 0,0-1 0 0 0,0 1 0 0 0,0-1 0 0 0,-1 1 0 0 0,1-1 0 0 0,0 1 0 0 0,0 0 0 0 0,0-1 0 0 0,0 1 0 0 0,1-1 0 0 0,-1 1 0 0 0,0-1 0 0 0,0 1 0 0 0,0 0 0 0 0,0-1 0 0 0,0 1 0 0 0,1-1 0 0 0,-1 1 0 0 0,0-1 0 0 0,1 1 0 0 0,-1-1 0 0 0,0 1 0 0 0,1-1 0 0 0,-1 1 0 0 0,1 0 0 0 0,0 0 0 0 0,1 1 0 0 0,-1 0 0 0 0,1 1 0 0 0,0-1 0 0 0,0 0 0 0 0,0 0 0 0 0,0 0 0 0 0,3 2 0 0 0,10 3 0 0 0,-12-5 0 0 0,0-1 0 0 0,0 1 0 0 0,1-1 0 0 0,-1 1 0 0 0,1-1 0 0 0,-1 0 0 0 0,1 0 0 0 0,-1-1 0 0 0,1 1 0 0 0,0-1 0 0 0,5 0 0 0 0,-7-1 0 0 0,2 1 0 0 0,9 5 0 0 0,-9-4-270 0 0,0 1 0 0 0,0 0 1 0 0,0-1-1 0 0,0 0 0 0 0,0 0 0 0 0,0 0 1 0 0,0-1-1 0 0,1 1 0 0 0,-1-1 0 0 0,0 0 0 0 0,1 0 1 0 0,-1 0-1 0 0,0-1 0 0 0,0 1 0 0 0,0-1 0 0 0,1 0 1 0 0,-1-1-1 0 0,0 1 0 0 0,0-1 0 0 0,0 1 0 0 0,-1-1 1 0 0,7-4-1 0 0,0 0-7581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17503 0 0,'3'-8'858'0'0,"-1"5"-769"0"0,-1 1 0 0 0,1-1 0 0 0,-1 0 0 0 0,1 1 0 0 0,0 0 0 0 0,0-1 0 0 0,0 1 0 0 0,0 0 1 0 0,0 0-1 0 0,1 0 0 0 0,-1 0 0 0 0,1 0 0 0 0,4-2 0 0 0,0 0 726 0 0,0 1-1 0 0,0 0 1 0 0,1 0-1 0 0,8-2 0 0 0,-11 4-662 0 0,0 1-1 0 0,0-1 0 0 0,-1 1 1 0 0,1 0-1 0 0,0 0 0 0 0,0 0 1 0 0,-1 1-1 0 0,1-1 0 0 0,0 1 1 0 0,0 1-1 0 0,-1-1 0 0 0,1 0 1 0 0,-1 1-1 0 0,1 0 0 0 0,-1 0 1 0 0,0 1-1 0 0,0-1 0 0 0,0 1 1 0 0,0 0-1 0 0,0 0 0 0 0,-1 0 1 0 0,1 0-1 0 0,-1 1 0 0 0,0-1 1 0 0,4 6-1 0 0,6 16 455 0 0,-2 1 0 0 0,14 49-1 0 0,-14-42-374 0 0,-9-29-231 0 0,-1 0 0 0 0,0-1 0 0 0,-1 1 0 0 0,1 0 0 0 0,0 0 0 0 0,-1 0 0 0 0,0 0 0 0 0,-1 8 0 0 0,1-8-75 0 0,0-1 0 0 0,1 1 0 0 0,-1-1 0 0 0,1 1 0 0 0,-1-1 0 0 0,1 1 0 0 0,0-1 0 0 0,2 6 0 0 0,14 26-357 0 0,-16-34 399 0 0,0 0 0 0 0,-1 0-1 0 0,1 0 1 0 0,0 0 0 0 0,0-1-1 0 0,-1 1 1 0 0,1 0 0 0 0,0 0-1 0 0,0 0 1 0 0,0-1 0 0 0,0 1-1 0 0,0 0 1 0 0,0-1 0 0 0,0 1-1 0 0,0-1 1 0 0,1 1 0 0 0,-1-1 0 0 0,0 0-1 0 0,2 1 1 0 0,0-1 6 0 0,-1 0 1 0 0,1 0 0 0 0,0 0-1 0 0,0 0 1 0 0,-1-1-1 0 0,1 1 1 0 0,0-1-1 0 0,0 1 1 0 0,-1-1 0 0 0,5-2-1 0 0,-5 2-362 0 0,1 0-1 0 0,-1-1 0 0 0,1 1 1 0 0,-1-1-1 0 0,0 0 1 0 0,0 0-1 0 0,1 0 0 0 0,-1 0 1 0 0,0 0-1 0 0,-1 0 1 0 0,1-1-1 0 0,0 1 1 0 0,-1 0-1 0 0,1-1 0 0 0,1-5 1 0 0,2-1-1146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133 244 10135 0 0,'0'0'231'0'0,"0"0"29"0"0,0-14 305 0 0,0 9-228 0 0,0 0 0 0 0,0 1-1 0 0,0-1 1 0 0,1 0-1 0 0,-1 0 1 0 0,1 0-1 0 0,0 1 1 0 0,1-1 0 0 0,-1 0-1 0 0,1 1 1 0 0,0-1-1 0 0,0 1 1 0 0,0 0 0 0 0,5-6-1 0 0,9-23 1599 0 0,-10 18-997 0 0,1 1 0 0 0,0 0 0 0 0,12-16 0 0 0,-1 2 550 0 0,-10 12 111 0 0,-7 11 55 0 0,-5 11-872 0 0,-13 17-643 0 0,12-16-133 0 0,0 0 1 0 0,0 0 0 0 0,-7 14-1 0 0,0 6-6 0 0,6-13 0 0 0,0 0 0 0 0,0 0 0 0 0,-6 29 0 0 0,3-3 0 0 0,-22 57 0 0 0,4-15 0 0 0,-18 43 0 0 0,28-81 0 0 0,11-31-132 0 0,4-11 79 0 0,1 0 0 0 0,0 1-1 0 0,0-1 1 0 0,0 1 0 0 0,0-1 0 0 0,0 1 0 0 0,1-1 0 0 0,-1 1 0 0 0,1-1 0 0 0,-1 1-1 0 0,1 0 1 0 0,0-1 0 0 0,0 4 0 0 0,11-13-1035 0 0,-8 3 729 0 0,1-1-1 0 0,-1 1 1 0 0,0 0-1 0 0,0-1 1 0 0,-1 1-1 0 0,1-1 1 0 0,2-7-1 0 0,4-10-664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14 21191 0 0,'0'0'480'0'0,"0"0"67"0"0,0 0 31 0 0,0 0-56 0 0,-1-2-341 0 0,-1-7-21 0 0,2 6 565 0 0,0 3 246 0 0,0 0 42 0 0,-3 1-931 0 0,0 0-1 0 0,0 0 0 0 0,0 0 0 0 0,0 1 0 0 0,1-1 1 0 0,-1 1-1 0 0,1-1 0 0 0,-1 1 0 0 0,1 0 0 0 0,0 0 0 0 0,-1 0 1 0 0,1 0-1 0 0,-3 4 0 0 0,-4 4 5 0 0,-12 10-86 0 0,-35 47 0 0 0,30-35 0 0 0,8-9 0 0 0,-23 44 0 0 0,17-27 0 0 0,19-31-194 0 0,0 0 0 0 0,1 0-1 0 0,1 1 1 0 0,-1 0 0 0 0,1-1-1 0 0,-2 17 1 0 0,5-26 133 0 0,0 0 0 0 0,0 1 0 0 0,0-1 0 0 0,0 0 0 0 0,1 1 0 0 0,-1-1 0 0 0,0 0 0 0 0,0 0 0 0 0,0 1 0 0 0,0-1 0 0 0,0 0 0 0 0,1 1 0 0 0,-1-1 0 0 0,0 0 0 0 0,0 0 0 0 0,1 1-1 0 0,-1-1 1 0 0,0 0 0 0 0,0 0 0 0 0,1 0 0 0 0,-1 0 0 0 0,0 1 0 0 0,1-1 0 0 0,-1 0 0 0 0,0 0 0 0 0,0 0 0 0 0,1 0 0 0 0,-1 0 0 0 0,0 0 0 0 0,1 0 0 0 0,10 2-1388 0 0,4-6-75 0 0,0-7-11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0-204 0 0,2 2 170 0 0,7 3 174 0 0,1 1 0 0 0,0-2 0 0 0,0 1 0 0 0,18 5 0 0 0,49 8 1515 0 0,-28-7-1272 0 0,-9-4-798 0 0,1-1-1 0 0,47 0 1 0 0,-65-5-7 0 0,-19 0-10 0 0,13-3 94 0 0,-16 2 288 0 0,-1 0 117 0 0,0 0 21 0 0,0 0-66 0 0,0 0-222 0 0,0 0 166 0 0,0 0 101 0 0,0 0 21 0 0,0 0-66 0 0,1 2-294 0 0,3 13-145 0 0,0 0 0 0 0,-1 1 0 0 0,-1-1 0 0 0,1 32 0 0 0,-8 67-7 0 0,1-62 2 0 0,-1 1 1 0 0,-20 80 0 0 0,23-122 0 0 0,-33 135 0 0 0,34-140 0 0 0,-1-1 0 0 0,0 0 0 0 0,0 0 0 0 0,-1 0 0 0 0,1 0 0 0 0,-1 0 0 0 0,0-1 0 0 0,-7 9 0 0 0,10-13 0 0 0,0 1 0 0 0,0-1 0 0 0,0 0 0 0 0,0 1 0 0 0,-1-1 0 0 0,1 0 0 0 0,0 1 0 0 0,0-1 0 0 0,-1 0 0 0 0,1 1 0 0 0,0-1 0 0 0,-1 0 0 0 0,1 1 0 0 0,0-1 0 0 0,-1 0 0 0 0,1 0 0 0 0,-1 1 0 0 0,1-1 0 0 0,0 0 0 0 0,-1 0 0 0 0,1 0 0 0 0,-1 0 0 0 0,1 0 0 0 0,0 0 0 0 0,-1 1 0 0 0,1-1 0 0 0,-1 0 0 0 0,1 0 0 0 0,-1 0 0 0 0,1 0 0 0 0,0 0 0 0 0,-1-1 0 0 0,1 1 0 0 0,-1 0 0 0 0,1 0 0 0 0,-1 0 0 0 0,1 0 0 0 0,-1 0 0 0 0,0 0 0 0 0,1 0 0 0 0,-1 0 0 0 0,0 0 0 0 0,1 0 0 0 0,-1 0 0 0 0,0 0 0 0 0,0 0 0 0 0,1 0 0 0 0,-1 0 0 0 0,0-1 0 0 0,1 1 0 0 0,-1 0 0 0 0,0 0 0 0 0,1-1 0 0 0,-1 1 0 0 0,1 0 0 0 0,-1-1 0 0 0,1 1 0 0 0,-1-1 0 0 0,0 1 0 0 0,1 0 0 0 0,-1-2 0 0 0,-1 0 0 0 0,-44-26 0 0 0,-8-5 0 0 0,52 31-211 0 0,0 1 0 0 0,0 0-1 0 0,0 0 1 0 0,-1 0 0 0 0,1 1 0 0 0,0-1 0 0 0,-1 0-1 0 0,1 1 1 0 0,0 0 0 0 0,-1-1 0 0 0,1 1 0 0 0,-3 0 0 0 0,0 0-296 0 0,-1 3-3821 0 0,4-2-3860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23039 0 0,'0'0'1057'0'0,"0"0"-29"0"0,2-1-658 0 0,21-9 53 0 0,0 1 0 0 0,1 0 0 0 0,0 2 0 0 0,48-8 0 0 0,-34 10 262 0 0,1 2 0 0 0,60 2-1 0 0,-92 1-676 0 0,5 1-78 0 0,0 0 0 0 0,20 6 1 0 0,-31-7-982 0 0,-1 0-385 0 0,0 0-79 0 0,0 0-18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19351 0 0,'0'0'439'0'0,"1"0"62"0"0,42-2 1883 0 0,0-1 0 0 0,68-16 0 0 0,-83 9-4052 0 0,-27 9-7532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0,'0'0'356'0'0,"0"0"50"0"0,0 0 20 0 0,0 0-42 0 0,1-7 1592 0 0,1 0-1397 0 0,-2 6-157 0 0,1-1 0 0 0,-1 1 1 0 0,1-1-1 0 0,0 1 0 0 0,-1 0 1 0 0,1-1-1 0 0,0 1 0 0 0,0 0 1 0 0,0 0-1 0 0,1-2 0 0 0,1 1-24 0 0,-1 1-1 0 0,1-1 1 0 0,0 1-1 0 0,0-1 1 0 0,0 1-1 0 0,0 0 1 0 0,5-2-1 0 0,-5 3-310 0 0,0-1 1 0 0,0 1-1 0 0,0 0 0 0 0,0 0 1 0 0,1 0-1 0 0,-1 0 0 0 0,0 0 0 0 0,6 2 1 0 0,-7-2-23 0 0,-1 1 1 0 0,1-1-1 0 0,0 1 0 0 0,-1-1 1 0 0,1 1-1 0 0,-1 0 1 0 0,1 0-1 0 0,-1 0 1 0 0,3 2-1 0 0,2 3-27 0 0,-1 1 0 0 0,1 0-1 0 0,-2 0 1 0 0,1 1 0 0 0,-1 0 0 0 0,0 0 0 0 0,-1 0-1 0 0,0 0 1 0 0,0 0 0 0 0,3 15 0 0 0,0 11 57 0 0,2 47 0 0 0,-7-70-93 0 0,1 95-2 0 0,-1-11 0 0 0,-1-94 0 0 0,1 10 0 0 0,-1 1 0 0 0,-2 18 0 0 0,0-22 0 0 0,1 0 0 0 0,1-8-17 0 0,0 1 1 0 0,-1-1-1 0 0,1 0 0 0 0,0 1 0 0 0,0-1 1 0 0,0 0-1 0 0,0 0 0 0 0,0 1 0 0 0,0-1 1 0 0,-1 0-1 0 0,1 0 0 0 0,0 1 1 0 0,0-1-1 0 0,0 0 0 0 0,-1 0 0 0 0,1 1 1 0 0,0-1-1 0 0,0 0 0 0 0,0 0 0 0 0,-1 0 1 0 0,1 1-1 0 0,0-1 0 0 0,-1 0 0 0 0,1 0 1 0 0,0 0-1 0 0,0 0 0 0 0,-1 0 1 0 0,1 0-1 0 0,0 0 0 0 0,-1 0 0 0 0,1 0 1 0 0,0 1-1 0 0,-1-1 0 0 0,1 0 0 0 0,0-1 1 0 0,-1 1-1 0 0,1 0 0 0 0,0 0 0 0 0,-1 0 1 0 0,1 0-1 0 0,0 0 0 0 0,0 0 0 0 0,-1 0 1 0 0,1 0-1 0 0,0 0 0 0 0,-1-1 1 0 0,1 1-1 0 0,0 0 0 0 0,-11-7-1059 0 0,5-2-167 0 0,0 1 0 0 0,-8-15 0 0 0,7 11-1429 0 0,2 4 1137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19351 0 0,'0'0'439'0'0,"0"0"62"0"0,0 0 33 0 0,0 0-65 0 0,0 0-169 0 0,0 0 442 0 0,0 0 229 0 0,-9 2 928 0 0,7 0-1869 0 0,0-1 1 0 0,0 1 0 0 0,1 0-1 0 0,-1 0 1 0 0,1 0 0 0 0,-1 0-1 0 0,1 0 1 0 0,0 0-1 0 0,0 0 1 0 0,-2 3 0 0 0,-6 10 44 0 0,-37 40 923 0 0,-68 60 1 0 0,104-106-999 0 0,6-5 0 0 0,0-1 0 0 0,1 0 0 0 0,0 1 0 0 0,-1-1 0 0 0,1 1 0 0 0,0 0 0 0 0,1 0 0 0 0,-1 0 0 0 0,-3 8 0 0 0,5-9-361 0 0,-1 0-1 0 0,0 0 1 0 0,1-1 0 0 0,-1 1-1 0 0,0-1 1 0 0,0 1 0 0 0,0-1-1 0 0,-5 4 1 0 0,6-5-1112 0 0,1-1-1246 0 0,0 0-4789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69 17503 0 0,'0'0'399'0'0,"1"-2"60"0"0,10-12 411 0 0,-7 8-787 0 0,0 0 0 0 0,1 0 0 0 0,7-7 0 0 0,-12 13-60 0 0,3-3 653 0 0,1 0 0 0 0,-1 0 1 0 0,1 1-1 0 0,-1-1 0 0 0,1 1 0 0 0,6-3 0 0 0,-9 4 348 0 0,-1 1 0 0 0,0 0-137 0 0,0 0-882 0 0,0 0 0 0 0,0 0 1 0 0,0 0-1 0 0,0 1 1 0 0,0-1-1 0 0,0 0 0 0 0,0 0 1 0 0,0 0-1 0 0,0 0 0 0 0,0 0 1 0 0,0 0-1 0 0,0 0 0 0 0,0 0 1 0 0,0 0-1 0 0,0 0 0 0 0,0 0 1 0 0,0 1-1 0 0,0-1 1 0 0,0 0-1 0 0,0 0 0 0 0,0 0 1 0 0,0 0-1 0 0,0 0 0 0 0,0 0 1 0 0,0 0-1 0 0,0 0 0 0 0,0 0 1 0 0,0 0-1 0 0,0 0 0 0 0,0 0 1 0 0,0 1-1 0 0,0-1 1 0 0,0 0-1 0 0,0 0 0 0 0,0 0 1 0 0,1 0-1 0 0,-1 0 0 0 0,0 0 1 0 0,0 0-1 0 0,0 0 0 0 0,0 0 1 0 0,0 0-1 0 0,0 0 0 0 0,0 0 1 0 0,0 0-1 0 0,0 0 1 0 0,0 0-1 0 0,0 0 0 0 0,1 0 1 0 0,-1 0-1 0 0,0 0 0 0 0,0 0 1 0 0,0 0-1 0 0,4 1 47 0 0,0 9-56 0 0,-3-7 31 0 0,-1 0 1 0 0,0 1-1 0 0,0-1 0 0 0,0 0 1 0 0,0 0-1 0 0,-1 0 0 0 0,1 1 1 0 0,-1-1-1 0 0,0 0 0 0 0,-2 4 1 0 0,-14 33 532 0 0,14-34-468 0 0,-40 76 395 0 0,19-36-171 0 0,-22 53 0 0 0,37-75-331 0 0,4-14-33 0 0,2 0-1 0 0,-1 0 1 0 0,1 0 0 0 0,0 0 0 0 0,1 0-1 0 0,0 1 1 0 0,0 11 0 0 0,2-14-230 0 0,0-4 86 0 0,0 0 1 0 0,0 0 0 0 0,0 0 0 0 0,0 0 0 0 0,2 6-1 0 0,3-1 43 0 0,-3-8 121 0 0,0 0-1 0 0,-1 1 1 0 0,1-1-1 0 0,0 0 1 0 0,0 0 0 0 0,0 0-1 0 0,0-1 1 0 0,0 1-1 0 0,0 0 1 0 0,0-1 0 0 0,0 1-1 0 0,0-1 1 0 0,1 0-1 0 0,-1 0 1 0 0,0 0 0 0 0,0 0-1 0 0,0 0 1 0 0,0 0-1 0 0,0 0 1 0 0,1-1 0 0 0,-1 1-1 0 0,0-1 1 0 0,3-1-1 0 0,3-1-653 0 0,-1 0 0 0 0,1 0 0 0 0,-1-1 0 0 0,12-8 0 0 0,-14 8-500 0 0,1-1 0 0 0,-1 1 0 0 0,-1-1-1 0 0,1 1 1 0 0,7-11 0 0 0,-3 1-1377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17503 0 0,'-2'4'858'0'0,"-19"15"188"0"0,16-14-890 0 0,5-4 570 0 0,8 7 1257 0 0,-4-5-1711 0 0,1 1-1 0 0,-1-2 0 0 0,1 1 0 0 0,0 0 0 0 0,0-1 1 0 0,0 0-1 0 0,0 0 0 0 0,0 0 0 0 0,0-1 0 0 0,9 2 0 0 0,8 0-84 0 0,27 0 0 0 0,-36-3-177 0 0,5 1-21 0 0,-1-1 0 0 0,1-1 0 0 0,0-1-1 0 0,33-8 1 0 0,-49 10-221 0 0,-1-1 0 0 0,0 1 0 0 0,0-1 0 0 0,1 0-1 0 0,-1 1 1 0 0,0-1 0 0 0,0 0 0 0 0,0 0 0 0 0,0 0 0 0 0,0 0 0 0 0,0 0-1 0 0,0 0 1 0 0,0 0 0 0 0,-1 0 0 0 0,2-2 0 0 0,-1 1-271 0 0,1 0-1032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21191 0 0,'0'0'480'0'0,"0"0"67"0"0,0 0 31 0 0,0 0-56 0 0,0 0-269 0 0,-1 1 138 0 0,-4 7-254 0 0,-2 2 157 0 0,0 0-1 0 0,1 1 1 0 0,0-1-1 0 0,-5 17 1 0 0,-4 16-253 0 0,3 1 0 0 0,1 1 0 0 0,2 0-1 0 0,-5 71 1 0 0,14-95-30 0 0,1-1 1 0 0,0 0-1 0 0,1 0 1 0 0,1 0-1 0 0,8 27 0 0 0,-7-33-24 0 0,1-1 0 0 0,1 0-1 0 0,0 0 1 0 0,0-1 0 0 0,1 0-1 0 0,1 0 1 0 0,0 0-1 0 0,16 16 1 0 0,-17-21-291 0 0,0 0 0 0 0,0-1 0 0 0,1 0 0 0 0,0 0 0 0 0,0-1 0 0 0,1 0 0 0 0,-1 0 0 0 0,1-1 0 0 0,0 0-1 0 0,1-1 1 0 0,-1 0 0 0 0,0 0 0 0 0,1-1 0 0 0,0-1 0 0 0,-1 1 0 0 0,1-1 0 0 0,0-1 0 0 0,10 0 0 0 0,38-5-1728 0 0,-1-5-15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 21191 0 0,'4'0'480'0'0,"0"0"-433"0"0,-2-1 48 0 0,1 1 0 0 0,-1-1 0 0 0,1 1-1 0 0,0 0 1 0 0,-1 0 0 0 0,1 0 0 0 0,-1 1 0 0 0,1-1-1 0 0,0 1 1 0 0,-1-1 0 0 0,1 1 0 0 0,-1 0-1 0 0,0 0 1 0 0,1 0 0 0 0,-1 0 0 0 0,0 0 0 0 0,1 1-1 0 0,2 1 1 0 0,-3 0 23 0 0,1 0 0 0 0,-1 0 0 0 0,0 0 0 0 0,0 0 0 0 0,0 0 0 0 0,0 0 0 0 0,0 1 0 0 0,-1-1 0 0 0,0 0 0 0 0,1 1 0 0 0,-1 0 0 0 0,1 6 0 0 0,0 5 684 0 0,0 29 0 0 0,-2-27-452 0 0,0 9-296 0 0,-1 0 0 0 0,-2 1 0 0 0,0-1 0 0 0,-2-1 0 0 0,-1 1 0 0 0,-1-1 0 0 0,-12 30 0 0 0,-13 17 34 0 0,-42 73 0 0 0,65-129-157 0 0,-21 42-738 0 0,30-57 299 0 0,0-1-276 0 0,0 0-1144 0 0,0 0-506 0 0,0 0-102 0 0,0 0-22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 13823 0 0,'0'0'315'0'0,"-11"-12"758"0"0,10 11-934 0 0,0 0 0 0 0,0-1 1 0 0,-1 1-1 0 0,1 0 0 0 0,0 0 0 0 0,-1 0 0 0 0,1 0 0 0 0,-1 0 0 0 0,1 0 0 0 0,-1 0 1 0 0,0 0-1 0 0,1 1 0 0 0,-3-1 0 0 0,-1-1 879 0 0,2 1-703 0 0,0 0 0 0 0,1 0 0 0 0,-1 0 0 0 0,1 0 0 0 0,-1 1 0 0 0,0 0 0 0 0,0-1 0 0 0,1 1 1 0 0,-1 0-1 0 0,0 0 0 0 0,1 0 0 0 0,-1 1 0 0 0,0-1 0 0 0,-4 2 0 0 0,6-2 197 0 0,1 0 0 0 0,0 0 0 0 0,0 0 0 0 0,0 0 0 0 0,0 0 0 0 0,0 0 0 0 0,0 0 0 0 0,6 2-424 0 0,0-1 0 0 0,1 0 0 0 0,-1-1 0 0 0,0 1 0 0 0,1-1 0 0 0,9-1 0 0 0,195-22-88 0 0,-115 13 0 0 0,-72 8 179 0 0,-17 1-29 0 0,0 1 0 0 0,1-1 1 0 0,-1 1-1 0 0,9 1 1 0 0,-15-1 358 0 0,-1 0-134 0 0,0 0-577 0 0,0 0-248 0 0,0 0-50 0 0,0 0-11 0 0,0 0-1 0 0,0 2 0 0 0,0 2 27 0 0,-1 0 0 0 0,0 0 1 0 0,0 0-1 0 0,0 0 0 0 0,0-1 0 0 0,-1 1 0 0 0,0 0 0 0 0,1-1 1 0 0,-1 1-1 0 0,-4 4 0 0 0,-3 2-7366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19351 0 0,'0'0'886'0'0,"0"-1"-21"0"0,-1-5-554 0 0,1 6-287 0 0,0-1 1 0 0,0 1 0 0 0,0-1-1 0 0,0 1 1 0 0,0-1 0 0 0,0 1 0 0 0,0-1-1 0 0,0 0 1 0 0,0 1 0 0 0,0-1-1 0 0,0 1 1 0 0,0-1 0 0 0,0 1 0 0 0,1-1-1 0 0,-1 1 1 0 0,0-1 0 0 0,0 1 0 0 0,1-1-1 0 0,-1 1 1 0 0,0-1 0 0 0,1 1-1 0 0,-1-1 1 0 0,0 1 0 0 0,1 0 0 0 0,-1-1-1 0 0,1 1 1 0 0,-1 0 0 0 0,1-1-1 0 0,0 1 1 0 0,0-1 153 0 0,3-2 62 0 0,0 0-1 0 0,0 0 1 0 0,0 0-1 0 0,0 1 1 0 0,0 0-1 0 0,1 0 1 0 0,-1 0-1 0 0,1 0 0 0 0,-1 1 1 0 0,1-1-1 0 0,6 0 1 0 0,3 0 563 0 0,1 0 0 0 0,21 1 0 0 0,-13 1-729 0 0,1 1 0 0 0,0 1-1 0 0,-1 1 1 0 0,1 1 0 0 0,23 7 0 0 0,-45-11 24 0 0,-1 1 8 0 0,1-1 1 0 0,0 1-1 0 0,0 0 1 0 0,0-1-1 0 0,-1 1 1 0 0,1 0 0 0 0,0 0-1 0 0,-1 0 1 0 0,1 0-1 0 0,-1 1 1 0 0,1-1-1 0 0,-1 0 1 0 0,2 2-1 0 0,-2-1-105 0 0,0-1 0 0 0,0 1 0 0 0,-1-1 0 0 0,1 1 0 0 0,0-1-1 0 0,-1 1 1 0 0,1-1 0 0 0,-1 1 0 0 0,0 0 0 0 0,0-1 0 0 0,1 1 0 0 0,-1 0 0 0 0,0-1 0 0 0,0 1 0 0 0,-1 0 0 0 0,1-1-1 0 0,0 1 1 0 0,0 0 0 0 0,-1-1 0 0 0,1 1 0 0 0,-2 1 0 0 0,1 1-2 0 0,-1-1 1 0 0,-1 0-1 0 0,1 1 1 0 0,0-1-1 0 0,-1 0 1 0 0,-3 3-1 0 0,4-3 1 0 0,-11 8 188 0 0,0 0-1 0 0,-1 0 1 0 0,1-2-1 0 0,-2 1 1 0 0,-29 13-1 0 0,27-15-2 0 0,-1 2-1 0 0,2 0 1 0 0,-1 1-1 0 0,-14 13 1 0 0,23-16-185 0 0,7-7 0 0 0,1-1 0 0 0,-1 1 0 0 0,1-1 0 0 0,0 1 0 0 0,-1-1 0 0 0,1 1 0 0 0,0-1 0 0 0,-1 1 0 0 0,1-1 0 0 0,0 1 0 0 0,0-1 0 0 0,-1 1 0 0 0,1 0 0 0 0,0-1 0 0 0,0 1 0 0 0,0-1 0 0 0,0 1 0 0 0,0 0 0 0 0,0 0 0 0 0,3 3 0 0 0,-2-4 0 0 0,1 2 0 0 0,0 0 0 0 0,0-1 0 0 0,0 1 0 0 0,0-1 0 0 0,1 1 0 0 0,-1-1 0 0 0,0 0 0 0 0,1 0 0 0 0,0 0 0 0 0,-1 0 0 0 0,1 0 0 0 0,3 0 0 0 0,37 3 0 0 0,-26-3 0 0 0,0 1-80 0 0,0-2-1 0 0,0-1 1 0 0,0 0 0 0 0,24-5 0 0 0,-40 6-395 0 0,3-1 19 0 0,-2 1-744 0 0,0 0-2517 0 0,-2 0 2182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11975 0 0,'0'0'267'0'0,"0"0"42"0"0,0 0 17 0 0,0 0-28 0 0,0 0 12 0 0,0 0 778 0 0,0 0 356 0 0,0 0 76 0 0,0 0-123 0 0,0 0-574 0 0,0 0-250 0 0,13-10 976 0 0,-8 7-1349 0 0,-1 1 0 0 0,1 0-1 0 0,0 0 1 0 0,0 0 0 0 0,0 0-1 0 0,0 1 1 0 0,8-2 0 0 0,40-1 1706 0 0,-37 3-1722 0 0,-2 0-144 0 0,7 0 361 0 0,1 0 1 0 0,0-2 0 0 0,-1 0-1 0 0,37-12 1 0 0,-54 14-402 0 0,11-4 0 0 0,-10 2-133 0 0,-4 2-563 0 0,-1 1-258 0 0,0 0-1011 0 0,0 0-4023 0 0,0 0-1724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15663 0 0,'0'0'719'0'0,"0"0"-20"0"0,0 0-306 0 0,0 0 371 0 0,0 0 209 0 0,0 0 41 0 0,0 1-61 0 0,-16 42 688 0 0,-15 69 0 0 0,8-27-534 0 0,23-84-1107 0 0,-8 24 0 0 0,2 1 0 0 0,0 0 0 0 0,-3 37 0 0 0,8-55-201 0 0,1-7-850 0 0,0-1-385 0 0,0 0-78 0 0,0 0-20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19351 0 0,'0'0'439'0'0,"0"0"62"0"0,0 0 33 0 0,0 0-65 0 0,1-1-309 0 0,6-2 209 0 0,1 0 1 0 0,-1 0-1 0 0,0 0 1 0 0,1 1-1 0 0,0 0 1 0 0,-1 0-1 0 0,13 0 1 0 0,-16 1-218 0 0,0 1 1 0 0,0 1 0 0 0,0-1 0 0 0,0 1 0 0 0,1-1-1 0 0,-1 1 1 0 0,-1 0 0 0 0,1 0 0 0 0,0 1 0 0 0,0-1-1 0 0,0 1 1 0 0,-1 0 0 0 0,1 0 0 0 0,-1 0 0 0 0,1 1-1 0 0,4 4 1 0 0,-1 0-120 0 0,-1 0 0 0 0,0 0 0 0 0,-1 0 0 0 0,0 1-1 0 0,0 0 1 0 0,0 0 0 0 0,-1 0 0 0 0,-1 1 0 0 0,1-1 0 0 0,2 12 0 0 0,2 15 75 0 0,7 48 0 0 0,-6-28-78 0 0,29 142-30 0 0,-37-190 0 0 0,6 20 0 0 0,-3-21-46 0 0,-2-7-101 0 0,-1-3-489 0 0,-1 2 289 0 0,0 0 1 0 0,0 1-1 0 0,0-1 1 0 0,0 0-1 0 0,0 0 1 0 0,0 0-1 0 0,-1 1 1 0 0,1-1-1 0 0,-2-2 0 0 0,-2-9-8182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14 19351 0 0,'0'0'439'0'0,"0"0"62"0"0,0 0 33 0 0,0-2-65 0 0,2-3-309 0 0,2 0-3 0 0,-2 4 568 0 0,-2 1 246 0 0,0 0 42 0 0,0 0-59 0 0,0 0-289 0 0,0 0-121 0 0,0 0-28 0 0,-9 10 83 0 0,-24 25-588 0 0,-55 47-1 0 0,51-51-12 0 0,-46 53 0 0 0,79-79-11 0 0,0 0-1 0 0,-1 0 1 0 0,2 0 0 0 0,-1 0-1 0 0,1 1 1 0 0,-1 0 0 0 0,2 0-1 0 0,-1 0 1 0 0,-2 7 0 0 0,5-11-683 0 0,0-2-258 0 0,2 1-1558 0 0,5 4-6017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13 19351 0 0,'0'0'439'0'0,"0"0"62"0"0,0 0 33 0 0,0 0-65 0 0,-1-1-309 0 0,0 1 96 0 0,1-1 0 0 0,-1 0 0 0 0,1 1 0 0 0,0-1 0 0 0,-1 0 0 0 0,1 1 0 0 0,0-1 0 0 0,-1 0 0 0 0,1 0 0 0 0,0 1 0 0 0,0-1 0 0 0,-1 0 0 0 0,1 0 0 0 0,0-1 0 0 0,0 2 1038 0 0,-4 5-1399 0 0,-6 9 262 0 0,1-1-1 0 0,1 1 1 0 0,0 0 0 0 0,0 1-1 0 0,-6 20 1 0 0,-8 15 35 0 0,0-3-192 0 0,2 1 0 0 0,2 1 0 0 0,-21 96 0 0 0,37-133 0 0 0,1-1 0 0 0,1 20 0 0 0,0-20 0 0 0,0-3 0 0 0,5-1 0 0 0,-3-6-79 0 0,0-1-1 0 0,-1 1 1 0 0,1 0-1 0 0,0 0 0 0 0,0-1 1 0 0,0 1-1 0 0,0-1 1 0 0,0 0-1 0 0,0 1 1 0 0,0-1-1 0 0,0 0 1 0 0,0 0-1 0 0,0 0 1 0 0,0-1-1 0 0,0 1 1 0 0,0 0-1 0 0,0-1 1 0 0,0 1-1 0 0,0-1 1 0 0,0 0-1 0 0,0 0 1 0 0,0 1-1 0 0,-1-1 1 0 0,3-2-1 0 0,3-1-377 0 0,-1 0 1 0 0,0 0-1 0 0,0-1 0 0 0,0 0 1 0 0,6-7-1 0 0,-2 1-2259 0 0,-1 0-4792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15663 0 0,'-7'-2'249'0'0,"5"1"-150"0"0,0 1 1 0 0,-1-1-1 0 0,1 1 0 0 0,0 0 1 0 0,-1 0-1 0 0,1 0 1 0 0,0 0-1 0 0,-1 0 0 0 0,1 0 1 0 0,0 1-1 0 0,-1-1 0 0 0,1 1 1 0 0,0 0-1 0 0,0-1 1 0 0,-3 2-1 0 0,5-2-1 0 0,-1 0 0 0 0,1 0 1 0 0,0 0-1 0 0,-1 0 0 0 0,1 1 1 0 0,-1-1-1 0 0,1 0 0 0 0,0 0 0 0 0,-1 0 1 0 0,1 0-1 0 0,0 1 0 0 0,-1-1 0 0 0,1 0 1 0 0,-1 0-1 0 0,1 0 0 0 0,0 1 1 0 0,0-1-1 0 0,-1 0 0 0 0,1 1 0 0 0,0-1 1 0 0,-1 0-1 0 0,1 1 0 0 0,0-1 1 0 0,0 0-1 0 0,0 1 0 0 0,0-1 0 0 0,-1 1 1 0 0,1-1-1 0 0,0 0 0 0 0,0 1 0 0 0,0-1 1 0 0,0 1-1 0 0,0-1 0 0 0,0 0 1 0 0,0 1-1 0 0,0-1 0 0 0,0 1 0 0 0,0-1 1 0 0,0 0-1 0 0,0 1 0 0 0,0 0 1 0 0,2 1 390 0 0,-1-1 0 0 0,0 1 0 0 0,1 0 0 0 0,-1-1 1 0 0,1 1-1 0 0,0-1 0 0 0,2 2 0 0 0,2 1-431 0 0,0 0 0 0 0,1 0 1 0 0,0 0-1 0 0,0-1 0 0 0,0 0 0 0 0,0-1 0 0 0,0 0 1 0 0,0 0-1 0 0,1 0 0 0 0,11 0 0 0 0,9 1 299 0 0,43-3 0 0 0,-33-1-468 0 0,21 1-3355 0 0,-32 0-5063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21191 0 0,'-13'-7'969'0'0,"10"6"-18"0"0,3 1-536 0 0,0 0 10 0 0,1-1-324 0 0,0 0 1 0 0,0 0-1 0 0,0 0 0 0 0,0 1 1 0 0,0-1-1 0 0,0 0 0 0 0,0 1 1 0 0,1-1-1 0 0,-1 1 0 0 0,0-1 1 0 0,0 1-1 0 0,1 0 0 0 0,-1-1 1 0 0,3 1-1 0 0,88-8 2459 0 0,-71 5-1961 0 0,22 1-1 0 0,4 0-179 0 0,-16 1-410 0 0,45 4-1 0 0,-50-2-9 0 0,5 5-1315 0 0,-31-5-5530 0 0,-5 3-2384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15663 0 0,'0'0'356'0'0,"0"0"50"0"0,0 0 20 0 0,0 0-42 0 0,4-7-97 0 0,-3 5 109 0 0,0 0-1 0 0,1 0 1 0 0,-1 0 0 0 0,0 0 0 0 0,1 0 0 0 0,-1 0-1 0 0,1 1 1 0 0,-1-1 0 0 0,1 0 0 0 0,0 1-1 0 0,2-2 1 0 0,-3 3 628 0 0,10 0 1191 0 0,-8 0-2208 0 0,0 1 1 0 0,0 0 0 0 0,-1 0-1 0 0,1 0 1 0 0,0 0 0 0 0,-1 0-1 0 0,1 1 1 0 0,-1-1 0 0 0,0 1-1 0 0,1 0 1 0 0,-1-1 0 0 0,0 1-1 0 0,0 0 1 0 0,0 0 0 0 0,0 0-1 0 0,0 1 1 0 0,-1-1 0 0 0,1 0-1 0 0,-1 1 1 0 0,1-1 0 0 0,1 4-1 0 0,2 3 315 0 0,0 1-220 0 0,0 0 0 0 0,0 0 0 0 0,-1 1 0 0 0,0-1 0 0 0,-1 1 0 0 0,0 0 0 0 0,0 0 0 0 0,0 14 0 0 0,-1 8 246 0 0,-2 49 1 0 0,-1-80-349 0 0,-5 184 2048 0 0,6-185-2134 0 0,0 0 1 0 0,0 1-1 0 0,0-1 0 0 0,0 0 1 0 0,0 0-1 0 0,0 0 1 0 0,0 1-1 0 0,1-1 0 0 0,-1 0 1 0 0,0 0-1 0 0,1 2 0 0 0,0-3 29 0 0,-1 0-1 0 0,0 0 1 0 0,0 0-1 0 0,0 0 1 0 0,0 0-1 0 0,0 0 1 0 0,1 0-1 0 0,-1 0 1 0 0,0 0-1 0 0,0 0 1 0 0,0 0-1 0 0,0 0 1 0 0,1 0-1 0 0,-1 0 1 0 0,0 0-1 0 0,0 0 1 0 0,0 0-1 0 0,0 0 1 0 0,0 0-1 0 0,1 0 1 0 0,-1 0-1 0 0,0 0 1 0 0,0 0-1 0 0,0 0 1 0 0,0 0 0 0 0,1 0-1 0 0,-1 0 1 0 0,0 0-1 0 0,0 0 1 0 0,0 0-1 0 0,0-1 1 0 0,0 1-1 0 0,0 0 1 0 0,1 0-1 0 0,-1 0 1 0 0,0 0-1 0 0,0 0 1 0 0,0 0-1 0 0,0-1 1 0 0,0 1-1 0 0,9-16-4289 0 0,-6-11 326 0 0,-3 23 1974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 21191 0 0,'0'0'480'0'0,"0"0"67"0"0,0 0 31 0 0,1-1-56 0 0,2-3-201 0 0,-2 3 424 0 0,-1 1 226 0 0,0 0 42 0 0,0 0-59 0 0,0 0-289 0 0,0 0-121 0 0,-1 0-514 0 0,1-1 1 0 0,-1 1-1 0 0,0 0 0 0 0,0-1 1 0 0,1 1-1 0 0,-1 0 0 0 0,0 0 0 0 0,0 0 1 0 0,1 0-1 0 0,-1 0 0 0 0,0 0 1 0 0,0 0-1 0 0,0 0 0 0 0,0 0 1 0 0,1 0-1 0 0,-1 0 0 0 0,0 0 1 0 0,0 1-1 0 0,1-1 0 0 0,-1 0 0 0 0,0 0 1 0 0,-1 1-1 0 0,-15 9 405 0 0,-4 4-435 0 0,2 2 0 0 0,0 0 0 0 0,1 1 0 0 0,0 1 0 0 0,2 1 0 0 0,0 0 0 0 0,-18 30 0 0 0,-22 42-401 0 0,53-86 76 0 0,2-4 203 0 0,0 1 1 0 0,0-1-1 0 0,0 0 0 0 0,0 1 1 0 0,1-1-1 0 0,-1 0 1 0 0,1 1-1 0 0,-2 2 0 0 0,2-3-95 0 0,0 0-1 0 0,0-1 1 0 0,0 1 0 0 0,1 0-1 0 0,-1-1 1 0 0,0 1-1 0 0,0-1 1 0 0,0 1-1 0 0,0 0 1 0 0,1-1-1 0 0,-1 1 1 0 0,0-1-1 0 0,0 1 1 0 0,1 0 0 0 0,0 0-1 0 0,0 0-1255 0 0,1-1-51 0 0,7 2-11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8 375 13823 0 0,'-3'8'1247'0'0,"2"-7"-1203"0"0,1 0 0 0 0,-1 1 0 0 0,0-1 1 0 0,1 0-1 0 0,0 1 0 0 0,-1-1 0 0 0,1 0 0 0 0,0 1 0 0 0,-1-1 0 0 0,1 1 1 0 0,0-1-1 0 0,0 0 0 0 0,0 1 0 0 0,1 2 0 0 0,0 0 415 0 0,-1-3 513 0 0,6 10 1660 0 0,-3-10-2565 0 0,-1 1-1 0 0,1-1 0 0 0,-1 1 1 0 0,1-1-1 0 0,0 0 1 0 0,0 0-1 0 0,0 0 1 0 0,0-1-1 0 0,-1 1 0 0 0,1-1 1 0 0,0 1-1 0 0,0-1 1 0 0,0 0-1 0 0,0 0 0 0 0,4-1 1 0 0,-2 0 151 0 0,0 0 1 0 0,-1 0-1 0 0,1-1 1 0 0,0 0-1 0 0,-1 0 1 0 0,1 0-1 0 0,-1 0 1 0 0,7-5-1 0 0,1-3 331 0 0,0 0-1 0 0,-1-1 1 0 0,0 0 0 0 0,18-25-1 0 0,-22 25-320 0 0,-1 0-1 0 0,0 0 1 0 0,-1 0-1 0 0,0-1 1 0 0,0 1-1 0 0,-2-1 1 0 0,1 0 0 0 0,1-16-1 0 0,-5 28-227 0 0,0 0 0 0 0,0 0 0 0 0,0 0 0 0 0,0 0 0 0 0,0-1 0 0 0,0 1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1 0 0 0,-1-1 0 0 0,1 0 0 0 0,0 0 0 0 0,-7 6 0 0 0,-7 8 0 0 0,7-4 0 0 0,1 0 0 0 0,0 1 0 0 0,0 0 0 0 0,1 0 0 0 0,1 0 0 0 0,0 0 0 0 0,0 1 0 0 0,1 0 0 0 0,0-1 0 0 0,1 1 0 0 0,1 0 0 0 0,0 0 0 0 0,1 0 0 0 0,0 1 0 0 0,0-1 0 0 0,1 0 0 0 0,4 16 0 0 0,-4-26 0 0 0,-1 0 0 0 0,1 0 0 0 0,0 0 0 0 0,-1 0 0 0 0,1-1 0 0 0,0 1 0 0 0,0 0 0 0 0,0 0 0 0 0,1-1 0 0 0,-1 1 0 0 0,0 0 0 0 0,1-1 0 0 0,-1 1 0 0 0,1-1 0 0 0,-1 0 0 0 0,1 1 0 0 0,0-1 0 0 0,3 2 0 0 0,-3-2 0 0 0,2 0 0 0 0,-1 0 0 0 0,0-1 0 0 0,0 1 0 0 0,0-1 0 0 0,0 1 0 0 0,0-1 0 0 0,0 0 0 0 0,1 0 0 0 0,-1 0 0 0 0,4-1 0 0 0,2-1 0 0 0,0 0 0 0 0,0-1 0 0 0,0 0 0 0 0,0 0 0 0 0,-1-1 0 0 0,1 0 0 0 0,10-8 0 0 0,-5 2 0 0 0,-1 0 0 0 0,-1-1 0 0 0,1-1 0 0 0,-2 0 0 0 0,11-14 0 0 0,46-71 0 0 0,-60 86 0 0 0,68-127 0 0 0,-3 6 0 0 0,-72 129 0 0 0,-2 3 0 0 0,-9 8 0 0 0,-12 16 0 0 0,6-1 0 0 0,2 1 0 0 0,0 1 0 0 0,-14 38 0 0 0,12-18 0 0 0,-14 56 0 0 0,28-90 0 0 0,0 1 0 0 0,0 0 0 0 0,1 0 0 0 0,1 0 0 0 0,1 18 0 0 0,0-23 0 0 0,-1 0 0 0 0,2 0 0 0 0,-1-1 0 0 0,1 1 0 0 0,0 0 0 0 0,0-1 0 0 0,1 1 0 0 0,0-1 0 0 0,0 0 0 0 0,8 10 0 0 0,-10-13-30 0 0,1-1 0 0 0,1 1-1 0 0,-1-1 1 0 0,0 0 0 0 0,0 0 0 0 0,1 0 0 0 0,-1 0-1 0 0,1-1 1 0 0,0 1 0 0 0,-1-1 0 0 0,1 0 0 0 0,0 1-1 0 0,0-1 1 0 0,0 0 0 0 0,0-1 0 0 0,6 2 0 0 0,-4-2-91 0 0,-1 0 0 0 0,1 0 1 0 0,0 0-1 0 0,0-1 1 0 0,0 0-1 0 0,0 0 1 0 0,0 0-1 0 0,-1 0 0 0 0,8-4 1 0 0,0-1-235 0 0,0-1 0 0 0,0 0 0 0 0,-1 0 1 0 0,0-1-1 0 0,0 0 0 0 0,11-13 0 0 0,12-16-1178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18 19351 0 0,'0'0'886'0'0,"0"0"-21"0"0,3-7-520 0 0,0 1-201 0 0,-3 5 597 0 0,0 1-680 0 0,0 0-1 0 0,0 0 0 0 0,0 0 0 0 0,0-1 0 0 0,0 1 0 0 0,0 0 0 0 0,0 0 1 0 0,0 0-1 0 0,0 0 0 0 0,0 0 0 0 0,0 0 0 0 0,0-1 0 0 0,0 1 0 0 0,0 0 0 0 0,1 0 1 0 0,-1 0-1 0 0,0 0 0 0 0,0 0 0 0 0,0 0 0 0 0,0-1 0 0 0,0 1 0 0 0,0 0 1 0 0,0 0-1 0 0,0 0 0 0 0,0 0 0 0 0,0 0 0 0 0,1 0 0 0 0,-1 0 0 0 0,0 0 0 0 0,0 0 1 0 0,0 0-1 0 0,0 0 0 0 0,0-1 0 0 0,0 1 0 0 0,1 0 0 0 0,-1 0 0 0 0,0 0 0 0 0,0 0 1 0 0,0 0-1 0 0,0 0 0 0 0,0 0 0 0 0,0 0 0 0 0,1 0 0 0 0,-1 0 0 0 0,0 0 1 0 0,0 0-1 0 0,0 0 0 0 0,0 0 0 0 0,0 0 0 0 0,1 1 0 0 0,-1-1 0 0 0,0 0 0 0 0,0 0 1 0 0,0 0-1 0 0,0 0 0 0 0,0 0 0 0 0,0 0 0 0 0,0 0 0 0 0,1 0 0 0 0,-1 0 0 0 0,0 0 1 0 0,0 1-1 0 0,0-1 0 0 0,0 0 0 0 0,0 0 0 0 0,0 0 0 0 0,0 0 0 0 0,7 7 962 0 0,-6-4-1000 0 0,0 1 1 0 0,0-1-1 0 0,0 0 1 0 0,0 1-1 0 0,0-1 0 0 0,-1 1 1 0 0,1-1-1 0 0,-1 1 1 0 0,0-1-1 0 0,0 1 0 0 0,0-1 1 0 0,-1 1-1 0 0,0-1 0 0 0,-1 6 1 0 0,-2 6 459 0 0,-12 27 0 0 0,11-30-170 0 0,-71 171 296 0 0,70-166-660 0 0,1 1 0 0 0,-3 18 0 0 0,0 4-193 0 0,-11 57-1346 0 0,18-84 1591 0 0,1-13 0 0 0,0 1 0 0 0,0 0 0 0 0,0 0 0 0 0,1 0 0 0 0,-1 0 0 0 0,0-1 0 0 0,0 1 0 0 0,0 0 0 0 0,1 0 0 0 0,-1 0 0 0 0,0-1 0 0 0,1 1 0 0 0,-1 0 0 0 0,1 0 0 0 0,-1-1 0 0 0,1 1 0 0 0,-1 0 0 0 0,1-1 0 0 0,0 2 0 0 0,8-1 0 0 0,-7-1 0 0 0,2 0-91 0 0,0-1 1 0 0,0 0-1 0 0,1 0 0 0 0,-1 0 1 0 0,0 0-1 0 0,0-1 0 0 0,-1 1 1 0 0,1-1-1 0 0,0 0 0 0 0,0 0 1 0 0,-1 0-1 0 0,1-1 0 0 0,-1 1 1 0 0,6-7-1 0 0,-4 4-88 0 0,-1 0-1 0 0,1 0 0 0 0,-1 0 1 0 0,0-1-1 0 0,0 1 1 0 0,0-1-1 0 0,-1 0 1 0 0,4-10-1 0 0,-4 7-89 0 0,0 0-1 0 0,-1 0 1 0 0,0 0 0 0 0,0-1 0 0 0,-1 1-1 0 0,0 0 1 0 0,-1-1 0 0 0,-1-11-1 0 0,1 17 238 0 0,-1 0 0 0 0,1 0-1 0 0,-1 1 1 0 0,0-1 0 0 0,-1 0-1 0 0,1 1 1 0 0,-1-1-1 0 0,1 1 1 0 0,-1-1 0 0 0,0 1-1 0 0,0 0 1 0 0,-1 0 0 0 0,1 0-1 0 0,-1 0 1 0 0,1 0 0 0 0,-1 0-1 0 0,0 1 1 0 0,0-1 0 0 0,0 1-1 0 0,0 0 1 0 0,-1 0 0 0 0,-5-3-1 0 0,3 2 58 0 0,-1 1 1 0 0,1-1-1 0 0,-1 1 0 0 0,1 0 0 0 0,-1 1 1 0 0,0 0-1 0 0,-10-1 0 0 0,14 2 79 0 0,-1 0 1 0 0,1 0-1 0 0,0 1 0 0 0,-1-1 1 0 0,1 1-1 0 0,-1 0 1 0 0,1 0-1 0 0,0 0 0 0 0,0 1 1 0 0,-1-1-1 0 0,1 1 0 0 0,0 0 1 0 0,0 0-1 0 0,1 0 0 0 0,-1 0 1 0 0,-5 5-1 0 0,8-7-92 0 0,-1 1 0 0 0,0-1-1 0 0,1 1 1 0 0,-1 0 0 0 0,0-1-1 0 0,1 1 1 0 0,-1 0 0 0 0,1 0-1 0 0,0 0 1 0 0,-1-1 0 0 0,1 1-1 0 0,-1 0 1 0 0,1 0 0 0 0,0 0 0 0 0,0 0-1 0 0,0 0 1 0 0,-1-1 0 0 0,1 1-1 0 0,0 0 1 0 0,0 0 0 0 0,0 0-1 0 0,0 0 1 0 0,0 0 0 0 0,1 0 0 0 0,-1 0-1 0 0,0 1 1 0 0,1 0 131 0 0,-1 0-82 0 0,0-1 0 0 0,1 1 1 0 0,-1 0-1 0 0,0-1 0 0 0,1 1 0 0 0,0-1 1 0 0,-1 1-1 0 0,1-1 0 0 0,0 0 0 0 0,-1 1 0 0 0,1-1 1 0 0,0 1-1 0 0,0-1 0 0 0,2 2 0 0 0,1 0 38 0 0,1 0-1 0 0,-1 0 0 0 0,1 0 0 0 0,0-1 0 0 0,0 0 0 0 0,6 2 0 0 0,1 0-187 0 0,-1 0-1 0 0,1-1 1 0 0,0-1-1 0 0,0 0 1 0 0,0-1 0 0 0,0 0-1 0 0,0 0 1 0 0,0-2-1 0 0,0 1 1 0 0,0-2-1 0 0,0 0 1 0 0,0 0 0 0 0,15-5-1 0 0,-23 5-331 0 0,1 1-1 0 0,-1-1 1 0 0,1 0-1 0 0,-1-1 1 0 0,0 1-1 0 0,6-5 1 0 0,5-8-1113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3 19351 0 0,'0'0'439'0'0,"0"0"62"0"0,0 0 33 0 0,0 0-65 0 0,0 0-169 0 0,0 0 442 0 0,-1-1-453 0 0,0 1-1 0 0,0 0 1 0 0,0 0-1 0 0,0-1 1 0 0,0 1-1 0 0,0 0 1 0 0,-1 0-1 0 0,1 0 1 0 0,0 0-1 0 0,-2 0 1 0 0,-3 3-128 0 0,0-1 1 0 0,-1 1 0 0 0,1 1-1 0 0,0-1 1 0 0,1 1 0 0 0,-1 0-1 0 0,1 1 1 0 0,-1-1 0 0 0,1 1-1 0 0,1 0 1 0 0,-8 9 0 0 0,-1 1-136 0 0,2 1 1 0 0,0 0-1 0 0,0 1 1 0 0,2 0-1 0 0,-10 22 0 0 0,5-3-22 0 0,-17 63-1 0 0,27-82-35 0 0,0 1-1 0 0,1 0 1 0 0,1 0 0 0 0,1 0-1 0 0,0 1 1 0 0,2-1 0 0 0,0 0-1 0 0,6 33 1 0 0,-4-39-32 0 0,0 0 0 0 0,1-1 0 0 0,1 1 0 0 0,0-1 0 0 0,0 0 0 0 0,1 0 0 0 0,0-1 0 0 0,1 0-1 0 0,0 0 1 0 0,1 0 0 0 0,0-1 0 0 0,0 0 0 0 0,1-1 0 0 0,10 9 0 0 0,-13-13-649 0 0,1 1-1 0 0,-1-1 0 0 0,1 0 1 0 0,0 0-1 0 0,11 3 1 0 0,10 2-7474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15663 0 0,'2'2'719'0'0,"0"4"-580"0"0,0 0 0 0 0,0 0 0 0 0,0 1 0 0 0,-1-1-1 0 0,0 1 1 0 0,0-1 0 0 0,0 1 0 0 0,-1-1 0 0 0,0 1 0 0 0,-1-1 0 0 0,1 1 0 0 0,-3 9 0 0 0,-3 11 1307 0 0,-16 45 0 0 0,13-48-683 0 0,-10 30-18 0 0,-2 0 0 0 0,-2-2 0 0 0,-3-1-1 0 0,-33 49 1 0 0,53-91-745 0 0,1-4-133 0 0,4-4-563 0 0,1-1-258 0 0,0 0-920 0 0,0-1-3643 0 0,0-7-1565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0,1 1-341 0 0,45 12 1164 0 0,-22-6 29 0 0,27 10-1 0 0,-10 0-1046 0 0,-8-3 545 0 0,54 29 1 0 0,-85-42-873 0 0,0 1 0 0 0,0-1 0 0 0,1 1 0 0 0,-1 0 0 0 0,-1 0 0 0 0,1 0 0 0 0,0 0 0 0 0,0 0 0 0 0,-1 0 0 0 0,1 0 0 0 0,-1 1 0 0 0,2 3 0 0 0,-3-4 34 0 0,0 0 0 0 0,-1 0-1 0 0,1 1 1 0 0,0-1 0 0 0,-1 0 0 0 0,1 0-1 0 0,-1 0 1 0 0,0 0 0 0 0,0 0-1 0 0,0 0 1 0 0,0 0 0 0 0,0 0 0 0 0,0 0-1 0 0,0 0 1 0 0,-1 0 0 0 0,1-1 0 0 0,-4 4-1 0 0,-2 2 303 0 0,-2 0-1 0 0,-13 9 1 0 0,5-4-67 0 0,-11 8-165 0 0,13-10-73 0 0,-20 18 0 0 0,31-25-31 0 0,1 1 0 0 0,0-1 0 0 0,0 1-1 0 0,0-1 1 0 0,0 1 0 0 0,0 0 0 0 0,1 0 0 0 0,0 1 0 0 0,0-1 0 0 0,-3 8 0 0 0,4-4 0 0 0,3 1 0 0 0,0-7 1 0 0,-1 1 0 0 0,1-1 0 0 0,0 0 0 0 0,0 0-1 0 0,0 0 1 0 0,0-1 0 0 0,0 1 0 0 0,0 0 0 0 0,0-1 0 0 0,1 0 0 0 0,-1 1 0 0 0,0-1 0 0 0,1 0-1 0 0,0 0 1 0 0,-1 0 0 0 0,1 0 0 0 0,3 0 0 0 0,5 1-24 0 0,1 0 1 0 0,18-1-1 0 0,-27 0 11 0 0,32-2-1476 0 0,-1-1-1 0 0,44-8 1 0 0,-50 6-232 0 0,-1 0 185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4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58 21191 0 0,'2'0'480'0'0,"5"2"-249"0"0,0-2 0 0 0,1 1 0 0 0,-1-1 0 0 0,0 0 0 0 0,0-1 0 0 0,0 1 0 0 0,13-4 0 0 0,57-14 1414 0 0,23-8 782 0 0,-70 15-3648 0 0,-29 11-5138 0 0,-1 0-2229 0 0</inkml:trace>
  <inkml:trace contextRef="#ctx0" brushRef="#br0" timeOffset="1">1 291 21191 0 0,'0'0'480'0'0,"0"0"67"0"0,0 0 31 0 0,1 0-56 0 0,4 2-435 0 0,1 0 0 0 0,-1-1 0 0 0,0 1 0 0 0,0-2 0 0 0,0 1 0 0 0,1 0 0 0 0,7-1 0 0 0,41-5 2611 0 0,-13 0-879 0 0,-5 0-910 0 0,-13-2-3879 0 0,-12 4-6581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0,1-2-12 0 0,7-7 770 0 0,-6 7 354 0 0,-2 2 76 0 0,0 0-123 0 0,0 0-1245 0 0,1-1 0 0 0,-1 0 1 0 0,1 1-1 0 0,0-1 0 0 0,-1 0 0 0 0,1 1 0 0 0,0-1 1 0 0,0 1-1 0 0,-1 0 0 0 0,1-1 0 0 0,0 1 1 0 0,0-1-1 0 0,0 1 0 0 0,-1 0 0 0 0,1 0 0 0 0,1-1 1 0 0,17-4 1740 0 0,-18 5-1873 0 0,0 0-1 0 0,0 0 1 0 0,0 0 0 0 0,0 0-1 0 0,-1 0 1 0 0,1 0-1 0 0,0 0 1 0 0,0 0 0 0 0,0 0-1 0 0,0 0 1 0 0,0 0-1 0 0,0 1 1 0 0,0-1 0 0 0,0 0-1 0 0,0 1 1 0 0,0-1 0 0 0,0 1-1 0 0,0-1 1 0 0,0 1-1 0 0,-1-1 1 0 0,2 2 0 0 0,-1-1 35 0 0,0 0-1 0 0,0 1 1 0 0,0-1 0 0 0,0 1 0 0 0,0-1 0 0 0,0 1 0 0 0,0 0 0 0 0,-1-1 0 0 0,1 1 0 0 0,-1 0 0 0 0,1 2 0 0 0,1 5 203 0 0,-2 0 0 0 0,1 0-1 0 0,-2 17 1 0 0,1-20-228 0 0,-6 72 643 0 0,-1 26 537 0 0,9 115-1045 0 0,-2-206-165 0 0,1-1 0 0 0,0 0 0 0 0,5 23 0 0 0,-3-28-64 0 0,-3-6-273 0 0,0-1-138 0 0,0 0-33 0 0,0 0 65 0 0,0 0 222 0 0,0 0-166 0 0,0 0-101 0 0,0 0-21 0 0,0 0-71 0 0,0 0-285 0 0,-5-8-2511 0 0,-1 0-4475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7 21191 0 0,'0'0'480'0'0,"0"0"67"0"0,0 0 31 0 0,0 0-56 0 0,-1-1-341 0 0,0 1-76 0 0,1-1-1 0 0,-1 0 1 0 0,0 1 0 0 0,1-1-1 0 0,-1 1 1 0 0,0-1 0 0 0,0 1 0 0 0,0 0-1 0 0,0-1 1 0 0,0 1 0 0 0,1 0-1 0 0,-1 0 1 0 0,0-1 0 0 0,0 1-1 0 0,0 0 1 0 0,0 0 0 0 0,0 0-1 0 0,0 0 1 0 0,0 0 0 0 0,0 0-1 0 0,0 0 1 0 0,0 1 0 0 0,0-1-1 0 0,1 0 1 0 0,-1 0 0 0 0,0 1-1 0 0,0-1 1 0 0,-1 1 0 0 0,0 0-145 0 0,-7 4 213 0 0,0 0-1 0 0,-1 1 1 0 0,2 0 0 0 0,-1 1 0 0 0,-11 10-1 0 0,6-4-88 0 0,-193 146 359 0 0,176-134 727 0 0,30-24-1620 0 0,1-1-50 0 0,0 0-79 0 0,0 0-286 0 0,0 0-126 0 0,0 0-1530 0 0,0 0-6010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20 17503 0 0,'0'0'399'0'0,"0"0"60"0"0,4-7 587 0 0,-3 3-2320 0 0,1-2 4651 0 0,-2 4 613 0 0,-3 7-2491 0 0,-2 6-1257 0 0,0-1 0 0 0,-2 1 1 0 0,-12 16-1 0 0,-6 10 845 0 0,-24 43-843 0 0,-22 39 19 0 0,55-87-212 0 0,-24 61-1 0 0,33-72-50 0 0,0-1 0 0 0,-2 24 0 0 0,8-37 0 0 0,0-1 0 0 0,0 1 0 0 0,1 0 0 0 0,0 0 0 0 0,0 0 0 0 0,1 0 0 0 0,0 0 0 0 0,0 0 0 0 0,0-1 0 0 0,4 11 0 0 0,-3-15-3 0 0,-1 0-1 0 0,0 0 0 0 0,0 0 1 0 0,1 0-1 0 0,-1 0 1 0 0,1 0-1 0 0,-1 0 1 0 0,1-1-1 0 0,0 1 1 0 0,0-1-1 0 0,0 1 1 0 0,0-1-1 0 0,0 0 1 0 0,0 0-1 0 0,0 1 1 0 0,0-2-1 0 0,0 1 1 0 0,0 0-1 0 0,1 0 1 0 0,-1-1-1 0 0,0 1 0 0 0,1-1 1 0 0,-1 0-1 0 0,0 1 1 0 0,5-2-1 0 0,-1 1-30 0 0,1 0 0 0 0,-1-1-1 0 0,0 0 1 0 0,1 0-1 0 0,-1-1 1 0 0,0 1 0 0 0,0-1-1 0 0,8-4 1 0 0,-6 2-422 0 0,0-1 0 0 0,-1 1 1 0 0,0-1-1 0 0,0 0 0 0 0,0-1 1 0 0,9-9-1 0 0,3-11-7737 0 0,-12 13 481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0,'0'0'803'0'0,"0"0"-18"0"0,0 0-358 0 0,2 0 341 0 0,18 4 267 0 0,1-1 1 0 0,-1 0-1 0 0,1-2 1 0 0,39-2-1 0 0,84-14 260 0 0,-89 6-3231 0 0,-32 3 913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0,'0'0'315'0'0,"0"0"45"0"0,0 0 21 0 0,0 0-49 0 0,9-5 2522 0 0,-5 4-2098 0 0,6-4 1023 0 0,0 1 0 0 0,1 1 1 0 0,19-4-1 0 0,0 2-1260 0 0,-13 2-133 0 0,0 1 0 0 0,20-1 0 0 0,-34 4-386 0 0,-2-1 0 0 0,0 1 0 0 0,0-1 0 0 0,0 0 0 0 0,1 0 0 0 0,-1 0 0 0 0,0 0 0 0 0,0 0 0 0 0,0-1 0 0 0,0 1 0 0 0,0 0 0 0 0,0 0 0 0 0,0-1 0 0 0,0 1 0 0 0,0 0 0 0 0,2-2 0 0 0,5-2-42 0 0,-1 1-86 0 0,23-2-103 0 0,-18 4-310 0 0,-8 1-6174 0 0,-17-2 4668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0 620 11975 0 0,'0'0'547'0'0,"0"0"-11"0"0,8-15 2535 0 0,31-47 2560 0 0,-3-3-3365 0 0,25-39-742 0 0,-36 59-1518 0 0,26-62 1 0 0,-16 29 69 0 0,-29 67 17 0 0,0-2 271 0 0,0 0 1 0 0,7-22-1 0 0,-12 32-320 0 0,0 0 0 0 0,-1 0 0 0 0,1 0 0 0 0,-1 0 0 0 0,1 0 0 0 0,-1 0-1 0 0,0 0 1 0 0,0 0 0 0 0,0 0 0 0 0,-1 0 0 0 0,1 0 0 0 0,-1 0 0 0 0,0-1 0 0 0,0 2-1 0 0,0-1 1 0 0,0 0 0 0 0,-3-5 0 0 0,4 7-44 0 0,-1 0 0 0 0,0 0 0 0 0,1 0 0 0 0,-1 0 0 0 0,0 1 0 0 0,0-1 0 0 0,0 0 0 0 0,0 0 0 0 0,0 1 0 0 0,0-1 0 0 0,0 0 0 0 0,0 1 0 0 0,0-1 0 0 0,-1 1 0 0 0,1 0 0 0 0,0-1 0 0 0,0 1 0 0 0,0 0 0 0 0,-1 0 0 0 0,1-1 0 0 0,0 1 0 0 0,0 0 0 0 0,0 0 0 0 0,-1 0 0 0 0,1 1 0 0 0,0-1 0 0 0,0 0 0 0 0,0 0 0 0 0,-1 1 0 0 0,1-1 0 0 0,0 0 0 0 0,0 1 0 0 0,0 0 0 0 0,-1 0 0 0 0,-2 1 0 0 0,1 0 0 0 0,0-1 0 0 0,0 2 0 0 0,1-1 0 0 0,-1 0 0 0 0,0 1 0 0 0,1-1 0 0 0,-1 1 0 0 0,1 0 0 0 0,-3 5 0 0 0,-6 12 0 0 0,2 1 0 0 0,0 0 0 0 0,-9 34 0 0 0,-10 70 0 0 0,23-101 0 0 0,-50 304 0 0 0,52-310 0 0 0,-1 26 0 0 0,1-3 0 0 0,5-34 0 0 0,2-8 0 0 0,3-6 0 0 0,58-75 0 0 0,-39 41 0 0 0,-20 29 0 0 0,2 0 0 0 0,-1 0 0 0 0,2 1 0 0 0,-1 0 0 0 0,1 1 0 0 0,20-18 0 0 0,-16 18 0 0 0,0 1 0 0 0,0 0 0 0 0,1 0 0 0 0,20-8 0 0 0,-23 16 0 0 0,-11 1 0 0 0,1 1 0 0 0,-1-1 0 0 0,1 1 0 0 0,0 0 0 0 0,-1-1 0 0 0,1 1 0 0 0,-1 0 0 0 0,1-1 0 0 0,-1 1 0 0 0,0 0 0 0 0,1 0 0 0 0,-1-1 0 0 0,0 1 0 0 0,1 0 0 0 0,-1 0 0 0 0,0 0 0 0 0,0-1 0 0 0,0 1 0 0 0,0 0 0 0 0,0 0 0 0 0,0 0 0 0 0,0 0 0 0 0,0-1 0 0 0,0 1 0 0 0,0 1 0 0 0,-5 24 0 0 0,-28 80 0 0 0,32-99 0 0 0,0 1 0 0 0,0-1 0 0 0,0 1 0 0 0,2 9 0 0 0,-1-9 0 0 0,2 7 0 0 0,2-12 0 0 0,-2-2 0 0 0,0 1 0 0 0,0 0 0 0 0,1-1 0 0 0,-1 1 0 0 0,1-1 0 0 0,-1 0 0 0 0,1 0 0 0 0,0 0 0 0 0,-1 0 0 0 0,1 0 0 0 0,0-1 0 0 0,0 1 0 0 0,0-1 0 0 0,-1 1 0 0 0,1-1 0 0 0,0 0 0 0 0,0 0 0 0 0,0-1 0 0 0,0 1 0 0 0,0-1 0 0 0,-1 1 0 0 0,5-2 0 0 0,6-2 0 0 0,-1-1 0 0 0,1 0 0 0 0,13-9 0 0 0,-19 11 0 0 0,5-4 0 0 0,0-1 0 0 0,0-1 0 0 0,-1 0 0 0 0,0 0 0 0 0,0-1 0 0 0,-1 0 0 0 0,0-1 0 0 0,-1 0 0 0 0,0 0 0 0 0,-1-1 0 0 0,10-19 0 0 0,-13 22 0 0 0,-2 5 0 0 0,0 0 0 0 0,-1-1 0 0 0,0 1 0 0 0,0-1 0 0 0,0 1 0 0 0,0-1 0 0 0,1-7 0 0 0,-4 3 0 0 0,-4 10 0 0 0,-3 5 0 0 0,1 1 0 0 0,2 0 0 0 0,-1 0 0 0 0,1 1 0 0 0,0 0 0 0 0,1 0 0 0 0,-1 0 0 0 0,-2 11 0 0 0,-2 4 0 0 0,-7 36 0 0 0,14-52 0 0 0,1 0 0 0 0,-1 0 0 0 0,1 0 0 0 0,0 0 0 0 0,1 0 0 0 0,-1 0 0 0 0,2 1 0 0 0,-1-1 0 0 0,1 0 0 0 0,2 13 0 0 0,4-7 0 0 0,-6-12 0 0 0,0 1 0 0 0,1-1 0 0 0,-1 0 0 0 0,1 0 0 0 0,-1 1 0 0 0,1-1 0 0 0,0 0 0 0 0,-1 0 0 0 0,1 0 0 0 0,0-1 0 0 0,0 1 0 0 0,0 0 0 0 0,0-1 0 0 0,-1 1 0 0 0,1-1 0 0 0,0 0 0 0 0,0 1 0 0 0,0-1 0 0 0,0 0 0 0 0,0 0 0 0 0,0 0 0 0 0,0 0 0 0 0,0-1 0 0 0,0 1 0 0 0,0-1 0 0 0,2 0 0 0 0,6-2 0 0 0,0 0 0 0 0,-1 0 0 0 0,15-9 0 0 0,-2 0 0 0 0,-1-2 0 0 0,-1 0 0 0 0,0-2 0 0 0,0 0 0 0 0,-2-1 0 0 0,18-22 0 0 0,-32 35 0 0 0,6-5 0 0 0,-1-2 0 0 0,0 1 0 0 0,9-16 0 0 0,-16 23-10 0 0,10-9 92 0 0,-10 11 289 0 0,-1 14 626 0 0,-1-4-1059 0 0,-1 0 0 0 0,0 1 0 0 0,0-1 0 0 0,-1 0 0 0 0,-1 0 0 0 0,1 0-1 0 0,-1 0 1 0 0,-5 10 0 0 0,4-11-29 0 0,0 1-1 0 0,1-1 0 0 0,1 1 0 0 0,-1 0 1 0 0,1 1-1 0 0,1-1 0 0 0,0 0 1 0 0,0 12-1 0 0,4-9 92 0 0,-3-11 0 0 0,1-1 0 0 0,-1 1 0 0 0,1-1 0 0 0,-1 1 0 0 0,1-1 0 0 0,0 1 0 0 0,-1-1 0 0 0,1 1 0 0 0,0-1 0 0 0,-1 1 0 0 0,1-1 0 0 0,0 0 0 0 0,0 0 0 0 0,0 1 0 0 0,1-1 1 0 0,1 0-1 0 0,-1 0 0 0 0,0-1 1 0 0,1 1-1 0 0,-1 0 1 0 0,0-1-1 0 0,1 0 1 0 0,-1 1-1 0 0,0-1 1 0 0,0 0-1 0 0,0 0 1 0 0,3-2-1 0 0,2-1 58 0 0,21-10 740 0 0,48-34 0 0 0,-38 23-466 0 0,16-12-332 0 0,31-20 0 0 0,-84 57 0 0 0,-1 0 0 0 0,0 0 0 0 0,0 0 0 0 0,0-1 0 0 0,1 1 0 0 0,-1 0 0 0 0,0 0 0 0 0,0 0 0 0 0,1 0 0 0 0,-1 0 0 0 0,0 0 0 0 0,0-1 0 0 0,1 1 0 0 0,-1 0 0 0 0,0 0 0 0 0,1 0 0 0 0,-1 0 0 0 0,0 0 0 0 0,0 0 0 0 0,1 0 0 0 0,-1 0 0 0 0,0 0 0 0 0,0 0 0 0 0,1 0 0 0 0,-1 0 0 0 0,0 1 0 0 0,1-1 0 0 0,-1 0 0 0 0,0 0 0 0 0,0 0 0 0 0,1 0 0 0 0,-1 0 0 0 0,0 0 0 0 0,0 1 0 0 0,0-1 0 0 0,1 0 0 0 0,-1 0 0 0 0,0 0 0 0 0,0 1 0 0 0,0-1 0 0 0,1 0 0 0 0,-1 0 0 0 0,0 0 0 0 0,0 1 0 0 0,0-1 0 0 0,0 0 0 0 0,0 0 0 0 0,0 1 0 0 0,0-1 0 0 0,1 0 0 0 0,-1 1 0 0 0,0-1 0 0 0,0 0 0 0 0,0 0 0 0 0,0 1 0 0 0,0-1 0 0 0,0 0 0 0 0,0 0 0 0 0,0 1 0 0 0,-1-1 0 0 0,1 1 0 0 0,1 6 0 0 0,-1 0 0 0 0,0 1 0 0 0,-1-1 0 0 0,0 1 0 0 0,0-1 0 0 0,-1 0 0 0 0,-3 11 0 0 0,3-12 0 0 0,0-1 0 0 0,1 1 0 0 0,-1 0 0 0 0,1 0 0 0 0,0 0 0 0 0,1 0 0 0 0,-1 0 0 0 0,1 0 0 0 0,1 1 0 0 0,-1-1 0 0 0,1 0 0 0 0,1 6 0 0 0,3-4 0 0 0,3-3 0 0 0,-5-5-108 0 0,1 0-1 0 0,-1 0 1 0 0,0 0 0 0 0,0 0 0 0 0,0 0-1 0 0,1-1 1 0 0,-1 0 0 0 0,0 1-1 0 0,0-1 1 0 0,0 0 0 0 0,0 0 0 0 0,0-1-1 0 0,0 1 1 0 0,-1-1 0 0 0,4-1-1 0 0,7-6-1241 0 0,20-16 1 0 0,-27 20 1056 0 0,14-13-1231 0 0,-3-1-11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15663 0 0,'0'0'719'0'0,"0"0"-20"0"0,0 0-306 0 0,2 0 371 0 0,129-29 6445 0 0,-121 27-7113 0 0,83-18-3789 0 0,-79 17 3208 0 0,-2 2-1049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93 260 15663 0 0,'2'-13'602'0'0,"0"0"0"0"0,1 1-1 0 0,0-1 1 0 0,1 1 0 0 0,8-17 0 0 0,34-57 3249 0 0,-26 51-3049 0 0,5-1 994 0 0,-17 27-1032 0 0,-8 8-252 0 0,0 1-68 0 0,0 0-217 0 0,0 0 161 0 0,0 0 100 0 0,0 0 21 0 0,0 0-66 0 0,-12 11-278 0 0,7-2-165 0 0,1 0 0 0 0,-1 0 0 0 0,2 0 0 0 0,-1 0 0 0 0,-3 16 0 0 0,0 1 0 0 0,-21 80 0 0 0,20-72 0 0 0,0-1 0 0 0,-2-1 0 0 0,-27 60 0 0 0,15-51 0 0 0,3-7 0 0 0,-18 44 0 0 0,37-78 0 0 0,0 0 0 0 0,0 1 0 0 0,-1-1 0 0 0,1 0 0 0 0,0 0 0 0 0,0 1 0 0 0,0-1 0 0 0,0 1 0 0 0,-1-1 0 0 0,1 0 0 0 0,0 1 0 0 0,0-1 0 0 0,0 0 0 0 0,0 1 0 0 0,0-1 0 0 0,0 0 0 0 0,0 1 0 0 0,0-1 0 0 0,0 1 0 0 0,0-1 0 0 0,0 0 0 0 0,1 1 0 0 0,-1-1 0 0 0,0 0 0 0 0,0 1 0 0 0,0-1 0 0 0,0 0 0 0 0,0 1 0 0 0,1-1 0 0 0,-1 0 0 0 0,0 1 0 0 0,0-1 0 0 0,1 0 0 0 0,-1 1 0 0 0,6-1 0 0 0,1 1 0 0 0,1 0 0 0 0,-1 0 0 0 0,1-1 0 0 0,-1 0 0 0 0,1 0 0 0 0,0-1 0 0 0,-1 0 0 0 0,1 0 0 0 0,11-5 0 0 0,5 2 0 0 0,41-4 0 0 0,-9 3 0 0 0,-31 2-298 0 0,-19 3 145 0 0,1 0 1 0 0,-1 0-1 0 0,0-1 1 0 0,1 0-1 0 0,-1-1 1 0 0,0 1-1 0 0,0-1 1 0 0,0-1-1 0 0,0 1 1 0 0,10-6-1 0 0,-15 6 2 0 0,1 1 0 0 0,0-1 0 0 0,-1 1 0 0 0,0-1 0 0 0,1 1 0 0 0,-1-1 0 0 0,0 0 0 0 0,0 0 0 0 0,0 1 0 0 0,0-1 0 0 0,0 0 0 0 0,0 0 0 0 0,-1 0 0 0 0,1 0 0 0 0,0 0 0 0 0,-1-2 0 0 0,1 0-183 0 0,0-1-434 0 0,0 0-1 0 0,0-1 1 0 0,-1 1 0 0 0,1-6 0 0 0,-1 7-150 0 0,-1 0 0 0 0,1 0 0 0 0,-1 0 0 0 0,1 0 1 0 0,-1 0-1 0 0,0 0 0 0 0,-1 1 0 0 0,1-1 0 0 0,-1 0 1 0 0,1 1-1 0 0,-1-1 0 0 0,0 1 0 0 0,-1 0 0 0 0,1 0 1 0 0,0 0-1 0 0,-6-6 0 0 0,0 3-1449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163 310 3071 0 0,'-9'-2'222'0'0,"0"0"-1"0"0,0 1 0 0 0,0 0 0 0 0,0 0 0 0 0,0 1 0 0 0,0 0 0 0 0,-14 2 0 0 0,-8-1 716 0 0,25-1 340 0 0,1 1 0 0 0,-1 0 0 0 0,0 0 0 0 0,0 0 0 0 0,-9 4 0 0 0,14-5 190 0 0,1 0-290 0 0,0 0-121 0 0,0 0-28 0 0,1 1-713 0 0,0 0 0 0 0,1-1 0 0 0,-1 1 1 0 0,0 0-1 0 0,1-1 0 0 0,-1 1 0 0 0,1-1 0 0 0,-1 0 0 0 0,1 1 0 0 0,-1-1 0 0 0,1 0 0 0 0,2 0 0 0 0,39-5-111 0 0,-6 0 1669 0 0,42-10 0 0 0,-66 11-2466 0 0,1 0-1 0 0,14-8 0 0 0,-19 8-1014 0 0,-1 0 0 0 0,0-1 0 0 0,0-1 0 0 0,8-6 1 0 0,-6 3-5475 0 0</inkml:trace>
  <inkml:trace contextRef="#ctx0" brushRef="#br0" timeOffset="1">93 1 15663 0 0,'0'0'356'0'0,"0"0"50"0"0,0 0 20 0 0,0 0-42 0 0,0 0-112 0 0,2 0 463 0 0,13 0 1005 0 0,-4 0-1009 0 0,-1 0-1 0 0,1 1 0 0 0,14 2 0 0 0,-8-1-412 0 0,27 2 1 0 0,-1-1-340 0 0,-18-1-440 0 0,0-1-1 0 0,40-4 1 0 0,-46 2-51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525 113 19351 0 0,'-1'0'886'0'0,"-6"-4"-622"0"0,1 0 0 0 0,-1 0 1 0 0,1-1-1 0 0,0 1 0 0 0,1-1 1 0 0,-1-1-1 0 0,1 1 0 0 0,-5-7 1 0 0,2 3 842 0 0,0 0 1 0 0,-11-8 0 0 0,14 13-1026 0 0,0 1 0 0 0,-1 0-1 0 0,1 0 1 0 0,-1 0 0 0 0,0 1 0 0 0,0 0-1 0 0,0 0 1 0 0,0 0 0 0 0,0 1 0 0 0,0 0-1 0 0,-11-1 1 0 0,12 2-38 0 0,0 0-1 0 0,0 0 0 0 0,1 1 1 0 0,-1-1-1 0 0,0 1 1 0 0,0 0-1 0 0,0 0 1 0 0,1 1-1 0 0,-1-1 0 0 0,0 1 1 0 0,1 0-1 0 0,0 1 1 0 0,-1-1-1 0 0,1 1 1 0 0,-6 4-1 0 0,6-3-89 0 0,1 0-1 0 0,0 0 1 0 0,0 0-1 0 0,0 0 1 0 0,0 1-1 0 0,1-1 1 0 0,0 1-1 0 0,0-1 1 0 0,0 1-1 0 0,0 0 1 0 0,1 0 0 0 0,-1 0-1 0 0,1 0 1 0 0,1 0-1 0 0,-1 0 1 0 0,1 0-1 0 0,0 0 1 0 0,0 7-1 0 0,2 10-312 0 0,1 0 1 0 0,12 41-1 0 0,-12-48 326 0 0,2 2-113 0 0,-1 1 0 0 0,-1-1-1 0 0,-1 0 1 0 0,-1 1 0 0 0,0 0-1 0 0,-1-1 1 0 0,-1 1 0 0 0,-1 0 0 0 0,0-1-1 0 0,-1 0 1 0 0,-1 1 0 0 0,-1-1-1 0 0,-9 23 1 0 0,8-25 146 0 0,-1 1 0 0 0,-1-1 0 0 0,0-1 0 0 0,-1 0 0 0 0,0 0 0 0 0,-15 16 0 0 0,-43 35 79 0 0,-14 17 1818 0 0,59-47-1438 0 0,21-34-434 0 0,1-1 1 0 0,0 1-1 0 0,-1-1 1 0 0,1 1-1 0 0,0-1 1 0 0,0 1-1 0 0,-1-1 1 0 0,1 1-1 0 0,0-1 1 0 0,0 1-1 0 0,0 0 1 0 0,0-1 0 0 0,0 1-1 0 0,0-1 1 0 0,0 1-1 0 0,0 0 1 0 0,0-1-1 0 0,0 1 1 0 0,0-1-1 0 0,0 1 1 0 0,0 0-1 0 0,1-1 1 0 0,-1 1-1 0 0,0-1 1 0 0,0 1-1 0 0,1-1 1 0 0,-1 1-1 0 0,0-1 1 0 0,1 1-1 0 0,-1-1 1 0 0,0 1-1 0 0,1-1 1 0 0,-1 1-1 0 0,1-1 1 0 0,0 1-1 0 0,0 0 61 0 0,1 0 0 0 0,0 1 0 0 0,-1-1 0 0 0,1 0 0 0 0,0 0-1 0 0,0 0 1 0 0,3 1 0 0 0,5 1-86 0 0,1-1 0 0 0,-1 0 0 0 0,1-1 0 0 0,12 0 0 0 0,47-4 0 0 0,-32 0 0 0 0,-28 1 0 0 0,-8 2-462 0 0,1 0 0 0 0,-1-1 1 0 0,1 1-1 0 0,-1-1 0 0 0,0 0 0 0 0,1 0 1 0 0,3-2-1 0 0,2-8-4973 0 0,-6 8 4859 0 0,-2 2-1471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0,'0'0'886'0'0,"0"0"-21"0"0,2-1-554 0 0,1 1-10 0 0,1-1 1 0 0,0 1 0 0 0,-1-1 0 0 0,1 1-1 0 0,0 0 1 0 0,0 1 0 0 0,-1-1 0 0 0,1 1-1 0 0,0 0 1 0 0,-1-1 0 0 0,1 1 0 0 0,-1 1 0 0 0,1-1-1 0 0,3 3 1 0 0,-1-1-224 0 0,0 1 0 0 0,0 1 0 0 0,0-1 0 0 0,-1 1 0 0 0,0 0-1 0 0,0 0 1 0 0,0 0 0 0 0,-1 1 0 0 0,1 0 0 0 0,-2 0 0 0 0,5 7 0 0 0,5 13 289 0 0,14 36 1 0 0,-24-55-362 0 0,47 136-6 0 0,-38-105 0 0 0,14 26 0 0 0,-26-62 0 0 0,0-2 0 0 0,0 1 0 0 0,0-1 0 0 0,0 1 0 0 0,1-1 0 0 0,-1 1 0 0 0,0-1 0 0 0,0 1 0 0 0,0-1 0 0 0,0 0 0 0 0,1 1 0 0 0,-1-1 0 0 0,0 1 0 0 0,0-1 0 0 0,1 1 0 0 0,-1-1 0 0 0,0 0 0 0 0,1 1 0 0 0,-1-1 0 0 0,1 0 0 0 0,-1 1 0 0 0,0-1 0 0 0,1 0 0 0 0,-1 0 0 0 0,1 1 0 0 0,-1-1 0 0 0,1 0 0 0 0,-1 0 0 0 0,1 0 0 0 0,-1 1 0 0 0,1-1 0 0 0,-1 0 0 0 0,1 0 0 0 0,-1 0 0 0 0,1 0 0 0 0,0 0 0 0 0,5 1 0 0 0,-5-1 0 0 0,-1 1 0 0 0,1-1 0 0 0,-1 0-1 0 0,1 0 1 0 0,0 0 0 0 0,-1 1 0 0 0,1-1 0 0 0,0 0 0 0 0,-1 0 0 0 0,1 0-1 0 0,0 0 1 0 0,-1 0 0 0 0,1 0 0 0 0,-1 0 0 0 0,1 0 0 0 0,0 0 0 0 0,-1-1-1 0 0,1 1 1 0 0,0 0 0 0 0,-1 0 0 0 0,1-1 0 0 0,-1 1 0 0 0,1 0 0 0 0,0-1-1 0 0,-1 1 1 0 0,1-1 0 0 0,1 0-60 0 0,1-1-177 0 0,-1 0 1 0 0,1 0-1 0 0,0 0 0 0 0,0 0 0 0 0,-1 0 0 0 0,0-1 1 0 0,1 1-1 0 0,-1-1 0 0 0,0 0 0 0 0,0 0 1 0 0,0 0-1 0 0,2-4 0 0 0,14-38-4206 0 0,-17 44 4371 0 0,7-25-1975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21191 0 0,'-8'4'1027'0'0,"-25"12"276"0"0,7-2-1305 0 0,6-3 675 0 0,1 1 0 0 0,0 1 0 0 0,1 1 1 0 0,1 0-1 0 0,-23 24 0 0 0,14-11-653 0 0,-31 45 0 0 0,12-16-27 0 0,29-36 7 0 0,0 0 0 0 0,2 1 0 0 0,0 0 0 0 0,-16 36 0 0 0,25-39-267 0 0,5-17-1125 0 0,1-1-514 0 0,8 0-116 0 0,3-3-23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3:5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21191 0 0,'0'0'480'0'0,"0"0"67"0"0,0 0 31 0 0,0 0-56 0 0,1 2-341 0 0,3 3-42 0 0,0-1 1 0 0,0 0-1 0 0,1 0 0 0 0,-1 0 0 0 0,1 0 1 0 0,0-1-1 0 0,0 0 0 0 0,0 0 0 0 0,1 0 1 0 0,-1 0-1 0 0,1-1 0 0 0,10 3 0 0 0,-10-3-46 0 0,26 7-60 0 0,0-2 0 0 0,1-2 0 0 0,-1 0 0 0 0,55-1 0 0 0,-1-4 991 0 0,108-14 0 0 0,-187 13-1030 0 0,28-7 84 0 0,-33 8 293 0 0,-2 0 117 0 0,0 0 21 0 0,0 0-66 0 0,-2 37-361 0 0,-13 70 0 0 0,0-4-81 0 0,12 162-1 0 0,5-214 0 0 0,10 98 0 0 0,-6-93 0 0 0,-1 80 0 0 0,-5-130 0 0 0,0 0 0 0 0,-1 0 0 0 0,0 0 0 0 0,0-1 0 0 0,0 1 0 0 0,-1 0 0 0 0,0 0 0 0 0,0-1 0 0 0,-1 1 0 0 0,-4 7 0 0 0,5-9 0 0 0,-1-1 0 0 0,0 1 0 0 0,0-1 0 0 0,0 0 0 0 0,-1 0 0 0 0,1 0 0 0 0,-1 0 0 0 0,1-1 0 0 0,-1 1 0 0 0,0-1 0 0 0,0 0 0 0 0,0 0 0 0 0,0 0 0 0 0,-8 1 0 0 0,-5 1 205 0 0,0 0 0 0 0,-1-1-1 0 0,1-1 1 0 0,-25-1 0 0 0,-69-8 819 0 0,86 6-1024 0 0,18 1 0 0 0,1 0 0 0 0,-1-1 0 0 0,0 0 0 0 0,1 0 0 0 0,-1 0 0 0 0,1-1 0 0 0,-13-4 0 0 0,12 2 0 0 0,2-4 0 0 0,4 2-525 0 0,0 0-1 0 0,0 0 1 0 0,1 0 0 0 0,-1 0-1 0 0,1-1 1 0 0,1 1 0 0 0,1-11-1 0 0,-1 15 307 0 0,0-1 0 0 0,0 0 0 0 0,0 1 0 0 0,0-1 0 0 0,0 1 0 0 0,3-4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0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62 13823 0 0,'0'0'315'0'0,"0"0"45"0"0,0 0 21 0 0,0-1-49 0 0,1 0-324 0 0,-1 1-1 0 0,1-1 0 0 0,-1 0 1 0 0,0 0-1 0 0,1 0 1 0 0,-1 0-1 0 0,0 0 0 0 0,0 0 1 0 0,0 0-1 0 0,0 0 1 0 0,1 0-1 0 0,-1 0 0 0 0,-1 0 1 0 0,1 0-1 0 0,0 0 1 0 0,0 0-1 0 0,-1-1 0 0 0,1-4 192 0 0,0-12 4389 0 0,1 1-1817 0 0,-1 15-2258 0 0,0 2-1 0 0,0 0 0 0 0,0 0 0 0 0,0 0-68 0 0,-11 12-272 0 0,1 3-172 0 0,1 0 0 0 0,0 1 0 0 0,-9 25 0 0 0,-13 53 0 0 0,-4 9 0 0 0,-72 166 0 0 0,103-261 0 0 0,3-5 0 0 0,-1 0 0 0 0,1 0 0 0 0,0 0 0 0 0,0 0 0 0 0,1 0 0 0 0,-1 1 0 0 0,1-1 0 0 0,-1 6 0 0 0,3-6 14 0 0,2-6 4 0 0,5-6-114 0 0,-8 9 27 0 0,7-10-758 0 0,0 0 1 0 0,-1 0-1 0 0,0 0 0 0 0,0-1 1 0 0,-1 0-1 0 0,7-20 1 0 0,-1 6-924 0 0,11-26-286 0 0,-1 1-11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0,'0'0'356'0'0,"0"0"50"0"0,0 0 20 0 0,0 0-42 0 0,2 0-112 0 0,12-8 1211 0 0,-7 4 5037 0 0,-5 10-6518 0 0,-1 0 1 0 0,0 0 0 0 0,0 0-1 0 0,0 0 1 0 0,-1 0 0 0 0,0 0-1 0 0,0 7 1 0 0,-9 46 166 0 0,1-8 1138 0 0,6-37-1104 0 0,2-1-1 0 0,1 26 1 0 0,0-16-203 0 0,-1-19 0 0 0,-1 1 0 0 0,2-1 0 0 0,-1 1 0 0 0,1-1 0 0 0,-1 0 0 0 0,3 8 0 0 0,-3-11 0 0 0,1 0 0 0 0,-1 0 0 0 0,0 0 0 0 0,0-1 0 0 0,1 1 0 0 0,-1 0 0 0 0,1 0 0 0 0,-1-1 0 0 0,0 1 0 0 0,1 0 0 0 0,-1-1 0 0 0,1 1 0 0 0,-1 0 0 0 0,1-1 0 0 0,0 1 0 0 0,-1-1 0 0 0,1 1 0 0 0,0-1 0 0 0,-1 1 0 0 0,1-1 0 0 0,0 0 0 0 0,0 1 0 0 0,-1-1 0 0 0,1 0 0 0 0,0 0 0 0 0,0 1 0 0 0,0-1 0 0 0,-1 0 0 0 0,2 0 0 0 0,1 1 0 0 0,0-1 0 0 0,0 1 0 0 0,0-1 0 0 0,0 0 0 0 0,1 0 0 0 0,-1 0 0 0 0,0 0 0 0 0,0-1 0 0 0,0 1 0 0 0,0-1 0 0 0,0 1 0 0 0,0-1 0 0 0,0 0 0 0 0,0-1 0 0 0,0 1 0 0 0,-1 0 0 0 0,4-3 0 0 0,2 0 0 0 0,0-1 0 0 0,-1-1 0 0 0,1 1 0 0 0,7-9 0 0 0,82-97 0 0 0,-33 36 0 0 0,-56 66 0 0 0,13-20 0 0 0,-19 28 0 0 0,-2 7 0 0 0,-2 8 0 0 0,-28 109 0 0 0,-30 100 0 0 0,54-207 5 0 0,0-1 1 0 0,-10 18-1 0 0,-22 47-85 0 0,38-78-257 0 0,0-2-138 0 0,0 0-33 0 0,0 0-4 0 0,0 0 0 0 0,0 0 0 0 0,0 0 0 0 0,0 0-204 0 0,0 0-857 0 0,0 0-379 0 0,1 0-80 0 0,6 0-15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0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152 284 15663 0 0,'0'0'356'0'0,"0"0"50"0"0,0 0 20 0 0,0 0-42 0 0,0 0-112 0 0,0 0 463 0 0,-1 1 234 0 0,-4-1-605 0 0,0 2 0 0 0,0-1-1 0 0,0 0 1 0 0,0 1 0 0 0,0 0 0 0 0,1 0 0 0 0,-1 1-1 0 0,1-1 1 0 0,-1 1 0 0 0,1 0 0 0 0,0 0-1 0 0,0 1 1 0 0,1-1 0 0 0,-1 1 0 0 0,1-1-1 0 0,-5 8 1 0 0,0-1-331 0 0,1 1-1 0 0,1 0 1 0 0,0 1 0 0 0,-7 18-1 0 0,-13 52-23 0 0,24-73-9 0 0,1 0 0 0 0,-1 0 0 0 0,1 0 0 0 0,1 1 0 0 0,0-1 0 0 0,0 0 0 0 0,1 1 0 0 0,3 14 0 0 0,1-11 0 0 0,0-12 0 0 0,-4-1 0 0 0,1 2 2 0 0,1-2-1 0 0,-1 1 1 0 0,1 0-1 0 0,-1 0 1 0 0,1-1-1 0 0,0 1 1 0 0,-1-1-1 0 0,1 0 1 0 0,0 0-1 0 0,-1 0 1 0 0,1 0-1 0 0,-1 0 1 0 0,1-1-1 0 0,0 1 1 0 0,-1-1-1 0 0,3 0 1 0 0,-1-1 7 0 0,1 0-1 0 0,-1 0 1 0 0,0 0 0 0 0,-1-1 0 0 0,1 0 0 0 0,0 1 0 0 0,-1-1 0 0 0,6-6-1 0 0,-2 2 30 0 0,-1-1-1 0 0,-1 0 1 0 0,1 0-1 0 0,-1 0 1 0 0,-1-1-1 0 0,1 1 1 0 0,-2-1-1 0 0,5-13 1 0 0,-5 11 85 0 0,0 1 1 0 0,-1-1-1 0 0,-1 1 1 0 0,0-1-1 0 0,0 0 1 0 0,-1 0-1 0 0,0 1 1 0 0,-1-1-1 0 0,0 0 1 0 0,-1 1-1 0 0,0-1 1 0 0,-5-15-1 0 0,6 25-123 0 0,1 1 0 0 0,0-1 0 0 0,0 1 0 0 0,0-1 0 0 0,0 0 0 0 0,0 1 0 0 0,0-1 0 0 0,-1 1 0 0 0,1-1 0 0 0,0 1 0 0 0,0-1 0 0 0,-1 1 0 0 0,1-1 0 0 0,0 1 0 0 0,-1-1 0 0 0,1 1 0 0 0,-1-1 0 0 0,1 1 0 0 0,0 0 0 0 0,-1-1 0 0 0,1 1 0 0 0,-1 0 0 0 0,0-1 0 0 0,-1 0 0 0 0,-5-2 0 0 0,6 3 0 0 0,1 0 0 0 0,-1 0 0 0 0,1-1 0 0 0,0 1 0 0 0,-1 0 0 0 0,1 0 0 0 0,-1 0 0 0 0,1 0 0 0 0,-1 0 0 0 0,1 0 0 0 0,-1 0 0 0 0,1 0 0 0 0,-1 0 0 0 0,1 0 0 0 0,-1 0 0 0 0,1 0 0 0 0,-1 1 0 0 0,1-1 0 0 0,0 0 0 0 0,-1 0 0 0 0,1 0 0 0 0,-1 1 0 0 0,1-1 0 0 0,0 0 0 0 0,-1 0 0 0 0,1 1 0 0 0,-1-1 0 0 0,1 0 0 0 0,-1 1 0 0 0,1 0 0 0 0,-1-1 0 0 0,0 1 0 0 0,0-1 0 0 0,0 1 0 0 0,0 0 0 0 0,0-1 0 0 0,0 1 0 0 0,1 0 0 0 0,-1-1 0 0 0,0 1 0 0 0,0 0 0 0 0,1 0 0 0 0,-1 0 0 0 0,1 0 0 0 0,-1-1 0 0 0,0 1 0 0 0,1 0 0 0 0,0 0 0 0 0,-1 0 0 0 0,1 0 0 0 0,0 0 0 0 0,-1 2 0 0 0,0 0 0 0 0,-4 24 0 0 0,5-25 0 0 0,0-2 0 0 0,0 1 0 0 0,0-1 0 0 0,-1 1 0 0 0,1 0 0 0 0,0-1 0 0 0,0 1 0 0 0,1-1 0 0 0,-1 1 0 0 0,0-1 0 0 0,0 1 0 0 0,0 0 0 0 0,0-1 0 0 0,0 1 0 0 0,1-1 0 0 0,-1 1 0 0 0,0-1 0 0 0,0 1 0 0 0,1-1 0 0 0,-1 1 0 0 0,0-1 0 0 0,1 1 0 0 0,-1-1 0 0 0,0 0 0 0 0,1 1 0 0 0,-1-1 0 0 0,1 1 0 0 0,0-1 0 0 0,8 8 0 0 0,2-3 0 0 0,-4-5 0 0 0,1 1 0 0 0,0-1 0 0 0,0 0 0 0 0,-1-1 0 0 0,1 0 0 0 0,0 0 0 0 0,-1 0 0 0 0,15-6 0 0 0,3 1 0 0 0,68-20 0 0 0,-72 19 0 0 0,-12 7 0 0 0,-8 0 0 0 0,0 1 0 0 0,0-1 0 0 0,0 1 0 0 0,-1 0 0 0 0,1-1 0 0 0,0 1 0 0 0,0 0 0 0 0,-1 0 0 0 0,1-1 0 0 0,-1 1 0 0 0,1 0 0 0 0,-1 0 0 0 0,1 0 0 0 0,-1 0 0 0 0,1 0 0 0 0,-1 0 0 0 0,0 0 0 0 0,0 0 0 0 0,1 0 0 0 0,-1 0 0 0 0,0 0 0 0 0,0 0 0 0 0,0 0 0 0 0,0 0 0 0 0,0 0 0 0 0,0 0 0 0 0,0 0 0 0 0,-1 0 0 0 0,1 0 0 0 0,0 0 0 0 0,-1 1 0 0 0,-1 6 0 0 0,-1 0 0 0 0,-6 13 0 0 0,7-17 0 0 0,-42 110 0 0 0,44-114 0 0 0,0 1 0 0 0,0-1 0 0 0,0 0 0 0 0,-1 0 0 0 0,1 1 0 0 0,0-1 0 0 0,0 0 0 0 0,0 0 0 0 0,0 1 0 0 0,0-1 0 0 0,0 0 0 0 0,0 0 0 0 0,0 1 0 0 0,0-1 0 0 0,0 0 0 0 0,0 0 0 0 0,0 1 0 0 0,0-1 0 0 0,0 0 0 0 0,0 0 0 0 0,0 1 0 0 0,0-1 0 0 0,1 0 0 0 0,-1 0 0 0 0,0 0 0 0 0,0 1 0 0 0,0-1 0 0 0,0 0 0 0 0,0 0 0 0 0,1 0 0 0 0,-1 1 0 0 0,0-1 0 0 0,0 0 0 0 0,0 0 0 0 0,1 0 0 0 0,-1 0 0 0 0,0 1 0 0 0,0-1 0 0 0,0 0 0 0 0,1 0 0 0 0,-1 0 0 0 0,0 0 0 0 0,0 0 0 0 0,1 0 0 0 0,-1 0 0 0 0,0 0 0 0 0,0 0 0 0 0,1 0 0 0 0,-1 0 0 0 0,0 0 0 0 0,0 0 0 0 0,1 0 0 0 0,-1 0 0 0 0,13-3 0 0 0,-13 3 0 0 0,5-2 0 0 0,0-1 0 0 0,0 0 0 0 0,0 0 0 0 0,0 0 0 0 0,-1 0 0 0 0,5-5 0 0 0,7-5 0 0 0,7-5 0 0 0,29-30 0 0 0,-34 30 0 0 0,1 0 0 0 0,28-19 0 0 0,-47 37 0 0 0,0 0 0 0 0,1-1 0 0 0,-1 1 0 0 0,0 0 0 0 0,0 0 0 0 0,0 0 0 0 0,1 0 0 0 0,-1 0 0 0 0,0 0 0 0 0,0-1 0 0 0,1 1 0 0 0,-1 0 0 0 0,0 0 0 0 0,0 0 0 0 0,1 0 0 0 0,-1 0 0 0 0,0 0 0 0 0,1 0 0 0 0,-1 0 0 0 0,0 0 0 0 0,0 0 0 0 0,1 0 0 0 0,-1 0 0 0 0,0 0 0 0 0,0 0 0 0 0,1 1 0 0 0,-1-1 0 0 0,0 0 0 0 0,0 0 0 0 0,1 0 0 0 0,-1 0 0 0 0,0 0 0 0 0,0 0 0 0 0,0 1 0 0 0,1-1 0 0 0,-1 0 0 0 0,0 0 0 0 0,0 0 0 0 0,0 1 0 0 0,1-1 0 0 0,-1 0 0 0 0,0 0 0 0 0,0 1 0 0 0,0-1 0 0 0,0 0 0 0 0,0 0 0 0 0,0 1 0 0 0,0-1 0 0 0,0 0 0 0 0,0 0 0 0 0,1 1 0 0 0,-1-1 0 0 0,0 0 0 0 0,0 0 0 0 0,0 1 0 0 0,0-1 0 0 0,-1 0 0 0 0,1 1 0 0 0,0-1 0 0 0,0 0 0 0 0,0 0 0 0 0,0 1 0 0 0,0-1 0 0 0,0 0 0 0 0,0 1 0 0 0,-2 15 0 0 0,0-1 0 0 0,-1 1 0 0 0,0-1 0 0 0,-1 1 0 0 0,-12 26 0 0 0,-3 15 0 0 0,19-57 0 0 0,0 0 0 0 0,0 0 0 0 0,0 0 0 0 0,1 0 0 0 0,-1 0 0 0 0,0 0 0 0 0,0 0 0 0 0,0 0 0 0 0,0 0 0 0 0,0 0 0 0 0,1 0 0 0 0,-1 0 0 0 0,0 0 0 0 0,0 0 0 0 0,0 0 0 0 0,0 0 0 0 0,0 0 0 0 0,1 0 0 0 0,-1 0 0 0 0,0 0 0 0 0,0 0 0 0 0,0 0 0 0 0,0 0 0 0 0,1 0 0 0 0,-1 0 0 0 0,0 0 0 0 0,0 0 0 0 0,0 0 0 0 0,0 0 0 0 0,0 0 0 0 0,1 0 0 0 0,-1 0 0 0 0,0 0 0 0 0,0 0 0 0 0,0 1 0 0 0,0-1 0 0 0,0 0 0 0 0,0 0 0 0 0,0 0 0 0 0,0 0 0 0 0,1 0 0 0 0,-1 0 0 0 0,0 1 0 0 0,0-1 0 0 0,0 0 0 0 0,0 0 0 0 0,0 0 0 0 0,0 0 0 0 0,0 0 0 0 0,0 1 0 0 0,0-1 0 0 0,0 0 0 0 0,0 0 0 0 0,0 0 0 0 0,0 0 0 0 0,0 1 0 0 0,0-1 0 0 0,0 0 0 0 0,0 0 0 0 0,0 0 0 0 0,0 0 0 0 0,0 0 0 0 0,-1 1 0 0 0,10-7 0 0 0,67-81 0 0 0,-26 28 0 0 0,-44 52 0 0 0,1 0 0 0 0,0 1 0 0 0,1 0 0 0 0,0 0 0 0 0,0 1 0 0 0,0 0 0 0 0,11-6 0 0 0,-10 8 0 0 0,-9 3 0 0 0,0 0 0 0 0,1 0 0 0 0,-1 0 0 0 0,1 0 0 0 0,-1 0 0 0 0,1 0 0 0 0,-1 0 0 0 0,0 0 0 0 0,1 0 0 0 0,-1 0 0 0 0,1 0 0 0 0,-1 0 0 0 0,0 0 0 0 0,1 0 0 0 0,-1 0 0 0 0,1 0 0 0 0,-1 0 0 0 0,0 0 0 0 0,1 1 0 0 0,-1-1 0 0 0,1 0 0 0 0,-1 0 0 0 0,0 1 0 0 0,1-1 0 0 0,-1 0 0 0 0,0 0 0 0 0,1 1 0 0 0,-1 0 0 0 0,1 3 0 0 0,0 1 0 0 0,-1-1 0 0 0,1 0 0 0 0,-1 0 0 0 0,0 0 0 0 0,0 1 0 0 0,0-1 0 0 0,-1 0 0 0 0,0 0 0 0 0,-2 8 0 0 0,-16 38 0 0 0,13-37 0 0 0,-7 24 0 0 0,11-27 0 0 0,0 1 0 0 0,0 12 0 0 0,1-21 0 0 0,1-1 0 0 0,0 1 0 0 0,0 0 0 0 0,0 0 0 0 0,1 0 0 0 0,-1-1 0 0 0,0 1 0 0 0,1 0 0 0 0,-1 0 0 0 0,1-1 0 0 0,0 4 0 0 0,10 4 0 0 0,-8-7 0 0 0,-1-1 0 0 0,0 0 0 0 0,1 0 0 0 0,-1-1 0 0 0,0 1 0 0 0,1 0 0 0 0,-1-1 0 0 0,0 0 0 0 0,1 1 0 0 0,-1-1 0 0 0,1 0 0 0 0,-1 0 0 0 0,0 0 0 0 0,1-1 0 0 0,-1 1 0 0 0,1-1 0 0 0,-1 1 0 0 0,4-2 0 0 0,6-3 0 0 0,23-9 0 0 0,-32 12 0 0 0,8-3 0 0 0,-1 0 0 0 0,1-1 0 0 0,-1 0 0 0 0,0-1 0 0 0,0 0 0 0 0,-1-1 0 0 0,13-13 0 0 0,-11 9 0 0 0,1 0 0 0 0,-1 0 0 0 0,-1 0 0 0 0,0-1 0 0 0,-1-1 0 0 0,0 0 0 0 0,11-25 0 0 0,-19 37 0 0 0,0 0 0 0 0,0 1 0 0 0,-1 0 0 0 0,0 0 0 0 0,1-1 0 0 0,-1 1 0 0 0,0 0 0 0 0,1 0 0 0 0,-1-1 0 0 0,0 1 0 0 0,0 0 0 0 0,0-1 0 0 0,0 1 0 0 0,0 0 0 0 0,-1-1 0 0 0,1 1 0 0 0,0 0 0 0 0,-1 0 0 0 0,1-1 0 0 0,0 1 0 0 0,-1 0 0 0 0,-1-2 0 0 0,2 2 0 0 0,-1 0 0 0 0,1 0 0 0 0,-1 0 0 0 0,0 1 0 0 0,1-1 0 0 0,-1 0 0 0 0,0 1 0 0 0,0-1 0 0 0,1 1 0 0 0,-1-1 0 0 0,0 1 0 0 0,0-1 0 0 0,0 1 0 0 0,0-1 0 0 0,0 1 0 0 0,1 0 0 0 0,-1-1 0 0 0,0 1 0 0 0,0 0 0 0 0,0 0 0 0 0,0 0 0 0 0,0 0 0 0 0,0 0 0 0 0,0 0 0 0 0,0 0 0 0 0,0 0 0 0 0,0 0 0 0 0,0 0 0 0 0,0 1 0 0 0,-1-1 0 0 0,-1 1 0 0 0,1 0 0 0 0,-1 0 0 0 0,0 0 0 0 0,0 0 0 0 0,1 0 0 0 0,-1 1 0 0 0,1-1 0 0 0,-5 4 0 0 0,1 3 163 0 0,-1 0-1 0 0,1 0 0 0 0,1 1 1 0 0,-1 0-1 0 0,2 0 1 0 0,-1 0-1 0 0,1 1 1 0 0,-5 16-1 0 0,-4 8-11 0 0,10-27-292 0 0,1 0-1 0 0,0 0 1 0 0,1 0-1 0 0,-1 0 1 0 0,1 0-1 0 0,1 0 0 0 0,-1 1 1 0 0,1-1-1 0 0,1 0 1 0 0,1 11-1 0 0,1-7 142 0 0,4-3 0 0 0,-5-7 0 0 0,1-1 0 0 0,-1 1 0 0 0,1 0 0 0 0,0-1 0 0 0,0 1 0 0 0,-1-1 0 0 0,1 0 0 0 0,0 0 0 0 0,0 0 0 0 0,0 0 0 0 0,-1 0 0 0 0,1-1 0 0 0,0 1 0 0 0,0-1 0 0 0,-1 0 0 0 0,4-1 0 0 0,7-3 0 0 0,22-13 0 0 0,-35 18 0 0 0,28-16 13 0 0,-1-2 0 0 0,-1-1-1 0 0,0-1 1 0 0,40-42 0 0 0,-65 61 324 0 0,-1 1 138 0 0,0 0 33 0 0,0 0-65 0 0,-5 22-278 0 0,0-5-165 0 0,-8 20 0 0 0,7-21 0 0 0,-6 22 0 0 0,10-28 0 0 0,2-10 0 0 0,0 1 0 0 0,0-1 0 0 0,0 0 0 0 0,0 1 0 0 0,0-1 0 0 0,0 0 0 0 0,0 1 0 0 0,0-1 0 0 0,0 0 0 0 0,0 1 0 0 0,0-1 0 0 0,0 0 0 0 0,0 1 0 0 0,0-1 0 0 0,0 0 0 0 0,0 0 0 0 0,0 1 0 0 0,0-1 0 0 0,1 0 0 0 0,-1 1 0 0 0,0-1 0 0 0,0 0 0 0 0,0 1 0 0 0,0-1 0 0 0,1 0 0 0 0,-1 0 0 0 0,0 1 0 0 0,0-1 0 0 0,1 0 0 0 0,-1 0 0 0 0,0 0 0 0 0,0 1 0 0 0,1-1 0 0 0,-1 0 0 0 0,1 0 0 0 0,4-1 0 0 0,3-1 0 0 0,0 0 0 0 0,0-1 0 0 0,0 0 0 0 0,0 0 0 0 0,0-1 0 0 0,-1 0 0 0 0,13-9 0 0 0,0 1 0 0 0,-9 4 0 0 0,0 0 0 0 0,0 0 0 0 0,-1-1 0 0 0,13-15 0 0 0,-12 12 0 0 0,1 1 0 0 0,17-13 0 0 0,-7 9 0 0 0,-22 15 0 0 0,0 0 0 0 0,1 0 0 0 0,-1-1 0 0 0,0 1 0 0 0,0 0 0 0 0,1 0 0 0 0,-1 0 0 0 0,0 0 0 0 0,0-1 0 0 0,1 1 0 0 0,-1 0 0 0 0,0 0 0 0 0,0 0 0 0 0,1 0 0 0 0,-1 0 0 0 0,0 0 0 0 0,0 0 0 0 0,1 0 0 0 0,-1 0 0 0 0,0 0 0 0 0,1 0 0 0 0,-1 0 0 0 0,0 0 0 0 0,0 0 0 0 0,1 0 0 0 0,-1 0 0 0 0,0 0 0 0 0,1 0 0 0 0,-1 0 0 0 0,0 1 0 0 0,0-1 0 0 0,1 0 0 0 0,-1 0 0 0 0,0 0 0 0 0,0 0 0 0 0,0 1 0 0 0,1-1 0 0 0,-1 0 0 0 0,0 0 0 0 0,0 0 0 0 0,0 1 0 0 0,0-1 0 0 0,1 0 0 0 0,-1 0 0 0 0,0 1 0 0 0,0-1 0 0 0,0 0 0 0 0,0 1 0 0 0,2 10 0 0 0,-2-11 0 0 0,0 11 0 0 0,0-1 0 0 0,-3 18 0 0 0,1-17 0 0 0,1-1 0 0 0,1 17 0 0 0,0-23 0 0 0,0-1 0 0 0,1 0 0 0 0,0 1 0 0 0,-1-1 0 0 0,1 0 0 0 0,0 1 0 0 0,1-1 0 0 0,-1 0 0 0 0,1 0 0 0 0,-1 0 0 0 0,5 6 0 0 0,-5-8 0 0 0,0 0 0 0 0,0 1 0 0 0,0-1 0 0 0,1 0 0 0 0,-1 0 0 0 0,1 0 0 0 0,-1 0 0 0 0,0 0 0 0 0,1 0 0 0 0,0 0 0 0 0,-1 0 0 0 0,1-1 0 0 0,-1 1 0 0 0,1-1 0 0 0,0 1 0 0 0,0-1 0 0 0,2 1 0 0 0,-1-1 0 0 0,0 0 0 0 0,1 0 0 0 0,-1-1 0 0 0,0 1 0 0 0,0-1 0 0 0,1 1 0 0 0,-1-1 0 0 0,5-2 0 0 0,3-2 0 0 0,-1-1 0 0 0,0 0 0 0 0,0 0 0 0 0,9-8 0 0 0,77-66 0 0 0,-82 67 0 0 0,-1 0 0 0 0,-1-1 0 0 0,0 0 0 0 0,-1 0 0 0 0,0-1 0 0 0,8-17 0 0 0,47-102 0 0 0,-63 127 0 0 0,11-23 0 0 0,1-2 0 0 0,-2 0 0 0 0,15-50 0 0 0,-25 68 0 0 0,-3 14 0 0 0,0-1 0 0 0,0 1 0 0 0,0 0 0 0 0,0-1 0 0 0,0 1 0 0 0,0 0 0 0 0,0-1 0 0 0,0 1 0 0 0,0 0 0 0 0,0 0 0 0 0,0-1 0 0 0,0 1 0 0 0,0 0 0 0 0,0-1 0 0 0,0 1 0 0 0,0 0 0 0 0,0-1 0 0 0,0 1 0 0 0,0 0 0 0 0,-1 0 0 0 0,1-1 0 0 0,0 1 0 0 0,0 0 0 0 0,0 0 0 0 0,0-1 0 0 0,-1 1 0 0 0,1 0 0 0 0,0 0 0 0 0,0-1 0 0 0,-1 1 0 0 0,1 0 0 0 0,0 0 0 0 0,0 0 0 0 0,-1 0 0 0 0,1-1 0 0 0,-4 2 0 0 0,3 0 0 0 0,0-1 0 0 0,0 1 0 0 0,-1 0 0 0 0,1-1 0 0 0,0 1 0 0 0,0 0 0 0 0,0 0 0 0 0,0 0 0 0 0,0 0 0 0 0,0 0 0 0 0,0 0 0 0 0,0 0 0 0 0,0 0 0 0 0,1 0 0 0 0,-1 0 0 0 0,-1 2 0 0 0,-8 22 0 0 0,7-16 0 0 0,-46 144 0 0 0,0 1 0 0 0,30-109 140 0 0,11-28-65 0 0,0 1 0 0 0,1-1-1 0 0,1 1 1 0 0,1 1-1 0 0,0-1 1 0 0,-2 24 0 0 0,6-39-223 0 0,1-2 125 0 0,0 0-1 0 0,0 0 1 0 0,0 0 0 0 0,-1 0-1 0 0,1 0 1 0 0,0 0 0 0 0,0 0-1 0 0,1 0 1 0 0,-1 0 0 0 0,0 0 0 0 0,0 0-1 0 0,0 0 1 0 0,0 0 0 0 0,1 0-1 0 0,-1 0 1 0 0,1-1 0 0 0,-1 1-1 0 0,1 1 1 0 0,0 1 13 0 0,-1-2 10 0 0,0 0-1 0 0,0 0 1 0 0,1-1 0 0 0,-1 1-1 0 0,0 0 1 0 0,1 0-1 0 0,-1 0 1 0 0,1 0 0 0 0,-1-1-1 0 0,1 1 1 0 0,0 0 0 0 0,-1-1-1 0 0,1 1 1 0 0,0 0-1 0 0,1 0 1 0 0,8 9 0 0 0,-5-10 0 0 0,-3 0 0 0 0,11 0 0 0 0,-9-3 0 0 0,-3 1 0 0 0,0 1-38 0 0,3-1-193 0 0,-1 0 1 0 0,0 0-1 0 0,0-1 0 0 0,0 1 0 0 0,0-1 1 0 0,0 1-1 0 0,-1-1 0 0 0,1 0 1 0 0,-1 0-1 0 0,0 0 0 0 0,0 0 1 0 0,0-1-1 0 0,0 1 0 0 0,-1-1 0 0 0,3-4 1 0 0,6-21-3754 0 0,-5 12 1937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133 487 15663 0 0,'40'-31'869'0'0,"-25"21"-443"0"0,15-14-1 0 0,-17 12 85 0 0,-7 7 527 0 0,0-1 0 0 0,0 1-1 0 0,9-12 1 0 0,-14 15-857 0 0,0 0 0 0 0,1 0-1 0 0,-1 0 1 0 0,0-1-1 0 0,0 1 1 0 0,-1 0 0 0 0,1 0-1 0 0,0 0 1 0 0,-1-1 0 0 0,1 1-1 0 0,-1 0 1 0 0,0-1 0 0 0,0 1-1 0 0,0 0 1 0 0,0-1 0 0 0,0 1-1 0 0,-1-4 1 0 0,1 5-152 0 0,0 0 0 0 0,-1 0 1 0 0,1 0-1 0 0,0 0 1 0 0,-1 0-1 0 0,1 0 0 0 0,-1 0 1 0 0,1 0-1 0 0,-1 0 0 0 0,0 1 1 0 0,1-1-1 0 0,-1 0 0 0 0,0 0 1 0 0,1 1-1 0 0,-1-1 0 0 0,0 0 1 0 0,0 1-1 0 0,0-1 0 0 0,1 1 1 0 0,-3-2-1 0 0,1 2 59 0 0,0-1-1 0 0,-1 0 1 0 0,1 1-1 0 0,0 0 1 0 0,0-1 0 0 0,-1 1-1 0 0,1 0 1 0 0,-5 0-1 0 0,0 1 108 0 0,-1 1-1 0 0,1-1 0 0 0,0 1 1 0 0,-12 5-1 0 0,7-2-65 0 0,1 1 0 0 0,0 1 0 0 0,0 0 0 0 0,1 0 0 0 0,0 1 0 0 0,0 1 0 0 0,-10 10 0 0 0,8-6 77 0 0,0 1 0 0 0,1 1-1 0 0,0 0 1 0 0,-12 23 0 0 0,20-31-244 0 0,-1 0 0 0 0,1 0 0 0 0,1 0 0 0 0,-1 0-1 0 0,1 0 1 0 0,1 1 0 0 0,-2 8 0 0 0,3-14 20 0 0,0 0 1 0 0,0 0-1 0 0,0 1 0 0 0,0-1 0 0 0,0 0 0 0 0,0 0 1 0 0,1 0-1 0 0,-1 0 0 0 0,1 0 0 0 0,-1 0 1 0 0,1 0-1 0 0,0 0 0 0 0,0 0 0 0 0,0 0 1 0 0,0 0-1 0 0,0 0 0 0 0,1-1 0 0 0,-1 1 0 0 0,0 0 1 0 0,1-1-1 0 0,-1 1 0 0 0,1-1 0 0 0,-1 0 1 0 0,1 1-1 0 0,0-1 0 0 0,0 0 0 0 0,0 0 1 0 0,-1 0-1 0 0,4 1 0 0 0,-1-1-27 0 0,1 0-1 0 0,-1 0 1 0 0,0 0 0 0 0,0-1-1 0 0,1 0 1 0 0,-1 1 0 0 0,0-2-1 0 0,1 1 1 0 0,-1 0-1 0 0,0-1 1 0 0,0 0 0 0 0,1 0-1 0 0,6-3 1 0 0,6-2-185 0 0,31-18 0 0 0,-43 21 226 0 0,29-16 5 0 0,-1-1 0 0 0,46-37 0 0 0,-63 43 0 0 0,-1 0 0 0 0,0-1 0 0 0,-1-1 0 0 0,0 0 0 0 0,-2-1 0 0 0,15-24 0 0 0,-12 13 249 0 0,-1-1 0 0 0,-2 0 0 0 0,10-32 0 0 0,-16 40-83 0 0,-1 1 0 0 0,-1-1 0 0 0,-1 0 0 0 0,-1 0 0 0 0,0-33 0 0 0,-2 51-166 0 0,-1 0 0 0 0,1 0 0 0 0,-1 0 0 0 0,1 1 0 0 0,-1-1 0 0 0,0 0 0 0 0,-2-5 0 0 0,2 8 0 0 0,1-1 0 0 0,0 1 0 0 0,-1-1 0 0 0,1 0 0 0 0,0 1 0 0 0,-1-1 0 0 0,1 1 0 0 0,-1-1 0 0 0,1 1 0 0 0,0 0 0 0 0,-1-1 0 0 0,1 1 0 0 0,-1-1 0 0 0,0 1 0 0 0,1 0 0 0 0,-1-1 0 0 0,1 1 0 0 0,-1 0 0 0 0,1 0 0 0 0,-1 0 0 0 0,0-1 0 0 0,1 1 0 0 0,-1 0 0 0 0,0 0 0 0 0,1 0 0 0 0,-1 0 0 0 0,1 0 0 0 0,-1 0 0 0 0,0 0 0 0 0,1 0 0 0 0,-1 0 0 0 0,0 0 0 0 0,1 1 0 0 0,-1-1 0 0 0,1 0 0 0 0,-1 0 0 0 0,0 1 0 0 0,1-1 0 0 0,-1 0 0 0 0,1 1 0 0 0,-2 0 0 0 0,-5 4 0 0 0,-1 1 0 0 0,1 0 0 0 0,0 1 0 0 0,1 0 0 0 0,0 0 0 0 0,-10 14 0 0 0,1 1 0 0 0,-13 28 0 0 0,11-15 0 0 0,1 1 0 0 0,-20 65 0 0 0,31-85 0 0 0,2 0 0 0 0,0 1 0 0 0,0-1 0 0 0,2 1 0 0 0,0 0 0 0 0,1 0 0 0 0,0-1 0 0 0,1 1 0 0 0,4 17 0 0 0,-3-28 0 0 0,-1 0 0 0 0,1 0 0 0 0,0 0 0 0 0,0-1 0 0 0,1 1 0 0 0,0 0 0 0 0,0-1 0 0 0,0 0 0 0 0,1 0 0 0 0,0 0 0 0 0,0 0 0 0 0,7 6 0 0 0,-8-8 0 0 0,0-1 0 0 0,0 1 0 0 0,0-1 0 0 0,1 0 0 0 0,-1-1 0 0 0,1 1 0 0 0,0-1 0 0 0,-1 1 0 0 0,1-1 0 0 0,0 0 0 0 0,0 0 0 0 0,0-1 0 0 0,0 1 0 0 0,0-1 0 0 0,0 0 0 0 0,-1 0 0 0 0,1 0 0 0 0,0 0 0 0 0,0-1 0 0 0,0 0 0 0 0,4-1 0 0 0,8-3 0 0 0,-1 0 0 0 0,0-1 0 0 0,0-1 0 0 0,0-1 0 0 0,-1 0 0 0 0,0-1 0 0 0,0 0 0 0 0,-1-1 0 0 0,-1 0 0 0 0,0-1 0 0 0,16-18 0 0 0,-19 18 0 0 0,-1-1 0 0 0,8-14 0 0 0,3-5 0 0 0,-13 22 0 0 0,-11 39 0 0 0,0-3 0 0 0,1 0 0 0 0,-1 41 0 0 0,5-64 0 0 0,0-1 0 0 0,0 0 0 0 0,0 1 0 0 0,1-1 0 0 0,-1 1 0 0 0,1-1 0 0 0,0 0 0 0 0,0 0 0 0 0,1 1 0 0 0,-1-1 0 0 0,1 0 0 0 0,2 5 0 0 0,3 0 0 0 0,1-4 0 0 0,-5-3 0 0 0,-1-1 0 0 0,1 1 0 0 0,0-1 0 0 0,-1 0 0 0 0,1 0 0 0 0,-1 0 0 0 0,1 0 0 0 0,0-1 0 0 0,-1 1 0 0 0,1-1 0 0 0,-1 0 0 0 0,1 1 0 0 0,-1-1 0 0 0,1 0 0 0 0,-1 0 0 0 0,3-3 0 0 0,6-2 0 0 0,-1 0 0 0 0,10-10 0 0 0,-16 13 0 0 0,56-51 0 0 0,-19 15 0 0 0,2-1 0 0 0,11-11 0 0 0,-43 43 0 0 0,-11 8 0 0 0,1 0 0 0 0,-1 0 0 0 0,0 0 0 0 0,0-1 0 0 0,0 1 0 0 0,1 0 0 0 0,-1 0 0 0 0,0 0 0 0 0,0 0 0 0 0,1 0 0 0 0,-1 0 0 0 0,0 0 0 0 0,0-1 0 0 0,1 1 0 0 0,-1 0 0 0 0,0 0 0 0 0,0 0 0 0 0,1 0 0 0 0,-1 0 0 0 0,0 0 0 0 0,0 0 0 0 0,1 0 0 0 0,-1 1 0 0 0,0-1 0 0 0,0 0 0 0 0,1 0 0 0 0,-1 0 0 0 0,0 0 0 0 0,0 0 0 0 0,1 0 0 0 0,-1 0 0 0 0,0 0 0 0 0,0 1 0 0 0,0-1 0 0 0,1 0 0 0 0,-1 0 0 0 0,0 0 0 0 0,0 1 0 0 0,0-1 0 0 0,0 0 0 0 0,1 0 0 0 0,-1 0 0 0 0,0 1 0 0 0,0-1 0 0 0,0 0 0 0 0,0 0 0 0 0,0 1 0 0 0,0-1 0 0 0,0 0 0 0 0,0 0 0 0 0,0 1 0 0 0,0-1 0 0 0,0 0 0 0 0,0 0 0 0 0,0 1 0 0 0,0-1 0 0 0,0 0 0 0 0,0 0 0 0 0,0 1 0 0 0,0-1 0 0 0,0 0 0 0 0,0 0 0 0 0,0 1 0 0 0,-4 26 0 0 0,3-23 0 0 0,0 1 0 0 0,1-1 0 0 0,-1 1 0 0 0,1-1 0 0 0,0 1 0 0 0,0-1 0 0 0,0 1 0 0 0,0-1 0 0 0,1 1 0 0 0,0-1 0 0 0,0 0 0 0 0,2 7 0 0 0,-2-10 0 0 0,-1 1 0 0 0,1 0 0 0 0,0-1 0 0 0,0 1 0 0 0,0-1 0 0 0,0 0 0 0 0,0 1 0 0 0,0-1 0 0 0,0 0 0 0 0,0 1 0 0 0,0-1 0 0 0,0 0 0 0 0,1 0 0 0 0,-1 0 0 0 0,1 0 0 0 0,-1 0 0 0 0,1 0 0 0 0,-1-1 0 0 0,1 1 0 0 0,-1 0 0 0 0,1-1 0 0 0,-1 1 0 0 0,1-1 0 0 0,0 0 0 0 0,-1 1 0 0 0,1-1 0 0 0,0 0 0 0 0,0 0 0 0 0,1 0 0 0 0,6-1 0 0 0,0 0 0 0 0,0-1 0 0 0,-1 0 0 0 0,14-5 0 0 0,4 0 0 0 0,-21 4 0 0 0,14-1 0 0 0,-11 5 0 0 0,1 2 0 0 0,-3 2-133 0 0,-5-4-563 0 0,-1-1-258 0 0,0 0-1102 0 0,1-2-4403 0 0,4-7-1891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0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0,'0'0'886'0'0,"0"0"-21"0"0,1 2-554 0 0,3 3-58 0 0,0 1 1 0 0,1-1 0 0 0,-1 0 0 0 0,1 0 0 0 0,0 0 0 0 0,0-1 0 0 0,1 1 0 0 0,0-1 0 0 0,-1-1 0 0 0,1 1 0 0 0,0-1 0 0 0,1 0 0 0 0,-1 0 0 0 0,0-1 0 0 0,1 0-1 0 0,0 0 1 0 0,-1 0 0 0 0,1-1 0 0 0,0 0 0 0 0,0 0 0 0 0,11-1 0 0 0,107-4 2010 0 0,-101 2-2477 0 0,0-1 0 0 0,0-1 0 0 0,27-9 0 0 0,-45 11-208 0 0,0 0-1 0 0,0-1 1 0 0,0 0-1 0 0,-1 0 0 0 0,1 0 1 0 0,5-5-1 0 0,7-9-1111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1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377 341 17503 0 0,'0'0'399'0'0,"0"0"60"0"0,0 0 21 0 0,0 0-59 0 0,2-2-276 0 0,-2 2-146 0 0,0-1 0 0 0,1 1 0 0 0,-1 0-1 0 0,1-1 1 0 0,-1 1 0 0 0,0-1 0 0 0,0 1 0 0 0,1-1 0 0 0,-1 0-1 0 0,0 1 1 0 0,0-1 0 0 0,0 1 0 0 0,1-1 0 0 0,-1 1-1 0 0,0-1 1 0 0,0 0 0 0 0,0 1 0 0 0,0-1 0 0 0,0 1-1 0 0,0-1 1 0 0,0 1 0 0 0,0-1 0 0 0,-1 0 0 0 0,1 1 0 0 0,0-2-1 0 0,-12-14 733 0 0,6 8 421 0 0,1 2-501 0 0,0 0 1 0 0,-1 0-1 0 0,1 0 0 0 0,-1 1 1 0 0,-9-6-1 0 0,13 10-578 0 0,0-1 1 0 0,1 1 0 0 0,-1 0-1 0 0,0 0 1 0 0,0 0 0 0 0,0 0-1 0 0,0 1 1 0 0,0-1-1 0 0,0 0 1 0 0,0 1 0 0 0,0-1-1 0 0,-1 1 1 0 0,1 0-1 0 0,0 0 1 0 0,0 0 0 0 0,0 0-1 0 0,0 0 1 0 0,0 0-1 0 0,-1 1 1 0 0,1-1 0 0 0,0 1-1 0 0,0-1 1 0 0,0 1 0 0 0,-2 1-1 0 0,-6 4-124 0 0,2 1 0 0 0,-1-1-1 0 0,1 2 1 0 0,0-1 0 0 0,1 1-1 0 0,0 1 1 0 0,0-1 0 0 0,1 1 0 0 0,0 0-1 0 0,-7 15 1 0 0,6-11-51 0 0,1 0-1 0 0,1 0 1 0 0,1 1-1 0 0,0 0 1 0 0,0 0-1 0 0,1 0 1 0 0,-1 22-1 0 0,4-33 103 0 0,0 1 0 0 0,0-1 0 0 0,0 1 0 0 0,1 0 0 0 0,1 5 0 0 0,-2-8 0 0 0,0 0 0 0 0,0 0 0 0 0,0 0 0 0 0,1 0 0 0 0,-1 0 0 0 0,0 0 0 0 0,0 0 0 0 0,1-1 0 0 0,-1 1 0 0 0,1 0 0 0 0,-1 0 0 0 0,1 0 0 0 0,-1 0 0 0 0,1-1 0 0 0,0 1 0 0 0,-1 0 0 0 0,1 0 0 0 0,0-1 0 0 0,-1 1 0 0 0,1 0 0 0 0,0-1 0 0 0,0 1 0 0 0,0-1 0 0 0,0 1 0 0 0,0-1 0 0 0,-1 0 0 0 0,1 1 0 0 0,0-1 0 0 0,0 0 0 0 0,2 1 0 0 0,-1-1 0 0 0,3 1 6 0 0,-1-1 0 0 0,0 0 0 0 0,0 0 1 0 0,0 0-1 0 0,0 0 0 0 0,0-1 0 0 0,0 1 0 0 0,0-1 0 0 0,0 0 0 0 0,0 0 0 0 0,0-1 0 0 0,0 1 1 0 0,-1-1-1 0 0,6-3 0 0 0,0 0 56 0 0,0 0 0 0 0,0-1 0 0 0,-1-1 0 0 0,12-10-1 0 0,59-74 1530 0 0,-83 101-1591 0 0,0-1 0 0 0,0 1 0 0 0,1 0 0 0 0,0 0 0 0 0,-1 15 0 0 0,-2 5 0 0 0,-19 121 0 0 0,5-24 0 0 0,15-103 0 0 0,-1-1 0 0 0,-1 0 0 0 0,-14 29 0 0 0,10-29 0 0 0,-2 0 0 0 0,-17 23 0 0 0,27-43 23 0 0,0 0-1 0 0,0 0 1 0 0,0 0-1 0 0,-1 0 0 0 0,1-1 1 0 0,-1 1-1 0 0,-4 1 1 0 0,-9 8 240 0 0,14-11-228 0 0,1 1 0 0 0,-1 0 1 0 0,0-1-1 0 0,1 0 0 0 0,-1 1 1 0 0,0-1-1 0 0,0 0 0 0 0,0 0 1 0 0,0-1-1 0 0,0 1 0 0 0,0-1 1 0 0,0 1-1 0 0,0-1 0 0 0,0 0 1 0 0,0 0-1 0 0,0-1 0 0 0,0 1 1 0 0,0 0-1 0 0,0-1 0 0 0,0 0 1 0 0,0 0-1 0 0,0 0 0 0 0,0 0 1 0 0,0 0-1 0 0,-4-3 0 0 0,0 0 51 0 0,-1-1 0 0 0,1 0 0 0 0,0-1 0 0 0,0 0 0 0 0,0 0-1 0 0,1 0 1 0 0,-9-11 0 0 0,14 16-86 0 0,0-1 0 0 0,1 1 0 0 0,-1 0 0 0 0,0 0 0 0 0,0-1 0 0 0,1 1 0 0 0,-1 0 0 0 0,1-1 0 0 0,-1 1 0 0 0,1-1 0 0 0,-1 1 0 0 0,1-1 0 0 0,0 1 0 0 0,0 0 0 0 0,0-1 0 0 0,0 1 0 0 0,0-1 0 0 0,0 1 0 0 0,0-1 0 0 0,0 1 0 0 0,1-3 0 0 0,0 0 0 0 0,0 0 2 0 0,0-1-1 0 0,1 1 0 0 0,-1 0 1 0 0,1-1-1 0 0,0 1 1 0 0,0 0-1 0 0,0 0 1 0 0,1 0-1 0 0,-1 1 1 0 0,5-6-1 0 0,1 0-28 0 0,1 0 1 0 0,16-12-1 0 0,161-109-1031 0 0,-11 10 188 0 0,-145 96 870 0 0,0 0 0 0 0,35-39 0 0 0,-36 33 259 0 0,-13 14 276 0 0,19-24-1 0 0,-32 35-474 0 0,0 0 1 0 0,1 0-1 0 0,-2 0 0 0 0,1 0 1 0 0,0-1-1 0 0,-1 1 1 0 0,0-1-1 0 0,-1 1 0 0 0,1-1 1 0 0,0-7-1 0 0,-2 7-60 0 0,0 6 0 0 0,0 0 0 0 0,-1 0 0 0 0,1 0 0 0 0,0 0 0 0 0,-1 0 0 0 0,1 0 0 0 0,0 1 0 0 0,-1-1 0 0 0,1 0 0 0 0,0 0 0 0 0,-1 0 0 0 0,1 1 0 0 0,0-1 0 0 0,-1 0 0 0 0,1 0 0 0 0,0 1 0 0 0,0-1 0 0 0,0 0 0 0 0,-1 1 0 0 0,1-1 0 0 0,0 0 0 0 0,0 1 0 0 0,0-1 0 0 0,0 0 0 0 0,-1 1 0 0 0,1-1 0 0 0,0 1 0 0 0,-9 14 0 0 0,1 9 0 0 0,0 1 0 0 0,-9 47 0 0 0,5-12 0 0 0,10-54 0 0 0,1-1 0 0 0,0 1 0 0 0,0-1 0 0 0,1 1 0 0 0,0 6 0 0 0,2-1 0 0 0,3-4 0 0 0,-4-7 0 0 0,0 1 0 0 0,0-1 0 0 0,1 0 0 0 0,-1 0 0 0 0,0 1 0 0 0,0-1 0 0 0,0 0 0 0 0,1 0 0 0 0,-1 0 0 0 0,0-1 0 0 0,0 1 0 0 0,1 0 0 0 0,-1 0 0 0 0,0-1 0 0 0,0 1 0 0 0,0 0 0 0 0,1-1 0 0 0,-1 1 0 0 0,0-1 0 0 0,1-1 0 0 0,23-15 0 0 0,-23 15 0 0 0,21-18 0 0 0,38-46 0 0 0,4-3 0 0 0,-7 16 0 0 0,-48 46 0 0 0,-1 4 0 0 0,-8 4 0 0 0,0 0 0 0 0,0-1 0 0 0,-1 1 0 0 0,1-1 0 0 0,0 1 0 0 0,0 0 0 0 0,0 0 0 0 0,0-1 0 0 0,-1 1 0 0 0,1 0 0 0 0,0 0 0 0 0,-1 0 0 0 0,1 0 0 0 0,-1 0 0 0 0,1 0 0 0 0,-1 0 0 0 0,1 0 0 0 0,-1 0 0 0 0,0 0 0 0 0,1 0 0 0 0,-1 0 0 0 0,0 0 0 0 0,0 0 0 0 0,0 0 0 0 0,0 2 0 0 0,-1 28 0 0 0,0-27 0 0 0,-4 32 0 0 0,-15 57 0 0 0,21-93 0 0 0,1-6 0 0 0,0 1 0 0 0,1 0 0 0 0,0 0 0 0 0,4-7 0 0 0,52-58 0 0 0,-45 56 0 0 0,0 0 0 0 0,1 1 0 0 0,1 0 0 0 0,33-20 0 0 0,-42 29 0 0 0,0-1 0 0 0,0 2 0 0 0,1-1 0 0 0,14-4 0 0 0,-14 8 0 0 0,-6 0 0 0 0,1 3 0 0 0,5 12 0 0 0,-7-9 0 0 0,1 0 0 0 0,-1 1 0 0 0,1-1 0 0 0,-2 0 0 0 0,1 12 0 0 0,-1-10 0 0 0,1-1 0 0 0,-1 0 0 0 0,1 0 0 0 0,3 8 0 0 0,-1-5 0 0 0,4 3 0 0 0,-2-11 0 0 0,-3-2 0 0 0,2 3 0 0 0,1-1 0 0 0,-1-1 0 0 0,1 1 0 0 0,-1-1 0 0 0,1 0 0 0 0,-1 0 0 0 0,1 0 0 0 0,0 0 0 0 0,0-1 0 0 0,-1 0 0 0 0,1 0 0 0 0,0 0 0 0 0,0-1 0 0 0,-1 1 0 0 0,1-1 0 0 0,0 0 0 0 0,-1 0 0 0 0,1-1 0 0 0,7-3 0 0 0,-1-1 0 0 0,0 1 0 0 0,0-2 0 0 0,-1 1 0 0 0,0-2 0 0 0,0 1 0 0 0,13-15 0 0 0,-16 15 0 0 0,0-1 0 0 0,-1 0 0 0 0,0-1 0 0 0,0 1 0 0 0,-1-1 0 0 0,0 0 0 0 0,-1-1 0 0 0,0 1 0 0 0,0-1 0 0 0,-1 0 0 0 0,-1 0 0 0 0,1 0 0 0 0,0-14 0 0 0,-3 21 0 0 0,0 1 0 0 0,0-1 0 0 0,0 0 0 0 0,0 1 0 0 0,-1-1 0 0 0,-1-4 0 0 0,2 6 0 0 0,0 0 0 0 0,0 1 0 0 0,0-1 0 0 0,-1 1 0 0 0,1-1 0 0 0,0 1 0 0 0,0-1 0 0 0,-1 0 0 0 0,1 1 0 0 0,-1-1 0 0 0,1 1 0 0 0,0-1 0 0 0,-1 1 0 0 0,1 0 0 0 0,-1-1 0 0 0,1 1 0 0 0,-1-1 0 0 0,1 1 0 0 0,-1 0 0 0 0,1-1 0 0 0,-1 1 0 0 0,0 0 0 0 0,1 0 0 0 0,-1 0 0 0 0,1-1 0 0 0,-1 1 0 0 0,0 0 0 0 0,1 0 0 0 0,-1 0 0 0 0,0 0 0 0 0,1 0 0 0 0,-1 0 0 0 0,0 0 0 0 0,1 0 0 0 0,-1 0 0 0 0,1 0 0 0 0,-1 1 0 0 0,0-1 0 0 0,1 0 0 0 0,-1 0 0 0 0,1 0 0 0 0,-1 1 0 0 0,0-1 0 0 0,1 0 0 0 0,-1 1 0 0 0,1-1 0 0 0,-1 1 0 0 0,1-1 0 0 0,-1 0 0 0 0,1 1 0 0 0,0-1 0 0 0,-1 2 0 0 0,0-2 0 0 0,-6 6 0 0 0,1 1 0 0 0,-1 0 0 0 0,1 0 0 0 0,0 1 0 0 0,1 0 0 0 0,0 0 0 0 0,0 0 0 0 0,1 1 0 0 0,0-1 0 0 0,-4 12 0 0 0,3-4 0 0 0,0 0 0 0 0,1 1 0 0 0,1-1 0 0 0,-2 34 0 0 0,4-38 0 0 0,1 0 0 0 0,2 12 0 0 0,-1-21 0 0 0,-1 0 0 0 0,1 0 0 0 0,-1 0 0 0 0,1 1 0 0 0,0-1 0 0 0,0 0 0 0 0,1 0 0 0 0,-1 0 0 0 0,1 0 0 0 0,-1-1 0 0 0,1 1 0 0 0,3 3 0 0 0,3-1 0 0 0,-5-5 0 0 0,0 1 0 0 0,0-1 0 0 0,0 0 0 0 0,0 0 0 0 0,0 0 0 0 0,0-1 0 0 0,0 1 0 0 0,0-1 0 0 0,0 1 0 0 0,0-1 0 0 0,0 0 0 0 0,-1 0 0 0 0,1 0 0 0 0,0-1 0 0 0,3-1 0 0 0,5-4 0 0 0,0-1 0 0 0,12-10 0 0 0,-10 7 0 0 0,4-3 0 0 0,-1 0 0 0 0,0-2 0 0 0,0 0 0 0 0,-2-1 0 0 0,0 0 0 0 0,-1-1 0 0 0,-1-1 0 0 0,-1 0 0 0 0,0 0 0 0 0,-1-1 0 0 0,10-32 0 0 0,-3 12 0 0 0,-16 33 0 0 0,-5 8 0 0 0,-5 5 0 0 0,8-3 0 0 0,-1 1 0 0 0,1-1 0 0 0,0 1 0 0 0,-1-1 0 0 0,1 1 0 0 0,1-1 0 0 0,-1 1 0 0 0,1-1 0 0 0,-1 1 0 0 0,1 0 0 0 0,0 0 0 0 0,0-1 0 0 0,1 1 0 0 0,-1 0 0 0 0,1-1 0 0 0,0 1 0 0 0,1 5 0 0 0,-1-7 0 0 0,-1 0 0 0 0,1 0 0 0 0,0 0 0 0 0,0 1 0 0 0,0-1 0 0 0,0 0 0 0 0,0 0 0 0 0,0-1 0 0 0,0 1 0 0 0,3 3 0 0 0,1 0 0 0 0,-5-4 0 0 0,1 1 0 0 0,0-1 0 0 0,0 1 0 0 0,0-1 0 0 0,0 0 0 0 0,0 0 0 0 0,0 1 0 0 0,0-1 0 0 0,1 0 0 0 0,-1 0 0 0 0,0 0 0 0 0,0 0 0 0 0,1 0 0 0 0,-1-1 0 0 0,1 1 0 0 0,-1 0 0 0 0,1-1 0 0 0,-1 1 0 0 0,1-1 0 0 0,0 1 0 0 0,-1-1 0 0 0,1 0 0 0 0,2 0 0 0 0,2 1 0 0 0,0 0 0 0 0,-1-1 0 0 0,1 1 0 0 0,-1-1 0 0 0,1-1 0 0 0,-1 1 0 0 0,7-2 0 0 0,-5 1 0 0 0,1 0 0 0 0,-1 1 0 0 0,1-1 0 0 0,0 2 0 0 0,-1-1 0 0 0,10 2 0 0 0,-16-1 0 0 0,1-1 0 0 0,0 1 0 0 0,-1-1 0 0 0,1 1 0 0 0,-1 0 0 0 0,1-1 0 0 0,-1 1 0 0 0,3 2 0 0 0,-4-3 0 0 0,1 0 0 0 0,-1 1 0 0 0,1-1 0 0 0,-1 0 0 0 0,1 0 0 0 0,-1 1 0 0 0,1-1 0 0 0,-1 0 0 0 0,0 1 0 0 0,1-1 0 0 0,-1 0 0 0 0,0 1 0 0 0,1-1 0 0 0,-1 1 0 0 0,0-1 0 0 0,1 1 0 0 0,-1-1 0 0 0,0 0 0 0 0,0 1 0 0 0,1-1 0 0 0,-1 1 0 0 0,0-1 0 0 0,0 1 0 0 0,0 0 0 0 0,0-1 0 0 0,0 1 0 0 0,0-1 0 0 0,0 1 0 0 0,0-1 0 0 0,0 1 0 0 0,0-1 0 0 0,0 2 0 0 0,0-1 0 0 0,0 3 0 0 0,0 1 0 0 0,-1-1 0 0 0,1 0 0 0 0,-1 1 0 0 0,0-1 0 0 0,0 0 0 0 0,0 1 0 0 0,-4 6 0 0 0,-19 35 0 0 0,17-35 0 0 0,1 1 0 0 0,-6 14 0 0 0,-2 8 0 0 0,13-25 0 0 0,6-1 0 0 0,-3-7 0 0 0,1 0 0 0 0,-1 0 0 0 0,0 0 0 0 0,1 0 0 0 0,-1 0 0 0 0,1 0 0 0 0,0-1 0 0 0,-1 1 0 0 0,1-1 0 0 0,-1 0 0 0 0,1 0 0 0 0,0 0 0 0 0,-1 0 0 0 0,1 0 0 0 0,-1-1 0 0 0,1 1 0 0 0,2-2 0 0 0,6 0 0 0 0,-1-1 0 0 0,19-8 0 0 0,-15 4 0 0 0,-1-1 0 0 0,0 0 0 0 0,0 0 0 0 0,0-2 0 0 0,11-10 0 0 0,1-4 0 0 0,25-31 0 0 0,-40 43 0 0 0,-1 0 0 0 0,11-20 0 0 0,-17 26 0 0 0,0-1 0 0 0,0 1 0 0 0,0-1 0 0 0,0 0 0 0 0,-1 0 0 0 0,0 0 0 0 0,1-9 0 0 0,-3 16 0 0 0,0 0 0 0 0,0-1 0 0 0,0 1 0 0 0,0 0 0 0 0,0 0 0 0 0,0-1 0 0 0,0 1 0 0 0,0 0 0 0 0,0 0 0 0 0,0-1 0 0 0,0 1 0 0 0,0 0 0 0 0,0 0 0 0 0,0-1 0 0 0,0 1 0 0 0,0 0 0 0 0,0 0 0 0 0,0 0 0 0 0,0-1 0 0 0,-1 1 0 0 0,1 0 0 0 0,0 0 0 0 0,0-1 0 0 0,0 1 0 0 0,0 0 0 0 0,0 0 0 0 0,-1 0 0 0 0,1 0 0 0 0,0-1 0 0 0,0 1 0 0 0,0 0 0 0 0,0 0 0 0 0,-1 0 0 0 0,1 0 0 0 0,0 0 0 0 0,0-1 0 0 0,-1 1 0 0 0,1 0 0 0 0,0 0 0 0 0,0 0 0 0 0,-1 0 0 0 0,1 0 0 0 0,0 0 0 0 0,0 0 0 0 0,-1 0 0 0 0,1 0 0 0 0,0 0 0 0 0,0 0 0 0 0,-1 0 0 0 0,1 0 0 0 0,0 0 0 0 0,0 0 0 0 0,-1 0 0 0 0,1 0 0 0 0,0 0 0 0 0,0 1 0 0 0,0-1 0 0 0,-1 0 0 0 0,1 0 0 0 0,0 0 0 0 0,0 0 0 0 0,0 0 0 0 0,-1 1 0 0 0,-2 0 0 0 0,0 1 0 0 0,-1 0 0 0 0,1 0 0 0 0,0 0 0 0 0,0 1 0 0 0,0-1 0 0 0,1 1 0 0 0,-1-1 0 0 0,1 1 0 0 0,-1 0 0 0 0,1 0 0 0 0,-3 6 0 0 0,-3 4 0 0 0,-10 24 0 0 0,12-24 0 0 0,2-1 0 0 0,-1 1 0 0 0,-2 16 0 0 0,6-25 0 0 0,0 0 0 0 0,1 0 0 0 0,-1 1 0 0 0,1-1 0 0 0,0 0 0 0 0,0 0 0 0 0,1 1 0 0 0,-1-1 0 0 0,1 0 0 0 0,0 0 0 0 0,0 0 0 0 0,0 0 0 0 0,1 1 0 0 0,2 4 0 0 0,-3-8 0 0 0,0 0 0 0 0,-1 0 0 0 0,1 1 0 0 0,0-1 0 0 0,1 0 0 0 0,-1 0 0 0 0,0 0 0 0 0,0 0 0 0 0,0-1 0 0 0,1 1 0 0 0,-1 0 0 0 0,0 0 0 0 0,1-1 0 0 0,-1 1 0 0 0,0-1 0 0 0,1 1 0 0 0,-1-1 0 0 0,1 1 0 0 0,-1-1 0 0 0,1 0 0 0 0,-1 0 0 0 0,1 0 0 0 0,-1 0 0 0 0,1 0 0 0 0,-1 0 0 0 0,1 0 0 0 0,-1 0 0 0 0,3-1 0 0 0,4-1 0 0 0,0-1 0 0 0,0 0 0 0 0,15-7 0 0 0,-13 5 0 0 0,11-7 0 0 0,0-1 0 0 0,-1 0 0 0 0,32-28 0 0 0,-20 15 0 0 0,34-35 0 0 0,-62 58 0 0 0,-4 3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0,1 0 0 0 0,-1 0 0 0 0,0 0 0 0 0,0 0 0 0 0,0 0 0 0 0,0 0 0 0 0,0 0 0 0 0,0 1 0 0 0,0-1 0 0 0,0 0 0 0 0,1 0 0 0 0,-1 0 0 0 0,0 0 0 0 0,0 0 0 0 0,0 0 0 0 0,0 0 0 0 0,0 0 0 0 0,0 0 0 0 0,1 0 0 0 0,-1 0 0 0 0,0 0 0 0 0,0 0 0 0 0,0 0 0 0 0,0 0 0 0 0,0 0 0 0 0,0 0 0 0 0,1 0 0 0 0,-1 0 0 0 0,0 0 0 0 0,0 0 0 0 0,0-1 0 0 0,0 1 0 0 0,0 0 0 0 0,0 0 0 0 0,0 0 0 0 0,0 0 0 0 0,1 0 0 0 0,-1 0 0 0 0,0 0 0 0 0,-1 12 0 0 0,1-11 0 0 0,0 13 0 0 0,0-1 0 0 0,0 1 0 0 0,-2-1 0 0 0,0 0 0 0 0,0 0 0 0 0,-1 0 0 0 0,-6 17 0 0 0,-3 8 0 0 0,9-27 0 0 0,-1 0 0 0 0,1 0 0 0 0,-8 13 0 0 0,5-12 0 0 0,5-6 0 0 0,5-8 0 0 0,5-6 0 0 0,12-19 0 0 0,24-43 0 0 0,-28 40 0 0 0,32-38 0 0 0,-10 21 0 0 0,53-48 0 0 0,-91 95 0 0 0,-1 0 0 0 0,0 0 0 0 0,0 0 0 0 0,0-1 0 0 0,0 1 0 0 0,1 0 0 0 0,-1 0 0 0 0,0 0 0 0 0,0 0 0 0 0,0-1 0 0 0,1 1 0 0 0,-1 0 0 0 0,0 0 0 0 0,0 0 0 0 0,1 0 0 0 0,-1 0 0 0 0,0 0 0 0 0,0 0 0 0 0,1 0 0 0 0,-1 0 0 0 0,0 0 0 0 0,0 0 0 0 0,1 0 0 0 0,-1 0 0 0 0,0 0 0 0 0,0 0 0 0 0,1 0 0 0 0,-1 0 0 0 0,0 0 0 0 0,0 0 0 0 0,1 0 0 0 0,-1 0 0 0 0,0 0 0 0 0,0 0 0 0 0,1 1 0 0 0,-1-1 0 0 0,0 0 0 0 0,0 0 0 0 0,0 0 0 0 0,1 0 0 0 0,-1 0 0 0 0,0 1 0 0 0,0-1 0 0 0,0 0 0 0 0,0 0 0 0 0,1 1 0 0 0,-1-1 0 0 0,0 0 0 0 0,0 0 0 0 0,0 0 0 0 0,0 1 0 0 0,0-1 0 0 0,0 0 0 0 0,0 0 0 0 0,0 1 0 0 0,0-1 0 0 0,0 0 0 0 0,0 0 0 0 0,0 1 0 0 0,0-1 0 0 0,0 0 0 0 0,0 0 0 0 0,0 1 0 0 0,0-1 0 0 0,0 0 0 0 0,0 0 0 0 0,0 1 0 0 0,0 0 0 0 0,6 38-841 0 0,-6-30 266 0 0,1 0 1 0 0,1-1-1 0 0,0 1 0 0 0,4 11 0 0 0,-5-17 436 0 0,1 0 1 0 0,-1 0-1 0 0,1 0 1 0 0,0 0-1 0 0,0 0 1 0 0,0-1-1 0 0,0 1 1 0 0,0-1-1 0 0,1 1 0 0 0,-1-1 1 0 0,1 0-1 0 0,-1 0 1 0 0,1 0-1 0 0,0-1 1 0 0,5 4-1 0 0,-1-3-474 0 0,1 1 0 0 0,-1-1 0 0 0,0 0 0 0 0,1-1 0 0 0,-1 0-1 0 0,1 0 1 0 0,-1 0 0 0 0,1-1 0 0 0,-1 0 0 0 0,1-1 0 0 0,0 0 0 0 0,11-2 0 0 0,-4-1 894 0 0,0 0 0 0 0,0-1 0 0 0,0-1 0 0 0,27-14 0 0 0,-33 15 887 0 0,-1 0 0 0 0,-1 0 0 0 0,1-1 1 0 0,-1 0-1 0 0,0-1 0 0 0,9-10 0 0 0,-15 16-144 0 0,-1 1-69 0 0,0 0-290 0 0,-4-7 839 0 0,4 7-1499 0 0,0-1 1 0 0,-1 1-1 0 0,1 0 0 0 0,0-1 0 0 0,0 1 1 0 0,0 0-1 0 0,-1-1 0 0 0,1 1 1 0 0,0 0-1 0 0,-1 0 0 0 0,1-1 0 0 0,0 1 1 0 0,-1 0-1 0 0,1 0 0 0 0,0 0 1 0 0,-1-1-1 0 0,1 1 0 0 0,0 0 0 0 0,-1 0 1 0 0,1 0-1 0 0,0 0 0 0 0,-1 0 1 0 0,1 0-1 0 0,-1 0 0 0 0,1 0 0 0 0,0 0 1 0 0,-1 0-1 0 0,1 0 0 0 0,-1 0 1 0 0,1 0-1 0 0,0 0 0 0 0,-1 0 0 0 0,1 0 1 0 0,-1 0-1 0 0,1 0 0 0 0,0 1 1 0 0,-1-1-1 0 0,0 0 38 0 0,-10 4 169 0 0,1 0 0 0 0,0 0 0 0 0,0 1-1 0 0,0 0 1 0 0,0 1 0 0 0,1 0 0 0 0,0 0 0 0 0,-12 12 0 0 0,9-8-143 0 0,-3 3-69 0 0,1 2 0 0 0,0-1 0 0 0,1 2 0 0 0,-16 25 0 0 0,25-34 0 0 0,-4 5 0 0 0,0 0 0 0 0,1 0 0 0 0,1 1 0 0 0,-6 16 0 0 0,10-23 0 0 0,0 0 0 0 0,0 1 0 0 0,1 0 0 0 0,-1-1 0 0 0,2 1 0 0 0,-1-1 0 0 0,1 1 0 0 0,0 0 0 0 0,0 0 0 0 0,2 12 0 0 0,-1-17-15 0 0,-1-1 0 0 0,1 0-1 0 0,-1 1 1 0 0,1-1 0 0 0,-1 1 0 0 0,1-1 0 0 0,0 0-1 0 0,-1 0 1 0 0,1 1 0 0 0,0-1 0 0 0,0 0-1 0 0,0 0 1 0 0,0 0 0 0 0,0 0 0 0 0,0 0 0 0 0,0 0-1 0 0,0 0 1 0 0,1-1 0 0 0,1 2 0 0 0,-1-1-41 0 0,1 0 0 0 0,-1 0 0 0 0,0-1 0 0 0,1 0 0 0 0,-1 1 0 0 0,1-1 0 0 0,-1 0 0 0 0,0 0 0 0 0,1 0 0 0 0,-1 0 0 0 0,3-1 0 0 0,4-1-144 0 0,1-1 0 0 0,-1 0 0 0 0,0 0 0 0 0,16-9 0 0 0,1-3 447 0 0,-2-1 0 0 0,1-1 0 0 0,-2-1 0 0 0,-1-1 0 0 0,0-1 0 0 0,-1 0 0 0 0,28-38 0 0 0,-33 40-247 0 0,-13 15 0 0 0,0-1 0 0 0,0 1 0 0 0,0-1 0 0 0,0 1 0 0 0,0-1 0 0 0,-1 0 0 0 0,1 0 0 0 0,-1 0 0 0 0,0-1 0 0 0,0 1 0 0 0,-1 0 0 0 0,1-1 0 0 0,0-7 0 0 0,-2 12 0 0 0,1 0 0 0 0,-1 0 0 0 0,0 0 0 0 0,0-1 0 0 0,0 1 0 0 0,0 0 0 0 0,0 0 0 0 0,0 0 0 0 0,0-1 0 0 0,0 1 0 0 0,0 0 0 0 0,0 0 0 0 0,0 0 0 0 0,0-1 0 0 0,0 1 0 0 0,0 0 0 0 0,0 0 0 0 0,0 0 0 0 0,0 0 0 0 0,0-1 0 0 0,0 1 0 0 0,0 0 0 0 0,0 0 0 0 0,-1 0 0 0 0,1 0 0 0 0,0-1 0 0 0,0 1 0 0 0,0 0 0 0 0,0 0 0 0 0,0 0 0 0 0,0 0 0 0 0,-1 0 0 0 0,1-1 0 0 0,0 1 0 0 0,0 0 0 0 0,0 0 0 0 0,0 0 0 0 0,-1 0 0 0 0,1 0 0 0 0,0 0 0 0 0,0 0 0 0 0,0 0 0 0 0,0 0 0 0 0,-1 0 0 0 0,1 0 0 0 0,0 0 0 0 0,0 0 0 0 0,0 0 0 0 0,-1 0 0 0 0,1 0 0 0 0,0 0 0 0 0,0 0 0 0 0,0 0 0 0 0,-1 0 0 0 0,-4 3 0 0 0,0 0 0 0 0,0 1 0 0 0,1-1 0 0 0,0 1 0 0 0,0 0 0 0 0,0 0 0 0 0,0 0 0 0 0,-5 9 0 0 0,-19 35 0 0 0,21-36 0 0 0,1 1 0 0 0,1-1 0 0 0,0 1 0 0 0,1 0 0 0 0,0 0 0 0 0,1 0 0 0 0,0 1 0 0 0,-1 26 0 0 0,4-38 0 0 0,0 0 0 0 0,0 0 0 0 0,1-1 0 0 0,-1 1 0 0 0,0 0 0 0 0,1 0 0 0 0,0-1 0 0 0,-1 1 0 0 0,3 3 0 0 0,-3-4 0 0 0,0 0 0 0 0,1 0 0 0 0,0 0 0 0 0,-1 0 0 0 0,1 0 0 0 0,-1 0 0 0 0,1 0 0 0 0,0 0 0 0 0,0 0 0 0 0,0 0 0 0 0,-1 0 0 0 0,1-1 0 0 0,0 1 0 0 0,0 0 0 0 0,0-1 0 0 0,0 1 0 0 0,0-1 0 0 0,0 1 0 0 0,1-1 0 0 0,-1 1 0 0 0,0-1 0 0 0,0 0 0 0 0,2 1 0 0 0,0 0 0 0 0,-1-1 0 0 0,1 0 0 0 0,-1 1 0 0 0,0-1 0 0 0,1 0 0 0 0,-1 0 0 0 0,0 0 0 0 0,1-1 0 0 0,-1 1 0 0 0,0-1 0 0 0,1 1 0 0 0,-1-1 0 0 0,0 0 0 0 0,3-1 0 0 0,30-17 0 0 0,-20 9 0 0 0,215-129 0 0 0,-210 127 0 0 0,24-11 0 0 0,-44 23 0 0 0,0 0 0 0 0,0-1 0 0 0,1 1 0 0 0,-1 0 0 0 0,0 0 0 0 0,0 0 0 0 0,1 0 0 0 0,-1 0 0 0 0,0 0 0 0 0,0 0 0 0 0,1 0 0 0 0,-1 0 0 0 0,0 0 0 0 0,0 0 0 0 0,1 0 0 0 0,-1 0 0 0 0,0 0 0 0 0,0 0 0 0 0,1 0 0 0 0,-1 0 0 0 0,0 0 0 0 0,0 0 0 0 0,0 0 0 0 0,1 0 0 0 0,-1 0 0 0 0,0 0 0 0 0,0 0 0 0 0,1 1 0 0 0,-1-1 0 0 0,0 0 0 0 0,0 0 0 0 0,0 0 0 0 0,1 0 0 0 0,-1 1 0 0 0,0-1 0 0 0,0 0 0 0 0,0 0 0 0 0,0 0 0 0 0,0 1 0 0 0,1-1 0 0 0,-1 0 0 0 0,0 0 0 0 0,0 1 0 0 0,0-1 0 0 0,0 0 0 0 0,0 0 0 0 0,0 1 0 0 0,0-1 0 0 0,0 0 0 0 0,0 0 0 0 0,0 1 0 0 0,0-1 0 0 0,0 0 0 0 0,0 0 0 0 0,0 1 0 0 0,0-1 0 0 0,0 0 0 0 0,0 0 0 0 0,0 1 0 0 0,0-1 0 0 0,-1 0 0 0 0,1 0 0 0 0,0 0 0 0 0,0 1 0 0 0,0-1 0 0 0,-2 12 0 0 0,0 0 0 0 0,-1 0 0 0 0,0-1 0 0 0,-9 23 0 0 0,-6 20 0 0 0,4-20 0 0 0,14-33 0 0 0,0-1 0 0 0,0 0 0 0 0,0 0 0 0 0,0 1 0 0 0,0-1 0 0 0,-1 0 0 0 0,1 0 0 0 0,0 1 0 0 0,0-1 0 0 0,0 0 0 0 0,0 0 0 0 0,0 1 0 0 0,0-1 0 0 0,0 0 0 0 0,0 0 0 0 0,0 1 0 0 0,0-1 0 0 0,0 0 0 0 0,0 1 0 0 0,0-1 0 0 0,0 0 0 0 0,0 0 0 0 0,0 1 0 0 0,1-1 0 0 0,-1 0 0 0 0,0 0 0 0 0,0 1 0 0 0,0-1 0 0 0,0 0 0 0 0,0 0 0 0 0,1 0 0 0 0,-1 1 0 0 0,0-1 0 0 0,0 0 0 0 0,0 0 0 0 0,1 0 0 0 0,-1 1 0 0 0,0-1 0 0 0,0 0 0 0 0,0 0 0 0 0,1 0 0 0 0,-1 0 0 0 0,0 0 0 0 0,0 0 0 0 0,1 0 0 0 0,-1 0 0 0 0,0 1 0 0 0,1-1 0 0 0,-1 0 0 0 0,0 0 0 0 0,0 0 0 0 0,1 0 0 0 0,-1 0 0 0 0,0 0 0 0 0,0 0 0 0 0,1-1 0 0 0,-1 1 0 0 0,0 0 0 0 0,0 0 0 0 0,1 0 0 0 0,4 0 0 0 0,-1-1 0 0 0,0 0 0 0 0,1 0 0 0 0,-1 0 0 0 0,0 0 0 0 0,0 0 0 0 0,0-1 0 0 0,0 0 0 0 0,0 0 0 0 0,0 0 0 0 0,7-5 0 0 0,3-4 0 0 0,20-21 0 0 0,-24 23 0 0 0,33-29 0 0 0,82-55 0 0 0,-119 89 0 0 0,-1 1 0 0 0,1 0 0 0 0,10-3 0 0 0,-4 4 0 0 0,-12 2 0 0 0,1 0 0 0 0,0 0 0 0 0,-1 0 0 0 0,1 1 0 0 0,0-1 0 0 0,0 0 0 0 0,-1 1 0 0 0,1-1 0 0 0,-1 0 0 0 0,1 1 0 0 0,0-1 0 0 0,-1 1 0 0 0,1-1 0 0 0,-1 1 0 0 0,1-1 0 0 0,-1 1 0 0 0,1 0 0 0 0,-1-1 0 0 0,0 1 0 0 0,1 0 0 0 0,-1-1 0 0 0,0 1 0 0 0,1 0 0 0 0,-1-1 0 0 0,0 1 0 0 0,0 0 0 0 0,0-1 0 0 0,1 1 0 0 0,-1 0 0 0 0,0 0 0 0 0,0-1 0 0 0,0 1 0 0 0,0 0 0 0 0,0 0 0 0 0,-1-1 0 0 0,1 1 0 0 0,0 0 0 0 0,0 0 0 0 0,0-1 0 0 0,-1 1 0 0 0,1 1 0 0 0,-3 4 0 0 0,1 1 0 0 0,-1 0 0 0 0,-4 8 0 0 0,5-11 0 0 0,-18 34 0 0 0,-3 6 0 0 0,-31 86 0 0 0,51-119 0 0 0,5-3-133 0 0,-1-7 35 0 0,0-1 0 0 0,0 1 0 0 0,1 0 1 0 0,-1-1-1 0 0,0 1 0 0 0,1-1 0 0 0,-1 0 0 0 0,1 1 1 0 0,-1-1-1 0 0,1 0 0 0 0,-1 0 0 0 0,0 0 1 0 0,1 0-1 0 0,-1 0 0 0 0,1 0 0 0 0,-1 0 1 0 0,1 0-1 0 0,1-1 0 0 0,31-9-1420 0 0,-29 8 1280 0 0,36-12-389 0 0,-1-3 0 0 0,-1-1 0 0 0,0-1 0 0 0,-1-3 0 0 0,-2-1 0 0 0,61-49 0 0 0,-10 6 627 0 0,-83 63 217 0 0,0 0 1 0 0,-1-1-1 0 0,1 0 0 0 0,3-4 0 0 0,-4 3 480 0 0,-1 4 313 0 0,-2 0-920 0 0,0 1-1 0 0,0 0 0 0 0,0 0 1 0 0,0 0-1 0 0,0-1 0 0 0,0 1 0 0 0,0 0 1 0 0,0 0-1 0 0,0 0 0 0 0,0-1 1 0 0,0 1-1 0 0,0 0 0 0 0,0 0 0 0 0,0-1 1 0 0,0 1-1 0 0,0 0 0 0 0,0 0 1 0 0,0 0-1 0 0,0-1 0 0 0,0 1 0 0 0,-1 0 1 0 0,1 0-1 0 0,0 0 0 0 0,0 0 1 0 0,0-1-1 0 0,0 1 0 0 0,0 0 1 0 0,0 0-1 0 0,-1 0 0 0 0,-10 6 302 0 0,1 0-1 0 0,0 1 1 0 0,0 0-1 0 0,0 0 1 0 0,-14 17-1 0 0,3-5-69 0 0,-93 95-321 0 0,113-113 0 0 0,-31 38 0 0 0,30-36 0 0 0,0 0 0 0 0,0 0 0 0 0,0-1 0 0 0,1 1 0 0 0,0 0 0 0 0,-1 0 0 0 0,1 1 0 0 0,0-1 0 0 0,1 0 0 0 0,-1 0 0 0 0,0 0 0 0 0,1 6 0 0 0,0-8 0 0 0,-1 0 0 0 0,1-1 0 0 0,0 1 0 0 0,0-1 0 0 0,0 1 0 0 0,0 0 0 0 0,0-1 0 0 0,0 1 0 0 0,0-1 0 0 0,1 1 0 0 0,-1-1 0 0 0,0 1 0 0 0,0 0 0 0 0,0-1 0 0 0,1 1 0 0 0,-1-1 0 0 0,0 1 0 0 0,0-1 0 0 0,1 1 0 0 0,-1-1 0 0 0,1 1 0 0 0,-1-1 0 0 0,0 0 0 0 0,1 1 0 0 0,-1-1 0 0 0,1 1 0 0 0,-1-1 0 0 0,1 0 0 0 0,-1 1 0 0 0,2-1 0 0 0,-1 1 0 0 0,2 1 0 0 0,0 0 0 0 0,0-1 0 0 0,1 1 0 0 0,-1-1 0 0 0,0 0 0 0 0,0 0 0 0 0,1 0 0 0 0,-1 0 0 0 0,1 0 0 0 0,-1-1 0 0 0,1 0 0 0 0,-1 1 0 0 0,1-1 0 0 0,-1 0 0 0 0,1-1 0 0 0,-1 1 0 0 0,1-1 0 0 0,4-1 0 0 0,5-1 0 0 0,-1-1 0 0 0,0 0 0 0 0,21-11 0 0 0,-14 3 0 0 0,1 0 0 0 0,-2-1 0 0 0,1 0 0 0 0,26-28 0 0 0,59-72 0 0 0,-92 99 0 0 0,21-26 0 0 0,-1-1 0 0 0,-2-2 0 0 0,33-61 0 0 0,-52 81 0 0 0,-1 1 0 0 0,-1-2 0 0 0,-1 1 0 0 0,7-35 0 0 0,-12 49 0 0 0,-2 6 0 0 0,-1 0 0 0 0,1 0 0 0 0,0 0 0 0 0,-1-1 0 0 0,0 1 0 0 0,0-4 0 0 0,0 7 0 0 0,0 0 0 0 0,0-1 0 0 0,0 1 0 0 0,0 0 0 0 0,0-1 0 0 0,0 1 0 0 0,0 0 0 0 0,0-1 0 0 0,-1 1 0 0 0,1 0 0 0 0,0-1 0 0 0,0 1 0 0 0,0 0 0 0 0,-1 0 0 0 0,1-1 0 0 0,0 1 0 0 0,0 0 0 0 0,-1 0 0 0 0,1-1 0 0 0,0 1 0 0 0,0 0 0 0 0,-1 0 0 0 0,0-1 0 0 0,1 1 0 0 0,-1 0 0 0 0,0 0 0 0 0,0 0 0 0 0,0 0 0 0 0,0 0 0 0 0,0 0 0 0 0,0 0 0 0 0,0 0 0 0 0,0 0 0 0 0,1 1 0 0 0,-1-1 0 0 0,0 0 0 0 0,-2 1 0 0 0,-2 2 0 0 0,0-1 0 0 0,1 1 0 0 0,-1 0 0 0 0,0 0 0 0 0,1 1 0 0 0,0 0 0 0 0,0-1 0 0 0,0 1 0 0 0,-5 6 0 0 0,-27 43 0 0 0,36-53 0 0 0,-30 49 0 0 0,2 1 0 0 0,-32 82 0 0 0,46-95 0 0 0,2 1 0 0 0,1 0 0 0 0,3 0 0 0 0,-7 63 0 0 0,14-93 0 0 0,0-1 0 0 0,1 1 0 0 0,1 0 0 0 0,-1 0 0 0 0,1 0 0 0 0,3 12 0 0 0,-3-17 0 0 0,0-1 0 0 0,0 1 0 0 0,0-1 0 0 0,0 1 0 0 0,0-1 0 0 0,1 0 0 0 0,-1 0 0 0 0,1 0 0 0 0,-1 0 0 0 0,1 0 0 0 0,0 0 0 0 0,0 0 0 0 0,0 0 0 0 0,0-1 0 0 0,0 1 0 0 0,0-1 0 0 0,1 1 0 0 0,-1-1 0 0 0,0 0 0 0 0,1 0 0 0 0,-1 0 0 0 0,1 0 0 0 0,3 0 0 0 0,4 1 0 0 0,-1-1 0 0 0,1 0 0 0 0,0-1 0 0 0,0 0 0 0 0,-1-1 0 0 0,1 0 0 0 0,0 0 0 0 0,-1-1 0 0 0,1-1 0 0 0,-1 1 0 0 0,14-7 0 0 0,9-5 0 0 0,55-33 0 0 0,-54 25 0 0 0,-1-2 0 0 0,-1-1 0 0 0,-1-2 0 0 0,40-45 0 0 0,-60 61 0 0 0,-8 7 0 0 0,-5 6 0 0 0,-6 5 0 0 0,5-1 0 0 0,0 0 0 0 0,1 0 0 0 0,0 0 0 0 0,0 0 0 0 0,0 0 0 0 0,1 1 0 0 0,0-1 0 0 0,-2 12 0 0 0,3-13 0 0 0,1 0 0 0 0,-1 0 0 0 0,1 0 0 0 0,0 0 0 0 0,0 0 0 0 0,0 0 0 0 0,1 0 0 0 0,0 0 0 0 0,0 0 0 0 0,0 0 0 0 0,1 0 0 0 0,3 7 0 0 0,-5-10-82 0 0,1-1 0 0 0,0 0 0 0 0,0 0-1 0 0,1 0 1 0 0,-1 1 0 0 0,0-1 0 0 0,0 0 0 0 0,0 0 0 0 0,1-1-1 0 0,-1 1 1 0 0,1 0 0 0 0,-1 0 0 0 0,0-1 0 0 0,1 1 0 0 0,-1-1 0 0 0,1 1-1 0 0,0-1 1 0 0,-1 1 0 0 0,1-1 0 0 0,-1 0 0 0 0,1 0 0 0 0,0 0-1 0 0,-1 0 1 0 0,1 0 0 0 0,-1 0 0 0 0,1 0 0 0 0,-1-1 0 0 0,1 1 0 0 0,0-1-1 0 0,-1 1 1 0 0,1-1 0 0 0,-1 1 0 0 0,2-2 0 0 0,11-6-941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365 258 13823 0 0,'75'-141'2847'0'0,"-20"40"5750"0"0,-49 87-7381 0 0,-5 13-700 0 0,-1 1-72 0 0,-1 1-217 0 0,-45 128 1184 0 0,15-51-829 0 0,-13 27-582 0 0,7-17 0 0 0,-60 132-401 0 0,28-75-302 0 0,-34 64-185 0 0,41-77 888 0 0,62-128-98 0 0,6-8-143 0 0,5-7-351 0 0,14-20 655 0 0,-2-2-1 0 0,-2 0 1 0 0,-1-1-1 0 0,-1-2 1 0 0,-2 0-1 0 0,-2 0 1 0 0,-1-2-1 0 0,-2 1 1 0 0,-2-2-1 0 0,-1 1 1 0 0,-2-2-1 0 0,-2 1 1 0 0,1-64-1 0 0,-6 96-52 0 0,0-1-1 0 0,0 1 1 0 0,-1 0-1 0 0,0 0 1 0 0,-1 0 0 0 0,0 0-1 0 0,0 0 1 0 0,0 0-1 0 0,-1 0 1 0 0,-3-6-1 0 0,4 10 4 0 0,0 0 0 0 0,1 1 0 0 0,-1-1 0 0 0,0 1 0 0 0,-1 0 0 0 0,1-1 0 0 0,0 1 0 0 0,-1 0 0 0 0,1 1 0 0 0,-1-1 0 0 0,0 0 0 0 0,1 1 0 0 0,-1-1 0 0 0,0 1 0 0 0,0 0 0 0 0,0 0 0 0 0,0 0 0 0 0,0 0 0 0 0,0 0 0 0 0,0 1 0 0 0,0 0 0 0 0,-1-1 0 0 0,1 1 0 0 0,0 0 0 0 0,-4 1 0 0 0,0 0 82 0 0,0 0 1 0 0,0 1-1 0 0,0 0 0 0 0,0 0 1 0 0,1 1-1 0 0,-1 0 1 0 0,1 0-1 0 0,-1 0 1 0 0,1 1-1 0 0,0 0 0 0 0,0 0 1 0 0,1 1-1 0 0,-1-1 1 0 0,1 1-1 0 0,0 0 1 0 0,0 1-1 0 0,-5 7 0 0 0,7-9-101 0 0,0 0-1 0 0,1 0 1 0 0,-1 0-1 0 0,1 0 1 0 0,0 1-1 0 0,0-1 1 0 0,0 1-1 0 0,1 0 1 0 0,-1-1-1 0 0,1 1 1 0 0,0 0-1 0 0,1 0 1 0 0,-1 0-1 0 0,1 0 0 0 0,0 0 1 0 0,0 0-1 0 0,1-1 1 0 0,-1 1-1 0 0,1 0 1 0 0,0 0-1 0 0,0 0 1 0 0,1-1-1 0 0,-1 1 1 0 0,1 0-1 0 0,0-1 1 0 0,4 5-1 0 0,-4-5-122 0 0,0-1 1 0 0,1 0-1 0 0,0 1 1 0 0,0-2-1 0 0,0 1 0 0 0,0 0 1 0 0,0 0-1 0 0,1-1 1 0 0,-1 0-1 0 0,1 0 0 0 0,0 0 1 0 0,-1 0-1 0 0,1 0 1 0 0,0-1-1 0 0,4 1 1 0 0,27 4-2444 0 0,1-5-4519 0 0,-12-2-621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19351 0 0,'0'0'439'0'0,"1"-1"62"0"0,73-52 1544 0 0,-48 32-289 0 0,-13 12-675 0 0,0-2 0 0 0,-1 0-1 0 0,13-14 1 0 0,-11 9-147 0 0,-3 4-685 0 0,0-1 0 0 0,-2 0-1 0 0,1 0 1 0 0,8-18-1 0 0,-14 23 100 0 0,1-1 171 0 0,-7 9-337 0 0,-3 3-112 0 0,-8 9-70 0 0,0 1 0 0 0,1 0 0 0 0,1 1 0 0 0,0 0 0 0 0,-15 28 0 0 0,18-28 0 0 0,0 0 0 0 0,-8 21 0 0 0,13-28 0 0 0,1-1 0 0 0,0 1 0 0 0,0 0 0 0 0,1 0 0 0 0,0 0 0 0 0,0 0 0 0 0,0 14 0 0 0,2-19 0 0 0,-1 0 0 0 0,1 0 0 0 0,0 0 0 0 0,-1 0 0 0 0,1 0 0 0 0,0 0 0 0 0,0 0 0 0 0,0-1 0 0 0,0 1 0 0 0,3 3 0 0 0,-1-4 0 0 0,0 0 0 0 0,0 1 0 0 0,-1-1 0 0 0,2 0 0 0 0,-1 0 0 0 0,0 0 0 0 0,0-1 0 0 0,0 1 0 0 0,0-1 0 0 0,0 0 0 0 0,1 0 0 0 0,-1 0 0 0 0,0 0 0 0 0,0-1 0 0 0,0 1 0 0 0,0-1 0 0 0,0 1 0 0 0,5-3 0 0 0,6-2 0 0 0,0 0 0 0 0,20-12 0 0 0,-32 16 0 0 0,20-11 0 0 0,-1-1 0 0 0,0-1 0 0 0,-1-1 0 0 0,-1-1 0 0 0,0 0 0 0 0,-1-1 0 0 0,22-28 0 0 0,-37 40 0 0 0,-1 0 0 0 0,0 1 0 0 0,0-1 0 0 0,0 0 0 0 0,0-1 0 0 0,-1 1 0 0 0,0 0 0 0 0,0 0 0 0 0,0-10 0 0 0,1-1 0 0 0,-2 16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0,0-1 0 0 0,2 8 0 0 0,-1 9 0 0 0,-3-5 0 0 0,0 1 0 0 0,-1-1 0 0 0,0 0 0 0 0,-6 13 0 0 0,5-15 0 0 0,0 1 0 0 0,1-1 0 0 0,0 0 0 0 0,1 1 0 0 0,0 0 0 0 0,0 13 0 0 0,2-16 0 0 0,-1-5 0 0 0,1 0 0 0 0,0 0 0 0 0,0 0 0 0 0,0 0 0 0 0,0 1 0 0 0,0-1 0 0 0,0 0 0 0 0,1 0 0 0 0,-1 0 0 0 0,0 0 0 0 0,1 0 0 0 0,0 0 0 0 0,0 0 0 0 0,-1 0 0 0 0,1 0 0 0 0,0-1 0 0 0,1 1 0 0 0,-1 0 0 0 0,0 0 0 0 0,3 2 0 0 0,6 0 0 0 0,-2-4 0 0 0,-1-1 0 0 0,0 0 0 0 0,1 0 0 0 0,-1-1 0 0 0,0 0 0 0 0,0 0 0 0 0,0-1 0 0 0,11-5 0 0 0,6-1 0 0 0,22-11 0 0 0,0-2 0 0 0,74-47 0 0 0,-94 51 0 0 0,-26 19 0 0 0,0-1 0 0 0,0 0 0 0 0,0 0 0 0 0,-1 0 0 0 0,1 1 0 0 0,0-1 0 0 0,0 0 0 0 0,0 0 0 0 0,0 0 0 0 0,1 0 0 0 0,-1 1 0 0 0,0-1 0 0 0,0 0 0 0 0,0 0 0 0 0,0 0 0 0 0,0 1 0 0 0,0-1 0 0 0,0 0 0 0 0,0 0 0 0 0,0 0 0 0 0,0 0 0 0 0,0 0 0 0 0,0 1 0 0 0,1-1 0 0 0,-1 0 0 0 0,0 0 0 0 0,0 0 0 0 0,0 0 0 0 0,0 0 0 0 0,0 0 0 0 0,1 1 0 0 0,-1-1 0 0 0,0 0 0 0 0,0 0 0 0 0,0 0 0 0 0,0 0 0 0 0,1 0 0 0 0,-1 0 0 0 0,0 0 0 0 0,0 0 0 0 0,0 0 0 0 0,1 0 0 0 0,-1 0 0 0 0,0 0 0 0 0,0 0 0 0 0,0 0 0 0 0,1 0 0 0 0,-1 0 0 0 0,0 0 0 0 0,0 0 0 0 0,0 0 0 0 0,0 0 0 0 0,1 0 0 0 0,-1 0 0 0 0,0-1 0 0 0,0 1 0 0 0,0 0 0 0 0,0 0 0 0 0,1 0 0 0 0,-1 0 0 0 0,0 0 0 0 0,0 0 0 0 0,0 0 0 0 0,0-1 0 0 0,0 1 0 0 0,0 0 0 0 0,-3 10 0 0 0,-7 14 0 0 0,-19 29 0 0 0,17-34 0 0 0,2 0 0 0 0,-13 34 0 0 0,22-52 0 0 0,1-1 0 0 0,0 0 0 0 0,0 0 0 0 0,0 1 0 0 0,0-1 0 0 0,0 0 0 0 0,0 0 0 0 0,0 1 0 0 0,0-1 0 0 0,0 0 0 0 0,0 1 0 0 0,0-1 0 0 0,0 0 0 0 0,0 0 0 0 0,0 1 0 0 0,0-1 0 0 0,0 0 0 0 0,0 0 0 0 0,0 1 0 0 0,0-1 0 0 0,0 0 0 0 0,0 0 0 0 0,1 1 0 0 0,-1-1 0 0 0,0 0 0 0 0,0 0 0 0 0,0 0 0 0 0,0 1 0 0 0,1-1 0 0 0,-1 0 0 0 0,0 0 0 0 0,0 0 0 0 0,0 1 0 0 0,1-1 0 0 0,-1 0 0 0 0,0 0 0 0 0,0 0 0 0 0,1 0 0 0 0,-1 0 0 0 0,0 0 0 0 0,0 0 0 0 0,1 1 0 0 0,-1-1 0 0 0,0 0 0 0 0,0 0 0 0 0,1 0 0 0 0,-1 0 0 0 0,0 0 0 0 0,0 0 0 0 0,1 0 0 0 0,-1 0 0 0 0,0 0 0 0 0,1-1 0 0 0,-1 1 0 0 0,0 0 0 0 0,0 0 0 0 0,1 0 0 0 0,-1 0 0 0 0,0 0 0 0 0,1-1 0 0 0,7 0 0 0 0,0-1 0 0 0,0-1 0 0 0,0 0 0 0 0,0 0 0 0 0,-1 0 0 0 0,1-1 0 0 0,10-8 0 0 0,47-36 0 0 0,-65 48 0 0 0,105-93 0 0 0,-17 15 0 0 0,-62 59 0 0 0,-25 19 0 0 0,-1-1 0 0 0,0 1 0 0 0,1 0 0 0 0,-1 0 0 0 0,0-1 0 0 0,0 1 0 0 0,1 0 0 0 0,-1 0 0 0 0,1 0 0 0 0,-1 0 0 0 0,0 0 0 0 0,1-1 0 0 0,-1 1 0 0 0,0 0 0 0 0,1 0 0 0 0,-1 0 0 0 0,1 0 0 0 0,-1 0 0 0 0,0 0 0 0 0,1 0 0 0 0,-1 0 0 0 0,1 1 0 0 0,0 0 0 0 0,-1 0 0 0 0,1 0 0 0 0,-1 0 0 0 0,1 0 0 0 0,-1 0 0 0 0,0 0 0 0 0,1 0 0 0 0,-1 0 0 0 0,0 0 0 0 0,0 0 0 0 0,0 0 0 0 0,0 0 0 0 0,0 1 0 0 0,0-1 0 0 0,0 0 0 0 0,0 0 0 0 0,-1 1 0 0 0,-4 26 0 0 0,4-21 0 0 0,-6 21 0 0 0,3-13 0 0 0,0 0 0 0 0,-1 22 0 0 0,4-34 0 0 0,1 0 0 0 0,0 0 0 0 0,0 0 0 0 0,0 0 0 0 0,1 0 0 0 0,-1 0 0 0 0,1 0 0 0 0,-1 0 0 0 0,1 0 0 0 0,0 0 0 0 0,0 0 0 0 0,0 0 0 0 0,1 0 0 0 0,-1 0 0 0 0,1-1 0 0 0,0 1 0 0 0,3 3 0 0 0,-4-4 0 0 0,1-1 0 0 0,-1 0 0 0 0,1 0 0 0 0,0 0 0 0 0,-1 0 0 0 0,1 0 0 0 0,0 0 0 0 0,0 0 0 0 0,-1 0 0 0 0,1-1 0 0 0,0 1 0 0 0,0-1 0 0 0,0 1 0 0 0,0-1 0 0 0,0 0 0 0 0,0 0 0 0 0,0 0 0 0 0,0 0 0 0 0,0 0 0 0 0,0 0 0 0 0,0-1 0 0 0,0 1 0 0 0,0 0 0 0 0,0-1 0 0 0,-1 0 0 0 0,1 1 0 0 0,0-1 0 0 0,2-2 0 0 0,6-2 0 0 0,-2-1 0 0 0,1 1 0 0 0,0-2 0 0 0,7-7 0 0 0,-9 7 0 0 0,22-17 0 0 0,-1-1 0 0 0,40-48 0 0 0,-22 10 0 0 0,-3-2 0 0 0,-3-2 0 0 0,50-112 0 0 0,-89 176 0 0 0,1 0 0 0 0,-1 0 0 0 0,0 0 0 0 0,1 0 0 0 0,-1-1 0 0 0,0 1 0 0 0,-1-1 0 0 0,2-5 0 0 0,-4 4 0 0 0,0 6 0 0 0,-2 3 0 0 0,-7 13 0 0 0,1 0 0 0 0,1 0 0 0 0,1 1 0 0 0,-10 27 0 0 0,-1 4 0 0 0,14-38 0 0 0,-132 312 0 0 0,123-292 0 0 0,-25 40 0 0 0,19-36 0 0 0,15-23 0 0 0,4-12 0 0 0,1 0 0 0 0,0 0 0 0 0,0 0 0 0 0,0 1 0 0 0,0-1 0 0 0,0 0 0 0 0,0 0 0 0 0,-1 0 0 0 0,1 1 0 0 0,0-1 0 0 0,0 0 0 0 0,0 0 0 0 0,0 0 0 0 0,0 1 0 0 0,0-1 0 0 0,0 0 0 0 0,0 0 0 0 0,0 1 0 0 0,0-1 0 0 0,0 0 0 0 0,0 0 0 0 0,0 1 0 0 0,0-1 0 0 0,0 0 0 0 0,1 0 0 0 0,-1 0 0 0 0,0 1 0 0 0,0-1 0 0 0,0 0 0 0 0,0 0 0 0 0,0 0 0 0 0,0 1 0 0 0,1-1 0 0 0,-1 0 0 0 0,0 0 0 0 0,0 0 0 0 0,0 0 0 0 0,0 1 0 0 0,1-1 0 0 0,-1 0 0 0 0,0 0 0 0 0,0 0 0 0 0,0 0 0 0 0,1 0 0 0 0,-1 0 0 0 0,0 0 0 0 0,0 0 0 0 0,1 0 0 0 0,-1 1 0 0 0,0-1 0 0 0,0 0 0 0 0,0 0 0 0 0,1 0 0 0 0,-1 0 0 0 0,0 0 0 0 0,0-1 0 0 0,1 1 0 0 0,-1 0 0 0 0,0 0 0 0 0,0 0 0 0 0,1 0 0 0 0,-1 0 0 0 0,0 0 0 0 0,0 0 0 0 0,0 0 0 0 0,1 0 0 0 0,-1-1 0 0 0,3 0 0 0 0,0 0 0 0 0,0-1 0 0 0,0 1 0 0 0,0-1 0 0 0,0 0 0 0 0,0 0 0 0 0,0 0 0 0 0,3-3 0 0 0,20-23 0 0 0,-21 24 0 0 0,48-57 0 0 0,-11 13 0 0 0,85-77 0 0 0,-106 108 0 0 0,-6 4 0 0 0,1 0 0 0 0,32-19 0 0 0,-48 32 0 0 0,0 0 0 0 0,1 0 0 0 0,-1 0 0 0 0,0-1 0 0 0,1 1 0 0 0,-1 0 0 0 0,0 0 0 0 0,1 0 0 0 0,-1 0 0 0 0,0-1 0 0 0,1 1 0 0 0,-1 0 0 0 0,0 0 0 0 0,1 0 0 0 0,-1 0 0 0 0,0 0 0 0 0,1 0 0 0 0,-1 0 0 0 0,0 0 0 0 0,1 0 0 0 0,-1 0 0 0 0,0 0 0 0 0,1 0 0 0 0,-1 0 0 0 0,0 0 0 0 0,1 1 0 0 0,-1-1 0 0 0,0 0 0 0 0,1 0 0 0 0,-1 0 0 0 0,0 0 0 0 0,0 1 0 0 0,1-1 0 0 0,-1 0 0 0 0,0 0 0 0 0,1 1 0 0 0,-1-1 0 0 0,0 0 0 0 0,0 0 0 0 0,0 1 0 0 0,1-1 0 0 0,-1 0 0 0 0,0 1 0 0 0,2 10 0 0 0,-2-10 0 0 0,-1 5 0 0 0,0 1 0 0 0,0-1 0 0 0,0 0 0 0 0,-1 1 0 0 0,1-1 0 0 0,-1 0 0 0 0,-1 0 0 0 0,1 0 0 0 0,-1 0 0 0 0,0-1 0 0 0,-7 10 0 0 0,-3 2 0 0 0,-1-1 0 0 0,-18 18 0 0 0,-6 4 0 0 0,23-25 0 0 0,10-6 0 0 0,1 1 0 0 0,3-7 0 0 0,0 0 0 0 0,0 1 0 0 0,1-1 0 0 0,-1 1 0 0 0,1-1 0 0 0,-1 1 0 0 0,1-1 0 0 0,0 1 0 0 0,0-1 0 0 0,0 1 0 0 0,0 0 0 0 0,0-1 0 0 0,0 1 0 0 0,0-1 0 0 0,0 1 0 0 0,0-1 0 0 0,1 1 0 0 0,-1 0 0 0 0,1-1 0 0 0,-1 1 0 0 0,1-1 0 0 0,-1 0 0 0 0,1 1 0 0 0,2 2 0 0 0,0 1 0 0 0,-2-3 0 0 0,-1 0 0 0 0,1 0 0 0 0,0-1 0 0 0,0 1 0 0 0,0 0 0 0 0,0-1 0 0 0,0 1 0 0 0,1-1 0 0 0,-1 1 0 0 0,0-1 0 0 0,1 0 0 0 0,-1 1 0 0 0,1-1 0 0 0,0 0 0 0 0,-1 0 0 0 0,1 0 0 0 0,2 1 0 0 0,1 0 0 0 0,0 1 0 0 0,1-1 0 0 0,0 1 0 0 0,-1-1 0 0 0,1-1 0 0 0,0 1 0 0 0,0-1 0 0 0,0 0 0 0 0,0 0 0 0 0,0-1 0 0 0,1 0 0 0 0,-1 0 0 0 0,0 0 0 0 0,0-1 0 0 0,0 0 0 0 0,0 0 0 0 0,0 0 0 0 0,9-4 0 0 0,-5 1 0 0 0,0 0 0 0 0,0-1 0 0 0,-1 0 0 0 0,0 0 0 0 0,0-1 0 0 0,0 0 0 0 0,0 0 0 0 0,-1-1 0 0 0,10-11 0 0 0,-4 3 0 0 0,-1 1 0 0 0,-1-1 0 0 0,14-19 0 0 0,41-67 0 0 0,-52 80 0 0 0,0 2 0 0 0,2-1 0 0 0,0 2 0 0 0,27-22 0 0 0,-36 35 0 0 0,-8 5 0 0 0,1 0 0 0 0,-1 0 0 0 0,1 0 0 0 0,-1 0 0 0 0,0 1 0 0 0,1-1 0 0 0,-1 0 0 0 0,1 0 0 0 0,-1 0 0 0 0,0 0 0 0 0,1 1 0 0 0,-1-1 0 0 0,1 0 0 0 0,-1 0 0 0 0,0 1 0 0 0,1-1 0 0 0,-1 0 0 0 0,0 1 0 0 0,1-1 0 0 0,3 5 0 0 0,-1 0 0 0 0,1 1 0 0 0,-1-1 0 0 0,0 0 0 0 0,-1 1 0 0 0,3 6 0 0 0,12 39 0 0 0,-14-38 0 0 0,4 10 0 0 0,-1 0 0 0 0,-2 1 0 0 0,0-1 0 0 0,-1 1 0 0 0,-1 27 0 0 0,-2-39 0 0 0,0-9 0 0 0,0-1 0 0 0,0 1 0 0 0,0 0 0 0 0,0 0 0 0 0,0-1 0 0 0,0 1 0 0 0,-1 0 0 0 0,1-1 0 0 0,-1 1 0 0 0,0 0 0 0 0,0-1 0 0 0,0 1 0 0 0,0-1 0 0 0,0 1 0 0 0,0-1 0 0 0,-1 0 0 0 0,1 1 0 0 0,-1-1 0 0 0,0 0 0 0 0,0 0 0 0 0,1 0 0 0 0,-5 3 0 0 0,5-4 0 0 0,-1 0 0 0 0,1 0 0 0 0,-1 0 0 0 0,0-1 0 0 0,1 1 0 0 0,-1 0 0 0 0,0-1 0 0 0,1 1 0 0 0,-1-1 0 0 0,0 1 0 0 0,1-1 0 0 0,-1 0 0 0 0,0 0 0 0 0,0 0 0 0 0,0 0 0 0 0,1 0 0 0 0,-1 0 0 0 0,-3-1 0 0 0,1 0 0 0 0,-1-1 0 0 0,1 1 0 0 0,0-1 0 0 0,-8-5 0 0 0,7 5 0 0 0,3 1 0 0 0,0 0 0 0 0,1-1 0 0 0,-1 1 0 0 0,0 0 0 0 0,0 0 0 0 0,1-1 0 0 0,-1 1 0 0 0,1-1 0 0 0,-1 1 0 0 0,1-1 0 0 0,0 0 0 0 0,0 0 0 0 0,0 1 0 0 0,0-1 0 0 0,0 0 0 0 0,0 0 0 0 0,0 0 0 0 0,0 0 0 0 0,1 0 0 0 0,-1-3 0 0 0,1 3 0 0 0,-1-1 0 0 0,1 0 0 0 0,1 1 0 0 0,-1-1 0 0 0,0 0 0 0 0,1 1 0 0 0,-1-1 0 0 0,1 0 0 0 0,0 1 0 0 0,0-1 0 0 0,0 1 0 0 0,0-1 0 0 0,1 1 0 0 0,-1 0 0 0 0,4-5 0 0 0,5-5 0 0 0,0 0 0 0 0,1 1 0 0 0,1 0 0 0 0,0 1 0 0 0,0 0 0 0 0,20-11 0 0 0,-10 8 0 0 0,0 1 0 0 0,1 1 0 0 0,31-10 0 0 0,-44 18 0 0 0,-1 0 0 0 0,1 1 0 0 0,0 0 0 0 0,0 1 0 0 0,0 0 0 0 0,12 0 0 0 0,-16 1 0 0 0,-1 1 0 0 0,1-1 0 0 0,-1 1 0 0 0,0 0 0 0 0,1 1 0 0 0,-1 0 0 0 0,0 0 0 0 0,0 0 0 0 0,0 0 0 0 0,0 1 0 0 0,0-1 0 0 0,7 7 0 0 0,-10-7 0 0 0,1 1 0 0 0,-1-1 0 0 0,0 1 0 0 0,0-1 0 0 0,-1 1 0 0 0,1 0 0 0 0,0 0 0 0 0,-1 0 0 0 0,0 0 0 0 0,0 0 0 0 0,0 0 0 0 0,0 0 0 0 0,0 0 0 0 0,-1 1 0 0 0,1-1 0 0 0,-1 0 0 0 0,0 0 0 0 0,0 4 0 0 0,0 8 0 0 0,-1 0 0 0 0,-4 22 0 0 0,4-35 0 0 0,-4 20 0 0 0,0 0 0 0 0,-2 0 0 0 0,-13 30 0 0 0,-36 61 0 0 0,44-90 0 0 0,-105 191 0 0 0,83-157-64 0 0,33-56-273 0 0,1-1-138 0 0,-2-11-681 0 0,3 0 87 0 0,0 1-1 0 0,3-15 1 0 0,-1 7 60 0 0,2-13-526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1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24879 0 0,'0'-1'57'0'0,"-1"1"0"0"0,0 0 0 0 0,1-1 0 0 0,-1 1 0 0 0,1-1 0 0 0,-1 1-1 0 0,0-1 1 0 0,1 1 0 0 0,-1-1 0 0 0,1 1 0 0 0,-1-1 0 0 0,1 1 0 0 0,0-1 0 0 0,-1 0 0 0 0,1 1 0 0 0,-1-1 0 0 0,1 0 0 0 0,0 1-1 0 0,0-1 1 0 0,-1 0 0 0 0,1 1 0 0 0,0-1 0 0 0,0 0 0 0 0,0 0 0 0 0,0 1 0 0 0,0-1 0 0 0,0 0 0 0 0,0 0 0 0 0,0 1-1 0 0,0-1 1 0 0,0 0 0 0 0,0 1 0 0 0,1-1 0 0 0,-1 0 0 0 0,0 0 0 0 0,0 1 0 0 0,1-1 0 0 0,-1 0 0 0 0,0 1 0 0 0,1-1-1 0 0,-1 1 1 0 0,2-2 0 0 0,1-1 135 0 0,1 0 1 0 0,-1 0-1 0 0,1 0 0 0 0,0 1 0 0 0,7-4 0 0 0,5-4 854 0 0,-13 8-829 0 0,0 0-1 0 0,0 0 0 0 0,0 0 0 0 0,0 1 0 0 0,0-1 0 0 0,0 1 1 0 0,0 0-1 0 0,1 0 0 0 0,3-1 0 0 0,33-3-1069 0 0,-36 7-1599 0 0,5 3-7787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85 128 24879 0 0,'9'-15'2497'0'0,"-4"3"-2193"0"0,-4 11 72 0 0,-1 1 114 0 0,0 0 19 0 0,-5 11 515 0 0,-31 71-380 0 0,23-53-314 0 0,0 0-1 0 0,-16 60 0 0 0,28-84-329 0 0,0 1 0 0 0,0 0 0 0 0,1 0 0 0 0,-1 0 0 0 0,1 0 0 0 0,0 0 0 0 0,2 7 0 0 0,-2-12 0 0 0,0 1 0 0 0,0-1 0 0 0,1 0 0 0 0,-1 0 0 0 0,1 0 0 0 0,-1 1 0 0 0,1-1 0 0 0,-1 0 0 0 0,1 0 0 0 0,0 0 0 0 0,0 0 0 0 0,-1 0 0 0 0,1 0 0 0 0,0 0 0 0 0,0 0 0 0 0,0 0 0 0 0,0 0 0 0 0,0-1 0 0 0,0 1 0 0 0,0 0 0 0 0,1-1 0 0 0,-1 1 0 0 0,0-1 0 0 0,0 1 0 0 0,0-1 0 0 0,1 1 0 0 0,-1-1 0 0 0,0 0 0 0 0,0 0 0 0 0,1 0 0 0 0,-1 0 0 0 0,0 1 0 0 0,1-2 0 0 0,-1 1 0 0 0,0 0 0 0 0,0 0 0 0 0,1 0 0 0 0,1-1 0 0 0,5-1 0 0 0,-1 0 0 0 0,1 0 0 0 0,-1-1 0 0 0,0 0 0 0 0,0 0 0 0 0,0 0 0 0 0,0-1 0 0 0,-1 0 0 0 0,0-1 0 0 0,7-4 0 0 0,-4 0 0 0 0,-1 1 0 0 0,1-1 0 0 0,-2-1 0 0 0,1 0 0 0 0,10-18 0 0 0,-6 6 0 0 0,-1-1 0 0 0,-2-1 0 0 0,0 1 0 0 0,-2-2 0 0 0,8-36 0 0 0,-13 52 0 0 0,0-4 0 0 0,0 1 0 0 0,1-24 0 0 0,-3 33 0 0 0,0 0 0 0 0,0 1 0 0 0,0-1 0 0 0,0 1 0 0 0,-1-1 0 0 0,1 0 0 0 0,-1 1 0 0 0,0-1 0 0 0,0 1 0 0 0,0 0 0 0 0,0-1 0 0 0,0 1 0 0 0,0 0 0 0 0,0-1 0 0 0,-1 1 0 0 0,1 0 0 0 0,-1 0 0 0 0,0 0 0 0 0,-4-3 0 0 0,5 4 0 0 0,0 1 0 0 0,0-1 0 0 0,0 1 0 0 0,0-1 0 0 0,-1 1 0 0 0,1 0 0 0 0,0-1 0 0 0,0 1 0 0 0,-1 0 0 0 0,1 0 0 0 0,0 0 0 0 0,-1 0 0 0 0,1 0 0 0 0,0 0 0 0 0,0 0 0 0 0,-1 0 0 0 0,1 1 0 0 0,0-1 0 0 0,0 1 0 0 0,-1-1 0 0 0,1 1 0 0 0,0-1 0 0 0,0 1 0 0 0,0-1 0 0 0,0 1 0 0 0,0 0 0 0 0,0 0 0 0 0,0 0 0 0 0,-1 1 0 0 0,-2 1 0 0 0,1 0 0 0 0,0 0 0 0 0,0 0 0 0 0,0 1 0 0 0,1-1 0 0 0,-1 1 0 0 0,-1 4 0 0 0,2-4 0 0 0,0 1 0 0 0,1-1 0 0 0,-1 0 0 0 0,1 0 0 0 0,1 1 0 0 0,-1-1 0 0 0,0 0 0 0 0,1 1 0 0 0,0-1 0 0 0,0 1 0 0 0,0-1 0 0 0,1 1 0 0 0,-1-1 0 0 0,1 0 0 0 0,2 6 0 0 0,-2-7 0 0 0,0-1 0 0 0,0 0 0 0 0,0 1 0 0 0,0-1 0 0 0,0 0 0 0 0,1 0 0 0 0,-1 0 0 0 0,1 0 0 0 0,0 0 0 0 0,0 0 0 0 0,-1 0 0 0 0,1-1 0 0 0,0 1 0 0 0,0 0 0 0 0,1-1 0 0 0,-1 0 0 0 0,0 0 0 0 0,0 1 0 0 0,1-1 0 0 0,-1 0 0 0 0,0-1 0 0 0,1 1 0 0 0,-1 0 0 0 0,1-1 0 0 0,-1 0 0 0 0,1 1 0 0 0,0-1 0 0 0,2 0 0 0 0,18-1 0 0 0,37-7 0 0 0,3 0 0 0 0,-43 6 0 0 0,-4 0 0 0 0,24 2 0 0 0,-36 0 0 0 0,0 0 0 0 0,-1 0 0 0 0,1 1 0 0 0,0 0 0 0 0,-1-1 0 0 0,1 1 0 0 0,-1 1 0 0 0,1-1 0 0 0,-1 1 0 0 0,1-1 0 0 0,-1 1 0 0 0,3 2 0 0 0,-4-2 0 0 0,0 0 0 0 0,-1-1 0 0 0,1 1 0 0 0,-1 0 0 0 0,1 1 0 0 0,-1-1 0 0 0,0 0 0 0 0,0 0 0 0 0,0 0 0 0 0,0 1 0 0 0,0-1 0 0 0,-1 1 0 0 0,1-1 0 0 0,-1 0 0 0 0,1 1 0 0 0,-1-1 0 0 0,0 1 0 0 0,0-1 0 0 0,0 1 0 0 0,0-1 0 0 0,0 1 0 0 0,-1-1 0 0 0,0 3 0 0 0,-1 6 0 0 0,-1-1 0 0 0,0 0 0 0 0,-9 18 0 0 0,7-17 0 0 0,-21 43 0 0 0,22-48 0 0 0,1 0 0 0 0,-1 0 0 0 0,-1 0 0 0 0,1-1 0 0 0,-1 1 0 0 0,-5 4 0 0 0,3-7 0 0 0,6-8 0 0 0,4-6 0 0 0,-1 6 0 0 0,1-1 0 0 0,0 1 0 0 0,1 0 0 0 0,-1 0 0 0 0,1 0 0 0 0,7-8 0 0 0,8-10 0 0 0,-7 10 0 0 0,-1 0 0 0 0,1 1 0 0 0,20-16 0 0 0,-19 17 0 0 0,6-5 0 0 0,1 2 0 0 0,0 0 0 0 0,2 1 0 0 0,-1 1 0 0 0,29-11 0 0 0,-46 21 0 0 0,1 0 0 0 0,-1 1 0 0 0,1 0 0 0 0,-1 0 0 0 0,1 0 0 0 0,0 0 0 0 0,0 1 0 0 0,-1-1 0 0 0,1 1 0 0 0,0 0 0 0 0,6 2 0 0 0,-9-2 0 0 0,1 1 0 0 0,-1 0 0 0 0,0-1 0 0 0,1 1 0 0 0,-1 0 0 0 0,0 1 0 0 0,0-1 0 0 0,0 0 0 0 0,0 1 0 0 0,0-1 0 0 0,0 1 0 0 0,0-1 0 0 0,0 1 0 0 0,-1 0 0 0 0,1 0 0 0 0,-1 0 0 0 0,1 0 0 0 0,-1 0 0 0 0,0 0 0 0 0,1 0 0 0 0,-1 1 0 0 0,1 4 0 0 0,1 2 0 0 0,-1 0 0 0 0,0 0 0 0 0,-1 1 0 0 0,0-1 0 0 0,0 1 0 0 0,-1-1 0 0 0,0 1 0 0 0,-2 13 0 0 0,-1-7 0 0 0,0-1 0 0 0,0 0 0 0 0,-2 0 0 0 0,-8 20 0 0 0,11-30 0 0 0,0-2 0 0 0,1 1 0 0 0,-1-1 0 0 0,0 0 0 0 0,-1 0 0 0 0,-4 5 0 0 0,7-8 0 0 0,0 0 0 0 0,0 0 0 0 0,0 1 0 0 0,0-1 0 0 0,0 0 0 0 0,0 0 0 0 0,0 0 0 0 0,0 0 0 0 0,0 0 0 0 0,0 0 0 0 0,0 0 0 0 0,0 0 0 0 0,0 0 0 0 0,0 0 0 0 0,0 0 0 0 0,0 0 0 0 0,0 0 0 0 0,0 0 0 0 0,0 0 0 0 0,0 0 0 0 0,0 1 0 0 0,0-1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0,0-1 0 0 0,0 1 0 0 0,0 0 0 0 0,0 0 0 0 0,0 0 0 0 0,0 0 0 0 0,0 0 0 0 0,0 0 0 0 0,0 0 0 0 0,0 0 0 0 0,0 0 0 0 0,-1 0 0 0 0,1 0 0 0 0,0-7 0 0 0,4-9 0 0 0,62-121-1318 0 0,-53 113 196 0 0,2 1 0 0 0,0 1 0 0 0,30-32-1 0 0,-20 29-8430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1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166 332 15663 0 0,'2'0'356'0'0,"1"0"-251"0"0,1 0 0 0 0,-1 0 0 0 0,0 0 0 0 0,1-1 0 0 0,-1 0 1 0 0,0 1-1 0 0,0-1 0 0 0,1 0 0 0 0,-1-1 0 0 0,0 1 0 0 0,0 0 0 0 0,0-1 0 0 0,5-3 0 0 0,6-5 810 0 0,19-18 1 0 0,-14 12 1396 0 0,-8 8-1120 0 0,-1 0 0 0 0,-1-1 0 0 0,18-20 0 0 0,-25 26-1026 0 0,0 0 0 0 0,0 0 1 0 0,0-1-1 0 0,0 1 0 0 0,0-1 0 0 0,-1 1 1 0 0,1-1-1 0 0,-1 0 0 0 0,0 0 0 0 0,0 1 0 0 0,-1-1 1 0 0,1 0-1 0 0,-1 0 0 0 0,0 0 0 0 0,0 0 0 0 0,0 0 1 0 0,0 1-1 0 0,-2-7 0 0 0,2 8-118 0 0,-1-1 0 0 0,1 1 1 0 0,-1 0-1 0 0,0-1 0 0 0,0 1 0 0 0,0 0 0 0 0,-1 0 0 0 0,1-1 0 0 0,0 1 1 0 0,-1 0-1 0 0,1 0 0 0 0,-1 0 0 0 0,0 1 0 0 0,1-1 0 0 0,-1 0 1 0 0,0 1-1 0 0,0-1 0 0 0,0 1 0 0 0,-1-1 0 0 0,1 1 0 0 0,0 0 1 0 0,0 0-1 0 0,-1 0 0 0 0,-2 0 0 0 0,2 0 11 0 0,-1 0 1 0 0,0 1-1 0 0,0 0 0 0 0,0-1 0 0 0,0 1 1 0 0,0 1-1 0 0,1-1 0 0 0,-1 1 0 0 0,0-1 1 0 0,0 1-1 0 0,0 0 0 0 0,1 0 0 0 0,-1 1 1 0 0,1-1-1 0 0,-5 3 0 0 0,-17 11-59 0 0,1 0 0 0 0,0 1 0 0 0,2 2 0 0 0,-22 21 0 0 0,29-25 0 0 0,1 1 0 0 0,1 0 0 0 0,0 1 0 0 0,1 1 0 0 0,1 0 0 0 0,-13 27 0 0 0,22-41 0 0 0,1 0 0 0 0,-1 0 0 0 0,1 0 0 0 0,0-1 0 0 0,0 2 0 0 0,0-1 0 0 0,1 0 0 0 0,-1 0 0 0 0,1 0 0 0 0,-1 0 0 0 0,1 0 0 0 0,0 0 0 0 0,0 1 0 0 0,1-1 0 0 0,-1 0 0 0 0,1 4 0 0 0,5 2 0 0 0,-5-8 0 0 0,0 0 0 0 0,0 0 0 0 0,1 0 0 0 0,-1-1 0 0 0,0 1 0 0 0,1-1 0 0 0,-1 1 0 0 0,1-1 0 0 0,-1 1 0 0 0,1-1 0 0 0,-1 0 0 0 0,1 1 0 0 0,-1-1 0 0 0,1 0 0 0 0,-1 0 0 0 0,2 0 0 0 0,27-4 0 0 0,-24 2 0 0 0,6 0 0 0 0,0-2 0 0 0,0 1 0 0 0,-1-2 0 0 0,1 0 0 0 0,-1 0 0 0 0,0-1 0 0 0,-1 0 0 0 0,11-8 0 0 0,12-12 0 0 0,31-30 0 0 0,-11 9 0 0 0,-43 38 0 0 0,3-3 0 0 0,-11 11 0 0 0,-8 7 0 0 0,-14 18 0 0 0,0 0 0 0 0,2 1 0 0 0,0 0 0 0 0,-21 45 0 0 0,38-68 0 0 0,0-1 0 0 0,0 1 0 0 0,0 0 0 0 0,1 0 0 0 0,-1 0 0 0 0,0 0 0 0 0,1 0 0 0 0,-1 0 0 0 0,1 0 0 0 0,0 0 0 0 0,0-1 0 0 0,0 1 0 0 0,0 0 0 0 0,0 0 0 0 0,0 0 0 0 0,0 0 0 0 0,0 0 0 0 0,1 0 0 0 0,-1 0 0 0 0,1 0 0 0 0,0 0 0 0 0,-1 0 0 0 0,2 2 0 0 0,6 2 0 0 0,-5-4 0 0 0,0-1 0 0 0,1 0 0 0 0,-1 0 0 0 0,0 0 0 0 0,1-1 0 0 0,-1 1 0 0 0,1-1 0 0 0,0 0 0 0 0,-1 0 0 0 0,1 0 0 0 0,-1 0 0 0 0,1-1 0 0 0,-1 0 0 0 0,1 1 0 0 0,-1-1 0 0 0,1 0 0 0 0,3-2 0 0 0,10-4 0 0 0,32-18 0 0 0,-44 22 0 0 0,12-7 0 0 0,-1-1 0 0 0,0-1 0 0 0,0 0 0 0 0,-2-1 0 0 0,1 0 0 0 0,-2-2 0 0 0,22-27 0 0 0,0-9 0 0 0,31-62 0 0 0,-53 89 0 0 0,3-10 0 0 0,-12 25 0 0 0,0-1 0 0 0,1 1 0 0 0,7-11 0 0 0,-18 30 0 0 0,-1-1 0 0 0,2 1 0 0 0,-1 1 0 0 0,1-1 0 0 0,1 1 0 0 0,-5 16 0 0 0,7-21 0 0 0,0 1 0 0 0,1 0 0 0 0,0 0 0 0 0,0-1 0 0 0,1 1 0 0 0,0 0 0 0 0,0 0 0 0 0,1 0 0 0 0,-1 0 0 0 0,1 0 0 0 0,1-1 0 0 0,0 1 0 0 0,4 12 0 0 0,-6-17 0 0 0,1 2 0 0 0,9 4 0 0 0,33 16 0 0 0,-41-22 0 0 0,1 0 0 0 0,0 0 0 0 0,-1 1 0 0 0,0-1 0 0 0,0 1 0 0 0,1-1 0 0 0,-1 1 0 0 0,-1 0 0 0 0,1 0 0 0 0,0 0 0 0 0,-1 0 0 0 0,1 0 0 0 0,-1 0 0 0 0,0 0 0 0 0,0 0 0 0 0,0 0 0 0 0,-1 1 0 0 0,1-1 0 0 0,-1 0 0 0 0,0 1 0 0 0,1-1 0 0 0,-2 0 0 0 0,1 1 0 0 0,0-1 0 0 0,-1 0 0 0 0,0 5 0 0 0,-3 9 0 0 0,-1-1 0 0 0,-1 0 0 0 0,-14 31 0 0 0,11-27 0 0 0,7-15 0 0 0,0-1 0 0 0,1 1 0 0 0,0 0 0 0 0,-1 6 0 0 0,1-8 0 0 0,1-3 0 0 0,0 0 0 0 0,0 1 0 0 0,0-1 0 0 0,0 1 0 0 0,0-1 0 0 0,0 1 0 0 0,-1-1 0 0 0,1 1 0 0 0,0-1 0 0 0,1 1 0 0 0,-1-1 0 0 0,0 1 0 0 0,0-1 0 0 0,0 1 0 0 0,0-1 0 0 0,0 1 0 0 0,0-1 0 0 0,0 1 0 0 0,1-1 0 0 0,-1 1 0 0 0,0-1 0 0 0,0 0 0 0 0,1 1 0 0 0,-1-1 0 0 0,0 1 0 0 0,1-1 0 0 0,-1 0 0 0 0,0 1 0 0 0,1-1 0 0 0,-1 0 0 0 0,1 1 0 0 0,-1-1 0 0 0,1 0 0 0 0,-1 0 0 0 0,0 1 0 0 0,1-1 0 0 0,-1 0 0 0 0,1 0 0 0 0,-1 0 0 0 0,1 0 0 0 0,-1 0 0 0 0,1 0 0 0 0,-1 0 0 0 0,1 0 0 0 0,-1 0 0 0 0,1 0 0 0 0,-1 0 0 0 0,1 0 0 0 0,0 0 0 0 0,0 0 0 0 0,8-1 0 0 0,1-1 0 0 0,-1-1 0 0 0,0 1 0 0 0,0-1 0 0 0,0-1 0 0 0,15-7 0 0 0,-22 10 0 0 0,9-6 0 0 0,0 0 0 0 0,-1-1 0 0 0,0 0 0 0 0,-1 0 0 0 0,0-1 0 0 0,12-15 0 0 0,5-4 0 0 0,-16 18 0 0 0,49-53 0 0 0,-52 55 0 0 0,-1 0 0 0 0,0-1 0 0 0,-1 1 0 0 0,0-1 0 0 0,0-1 0 0 0,4-11 0 0 0,-8 19-93 0 0,0-1 0 0 0,0 0 1 0 0,-1 0-1 0 0,1 0 0 0 0,-1 0 0 0 0,0 1 1 0 0,0-1-1 0 0,0 0 0 0 0,0 0 0 0 0,0 0 1 0 0,0 0-1 0 0,-1 0 0 0 0,0 0 0 0 0,1 0 0 0 0,-1 1 1 0 0,0-1-1 0 0,0 0 0 0 0,-1 1 0 0 0,1-1 1 0 0,0 0-1 0 0,-3-2 0 0 0,1 1-515 0 0,-1 0 0 0 0,1 1-1 0 0,-1-1 1 0 0,0 1 0 0 0,-1 0-1 0 0,1 0 1 0 0,0 0 0 0 0,-1 1 0 0 0,0-1-1 0 0,-8-2 1 0 0,-11-4-9260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2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11975 0 0,'0'0'267'0'0,"0"0"42"0"0,0 0 17 0 0,0 0-28 0 0,2-1-196 0 0,35-9 172 0 0,-8 1 894 0 0,17-13-560 0 0,-34 17 512 0 0,22-11-1 0 0,-6 2 130 0 0,-20 9-806 0 0,-8 5-436 0 0,1-1-1 0 0,0 0 1 0 0,-1 1 0 0 0,1-1-1 0 0,-1 1 1 0 0,1 0 0 0 0,0-1-1 0 0,0 1 1 0 0,-1 0 0 0 0,1-1-1 0 0,0 1 1 0 0,-1 0 0 0 0,1 0-1 0 0,0-1 1 0 0,0 1 0 0 0,0 0 0 0 0,-1 0-1 0 0,1 0 1 0 0,0 0 0 0 0,0 0-1 0 0,-1 0 1 0 0,1 0 0 0 0,0 0-1 0 0,1 1 1 0 0,6-1 63 0 0,-8-1-21 0 0,1 1 0 0 0,-1 0 0 0 0,0-1 0 0 0,1 1-1 0 0,-1 0 1 0 0,1 0 0 0 0,-1-1 0 0 0,1 1 0 0 0,-1 0 0 0 0,1 0 0 0 0,-1 0-1 0 0,1 0 1 0 0,-1 0 0 0 0,1-1 0 0 0,-1 1 0 0 0,1 0 0 0 0,0 0 0 0 0,-1 0-1 0 0,1 1 1 0 0,-1-1 0 0 0,1 0 0 0 0,-1 0 0 0 0,1 0 0 0 0,-1 0 0 0 0,1 0-1 0 0,-1 1 1 0 0,2-1 0 0 0,-1 1 394 0 0,3-3-317 0 0,-2 1-123 0 0,0 0 0 0 0,0 0 0 0 0,0 1 0 0 0,0-1 0 0 0,0 1 0 0 0,0-1 0 0 0,0 1 0 0 0,0 0 0 0 0,0 0 0 0 0,0 0 0 0 0,0 0 0 0 0,4 1 0 0 0,18-3-3 0 0,-16 2 0 0 0,-1-1 0 0 0,1 1 0 0 0,8 1 0 0 0,-9 0 99 0 0,0-1 1 0 0,0 0-1 0 0,12-2 0 0 0,18 0 944 0 0,-23 2-839 0 0,0 0-1 0 0,22-2 1 0 0,-3-1-207 0 0,-7-2 3 0 0,-23 4 0 0 0,1 0 0 0 0,-1 0 0 0 0,0 1 0 0 0,1-1 0 0 0,-1 1 0 0 0,1 0 0 0 0,-1 0 0 0 0,1 0 0 0 0,-1 0 0 0 0,1 0 0 0 0,3 2 0 0 0,-5-2 0 0 0,0 1 0 0 0,1 0 0 0 0,0 0 0 0 0,0 0 0 0 0,0 0 0 0 0,0-1 0 0 0,0 0 0 0 0,0 0 0 0 0,0 1 0 0 0,-1-2 0 0 0,1 1 0 0 0,0 0 0 0 0,4-1 0 0 0,8 0 0 0 0,-3-1 0 0 0,-8 1 0 0 0,-1 1 0 0 0,0-1 0 0 0,0 1 0 0 0,0 0 0 0 0,0 0 0 0 0,0 0 0 0 0,1 1 0 0 0,-1-1 0 0 0,0 1 0 0 0,0 0 0 0 0,0 0 0 0 0,3 1 0 0 0,6 1 0 0 0,0-1 0 0 0,22 2 0 0 0,8 2 0 0 0,-36-6 3 0 0,-1 1 1 0 0,1-1-1 0 0,0 0 0 0 0,-1-1 0 0 0,1 1 1 0 0,10-3-1 0 0,-9 1 178 0 0,0 1 1 0 0,0 0 0 0 0,0 1-1 0 0,9-1 1 0 0,-8 2 38 0 0,-1 0 0 0 0,1-1 1 0 0,-1-1-1 0 0,15-1 0 0 0,10 0-200 0 0,-26 2-21 0 0,0 0 0 0 0,0-1 1 0 0,-1 1-1 0 0,9-3 0 0 0,-1 1 1 0 0,1 0 0 0 0,0 0 0 0 0,18 1 0 0 0,5-1 0 0 0,36 5 0 0 0,-33-3 0 0 0,-25 1 0 0 0,0-2 0 0 0,0 1 0 0 0,16-4 0 0 0,4-2 0 0 0,47-1 0 0 0,31-5 0 0 0,-96 9 0 0 0,0 0 0 0 0,28 1 0 0 0,-25 1 0 0 0,-1-1 0 0 0,1-1 0 0 0,20-6 0 0 0,27-4 0 0 0,-16 6 0 0 0,-15 1 0 0 0,1 2 0 0 0,71 1 0 0 0,-48 3 0 0 0,3-1 0 0 0,116 24 0 0 0,-65-7 0 0 0,-57-6 0 0 0,-34-5 0 0 0,28 2 0 0 0,6-3 0 0 0,112 25 0 0 0,-121-20 0 0 0,72 4 0 0 0,27 5 0 0 0,66 13 0 0 0,22 15 0 0 0,-203-38 0 0 0,150 41 0 0 0,406 73 0 0 0,-343-79 0 0 0,-190-35 0 0 0,250 34 0 0 0,-263-37 0 0 0,107 7 0 0 0,158-2 0 0 0,-240-12 0 0 0,-6-1 0 0 0,134-7 0 0 0,-58-1 0 0 0,-43 3 0 0 0,21-6 0 0 0,-46 8 0 0 0,45-2 0 0 0,-26 3 1003 0 0,146-25-1 0 0,-214 27-975 0 0,99-9-11 0 0,-21 3-16 0 0,21-2 0 0 0,138-10 0 0 0,-128 9 0 0 0,-67 5 0 0 0,166-3 0 0 0,377-20 0 0 0,-580 28 0 0 0,287-36 0 0 0,-260 30 0 0 0,102-4 0 0 0,-16 1 0 0 0,-45 2 0 0 0,-20-2 0 0 0,-6 0 0 0 0,34 0 0 0 0,40-4 0 0 0,-14 0 0 0 0,-20 2 0 0 0,-105 13 0 0 0,221-13 0 0 0,-124 13 0 0 0,167 2 0 0 0,-245-1 0 0 0,60 0 0 0 0,-50-2 0 0 0,30 3 0 0 0,10 1 0 0 0,13-4 0 0 0,83-4 0 0 0,-130 2 0 0 0,196-15 0 0 0,-108 19 0 0 0,-17 0 0 0 0,-17-1 0 0 0,29 0 0 0 0,197-13 0 0 0,-156 12 0 0 0,86-3 0 0 0,-160 3 0 0 0,88 10 0 0 0,-144-7 0 0 0,89 11 0 0 0,-40-6 0 0 0,-28-4 0 0 0,-38-1 0 0 0,0-2 0 0 0,15 0 0 0 0,-25-2 0 0 0,-8 0 0 0 0,-9-1 0 0 0,-6 0-672 0 0,1-1 0 0 0,0-1 0 0 0,-24-10 0 0 0,-29-14-843 0 0,-5-3-18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295 104 8287 0 0,'0'0'191'0'0,"0"0"26"0"0,0 0 9 0 0,0 0 42 0 0,0-1 393 0 0,0-1-440 0 0,1-6-20 0 0,0 5 1504 0 0,-2 1 525 0 0,1 0-1858 0 0,0-1-1 0 0,0 0 0 0 0,0 0 1 0 0,0 1-1 0 0,1-1 1 0 0,-1 0-1 0 0,1 0 1 0 0,0-2-1 0 0,1-3 4982 0 0,-2 6-4909 0 0,0 1-289 0 0,-1-4-66 0 0,1 3 282 0 0,0 1-265 0 0,0 0 0 0 0,0 1 0 0 0,0-1 0 0 0,0 0 0 0 0,0 0 0 0 0,0 0-1 0 0,0 0 1 0 0,0 0 0 0 0,0 0 0 0 0,0 1 0 0 0,0-1 0 0 0,-1 0 0 0 0,1 0 0 0 0,-1-1 0 0 0,-2 4-25 0 0,0-1 1 0 0,0 1-1 0 0,0 0 0 0 0,0 0 1 0 0,0 0-1 0 0,1 0 0 0 0,-1 0 1 0 0,1 1-1 0 0,-1-1 0 0 0,1 1 0 0 0,-3 3 1 0 0,-21 36 994 0 0,24-38-1064 0 0,-48 102-12 0 0,-2 4 0 0 0,-67 116 0 0 0,106-186 0 0 0,38-93-401 0 0,50-112-6826 0 0,-56 125 5114 0 0,25-64-3846 0 0,7-15 865 0 0,-49 115 5433 0 0,12-27-2377 0 0,-11 20 3848 0 0,-2 0 3673 0 0,-1 9-5069 0 0,1 1-1 0 0,-1-1 1 0 0,1 1 0 0 0,0-1-1 0 0,-1 1 1 0 0,1-1-1 0 0,0 1 1 0 0,0 0 0 0 0,0-1-1 0 0,0 1 1 0 0,1 0-1 0 0,-1 0 1 0 0,0-1 0 0 0,0 1-1 0 0,3-1 1 0 0,23-16 3330 0 0,-25 17-3363 0 0,1-1-77 0 0,-2 2-255 0 0,0-1-1 0 0,0 1 1 0 0,0-1 0 0 0,0 1 0 0 0,0 0 0 0 0,0-1-1 0 0,0 1 1 0 0,0 0 0 0 0,0-1 0 0 0,0 1 0 0 0,0 0-1 0 0,0 0 1 0 0,1 0 0 0 0,-1 0 0 0 0,0 0 0 0 0,0 0 0 0 0,1 1-1 0 0,0 0 60 0 0,0-1 403 0 0,-2 0-68 0 0,1 1-294 0 0,0 0-135 0 0,0 1 1 0 0,0-1-1 0 0,0 0 0 0 0,0 1 1 0 0,0-1-1 0 0,-1 1 0 0 0,1-1 1 0 0,0 1-1 0 0,-1-1 1 0 0,1 1-1 0 0,-1-1 0 0 0,1 1 1 0 0,-1 0-1 0 0,0-1 0 0 0,0 1 1 0 0,0 0-1 0 0,0 2 0 0 0,0 3 187 0 0,0 12 8 0 0,0 0 1 0 0,-1 0-1 0 0,-2 1 1 0 0,1-2-1 0 0,-9 29 1 0 0,-4 23 138 0 0,13-55-348 0 0,0-6 0 0 0,0 1 0 0 0,1 0 0 0 0,1 0 0 0 0,0 0 0 0 0,1 13 0 0 0,1-15 0 0 0,-2-6 0 0 0,1-1 0 0 0,-1 0 0 0 0,1 0 0 0 0,-1 0 0 0 0,1 1 0 0 0,-1-1 0 0 0,1 0 0 0 0,0 0 0 0 0,0 0 0 0 0,0 0 0 0 0,-1 0 0 0 0,1 0 0 0 0,0 0 0 0 0,0 0 0 0 0,0-1 0 0 0,0 1 0 0 0,1 0 0 0 0,-1-1 0 0 0,0 1 0 0 0,0 0 0 0 0,0-1 0 0 0,0 1 0 0 0,1-1 0 0 0,-1 0 0 0 0,0 1 0 0 0,1-1 0 0 0,-1 0 0 0 0,0 0 0 0 0,0 0 0 0 0,3 0 0 0 0,0-1 0 0 0,-1 0 0 0 0,1 0 0 0 0,-1 0 0 0 0,1 0 0 0 0,-1-1 0 0 0,1 1 0 0 0,3-3 0 0 0,-6 3 0 0 0,7-4 0 0 0,8-3 0 0 0,0-2 0 0 0,0 0 0 0 0,-1-1 0 0 0,19-17 0 0 0,7-18 0 0 0,66-93 0 0 0,-92 116 0 0 0,-3 10-13 0 0,-9 9 24 0 0,0 1 0 0 0,0-1-1 0 0,-1 1 1 0 0,1-1-1 0 0,-1 0 1 0 0,0 0-1 0 0,3-7 1 0 0,-4 10 360 0 0,-1 1 117 0 0,0 0 21 0 0,-1 13-381 0 0,0 0 0 0 0,-1 1 0 0 0,-5 15 1 0 0,-1 11-34 0 0,-17 84-95 0 0,-55 162 0 0 0,61-230-64 0 0,21-60-260 0 0,0 1-1 0 0,0 0 1 0 0,1 0-1 0 0,-1 0 1 0 0,6-5-1 0 0,9-12-1484 0 0,-8 6-712 0 0,1 0-6010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26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0,'0'0'382'0'0,"0"0"-8"0"0,0 0-102 0 0,0 0 463 0 0,0 0 234 0 0,0 0 45 0 0,0 0-61 0 0,0 0-288 0 0,0 0-121 0 0,0 0-28 0 0,0 0 66 0 0,0 0 288 0 0,0 0 122 0 0,0 0 28 0 0,7 0 562 0 0,-4 2 6259 0 0,36 132-5792 0 0,-26-92-2033 0 0,-5-13-16 0 0,2 1 0 0 0,14 29 0 0 0,6 3 0 0 0,-25-54 0 0 0,1-1 0 0 0,0-1 0 0 0,-1 0 0 0 0,2-1-64 0 0,-6-5-273 0 0,-1 0-138 0 0,0 0-33 0 0,-2 0 115 0 0,0-1 0 0 0,0 0 0 0 0,1 0 0 0 0,-1 1 0 0 0,0-1 0 0 0,1-1 0 0 0,-1 1 0 0 0,1 0 0 0 0,-3-3 0 0 0,-2-1-6077 0 0,2-1-1242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24879 0 0,'0'0'564'0'0,"0"0"83"0"0,0 0 34 0 0,0 0-76 0 0,1-3-323 0 0,1-1-95 0 0,0 0 1 0 0,0 1-1 0 0,1-1 1 0 0,0 0 0 0 0,-1 1-1 0 0,1 0 1 0 0,1 0-1 0 0,-1 0 1 0 0,0 0 0 0 0,8-4-1 0 0,3-3-283 0 0,25-13 1 0 0,-22 15-2565 0 0,-10 5 1637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2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20 15663 0 0,'0'0'356'0'0,"0"0"50"0"0,5-7 404 0 0,-4 7-421 0 0,-1 0 0 0 0,1-1 0 0 0,-1 1 0 0 0,0-1 0 0 0,1 0 0 0 0,-1 1-1 0 0,0-1 1 0 0,1 1 0 0 0,-1-1 0 0 0,0 1 0 0 0,1-1 0 0 0,-1 0 0 0 0,0 1 0 0 0,0-1-1 0 0,0 0 1 0 0,0 1 0 0 0,0-2 0 0 0,0 2-329 0 0,0 0 0 0 0,0 0 0 0 0,-1-1 0 0 0,1 1-1 0 0,0 0 1 0 0,0 0 0 0 0,-1 0 0 0 0,1 0 0 0 0,0 0 0 0 0,0 0 0 0 0,-1 0 0 0 0,1 0-1 0 0,0 0 1 0 0,-1 0 0 0 0,1 0 0 0 0,0 0 0 0 0,0 0 0 0 0,-1 0 0 0 0,1 0 0 0 0,0 0-1 0 0,-1 0 1 0 0,1 0 0 0 0,0 0 0 0 0,0 0 0 0 0,-1 1 0 0 0,-18 8 123 0 0,-6 8 137 0 0,0 2 0 0 0,1 0 1 0 0,-30 32-1 0 0,-9 8 39 0 0,-54 46 1081 0 0,110-97-1593 0 0,-1 1 0 0 0,1 0 0 0 0,1 0 0 0 0,-8 14 0 0 0,9-14-370 0 0,4-8 11 0 0,1-1 0 0 0,6 2-7282 0 0,-4-2-364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54 10135 0 0,'7'-8'303'0'0,"-1"0"-214"0"0,0-1 9723 0 0,-6 8-9296 0 0,0 1-4 0 0,0 0 0 0 0,0-2 124 0 0,0 0-1 0 0,-1 0 1 0 0,1-1-1 0 0,0 1 1 0 0,-1 0-1 0 0,0 0 1 0 0,1 0 0 0 0,-3-4-1 0 0,-4 4-619 0 0,7 2-16 0 0,-1-1 0 0 0,1 1 0 0 0,0 0 0 0 0,-1 0 0 0 0,1 0 0 0 0,-1-1 0 0 0,1 1 0 0 0,-1 0 0 0 0,1 0 0 0 0,-1 0 0 0 0,1 0 0 0 0,-1 0 0 0 0,1 0 0 0 0,-1 0 0 0 0,1 0 0 0 0,-1 0 0 0 0,1 0 0 0 0,-1 0 0 0 0,1 0 0 0 0,-1 0 0 0 0,1 0 0 0 0,0 1 0 0 0,-1-1 0 0 0,1 0 0 0 0,-1 0 0 0 0,1 0 0 0 0,-1 1 0 0 0,1-1 0 0 0,0 0 0 0 0,-1 1 0 0 0,1-1 0 0 0,-1 1 0 0 0,0 0 0 0 0,-4 2 20 0 0,0 0 1 0 0,1 0-1 0 0,-1 1 1 0 0,1 0-1 0 0,0-1 1 0 0,0 2-1 0 0,0-1 0 0 0,1 0 1 0 0,-7 10-1 0 0,1 2 198 0 0,-12 30-1 0 0,2-4 75 0 0,-9 13-13 0 0,1 2 0 0 0,4 1 1 0 0,-21 78-1 0 0,42-129-279 0 0,-26 121 0 0 0,26-111 0 0 0,0 0 0 0 0,1 1 0 0 0,1-1 0 0 0,1 1 0 0 0,4 24 0 0 0,-3-33 0 0 0,-2-2 0 0 0,2 1 0 0 0,-1-1 0 0 0,1 0 0 0 0,1 0 0 0 0,-1 0 0 0 0,1 0 0 0 0,0 0 0 0 0,1 0 0 0 0,-1-1 0 0 0,1 0 0 0 0,10 12 0 0 0,-7-11 0 0 0,0-4 0 0 0,-7-3 0 0 0,1 0 0 0 0,-1 0 0 0 0,0 0 0 0 0,0 0 0 0 0,1 0 0 0 0,-1 0 0 0 0,0 0 0 0 0,1 0 0 0 0,-1-1 0 0 0,0 1 0 0 0,0 0 0 0 0,1 0 0 0 0,-1 0 0 0 0,0 0 0 0 0,0-1 0 0 0,0 1 0 0 0,1 0 0 0 0,-1 0 0 0 0,0-1 0 0 0,0 1 0 0 0,0 0 0 0 0,1 0 0 0 0,-1-1 0 0 0,0-1-132 0 0,1 1 0 0 0,-1-1 0 0 0,1 0 1 0 0,-1 0-1 0 0,0 0 0 0 0,0 1 0 0 0,0-1 0 0 0,0 0 0 0 0,0 0 0 0 0,0 0 1 0 0,0 1-1 0 0,-1-1 0 0 0,1 0 0 0 0,-1 0 0 0 0,1 1 0 0 0,-1-1 0 0 0,0 0 0 0 0,0 1 1 0 0,-1-4-1 0 0,-2-1-842 0 0,0-1 1 0 0,-1 1 0 0 0,-8-9-1 0 0,0 1-1561 0 0,-1 1-23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94 13823 0 0,'22'-48'4354'0'0,"-17"38"-3514"0"0,-3 6 98 0 0,0 1 0 0 0,0-1 1 0 0,-1 0-1 0 0,1 0 0 0 0,-1 0 0 0 0,1-6 0 0 0,-2 9-522 0 0,0 1 80 0 0,0 0 15 0 0,0 0-68 0 0,-9-2-278 0 0,6 3-39 0 0,-1 0 0 0 0,1 0 1 0 0,0 0-1 0 0,0 0 0 0 0,-1 0 0 0 0,1 1 0 0 0,0-1 1 0 0,0 1-1 0 0,1 0 0 0 0,-1 0 0 0 0,0 0 0 0 0,-4 4 1 0 0,-8 6 280 0 0,4-5-407 0 0,0 1 0 0 0,1 1 0 0 0,0 0 0 0 0,1 0 0 0 0,0 1 0 0 0,0 0 0 0 0,1 1 0 0 0,0-1 0 0 0,1 2 0 0 0,-7 14 0 0 0,11-22 0 0 0,2-1 0 0 0,1-1 0 0 0,-1 0 0 0 0,0 0 0 0 0,1 0 0 0 0,0 1 0 0 0,-1-1 0 0 0,1 0 0 0 0,0 5 0 0 0,-1-3 0 0 0,1-2 0 0 0,0-1 0 0 0,0 1 0 0 0,0-1 0 0 0,0 1 0 0 0,0-1 0 0 0,0 0 0 0 0,0 1 0 0 0,0-1 0 0 0,0 1 0 0 0,1-1 0 0 0,-1 1 0 0 0,1-1 0 0 0,-1 0 0 0 0,1 1 0 0 0,-1-1 0 0 0,1 0 0 0 0,1 2 0 0 0,2 3 0 0 0,-1-2 0 0 0,1 1 0 0 0,0 0 0 0 0,0-1 0 0 0,0 0 0 0 0,1 0 0 0 0,0 0 0 0 0,-1 0 0 0 0,1-1 0 0 0,1 0 0 0 0,-1 0 0 0 0,7 3 0 0 0,-5-3 0 0 0,0 1 0 0 0,0 0 0 0 0,0 1 0 0 0,-1-1 0 0 0,0 1 0 0 0,6 6 0 0 0,-9-6 0 0 0,0 1 0 0 0,-1-1 0 0 0,0 0 0 0 0,3 9 0 0 0,-5-11 0 0 0,0 0 0 0 0,1 1 0 0 0,-1-1 0 0 0,-1 0 0 0 0,1 1 0 0 0,0-1 0 0 0,-1 0 0 0 0,1 0 0 0 0,-1 0 0 0 0,0 0 0 0 0,0 1 0 0 0,0-1 0 0 0,-1 0 0 0 0,1-1 0 0 0,-1 1 0 0 0,0 0 0 0 0,1 0 0 0 0,-1-1 0 0 0,0 1 0 0 0,-1-1 0 0 0,1 1 0 0 0,0-1 0 0 0,-6 4 0 0 0,2-1 0 0 0,0-1 0 0 0,-1 0 0 0 0,0 0 0 0 0,0 0 0 0 0,0-1 0 0 0,0 0 0 0 0,0 0 0 0 0,-15 3 0 0 0,15-4-15 0 0,1-1-1 0 0,-1 0 1 0 0,0 0-1 0 0,1 0 1 0 0,-1-1-1 0 0,0 0 1 0 0,1-1-1 0 0,-1 0 1 0 0,1 0-1 0 0,-1 0 1 0 0,1 0-1 0 0,-13-6 1 0 0,18 7-293 0 0,0-1 0 0 0,0 1 0 0 0,0-1 1 0 0,1 0-1 0 0,-1 0 0 0 0,0 1 0 0 0,0-1 0 0 0,1 0 1 0 0,-1 0-1 0 0,1 0 0 0 0,-1 0 0 0 0,0-1 0 0 0,-1-5-1225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21191 0 0,'0'0'480'0'0,"0"0"67"0"0,0 0 31 0 0,0 0-56 0 0,0 0-201 0 0,0 0 424 0 0,0 0 226 0 0,1 1 42 0 0,3 3-859 0 0,0 0 0 0 0,0 0-1 0 0,-1 0 1 0 0,0 0 0 0 0,0 1-1 0 0,0-1 1 0 0,0 1-1 0 0,-1 0 1 0 0,1 0 0 0 0,2 10-1 0 0,1 6 453 0 0,5 31-1 0 0,-7-31-227 0 0,1 4-376 0 0,0 1 1 0 0,-2 0-1 0 0,0 0 0 0 0,-2 0 0 0 0,-1 0 1 0 0,-4 28-1 0 0,1-34-2 0 0,-1 0 0 0 0,-1 0 0 0 0,0-1 0 0 0,-13 30 0 0 0,13-37 66 0 0,-1 0 1 0 0,0-1-1 0 0,0 0 0 0 0,-1 0 0 0 0,0 0 1 0 0,-1-1-1 0 0,0 1 0 0 0,-1-2 0 0 0,-12 12 1 0 0,5-9-1415 0 0,-19 12 1 0 0,33-23 127 0 0,-4-1-1777 0 0,4 0 1462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19351 0 0,'0'0'886'0'0,"0"0"-21"0"0,6-6-520 0 0,-2 3 1 0 0,0 0 0 0 0,0 1-1 0 0,0 0 1 0 0,0-1 0 0 0,0 1-1 0 0,0 1 1 0 0,1-1 0 0 0,-1 1 0 0 0,1-1-1 0 0,-1 1 1 0 0,1 1 0 0 0,-1-1 0 0 0,7 0-1 0 0,-3 0-149 0 0,39-10 465 0 0,-35 8-504 0 0,0 0 0 0 0,17-2 0 0 0,-10 3-157 0 0,-8 1 0 0 0,1 0 0 0 0,-1 0 0 0 0,15 2 0 0 0,24 4-4725 0 0,-51-5 3201 0 0,-6 4-11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17503 0 0,'0'0'803'0'0,"0"0"-18"0"0,1 0-501 0 0,18-1 829 0 0,-1-2 0 0 0,0 1 0 0 0,28-10 1 0 0,28-3 608 0 0,-41 12-2331 0 0,-11 2-5803 0 0,-5 1-1550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52 311 13823 0 0,'8'-33'1039'0'0,"12"-30"-1"0"0,-5 17 1239 0 0,3-37 2590 0 0,-3 12-2361 0 0,-13 57-2417 0 0,-2 13 282 0 0,0 1 117 0 0,0 0 21 0 0,0 0 3 0 0,0 0 0 0 0,0 0 0 0 0,0 0 0 0 0,0 0-69 0 0,-1 2-423 0 0,0 0 1 0 0,0 0 0 0 0,0 0-1 0 0,0 0 1 0 0,0 1 0 0 0,0-1-1 0 0,0 4 1 0 0,0 6-21 0 0,-1 23 0 0 0,2-24 0 0 0,-1 0 0 0 0,0 0 0 0 0,-2 10 0 0 0,-9 31 0 0 0,4-14 0 0 0,-2-1 0 0 0,-14 37 0 0 0,-2 3 0 0 0,0 1 0 0 0,21-64 0 0 0,5-1 0 0 0,-1-12 0 0 0,1-1 0 0 0,0 1 0 0 0,-1 0 0 0 0,1 0 0 0 0,0 0 0 0 0,0 0 0 0 0,0 0 0 0 0,0-1 0 0 0,0 1 0 0 0,0 0 0 0 0,0 0 0 0 0,0 0 0 0 0,0 0 0 0 0,0 0 0 0 0,0 0 0 0 0,1-1 0 0 0,-1 1 0 0 0,1 2 0 0 0,0 0 0 0 0,0-3 0 0 0,-1 1 0 0 0,0 0 0 0 0,0 0 0 0 0,1-1 0 0 0,-1 1 0 0 0,0 0 0 0 0,1-1 0 0 0,-1 1 0 0 0,1 0 0 0 0,-1-1 0 0 0,1 1 0 0 0,-1-1 0 0 0,1 1 0 0 0,0-1 0 0 0,-1 1 0 0 0,1-1 0 0 0,-1 1 0 0 0,1-1 0 0 0,0 1 0 0 0,0-1 0 0 0,-1 0 0 0 0,1 0 0 0 0,0 1 0 0 0,0-1 0 0 0,-1 0 0 0 0,1 0 0 0 0,0 0 0 0 0,0 0 0 0 0,-1 0 0 0 0,2 0 0 0 0,0 1 0 0 0,11 1 0 0 0,0 0 0 0 0,-1-1 0 0 0,1-1 0 0 0,0 0 0 0 0,13-1 0 0 0,65-12 0 0 0,-88 12 0 0 0,101-22-64 0 0,-102 22-273 0 0,-2 1-138 0 0,0 0-33 0 0,1-7-1220 0 0,-1 6 1246 0 0,0 0 0 0 0,0 0 0 0 0,0 1 1 0 0,1-1-1 0 0,-1 0 0 0 0,0 0 0 0 0,0 1 1 0 0,0-1-1 0 0,0 0 0 0 0,-1 0 0 0 0,1 0 1 0 0,0 1-1 0 0,0-1 0 0 0,0 0 0 0 0,-1 0 1 0 0,1 1-1 0 0,-1-2 0 0 0,-5-7-7230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17503 0 0,'0'0'399'0'0,"0"0"60"0"0,0 0 21 0 0,0 0-59 0 0,0 0-68 0 0,0 0 742 0 0,2-1 354 0 0,39-17-85 0 0,0 2 0 0 0,2 1 0 0 0,48-9 0 0 0,-17 12-1649 0 0,-26 6-259 0 0,-45 6-10 0 0,0-1 0 0 0,1 1 0 0 0,-1-1 0 0 0,0 0 0 0 0,0 0 0 0 0,0 0 0 0 0,5-3 0 0 0,-7 3-949 0 0,0 0-29 0 0,3-7-4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17503 0 0,'-8'1'858'0'0,"6"-1"-721"0"0,1 0-93 0 0,1 1 0 0 0,-1-1 1 0 0,0 0-1 0 0,0 0 1 0 0,0 0-1 0 0,0 0 0 0 0,0 1 1 0 0,0-1-1 0 0,0-1 1 0 0,0 1-1 0 0,0 0 0 0 0,1 0 1 0 0,-1 0-1 0 0,0 0 1 0 0,0-1-1 0 0,0 1 0 0 0,0 0 1 0 0,0-1-1 0 0,1 1 1 0 0,-1-1-1 0 0,0 1 0 0 0,0-1 1 0 0,0 0-1 0 0,0 0 682 0 0,1 1 244 0 0,78-19 3321 0 0,12 1-4192 0 0,-69 12-700 0 0,0 1 1 0 0,1 1 0 0 0,0 1-1 0 0,31 0 1 0 0,-32 4-7592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575 105 17503 0 0,'0'0'399'0'0,"0"0"60"0"0,0 0 21 0 0,0-14 102 0 0,-1 10-362 0 0,0-1-1 0 0,0 1 0 0 0,0 0 1 0 0,0-1-1 0 0,-1 1 1 0 0,0 0-1 0 0,0 0 1 0 0,0 0-1 0 0,0 0 0 0 0,-1 1 1 0 0,1-1-1 0 0,-1 0 1 0 0,0 1-1 0 0,0 0 1 0 0,-1 0-1 0 0,1 0 0 0 0,0 0 1 0 0,-1 0-1 0 0,0 1 1 0 0,0 0-1 0 0,1-1 1 0 0,-2 2-1 0 0,1-1 0 0 0,0 0 1 0 0,0 1-1 0 0,0-1 1 0 0,-6 0-1 0 0,-8 1-219 0 0,-1 0 0 0 0,0 1 0 0 0,0 1 0 0 0,-30 5 0 0 0,36-4 0 0 0,0 1 0 0 0,0 1 0 0 0,0 0 0 0 0,0 0 0 0 0,1 2 0 0 0,0-1 0 0 0,-15 10 0 0 0,24-13 0 0 0,0 0 0 0 0,1 0 0 0 0,-1 1 0 0 0,0-1 0 0 0,1 1 0 0 0,-1 0 0 0 0,1-1 0 0 0,0 1 0 0 0,0 0 0 0 0,0 0 0 0 0,0 0 0 0 0,0 1 0 0 0,1-1 0 0 0,-1 0 0 0 0,1 1 0 0 0,0-1 0 0 0,0 1 0 0 0,0-1 0 0 0,0 6 0 0 0,1-2 0 0 0,0 0 0 0 0,0-1 0 0 0,1 1 0 0 0,0 0 0 0 0,1-1 0 0 0,-1 1 0 0 0,1-1 0 0 0,0 0 0 0 0,6 12 0 0 0,4 13 0 0 0,-1 0 0 0 0,13 66 0 0 0,-21-79 66 0 0,0 0 0 0 0,-2-1-1 0 0,0 1 1 0 0,-1 0 0 0 0,-1 0 0 0 0,-1 0 0 0 0,0 0-1 0 0,-10 33 1 0 0,-3-3 358 0 0,-40 88 0 0 0,40-109-302 0 0,-1-2-1 0 0,-1 1 1 0 0,-2-2-1 0 0,-26 29 1 0 0,27-34 57 0 0,4-4 389 0 0,1 0 0 0 0,-21 33 0 0 0,30-39-419 0 0,4-9-148 0 0,0 1-1 0 0,0-1 1 0 0,0 0-1 0 0,0 0 1 0 0,0 1 0 0 0,0-1-1 0 0,0 0 1 0 0,0 0-1 0 0,0 1 1 0 0,0-1 0 0 0,0 0-1 0 0,0 0 1 0 0,0 0-1 0 0,0 1 1 0 0,0-1 0 0 0,0 0-1 0 0,1 0 1 0 0,-1 1-1 0 0,0-1 1 0 0,0 0-1 0 0,0 0 1 0 0,0 0 0 0 0,0 1-1 0 0,1-1 1 0 0,-1 0-1 0 0,0 0 1 0 0,4 1-1 0 0,0 0 0 0 0,-1 0 0 0 0,1 0 0 0 0,0-1 0 0 0,0 0 0 0 0,0 0 0 0 0,-1 0 0 0 0,1 0 0 0 0,0 0 0 0 0,5-2 0 0 0,0 1 0 0 0,38-4 0 0 0,-1-1 0 0 0,74-21 0 0 0,-88 15-64 0 0,-30 11-273 0 0,-2 1-138 0 0,-3 1-75 0 0,0-1 0 0 0,0 0 0 0 0,0 1 0 0 0,1-1 1 0 0,-1 0-1 0 0,-4-1 0 0 0,-5-1-974 0 0,10 1-11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13823 0 0,'0'0'630'0'0,"0"0"-13"0"0,8 0-488 0 0,-7 1 3880 0 0,-1 0 4339 0 0,-5 12-8227 0 0,-1 0-1 0 0,-1-1 0 0 0,0 0 1 0 0,0 0-1 0 0,-10 11 0 0 0,7-9 187 0 0,0 0 0 0 0,-12 24 1 0 0,19-32-266 0 0,1 0 0 0 0,0 0 0 0 0,0 0 0 0 0,1 0 0 0 0,-1 1 0 0 0,1-1 0 0 0,0 0 1 0 0,1 0-1 0 0,0 1 0 0 0,1 11 0 0 0,0-11-42 0 0,0 0 0 0 0,0-1 0 0 0,1 1 0 0 0,0-1 0 0 0,1 1 0 0 0,-1-1 0 0 0,1 0 0 0 0,0 0 0 0 0,1 0 0 0 0,-1 0 0 0 0,1 0 0 0 0,0-1 0 0 0,1 0 0 0 0,-1 0 0 0 0,1 0 0 0 0,0 0 0 0 0,11 7 0 0 0,1-1 0 0 0,-10-7 0 0 0,-1 0 0 0 0,0 1 0 0 0,0 0 0 0 0,6 6 0 0 0,-11-11 0 0 0,-1 1 0 0 0,1-1 0 0 0,-1 0 0 0 0,1 1 0 0 0,-1-1 0 0 0,1 1 0 0 0,-1-1 0 0 0,1 1 0 0 0,-1-1 0 0 0,0 1 0 0 0,1-1 0 0 0,-1 1 0 0 0,0-1 0 0 0,1 1 0 0 0,-1 0 0 0 0,0-1 0 0 0,0 1 0 0 0,1-1 0 0 0,-1 1 0 0 0,0 0 0 0 0,0-1 0 0 0,0 1 0 0 0,0 0 0 0 0,0 1 0 0 0,1 0 0 0 0,-1-1 0 0 0,0 1 0 0 0,1-1 0 0 0,-1 1 0 0 0,0-1 0 0 0,0 1 0 0 0,0-1 0 0 0,0 1 0 0 0,0-1 0 0 0,0 1 0 0 0,0-1 0 0 0,-1 1 0 0 0,1-1 0 0 0,-1 1 0 0 0,1-1 0 0 0,-1 0 0 0 0,1 1 0 0 0,-1-1 0 0 0,0 0 0 0 0,1 1 0 0 0,-3 1 0 0 0,1 0 0 0 0,-2 2-151 0 0,0-1 0 0 0,0 1 0 0 0,0-1 0 0 0,0 0 0 0 0,-1-1 0 0 0,0 1 0 0 0,0-1-1 0 0,0 0 1 0 0,0 0 0 0 0,0 0 0 0 0,-1-1 0 0 0,-7 3 0 0 0,4-3-424 0 0,-1-1 0 0 0,0 0 0 0 0,1 0-1 0 0,-12-1 1 0 0,1-2-449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25 189 8287 0 0,'0'0'191'0'0,"0"0"26"0"0,0 0 9 0 0,-1 0-34 0 0,-21-25 2726 0 0,21 23-1894 0 0,1 2 0 0 0,0 0 0 0 0,0-2-411 0 0,0 1-200 0 0,0-1 0 0 0,0 0 0 0 0,0 0 0 0 0,0 0 0 0 0,1 0 0 0 0,-1 0 0 0 0,0 0 0 0 0,1 1 0 0 0,-1-1 0 0 0,3-3 0 0 0,4-9 371 0 0,1 0 0 0 0,1 1 0 0 0,0 0-1 0 0,12-14 1 0 0,-16 21-471 0 0,1 0-1 0 0,0 1 0 0 0,0 0 1 0 0,0 0-1 0 0,0 0 1 0 0,1 1-1 0 0,0 0 1 0 0,0 0-1 0 0,0 1 1 0 0,9-4-1 0 0,-7 6-312 0 0,-1 3 0 0 0,-2 7 0 0 0,-4-2 0 0 0,0 0 0 0 0,-1 1 0 0 0,1-1 0 0 0,-2 1 0 0 0,1-1 0 0 0,-1 1 0 0 0,0-1 0 0 0,0 1 0 0 0,-1 0 0 0 0,0-1 0 0 0,0 1 0 0 0,-3 8 0 0 0,1-5 0 0 0,3-1 0 0 0,-1-5 0 0 0,4 7 0 0 0,-3 0-776 0 0,-2-10-890 0 0,1 2-95 0 0,1-4 228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10135 0 0,'0'0'231'0'0,"0"0"29"0"0,0 0 19 0 0,0 0 105 0 0,0 0 410 0 0,0 0 184 0 0,0 0 40 0 0,0 0 6 0 0,0 0 0 0 0,0 0 0 0 0,3 7 561 0 0,-1-6 4630 0 0,5-1-6043 0 0,0-1 0 0 0,-1 0 0 0 0,11-3 0 0 0,-1-3 123 0 0,0-1 0 0 0,-1 0 1 0 0,0-2-1 0 0,0 1 0 0 0,-1-2 0 0 0,18-16 0 0 0,-24 18-117 0 0,1 1 0 0 0,-2-1 0 0 0,1-1 0 0 0,-2 1 0 0 0,1-1 0 0 0,-1-1 0 0 0,-1 1 0 0 0,1-1 0 0 0,-2 0 0 0 0,5-16 0 0 0,-8 21-178 0 0,0 0 0 0 0,0 0 0 0 0,0 0 0 0 0,-1-1 0 0 0,0 1 0 0 0,-2-7 0 0 0,2 9 0 0 0,0 1 0 0 0,-1-1 0 0 0,0 1 0 0 0,0 0 0 0 0,0-1 0 0 0,0 1 0 0 0,0 0 0 0 0,-1 0 0 0 0,1 0 0 0 0,-1 0 0 0 0,0 0 0 0 0,-2-3 0 0 0,3 5 0 0 0,0 0 0 0 0,0 0 0 0 0,0 1 0 0 0,0-1 0 0 0,0 1 0 0 0,0-1 0 0 0,0 1 0 0 0,-1-1 0 0 0,1 1 0 0 0,0 0 0 0 0,0-1 0 0 0,0 1 0 0 0,-1 0 0 0 0,1 0 0 0 0,0 0 0 0 0,0 0 0 0 0,0 0 0 0 0,-1 0 0 0 0,1 0 0 0 0,0 1 0 0 0,0-1 0 0 0,0 0 0 0 0,-2 1 0 0 0,0 0 0 0 0,-11 2 0 0 0,1 1 0 0 0,-1 0 0 0 0,-24 12 0 0 0,36-15 0 0 0,1-1 0 0 0,0 0 0 0 0,0 1 0 0 0,0 0 0 0 0,0-1 0 0 0,0 1 0 0 0,0-1 0 0 0,0 1 0 0 0,0 0 0 0 0,0 0 0 0 0,0 0 0 0 0,0-1 0 0 0,0 1 0 0 0,1 0 0 0 0,-1 0 0 0 0,0 0 0 0 0,1 0 0 0 0,-1 1 0 0 0,1-1 0 0 0,-1 1 0 0 0,-1 2 0 0 0,-15 24 0 0 0,-20 45 0 0 0,34-65 0 0 0,-1 1 0 0 0,1 0 0 0 0,0 0 0 0 0,1 1 0 0 0,0-1 0 0 0,0 1 0 0 0,1 0 0 0 0,1-1 0 0 0,0 19 0 0 0,-6 60 0 0 0,5-84 0 0 0,1 1 0 0 0,0 0 0 0 0,1-1 0 0 0,-1 1 0 0 0,1-1 0 0 0,0 1 0 0 0,3 7 0 0 0,-3-10 0 0 0,0 0 0 0 0,0 0 0 0 0,1 0 0 0 0,-1-1 0 0 0,1 1 0 0 0,-1 0 0 0 0,1-1 0 0 0,0 1 0 0 0,-1-1 0 0 0,1 1 0 0 0,0-1 0 0 0,0 0 0 0 0,0 0 0 0 0,0 0 0 0 0,0 0 0 0 0,0 0 0 0 0,0 0 0 0 0,4 0 0 0 0,15 4 0 0 0,1-1 0 0 0,0-2 0 0 0,24 1 0 0 0,-27-2 0 0 0,0-2 0 0 0,0-1 0 0 0,0 0 0 0 0,0-1 0 0 0,0-1 0 0 0,18-7 0 0 0,-31 10 4 0 0,14-9-18 0 0,-4 0-40 0 0,-7 0-923 0 0,-7 5-7210 0 0,-1-2-601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87 10135 0 0,'0'0'231'0'0,"0"0"29"0"0,0 0 19 0 0,2-1-41 0 0,5-5 796 0 0,1 2-1 0 0,0-1 0 0 0,14-5 0 0 0,-13 6 1299 0 0,0 0-1 0 0,16-11 1 0 0,-24 14-1445 0 0,15-8-550 0 0,-15 8-195 0 0,0 0-1 0 0,1 0 1 0 0,-1 0 0 0 0,0 1-1 0 0,1-1 1 0 0,-1 0-1 0 0,0 1 1 0 0,1-1 0 0 0,-1 1-1 0 0,1-1 1 0 0,-1 1-1 0 0,4-1 1 0 0,-2 1 65 0 0,0 0 0 0 0,-1-1 1 0 0,1 0-1 0 0,0 0 0 0 0,0 0 0 0 0,-1 0 0 0 0,1 0 1 0 0,0 0-1 0 0,-1-1 0 0 0,4-1 0 0 0,-1-2-135 0 0,-4 4 299 0 0,-1 1 117 0 0,0 0 21 0 0,0 0-66 0 0,-1 1-294 0 0,-12 5-142 0 0,0 0-1 0 0,-24 8 1 0 0,-10 3-11 0 0,-72 42 4 0 0,112-55 0 0 0,1-1 0 0 0,0 1 0 0 0,1 0 0 0 0,0 0 0 0 0,0 0 0 0 0,-5 6 0 0 0,9-10 0 0 0,-5 6 0 0 0,3 1 0 0 0,9 0 0 0 0,6 2 0 0 0,-2-2 0 0 0,0 0 0 0 0,0-1 0 0 0,13 6 0 0 0,-19-9 0 0 0,-2-2 0 0 0,23 17 0 0 0,-10-9 0 0 0,-10-7 0 0 0,-1 0 0 0 0,1 0 0 0 0,0 1 0 0 0,5 4 0 0 0,2 0 0 0 0,-6-1 0 0 0,-2 1 0 0 0,-1 1 0 0 0,-3-7 0 0 0,1 0 0 0 0,-1 0 0 0 0,0 0 0 0 0,1-1 0 0 0,-1 1 0 0 0,0 0 0 0 0,0 0 0 0 0,0 0 0 0 0,0 0 0 0 0,0 0 0 0 0,0 0 0 0 0,0 0 0 0 0,0 0 0 0 0,0 0 0 0 0,-1 0 0 0 0,1 0 0 0 0,0 0 0 0 0,-1-1 0 0 0,1 1 0 0 0,0 0 0 0 0,-1 0 0 0 0,1 0 0 0 0,-1 0 0 0 0,-1 3 0 0 0,0 0 0 0 0,-1 1 0 0 0,1-1 0 0 0,-1 0 0 0 0,1 0 0 0 0,-1 0 0 0 0,0 0 0 0 0,-1 0 0 0 0,1-1 0 0 0,-1 1 0 0 0,1-1 0 0 0,-1 0 0 0 0,0 0 0 0 0,0 0 0 0 0,-1-1 0 0 0,-7 5 0 0 0,2-3 0 0 0,-1-1 0 0 0,1 1 0 0 0,-1-2 0 0 0,1 0 0 0 0,-1 0 0 0 0,-13 0 0 0 0,20-2 0 0 0,1 0 0 0 0,0 0 0 0 0,-1-1 0 0 0,1 0 0 0 0,0 1 0 0 0,-1-1 0 0 0,-3-2 0 0 0,-12-3 0 0 0,17 6 0 0 0,-8-3 9 0 0,8 0-2 0 0,1 1-14 0 0,0 0-1 0 0,0 0 1 0 0,0 0 0 0 0,0 0 0 0 0,0 0-1 0 0,0 0 1 0 0,-1 0 0 0 0,1 1 0 0 0,-1-1-1 0 0,-3-2 1 0 0,4 3-330 0 0,1 1-138 0 0,0 0-33 0 0,0 0-140 0 0,0 0-572 0 0,0 0-253 0 0,0 0-51 0 0,0 0-11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10135 0 0,'0'0'231'0'0,"0"0"29"0"0,0 0 19 0 0,0 0 105 0 0,0 0 410 0 0,0 0 184 0 0,0 0 40 0 0,0 0 6 0 0,0 0 0 0 0,0 0 0 0 0,0 0 0 0 0,0 0 0 0 0,0 0 0 0 0,0 0 0 0 0,0 0 0 0 0,0 0-69 0 0,0 0-290 0 0,0 0-121 0 0,0 0-28 0 0,0 0-72 0 0,0 0-217 0 0,0 0 161 0 0,0 0 100 0 0,0 0 21 0 0,0 0 3 0 0,0 0 0 0 0,0 0 0 0 0,0 0 0 0 0,0 0-69 0 0,1 0-294 0 0,7 0-133 0 0,0 1-16 0 0,-6-1 37 0 0,-1 0 0 0 0,1 1 0 0 0,-1-1-1 0 0,1 1 1 0 0,-1-1 0 0 0,1 1 0 0 0,-1 0 0 0 0,1-1-1 0 0,-1 1 1 0 0,0 0 0 0 0,1 0 0 0 0,-1 0 0 0 0,0 0 0 0 0,0 0-1 0 0,0 0 1 0 0,0 0 0 0 0,0 1 0 0 0,2 1 0 0 0,-1 0 194 0 0,-1-1 278 0 0,26 14 99 0 0,-13-6-608 0 0,-7-6 0 0 0,0-2 0 0 0,1-1 0 0 0,-1 2 0 0 0,0 2 0 0 0,-3-1 0 0 0,-10-5 0 0 0,-2 1 0 0 0,3-1 0 0 0,0-1 0 0 0,0 1 0 0 0,0-1 0 0 0,0 0 0 0 0,1 0 0 0 0,-1 0 0 0 0,-4-3 0 0 0,-3-2 0 0 0,-9-3 0 0 0,0 1 0 0 0,-22-5 0 0 0,39 12 0 0 0,0 0 0 0 0,0 0 0 0 0,0 0 0 0 0,1 0 0 0 0,-7-5 0 0 0,-5-3 0 0 0,5 0 0 0 0,5 5 0 0 0,-1-5 0 0 0,6 8 0 0 0,0 1 0 0 0,0 1 0 0 0,0 0 0 0 0,0 0 0 0 0,0 0 0 0 0,0 0 0 0 0,0 0 0 0 0,0-1 0 0 0,0 1 0 0 0,0 0 0 0 0,0 0 0 0 0,0 0 0 0 0,0 0 0 0 0,0 0 0 0 0,0-1 0 0 0,0 1 0 0 0,0 0 0 0 0,0 0 0 0 0,1 0 0 0 0,-1 0 0 0 0,0 0 0 0 0,0-1 0 0 0,0 1 0 0 0,0 0 0 0 0,0 0 0 0 0,0 0 0 0 0,0 0 0 0 0,0 0 0 0 0,1 0 0 0 0,-1 0 0 0 0,0 0 0 0 0,0-1 0 0 0,0 1 0 0 0,0 0 0 0 0,0 0 0 0 0,1 0 0 0 0,-1 0 0 0 0,0 0 0 0 0,0 0 0 0 0,0 0 0 0 0,0 0 0 0 0,0 0 0 0 0,1 0 0 0 0,-1 0 0 0 0,0 0 0 0 0,0 0 0 0 0,0 0 0 0 0,0 0 0 0 0,1 0 0 0 0,-1 0 0 0 0,0 0 0 0 0,0 0 0 0 0,0 0 0 0 0,0 0 0 0 0,0 1 0 0 0,0-1 0 0 0,1 0 0 0 0,-1 0 0 0 0,0 0 0 0 0,11 3 0 0 0,-11-2 0 0 0,15 4 0 0 0,-1 2 0 0 0,22 13 0 0 0,-20-11 0 0 0,23 10 0 0 0,-18-11 0 0 0,-1 2 0 0 0,0 0 0 0 0,0 1 0 0 0,-1 0 0 0 0,0 2 0 0 0,-1 0 0 0 0,-1 2 0 0 0,0-1 0 0 0,-1 2 0 0 0,-1 0 0 0 0,0 1 0 0 0,15 24 0 0 0,-20-27 0 0 0,21 24 0 0 0,-17-22 0 0 0,-9-10 0 0 0,1-1 0 0 0,-36-53 0 0 0,-29-31-6249 0 0,51 69 4714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4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83 11975 0 0,'0'0'267'0'0,"0"0"42"0"0,8-5 315 0 0,-1-4 343 0 0,0-1-1 0 0,5-11 1 0 0,-3 8 1960 0 0,-9 12-1750 0 0,0 1-121 0 0,18-11 2660 0 0,-18 11-3597 0 0,1 0 0 0 0,-1-1 0 0 0,1 1 0 0 0,-1-1 0 0 0,0 1 0 0 0,1 0 0 0 0,-1-1 0 0 0,1 1 0 0 0,-1-1 0 0 0,0 1 0 0 0,0-1 0 0 0,1 1 0 0 0,-1-1-1 0 0,0 1 1 0 0,0-1 0 0 0,0 0 0 0 0,1 1 0 0 0,-1-1 0 0 0,0 1 0 0 0,0-1 0 0 0,0 1 0 0 0,0-2 0 0 0,0 1 252 0 0,0 1 117 0 0,0 2-383 0 0,-1 0 0 0 0,0 0 0 0 0,0 0 1 0 0,0 0-1 0 0,0 0 0 0 0,0 0 0 0 0,-1-1 1 0 0,-1 4-1 0 0,-2 1 65 0 0,-44 63-170 0 0,12-11 169 0 0,-31 58 593 0 0,17-24-143 0 0,-14 27-121 0 0,60-111-482 0 0,5-5-32 0 0,5-10-48 0 0,-4 6-273 0 0,-1 1-138 0 0,0 0-33 0 0,0 0-140 0 0,5-9-2045 0 0,0-7 1169 0 0,3-2-11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4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13823 0 0,'0'0'630'0'0,"0"0"-13"0"0,-6-13 2376 0 0,6 13-2728 0 0,0-1 0 0 0,0 1 0 0 0,-1 0-1 0 0,1-1 1 0 0,0 1 0 0 0,0 0 0 0 0,0-1 0 0 0,0 1-1 0 0,0 0 1 0 0,0-1 0 0 0,0 1 0 0 0,0 0 0 0 0,0-1-1 0 0,0 1 1 0 0,0-1 0 0 0,0 1 0 0 0,0 0 0 0 0,0-1-1 0 0,0 1 1 0 0,1 0 0 0 0,-1-1 0 0 0,0 1 0 0 0,0 0-1 0 0,0-1 1 0 0,1 1 0 0 0,-1 0 0 0 0,0 0 0 0 0,0-1-1 0 0,0 1 1 0 0,1 0 0 0 0,-1 0 0 0 0,1-1 0 0 0,14-4 2151 0 0,21 2-2360 0 0,-34 3 316 0 0,88 6-351 0 0,-63-3-22 0 0,0-1 0 0 0,0-2 0 0 0,32-3 0 0 0,-49 2 93 0 0,0 0 232 0 0,-1-1-1 0 0,0 2 0 0 0,1-1 0 0 0,-1 1 1 0 0,16 2-1 0 0,-25-2-322 0 0,1 0 0 0 0,0 0 0 0 0,0 0 0 0 0,0 1 0 0 0,-1-1 0 0 0,1 0 0 0 0,0 0 0 0 0,0 0 0 0 0,-1 1 0 0 0,1-1 0 0 0,0 0 0 0 0,-1 1 0 0 0,1-1 0 0 0,0 1 0 0 0,-1-1 0 0 0,1 1 0 0 0,0 0 0 0 0,1 1-3 0 0,4 4 2 0 0,-5 2 0 0 0,-1 6 0 0 0,0 0 0 0 0,-1 0 0 0 0,-1 0 0 0 0,-6 26 0 0 0,-3 6 0 0 0,3-1 0 0 0,-4 77 0 0 0,2-16 0 0 0,-41 353 0 0 0,46-404 0 0 0,5 96 0 0 0,6-108 0 0 0,-4-32 0 0 0,-1-1 0 0 0,0 0 0 0 0,0 1 0 0 0,-1 11 0 0 0,-2-14 0 0 0,1 4 0 0 0,-3-2 0 0 0,2-7 0 0 0,1-1 0 0 0,0 0 0 0 0,0-1 0 0 0,0 1 0 0 0,-1 0 0 0 0,1 0 0 0 0,-1-1 0 0 0,1 1 0 0 0,-1-1 0 0 0,0 1 0 0 0,1-1 0 0 0,-1 0 0 0 0,0 0 0 0 0,0 1 0 0 0,0-1 0 0 0,0-1 0 0 0,0 1 0 0 0,0 0 0 0 0,0 0 0 0 0,0-1 0 0 0,0 1 0 0 0,-1-1 0 0 0,1 0 0 0 0,-4 1 0 0 0,-3-2 0 0 0,0 0 0 0 0,0 0 0 0 0,1-1 0 0 0,-16-5 0 0 0,-15-3 0 0 0,9 4 0 0 0,21 4 0 0 0,0 1 0 0 0,1-1 0 0 0,-12 1 0 0 0,13 0-779 0 0,1 1 0 0 0,0-1 1 0 0,0-1-1 0 0,0 1 0 0 0,-11-5 0 0 0,-4-1-4347 0 0,20 7-4307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13823 0 0,'0'0'315'0'0,"6"-7"758"0"0,11-19-810 0 0,-16 24 457 0 0,0-5 2288 0 0,1-2 7436 0 0,1 9-10441 0 0,1-1 1 0 0,0 1 0 0 0,-1-1-1 0 0,1 0 1 0 0,6-3-1 0 0,18-5-7 0 0,-16 8 4 0 0,-1-2 0 0 0,-1 1 0 0 0,18-8 0 0 0,19-4 0 0 0,-12 3 0 0 0,-30 8 0 0 0,0 1 0 0 0,1 0 0 0 0,-1 1 0 0 0,1-1 0 0 0,-1 1 0 0 0,1 0 0 0 0,-1 1 0 0 0,7-1 0 0 0,-12 1-4 0 0,0 0 0 0 0,0 0 0 0 0,0 0 0 0 0,0 0-1 0 0,0 0 1 0 0,0 0 0 0 0,0 0 0 0 0,0 0 0 0 0,0 0 0 0 0,0 1 0 0 0,0-1 0 0 0,0 0-1 0 0,0 0 1 0 0,0 0 0 0 0,0 0 0 0 0,0 0 0 0 0,0 0 0 0 0,0 0 0 0 0,0 0-1 0 0,0 0 1 0 0,0 0 0 0 0,0 0 0 0 0,0 0 0 0 0,0 0 0 0 0,0 0 0 0 0,0 0 0 0 0,0 0-1 0 0,0 0 1 0 0,0 0 0 0 0,0 0 0 0 0,0 0 0 0 0,1 0 0 0 0,-1 1 0 0 0,0-1 0 0 0,0 0-1 0 0,0 0 1 0 0,0 0 0 0 0,0 0 0 0 0,0 0 0 0 0,0 0 0 0 0,0 0 0 0 0,0 0 0 0 0,0 0-1 0 0,0 0 1 0 0,0 0 0 0 0,0 0 0 0 0,0 0 0 0 0,0 0 0 0 0,0 0 0 0 0,0 0-1 0 0,0 0 1 0 0,0 0 0 0 0,0 0 0 0 0,0 0 0 0 0,1 0 0 0 0,-8 3-551 0 0,-8 2-691 0 0,14-5 26 0 0,1 0-253 0 0,-2 0-51 0 0,-6 3-11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4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19351 0 0,'0'0'439'0'0,"-4"2"238"0"0,4-2-634 0 0,0 0-1 0 0,0 0 1 0 0,0 0-1 0 0,0 0 1 0 0,0 0-1 0 0,0 0 1 0 0,0 0-1 0 0,0 0 1 0 0,0 0-1 0 0,0 0 1 0 0,0 0-1 0 0,0 0 1 0 0,0 0-1 0 0,0 0 0 0 0,0 0 1 0 0,0 1-1 0 0,0-1 1 0 0,0 0-1 0 0,0 0 1 0 0,0 0-1 0 0,0 0 1 0 0,0 0-1 0 0,0 0 1 0 0,0 0-1 0 0,0 0 1 0 0,0 0-1 0 0,0 0 1 0 0,0 0-1 0 0,0 0 1 0 0,0 0-1 0 0,0 0 1 0 0,0 0-1 0 0,0 0 1 0 0,0 0-1 0 0,0 0 1 0 0,0 0-1 0 0,0 0 1 0 0,0 0-1 0 0,0 0 1 0 0,0 0-1 0 0,0 0 1 0 0,0 0-1 0 0,-1 0 0 0 0,53-1 3168 0 0,42 1-221 0 0,-88 0-2828 0 0,0 1 0 0 0,0 0 0 0 0,0 0 1 0 0,-1 0-1 0 0,1 1 0 0 0,9 3 0 0 0,-11-3-161 0 0,-4-2 0 0 0,1 0 0 0 0,-1 0 0 0 0,1 1 0 0 0,-1-1 0 0 0,0 0 0 0 0,1 0 0 0 0,-1 0 0 0 0,1 1 0 0 0,-1-1 0 0 0,0 0 0 0 0,1 1 0 0 0,-1-1 0 0 0,0 0 0 0 0,1 1 0 0 0,-1-1 0 0 0,0 0 0 0 0,1 1 0 0 0,-1-1 0 0 0,0 1 0 0 0,0-1 0 0 0,0 0 0 0 0,1 1 0 0 0,-1-1 0 0 0,0 1 0 0 0,3 7 0 0 0,-1-2-201 0 0,-2-5-850 0 0,0-1-385 0 0,0 0-79 0 0,0 0-18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5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39 15663 0 0,'0'0'356'0'0,"2"-19"994"0"0,2 6-1128 0 0,-4 11 856 0 0,0 2 366 0 0,0 0 76 0 0,3-5 2397 0 0,-12 32-3382 0 0,-7 29-1 0 0,-8 28 462 0 0,-79 156-996 0 0,55-133 72 0 0,14-30 1888 0 0,34-77-1960 0 0,0 0 1 0 0,0 0-1 0 0,0 0 0 0 0,1 0 1 0 0,-1 0-1 0 0,0 0 0 0 0,0 0 0 0 0,0 0 1 0 0,0 0-1 0 0,0 0 0 0 0,0 0 1 0 0,0 0-1 0 0,0 0 0 0 0,0 0 1 0 0,0 0-1 0 0,0 0 0 0 0,0 0 0 0 0,0 0 1 0 0,0 0-1 0 0,0 0 0 0 0,0 0 1 0 0,0 0-1 0 0,0 0 0 0 0,0 0 0 0 0,0 0 1 0 0,0 0-1 0 0,0 0 0 0 0,0 0 1 0 0,1 0-1 0 0,-1 0 0 0 0,0 0 1 0 0,0 0-1 0 0,0 0 0 0 0,0 0 0 0 0,0 0 1 0 0,0 0-1 0 0,0 0 0 0 0,0 0 1 0 0,0 0-1 0 0,0 0 0 0 0,0 0 1 0 0,0 0-1 0 0,0 0 0 0 0,0 0 0 0 0,0 0 1 0 0,0 0-1 0 0,0 1 0 0 0,0-1 1 0 0,0 0-1 0 0,0 0 0 0 0,0 0 0 0 0,0 0 1 0 0,0 0-1 0 0,6-6 4 0 0,7-9-8 0 0,12-24 4 0 0,2 0 0 0 0,1 2 0 0 0,2 1 0 0 0,45-41 0 0 0,-70 72 0 0 0,1 0 0 0 0,0 0 0 0 0,0 0 0 0 0,0 1 0 0 0,1 0 0 0 0,-1 0 0 0 0,1 0 0 0 0,0 1 0 0 0,0 0 0 0 0,0 1 0 0 0,1-1 0 0 0,10-1 0 0 0,-9 4 0 0 0,-8 0 0 0 0,0 0 0 0 0,-1 0 0 0 0,1 0 0 0 0,0 0 0 0 0,-1 0 0 0 0,1 0 0 0 0,0 1 0 0 0,0-1 0 0 0,-1 0 0 0 0,1 0 0 0 0,0 1 0 0 0,-1-1 0 0 0,1 0 0 0 0,0 1 0 0 0,-1-1 0 0 0,1 0 0 0 0,-1 1 0 0 0,1-1 0 0 0,-1 1 0 0 0,1-1 0 0 0,-1 1 0 0 0,1 0 0 0 0,-1-1 0 0 0,1 1 0 0 0,-1-1 0 0 0,0 1 0 0 0,1 0 0 0 0,-1-1 0 0 0,0 1 0 0 0,1 0 0 0 0,-1-1 0 0 0,0 1 0 0 0,0 0 0 0 0,0 0 0 0 0,0-1 0 0 0,0 1 0 0 0,0 1 0 0 0,0-1 0 0 0,1 3 0 0 0,-1-1 0 0 0,0 0 0 0 0,-1 0 0 0 0,1 1 0 0 0,0-1 0 0 0,-1 0 0 0 0,0 0 0 0 0,0 0 0 0 0,0 0 0 0 0,0 0 0 0 0,0 0 0 0 0,-4 6 0 0 0,-2 2 0 0 0,-15 20 0 0 0,13-20 0 0 0,-12 15 0 0 0,-9 12 0 0 0,20-25 0 0 0,0 0 0 0 0,-1 0 0 0 0,-1-1 0 0 0,-18 14 0 0 0,28-23 188 0 0,-1-1 1 0 0,0-1-1 0 0,-1 1 0 0 0,1 0 0 0 0,0-1 1 0 0,0 1-1 0 0,-1-1 0 0 0,1 0 0 0 0,-6 1 1 0 0,9-4-177 0 0,0 1 1 0 0,0 0 0 0 0,0-1 0 0 0,0 1-1 0 0,0 0 1 0 0,0-1 0 0 0,0 1-1 0 0,1 0 1 0 0,-1-1 0 0 0,0 1 0 0 0,1 0-1 0 0,0-2 1 0 0,18-24-13 0 0,-13 21 0 0 0,3 4 0 0 0,-7 2 0 0 0,-1 1 0 0 0,0 0 0 0 0,1-1 0 0 0,-1 1 0 0 0,0 0 0 0 0,0 0 0 0 0,1 0 0 0 0,-1 0 0 0 0,0 0 0 0 0,0 0 0 0 0,0 0 0 0 0,0 0 0 0 0,0 0 0 0 0,-1 1 0 0 0,1-1 0 0 0,0 0 0 0 0,0 1 0 0 0,-1-1 0 0 0,1 0 0 0 0,-1 1 0 0 0,1 1 0 0 0,8 33 0 0 0,-9-35 0 0 0,5 25 0 0 0,-4-24 0 0 0,-1-1 0 0 0,1 1 0 0 0,-1 0 0 0 0,0 0 0 0 0,0 0 0 0 0,1 0 0 0 0,-1 0 0 0 0,-1 0 0 0 0,1-1 0 0 0,0 4 0 0 0,-1-1 0 0 0,1 1 0 0 0,6 22 0 0 0,-6-25 7 0 0,4 5-29 0 0,0-1-27 0 0,-4-4-288 0 0,0-2-138 0 0,11-2-545 0 0,-4-1 403 0 0,0 0 0 0 0,-1-1-1 0 0,0 0 1 0 0,0 0 0 0 0,0 0 0 0 0,0 0 0 0 0,-1-1 0 0 0,0 0-1 0 0,9-10 1 0 0,-1 1-1020 0 0,7-4-410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5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21191 0 0,'0'0'480'0'0,"0"0"67"0"0,0 0 31 0 0,2-1-56 0 0,6-5-269 0 0,-6 5-16 0 0,0 0 0 0 0,0 0 0 0 0,0-1 0 0 0,0 1 0 0 0,0 0 0 0 0,0 1 0 0 0,1-1 0 0 0,-1 0 0 0 0,0 1 0 0 0,0-1-1 0 0,0 1 1 0 0,1 0 0 0 0,-1-1 0 0 0,0 1 0 0 0,1 0 0 0 0,3 1 0 0 0,5 0 58 0 0,-1 0 0 0 0,1 0 0 0 0,0-1 0 0 0,21-2 0 0 0,6-1 294 0 0,-33 3-614 0 0,-1 0 1 0 0,1-1-1 0 0,-1 0 0 0 0,7-1 0 0 0,20-5-252 0 0,-29 7-198 0 0,-2 0-33 0 0,0 0-72 0 0,0 0-285 0 0,0 0-126 0 0,0 0-984 0 0,-1 1-4014 0 0,-1 6-1723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13823 0 0,'0'0'630'0'0,"0"0"-13"0"0,0 1-393 0 0,-1 5 11 0 0,1-5 849 0 0,0-1 366 0 0,11 4 1537 0 0,-5-3-2579 0 0,1 0 0 0 0,-1 0 0 0 0,1-1 0 0 0,-1 0 0 0 0,0 0 0 0 0,1-1 0 0 0,-1 1 0 0 0,1-1 0 0 0,-1-1 0 0 0,7-2 0 0 0,29-3 54 0 0,-39 6-294 0 0,0 1-1 0 0,0-1 0 0 0,0 0 0 0 0,0 0 0 0 0,-1 0 0 0 0,1-1 0 0 0,5-2 0 0 0,7-4-3637 0 0,-13 8-2518 0 0,-2 0-1724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56 23039 0 0,'0'0'528'0'0,"0"0"69"0"0,0 0 38 0 0,0 0-80 0 0,0-1-363 0 0,1 0-121 0 0,-1 0-1 0 0,1 0 1 0 0,-1-1 0 0 0,1 1-1 0 0,-1 0 1 0 0,0 0 0 0 0,0-1 0 0 0,0 1-1 0 0,0 0 1 0 0,0-1 0 0 0,0 1 0 0 0,0 0-1 0 0,0 0 1 0 0,0-1 0 0 0,-1 1 0 0 0,1 0-1 0 0,0 0 1 0 0,-1-1 0 0 0,1 1 0 0 0,-1 0-1 0 0,1 0 1 0 0,-1 0 0 0 0,0 0 0 0 0,1 0-1 0 0,-1 0 1 0 0,0 0 0 0 0,0 0 0 0 0,0 0-1 0 0,0 0 1 0 0,0 0 0 0 0,0 0 0 0 0,0 1-1 0 0,-1-2 1 0 0,-2 0 212 0 0,-1 0-1 0 0,1 0 1 0 0,-1 0 0 0 0,1 0-1 0 0,-10-1 1 0 0,8 2-281 0 0,0 0-1 0 0,0 0 1 0 0,-1 1-1 0 0,1 0 1 0 0,0 1-1 0 0,0-1 1 0 0,0 1-1 0 0,0 0 1 0 0,0 1-1 0 0,0 0 1 0 0,1-1-1 0 0,-9 5 1 0 0,-4 3-3 0 0,1 0-1 0 0,-24 17 1 0 0,31-19 1 0 0,1 1 0 0 0,0-1 0 0 0,-10 11 0 0 0,15-13 0 0 0,1-1 0 0 0,-1 0 0 0 0,1 1 0 0 0,0 0 0 0 0,0 0 0 0 0,0 0 0 0 0,1 0 0 0 0,-4 9 0 0 0,6-12 0 0 0,-1 0 0 0 0,1 1 0 0 0,0-1 0 0 0,0 0 0 0 0,0 0 0 0 0,0 0 0 0 0,0 1 0 0 0,1 1 0 0 0,-1-3 0 0 0,0 1 0 0 0,0-1 0 0 0,0 0 0 0 0,1 0 0 0 0,-1 0 0 0 0,1 1 0 0 0,-1-1 0 0 0,1 0 0 0 0,-1 0 0 0 0,1 0 0 0 0,0 0 0 0 0,-1 0 0 0 0,1 0 0 0 0,0 0 0 0 0,0 0 0 0 0,0 0 0 0 0,0-1 0 0 0,0 1 0 0 0,0 0 0 0 0,0 0 0 0 0,0-1 0 0 0,0 1 0 0 0,0-1 0 0 0,0 1 0 0 0,0-1 0 0 0,0 1 0 0 0,3 0 0 0 0,0-1 0 0 0,0 0 0 0 0,-1 1 0 0 0,1-1 0 0 0,0-1 0 0 0,0 1 0 0 0,4-1 0 0 0,-5 0 0 0 0,17-2 0 0 0,0-2 0 0 0,0 0 0 0 0,28-13 0 0 0,53-30 0 0 0,-78 37 0 0 0,15-11 0 0 0,-38 22 0 0 0,0-1 0 0 0,1 1 0 0 0,-1 0 0 0 0,0 0 0 0 0,0 0 0 0 0,1 0 0 0 0,-1 0 0 0 0,0-1 0 0 0,0 1 0 0 0,1 0 0 0 0,-1 0 0 0 0,0 0 0 0 0,0 0 0 0 0,1 0 0 0 0,-1 0 0 0 0,0 0 0 0 0,0 0 0 0 0,1 0 0 0 0,-1 0 0 0 0,0 0 0 0 0,0 0 0 0 0,1 0 0 0 0,-1 0 0 0 0,0 0 0 0 0,1 0 0 0 0,-1 0 0 0 0,0 1 0 0 0,0-1 0 0 0,0 0 0 0 0,1 0 0 0 0,-1 0 0 0 0,0 0 0 0 0,0 0 0 0 0,1 1 0 0 0,-1-1 0 0 0,0 0 0 0 0,0 0 0 0 0,0 0 0 0 0,0 1 0 0 0,1-1 0 0 0,-1 0 0 0 0,0 0 0 0 0,0 1 0 0 0,0-1 0 0 0,0 0 0 0 0,0 0 0 0 0,0 1 0 0 0,0-1 0 0 0,0 0 0 0 0,0 0 0 0 0,1 1 0 0 0,-1-1 0 0 0,0 0 0 0 0,0 0 0 0 0,0 1 0 0 0,-1-1 0 0 0,1 0 0 0 0,0 0 0 0 0,0 1 0 0 0,0-1 0 0 0,0 0 0 0 0,0 0 0 0 0,0 1 0 0 0,0-1 0 0 0,0 0 0 0 0,-1 1 0 0 0,-1 10 0 0 0,0 0 0 0 0,-1 0 0 0 0,0 1 0 0 0,-1-2 0 0 0,0 1 0 0 0,-8 14 0 0 0,0 0 0 0 0,6-11 11 0 0,-30 69 1007 0 0,-77 134 1 0 0,90-179-1172 0 0,-18 29-479 0 0,34-58 533 0 0,1-1-1 0 0,-1 1 0 0 0,0-1 0 0 0,-1-1 0 0 0,-9 8 0 0 0,16-14-480 0 0,1-4-364 0 0,0 0 0 0 0,1 0 0 0 0,0 0 1 0 0,-1 0-1 0 0,1 0 0 0 0,0 0 0 0 0,0 0 0 0 0,1 0 0 0 0,-1 0 0 0 0,3-3 1 0 0,6-12-7407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5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17 21191 0 0,'0'0'480'0'0,"0"0"67"0"0,0 0 31 0 0,0 0-56 0 0,0 0-201 0 0,0 0 424 0 0,0 0 226 0 0,0 0 42 0 0,-7 3 177 0 0,-3 4-999 0 0,1-1 1 0 0,-1 2-1 0 0,1-1 0 0 0,0 1 1 0 0,1 1-1 0 0,0-1 0 0 0,0 1 1 0 0,1 1-1 0 0,0-1 1 0 0,-9 20-1 0 0,2-5-191 0 0,9-16 0 0 0,1-1 0 0 0,0 1 0 0 0,0 0 0 0 0,0 0 0 0 0,-2 11 0 0 0,6-17 0 0 0,-1 0 0 0 0,1 0 0 0 0,0 1 0 0 0,-1-1 0 0 0,1 0 0 0 0,1 0 0 0 0,-1 1 0 0 0,0-1 0 0 0,0 0 0 0 0,1 0 0 0 0,-1 0 0 0 0,1 1 0 0 0,0-1 0 0 0,0 0 0 0 0,0 0 0 0 0,0 0 0 0 0,0 0 0 0 0,0 0 0 0 0,0-1 0 0 0,1 1 0 0 0,-1 0 0 0 0,1 0 0 0 0,-1-1 0 0 0,1 1 0 0 0,2 1 0 0 0,0 0 0 0 0,0-1 0 0 0,1 1 0 0 0,-1-1 0 0 0,0 0 0 0 0,1 0 0 0 0,0-1 0 0 0,-1 1 0 0 0,1-1 0 0 0,0 0 0 0 0,-1-1 0 0 0,1 1 0 0 0,0-1 0 0 0,0 0 0 0 0,0 0 0 0 0,0 0 0 0 0,9-2 0 0 0,0-1 0 0 0,0 0 0 0 0,-1-1 0 0 0,1-1 0 0 0,18-8 0 0 0,-20 7 128 0 0,0-1 0 0 0,0 0 0 0 0,0-1 0 0 0,-1 0 0 0 0,-1 0 0 0 0,1-2 0 0 0,12-13 0 0 0,-19 18-68 0 0,1-1 1 0 0,-1 1-1 0 0,0-1 0 0 0,0 0 0 0 0,-1 0 0 0 0,0 0 1 0 0,0 0-1 0 0,0 0 0 0 0,-1-1 0 0 0,0 0 1 0 0,0 1-1 0 0,-1-1 0 0 0,1 0 0 0 0,-2 0 1 0 0,1 0-1 0 0,-1-10 0 0 0,0 14-192 0 0,0 1 0 0 0,-1-1 0 0 0,1 1 0 0 0,-1-1 0 0 0,0 1 0 0 0,0 0 0 0 0,0 0 0 0 0,0-1 0 0 0,0 1 0 0 0,0 0 0 0 0,-1 0 0 0 0,1 0 0 0 0,-1 0-1 0 0,1 0 1 0 0,-1 0 0 0 0,0 0 0 0 0,0 1 0 0 0,1-1 0 0 0,-1 1 0 0 0,0-1 0 0 0,-1 1 0 0 0,1 0 0 0 0,0 0 0 0 0,-4-2 0 0 0,-2 0-949 0 0,-1 1 0 0 0,1 0 0 0 0,0 1 0 0 0,-1 0 0 0 0,1 0 0 0 0,-9 0 0 0 0,-14 1-7907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44 10135 0 0,'0'0'231'0'0,"0"0"29"0"0,0 0 19 0 0,0 0 173 0 0,0 0 697 0 0,0 0 311 0 0,0 0 63 0 0,0 0-58 0 0,0 0-288 0 0,0 0-121 0 0,0 0-28 0 0,0 0-72 0 0,0 0-285 0 0,0 0-126 0 0,3 0-29 0 0,13 0 508 0 0,-15 0-941 0 0,-1 0-1 0 0,1 0 1 0 0,-1 0-1 0 0,1 0 1 0 0,-1 0-1 0 0,0-1 1 0 0,1 1-1 0 0,-1 0 1 0 0,1 0-1 0 0,-1 0 1 0 0,0-1-1 0 0,1 1 1 0 0,-1 0-1 0 0,0-1 1 0 0,1 1-1 0 0,-1 0 1 0 0,0-1-1 0 0,0 1 1 0 0,1 0-1 0 0,-1-1 1 0 0,0 1-1 0 0,0 0 1 0 0,0-1-1 0 0,1 1 1 0 0,-1-1-1 0 0,0 1 1 0 0,0-1-1 0 0,0 1 1 0 0,0 0-1 0 0,0-1 1 0 0,0 1-1 0 0,0-1 1 0 0,0 0 131 0 0,0 0 0 0 0,1 0 0 0 0,-1 0 0 0 0,0 0 0 0 0,-1 0 0 0 0,1 0 0 0 0,0 0 0 0 0,0 0 0 0 0,0 0 0 0 0,0 0 0 0 0,-1 0 0 0 0,1 0 0 0 0,-1-1 0 0 0,-1 1-214 0 0,0-1 0 0 0,1 1-1 0 0,-1-1 1 0 0,0 1 0 0 0,0 0 0 0 0,0 0 0 0 0,0 0 0 0 0,0 0 0 0 0,0 0 0 0 0,0 0 0 0 0,0 0 0 0 0,0 1 0 0 0,0-1 0 0 0,-3 1 0 0 0,-35-2 537 0 0,14 1 384 0 0,11 0-852 0 0,-1 1-1 0 0,1 1 1 0 0,-1 0 0 0 0,-23 5-1 0 0,-61 19 151 0 0,36-7-173 0 0,32-11-59 0 0,0 2 0 0 0,1 2 1 0 0,0 0-1 0 0,-52 30 0 0 0,81-41-324 0 0,2 0-138 0 0,0 0-33 0 0,0 0 65 0 0,0 1 294 0 0,-3 4 197 0 0,3-4 62 0 0,1 0 0 0 0,0 0 0 0 0,0 0 0 0 0,0 0 0 0 0,1 0 0 0 0,-1 0 0 0 0,0 0 0 0 0,0 0 0 0 0,1-1 0 0 0,-1 1 0 0 0,2 1 0 0 0,12 3-35 0 0,1-1 1 0 0,-1 0-1 0 0,27 2 0 0 0,2 2-1152 0 0,-15-3 606 0 0,38 10 310 0 0,-60-13 164 0 0,1 1 1 0 0,-1 0-1 0 0,1 0 1 0 0,-1 1-1 0 0,0 0 1 0 0,9 7-1 0 0,-10-5-3 0 0,-2 3 0 0 0,-4-7 0 0 0,-1 0 0 0 0,1 0 0 0 0,0-1 0 0 0,-1 1 0 0 0,1 0 0 0 0,-1 0 0 0 0,0-1 0 0 0,1 1 0 0 0,-1-1 0 0 0,0 1 0 0 0,0-1 0 0 0,-1 2 0 0 0,-16 20 0 0 0,13-18 0 0 0,-2 3 12 0 0,-1-1 0 0 0,0 0 0 0 0,-1 0 0 0 0,-8 6 0 0 0,-3 1 329 0 0,-73 49 831 0 0,33-24-2138 0 0,-2 3 670 0 0,-106 53 1 0 0,128-73 279 0 0,40-22 16 0 0,0 0 0 0 0,-1 0 0 0 0,1 0 0 0 0,0 0 0 0 0,0 0 0 0 0,-1 0 0 0 0,1 0 0 0 0,0 0 0 0 0,0 0 0 0 0,0 0 0 0 0,-1 1 0 0 0,1-1 0 0 0,0 0 0 0 0,0 0 0 0 0,0 0 0 0 0,0 0 0 0 0,-1 0 0 0 0,1 1 0 0 0,0-1 0 0 0,0 0 0 0 0,0 0 0 0 0,0 0 0 0 0,0 1 0 0 0,-1-1 0 0 0,1 0 0 0 0,0 0 0 0 0,0 0 0 0 0,0 1 0 0 0,0-1 0 0 0,0 0 0 0 0,0 0 0 0 0,0 1 0 0 0,0-1 0 0 0,0 0 0 0 0,0 0 0 0 0,0 1 0 0 0,0-1 0 0 0,0 0 0 0 0,0 0 0 0 0,0 0 0 0 0,0 1 0 0 0,0-1 0 0 0,0 0 0 0 0,0 0 0 0 0,1 1 0 0 0,-1-1 0 0 0,0 0 0 0 0,0 0 0 0 0,0 0 0 0 0,0 1 0 0 0,0-1 0 0 0,1 0 0 0 0,-1 0 0 0 0,0 0 0 0 0,0 0 0 0 0,0 0 0 0 0,0 1 0 0 0,1-1 0 0 0,-1 0 0 0 0,0 0 0 0 0,11 4 0 0 0,-11-4 0 0 0,36 10 0 0 0,0-3 0 0 0,1 0 0 0 0,0-3 0 0 0,0-1 0 0 0,0-1 0 0 0,0-3 0 0 0,0 0 0 0 0,53-11 0 0 0,19-9 0 0 0,-84 14-36 0 0,-21 5 144 0 0,0 1-1 0 0,0 0 0 0 0,1-1 1 0 0,-1 2-1 0 0,8-2 0 0 0,-22-2-2322 0 0,2 1-5462 0 0,1 2-1111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4:5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39 262 11975 0 0,'-9'-39'5176'0'0,"8"38"-4152"0"0,1 1 0 0 0,0 0 0 0 0,1-2-69 0 0,3-15 63 0 0,-3 13-713 0 0,0 0 0 0 0,0 0 0 0 0,0 0 0 0 0,1 0-1 0 0,-1 0 1 0 0,1 1 0 0 0,0-1 0 0 0,0 0 0 0 0,0 1 0 0 0,4-6 0 0 0,1 2-234 0 0,-2 2 213 0 0,0 0-1 0 0,0 0 1 0 0,10-6-1 0 0,-13 10-222 0 0,1-1 1 0 0,-1 1-1 0 0,1 0 1 0 0,-1 0-1 0 0,1 0 1 0 0,0 0-1 0 0,-1 1 0 0 0,1-1 1 0 0,0 1-1 0 0,-1 0 1 0 0,1-1-1 0 0,0 1 1 0 0,3 1-1 0 0,69 0-61 0 0,-56 1 0 0 0,-1 1 0 0 0,0 1 0 0 0,25 8 0 0 0,-6 2 0 0 0,-26-9 0 0 0,1-1 0 0 0,22 6 0 0 0,-21-8 0 0 0,-1-1 0 0 0,23-1 0 0 0,7 1 0 0 0,-41-1 0 0 0,0 0 0 0 0,1 1 0 0 0,-1-1 0 0 0,0 0 0 0 0,1 0 0 0 0,-1 0 0 0 0,0 0 0 0 0,1 0 0 0 0,-1 0 0 0 0,0 0 0 0 0,1-1 0 0 0,-1 1 0 0 0,0 0 0 0 0,1-1 0 0 0,-1 1 0 0 0,0-1 0 0 0,0 1 0 0 0,1-1 0 0 0,-1 0 0 0 0,0 0 0 0 0,0 1 0 0 0,0-1 0 0 0,0 0 0 0 0,1-1 0 0 0,9-7 0 0 0,-8 6 64 0 0,0 1 0 0 0,-1-1 0 0 0,1 1 0 0 0,-1-1 0 0 0,1 0 0 0 0,-1 0 0 0 0,0 0 0 0 0,0 0 0 0 0,-1 0 0 0 0,1-1 0 0 0,0 1 0 0 0,-1-1 0 0 0,0 1 0 0 0,0-1 0 0 0,1-5 0 0 0,-1 3 29 0 0,-1 1 0 0 0,0 0 0 0 0,0-1 0 0 0,0 1 1 0 0,-1-1-1 0 0,0 1 0 0 0,0 0 0 0 0,0 0 0 0 0,0-1 0 0 0,-3-5 0 0 0,3 9-93 0 0,0-1 0 0 0,-1 1 0 0 0,1-1 0 0 0,0 1 0 0 0,-1-1 0 0 0,0 1 0 0 0,1 0 0 0 0,-1-1 0 0 0,0 1 0 0 0,0 0 0 0 0,-4-3 0 0 0,3 4 0 0 0,0 0 0 0 0,1 1 0 0 0,-1-1 0 0 0,0 1 0 0 0,0-1 0 0 0,0 1 0 0 0,1 0 0 0 0,-1 0 0 0 0,0 1 0 0 0,0-1 0 0 0,0 0 0 0 0,-3 2 0 0 0,-1 0 0 0 0,-1 0 0 0 0,1 0 0 0 0,-10 6 0 0 0,1-1 0 0 0,10-4 0 0 0,0-1 0 0 0,0 1 0 0 0,1 0 0 0 0,0 1 0 0 0,-1-1 0 0 0,1 1 0 0 0,-6 6 0 0 0,-18 16 0 0 0,22-20 0 0 0,0 1 0 0 0,0-1 0 0 0,1 1 0 0 0,-9 11 0 0 0,-1 7 0 0 0,0-1 0 0 0,-19 23 0 0 0,17-23 0 0 0,14-18 0 0 0,0 0 0 0 0,-1 0 0 0 0,1-1 0 0 0,-8 7 0 0 0,9-10 0 0 0,1-1 0 0 0,-1 1 0 0 0,1 0 0 0 0,-1-1 0 0 0,1 0 0 0 0,-1 0 0 0 0,0 0 0 0 0,0 0 0 0 0,0 0 0 0 0,0 0 0 0 0,0-1 0 0 0,0 1 0 0 0,0-1 0 0 0,-4 0 0 0 0,-2-1 106 0 0,-1 0 1 0 0,1-1-1 0 0,0 0 1 0 0,0-1-1 0 0,-1 1 0 0 0,2-2 1 0 0,-1 0-1 0 0,0 0 0 0 0,1 0 1 0 0,-1-1-1 0 0,1 0 0 0 0,1-1 1 0 0,-1 0-1 0 0,1 0 1 0 0,0 0-1 0 0,0-1 0 0 0,-10-14 1 0 0,16 20-298 0 0,0 0 0 0 0,0 0 0 0 0,0-1 1 0 0,1 1-1 0 0,-1-1 0 0 0,0 1 0 0 0,1-1 1 0 0,-1 1-1 0 0,1-1 0 0 0,-1 1 1 0 0,1-1-1 0 0,0 0 0 0 0,0 1 0 0 0,0-1 1 0 0,0 1-1 0 0,0-1 0 0 0,0 0 0 0 0,0 1 1 0 0,1-3-1 0 0,0 1-632 0 0,1-1 1 0 0,-1 0 0 0 0,1 1-1 0 0,0 0 1 0 0,0-1-1 0 0,4-3 1 0 0,4-7-1225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15663 0 0,'0'0'719'0'0,"0"0"-20"0"0,1-2-449 0 0,7-7 594 0 0,-1 0 1 0 0,2 1-1 0 0,-1 0 0 0 0,1 0 0 0 0,0 0 0 0 0,19-10 0 0 0,-5 2-157 0 0,68-50 2385 0 0,-74 51-2918 0 0,0 0 0 0 0,-1-1 0 0 0,14-19 0 0 0,-20 21 288 0 0,0 1 1 0 0,11-24-1 0 0,-16 28-202 0 0,-1 0 1 0 0,6-19-1 0 0,-9 18-240 0 0,-2-3 0 0 0,0 10 0 0 0,-1 2 0 0 0,2 1 0 0 0,-1-1 0 0 0,1 1 0 0 0,-1-1 0 0 0,1 1 0 0 0,0-1 0 0 0,-1 1 0 0 0,1 0 0 0 0,-1-1 0 0 0,0 1 0 0 0,1 0 0 0 0,-1 0 0 0 0,1-1 0 0 0,-1 1 0 0 0,1 0 0 0 0,-1 0 0 0 0,0 0 0 0 0,1-1 0 0 0,-1 1 0 0 0,1 0 0 0 0,-1 0 0 0 0,0 0 0 0 0,1 0 0 0 0,-1 0 0 0 0,1 1 0 0 0,-1-1 0 0 0,0 0 0 0 0,1 0 0 0 0,-1 0 0 0 0,1 0 0 0 0,-1 1 0 0 0,0-1 0 0 0,1 0 0 0 0,-1 0 0 0 0,1 1 0 0 0,-1-1 0 0 0,1 0 0 0 0,-1 1 0 0 0,0 0 0 0 0,-4 2 0 0 0,0 0 0 0 0,0 1 0 0 0,0 0 0 0 0,0 0 0 0 0,1 0 0 0 0,0 0 0 0 0,-1 1 0 0 0,-5 9 0 0 0,4-6 0 0 0,0-1 0 0 0,-11 11 0 0 0,-1-1 0 0 0,0 2 0 0 0,-24 34 0 0 0,13-17 0 0 0,19-24 0 0 0,0 0 0 0 0,1 1 0 0 0,1 0 0 0 0,0 1 0 0 0,1-1 0 0 0,-9 23 0 0 0,15-32 0 0 0,0-1 0 0 0,0 1 0 0 0,1 0 0 0 0,-1-1 0 0 0,1 1 0 0 0,-1 0 0 0 0,1 0 0 0 0,1-1 0 0 0,-1 1 0 0 0,0 0 0 0 0,2 5 0 0 0,-1-8 0 0 0,-1 1 0 0 0,1 0 0 0 0,0 0 0 0 0,0-1 0 0 0,0 1 0 0 0,0-1 0 0 0,0 1 0 0 0,1-1 0 0 0,-1 1 0 0 0,0-1 0 0 0,1 0 0 0 0,-1 0 0 0 0,1 0 0 0 0,-1 0 0 0 0,1 0 0 0 0,0 0 0 0 0,-1 0 0 0 0,1 0 0 0 0,0 0 0 0 0,0-1 0 0 0,-1 1 0 0 0,1-1 0 0 0,0 1 0 0 0,3-1 0 0 0,7 2 2 0 0,1-1 1 0 0,0-1-1 0 0,0 0 0 0 0,-1 0 0 0 0,1-1 1 0 0,19-5-1 0 0,-12 2-22 0 0,0-2 0 0 0,0 0 0 0 0,23-12 0 0 0,0-5-1038 0 0,-18 3-7048 0 0,-10 6-682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63 15663 0 0,'0'0'356'0'0,"0"0"50"0"0,0 0 20 0 0,-3-8 92 0 0,-6-12 1045 0 0,2 3 683 0 0,7 16-1581 0 0,-19-10 2443 0 0,16 10-2967 0 0,0 0 1 0 0,-1 0-1 0 0,1 0 0 0 0,0 0 0 0 0,-1 1 0 0 0,1 0 1 0 0,0-1-1 0 0,-1 1 0 0 0,1 1 0 0 0,-1-1 0 0 0,1 0 1 0 0,0 1-1 0 0,-1 0 0 0 0,1-1 0 0 0,0 1 0 0 0,0 1 1 0 0,-1-1-1 0 0,1 0 0 0 0,0 1 0 0 0,0 0 1 0 0,-5 3-1 0 0,-7 8 279 0 0,9-9-222 0 0,1 1-1 0 0,-1 0 1 0 0,1 0-1 0 0,0 0 1 0 0,-6 10-1 0 0,-4 8-261 0 0,11-4-748 0 0,3-18 304 0 0,1 1 133 0 0,0 0 368 0 0,0 0-1 0 0,1 0 0 0 0,-1 0 0 0 0,0 0 0 0 0,1 0 0 0 0,-1 0 0 0 0,1 0 0 0 0,-1 0 1 0 0,1 0-1 0 0,0 0 0 0 0,0-1 0 0 0,0 1 0 0 0,0 0 0 0 0,0 0 0 0 0,0-1 0 0 0,1 1 1 0 0,2 2-1 0 0,0-1-8 0 0,0 0 1 0 0,1 0 0 0 0,-1 0 0 0 0,1 0-1 0 0,10 3 1 0 0,37 14 15 0 0,-48-19 0 0 0,-3-1 0 0 0,1 1 0 0 0,-1-1 0 0 0,0 1 0 0 0,1 0 0 0 0,-1-1 0 0 0,0 1 0 0 0,1 0 0 0 0,-1 0 0 0 0,0 0 0 0 0,0 0 0 0 0,0 0 0 0 0,0 0 0 0 0,0 0 0 0 0,0 1 0 0 0,1 1 0 0 0,-1-2 19 0 0,0 0 0 0 0,0 0 0 0 0,0 0 0 0 0,-1 0-1 0 0,1 0 1 0 0,0 0 0 0 0,0 0 0 0 0,-1 0 0 0 0,1 0 0 0 0,-1 0 0 0 0,1 1 0 0 0,-1-1 0 0 0,0 0-1 0 0,1 1 1 0 0,-1-1 0 0 0,0 0 0 0 0,0 0 0 0 0,0 1 0 0 0,0-1 0 0 0,0 0 0 0 0,0 1-1 0 0,0-1 1 0 0,-1 0 0 0 0,1 0 0 0 0,0 1 0 0 0,-1-1 0 0 0,1 0 0 0 0,-1 0 0 0 0,1 1 0 0 0,-1-1-1 0 0,1 0 1 0 0,-1 0 0 0 0,0 0 0 0 0,0 0 0 0 0,0 0 0 0 0,0 0 0 0 0,1 0 0 0 0,-3 1-1 0 0,-4 3 201 0 0,0 1 0 0 0,0-1-1 0 0,-1-1 1 0 0,-14 8-1 0 0,4-3-55 0 0,16-8-163 0 0,0 1 0 0 0,0-1-1 0 0,0 0 1 0 0,-1-1 0 0 0,1 1-1 0 0,0 0 1 0 0,0-1 0 0 0,0 1 0 0 0,-1-1-1 0 0,1 0 1 0 0,0 1 0 0 0,-1-1-1 0 0,1 0 1 0 0,0-1 0 0 0,-5 0 0 0 0,-1 1-129 0 0,6 0-567 0 0,1-1 240 0 0,-1 1 0 0 0,1-1 0 0 0,0 1 0 0 0,-1-1 0 0 0,1 1 0 0 0,-1-1 0 0 0,1 0 0 0 0,0 0 0 0 0,-1 1 0 0 0,1-1 0 0 0,0 0 0 0 0,0 0 0 0 0,0 0 0 0 0,-2-3 0 0 0,-3-8-1580 0 0,5 9-11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93 305 13823 0 0,'47'-75'2118'0'0,"-8"16"1140"0"0,-33 50-2672 0 0,1-3 440 0 0,-1 1 1 0 0,0-1 0 0 0,8-21-1 0 0,-9 19-482 0 0,-3 9-223 0 0,0 0 0 0 0,-1 0 0 0 0,1 0 0 0 0,-1 0 0 0 0,0-7 0 0 0,-1 9-232 0 0,0 0-1 0 0,0 1 0 0 0,-1-1 1 0 0,1 0-1 0 0,-1 0 1 0 0,1 1-1 0 0,-1-1 0 0 0,0 0 1 0 0,0 1-1 0 0,-1-1 1 0 0,1 1-1 0 0,0 0 0 0 0,-1-1 1 0 0,-1-1-1 0 0,2 3 283 0 0,-2 1-266 0 0,1 1 1 0 0,0 1-1 0 0,0-1 1 0 0,-1 0-1 0 0,1 1 0 0 0,0-1 1 0 0,0 1-1 0 0,0-1 1 0 0,0 1-1 0 0,1 0 1 0 0,-1 0-1 0 0,-2 4 1 0 0,-4 2 128 0 0,0 0-234 0 0,1 1 0 0 0,-1-1 0 0 0,2 1 0 0 0,-1 1 0 0 0,1-1 0 0 0,-6 14 0 0 0,-23 64 0 0 0,-32 128 0 0 0,48-150 0 0 0,16-53 0 0 0,3-12 0 0 0,0 1 0 0 0,0-1 0 0 0,0 0 0 0 0,-1 0 0 0 0,1 1 0 0 0,0-1 0 0 0,0 0 0 0 0,0 0 0 0 0,0 1 0 0 0,0-1 0 0 0,0 0 0 0 0,0 0 0 0 0,0 1 0 0 0,0-1 0 0 0,0 0 0 0 0,0 1 0 0 0,0-1 0 0 0,0 0 0 0 0,0 0 0 0 0,0 1 0 0 0,0-1 0 0 0,0 0 0 0 0,0 0 0 0 0,1 1 0 0 0,-1-1 0 0 0,0 0 0 0 0,0 0 0 0 0,0 1 0 0 0,0-1 0 0 0,0 0 0 0 0,1 0 0 0 0,-1 0 0 0 0,0 1 0 0 0,0-1 0 0 0,0 0 0 0 0,1 0 0 0 0,-1 0 0 0 0,0 0 0 0 0,0 0 0 0 0,1 1 0 0 0,-1-1 0 0 0,0 0 0 0 0,0 0 0 0 0,1 0 0 0 0,-1 0 0 0 0,0 0 0 0 0,0 0 0 0 0,1 0 0 0 0,-1 0 0 0 0,0 0 0 0 0,1 0 0 0 0,-1 0 0 0 0,0 0 0 0 0,0 0 0 0 0,1 0 0 0 0,-1 0 0 0 0,0 0 0 0 0,0 0 0 0 0,1 0 0 0 0,-1-1 0 0 0,0 1 0 0 0,0 0 0 0 0,1 0 0 0 0,-1 0 0 0 0,0 0 0 0 0,0 0 0 0 0,1-1 0 0 0,7-2 0 0 0,1-1 0 0 0,-1-1 0 0 0,0 1 0 0 0,-1-1 0 0 0,1 0 0 0 0,-1-1 0 0 0,0 0 0 0 0,11-12 0 0 0,12-8 0 0 0,27-24 0 0 0,-38 32 0 0 0,1 1 0 0 0,0 0 0 0 0,37-21 0 0 0,-55 36 0 0 0,-2 2 0 0 0,1-1 0 0 0,-1 1 0 0 0,1-1 0 0 0,-1 1 0 0 0,1 0 0 0 0,0-1 0 0 0,-1 1 0 0 0,1 0 0 0 0,-1-1 0 0 0,1 1 0 0 0,0 0 0 0 0,-1 0 0 0 0,1 0 0 0 0,0 0 0 0 0,0-1 0 0 0,-1 1 0 0 0,1 0 0 0 0,0 0 0 0 0,-1 0 0 0 0,1 1 0 0 0,0-1 0 0 0,0 0 0 0 0,7 2 0 0 0,-3 5 0 0 0,-3 6 0 0 0,-3-10 0 0 0,0-2 0 0 0,0 3 0 0 0,0-1 0 0 0,0 1 0 0 0,-1-1 0 0 0,1 0 0 0 0,-1 0 0 0 0,0 0 0 0 0,0 0 0 0 0,0 0 0 0 0,0 0 0 0 0,0 0 0 0 0,0 0 0 0 0,-1-1 0 0 0,-3 4 0 0 0,-5 1 0 0 0,-1-1 0 0 0,1 0 0 0 0,-15 5 0 0 0,10-4 0 0 0,10-3 0 0 0,0 1 0 0 0,3 4 0 0 0,4-5 0 0 0,-1 0 0 0 0,1-1 0 0 0,0 1 0 0 0,0 0 0 0 0,1-1 0 0 0,1 5 0 0 0,-3-6 0 0 0,1-1 0 0 0,0 1 0 0 0,0-1 0 0 0,0 1 0 0 0,-1 0 0 0 0,1-1 0 0 0,1 1 0 0 0,-1-1 0 0 0,0 0 0 0 0,0 1 0 0 0,0-1 0 0 0,3 2 0 0 0,1 1 0 0 0,-1 1 0 0 0,-3-3 0 0 0,0-1 0 0 0,1 1 0 0 0,-1-1 0 0 0,0 0 0 0 0,1 1 0 0 0,-1-1 0 0 0,1 0 0 0 0,-1 0 0 0 0,1 0 0 0 0,0 0 0 0 0,2 1 0 0 0,33 14 0 0 0,-35-15 40 0 0,0 0 1 0 0,0-1-1 0 0,0 1 0 0 0,0-1 0 0 0,0 0 0 0 0,0 0 1 0 0,1 1-1 0 0,-1-2 0 0 0,0 1 0 0 0,4 0 1 0 0,-3-2 243 0 0,-2 2-197 0 0,1 0 0 0 0,-1-1 0 0 0,0 0 0 0 0,0 1 0 0 0,0-1 0 0 0,0 1 0 0 0,0-1 0 0 0,1 0 0 0 0,-1 0 0 0 0,0 0 0 0 0,0 0 0 0 0,-1 0 0 0 0,1 0 0 0 0,1-2 0 0 0,3-4-71 0 0,-2-4 14 0 0,-5 7-82 0 0,1 3-59 0 0,1 0-150 0 0,0 0 0 0 0,-1-1 0 0 0,0 1 0 0 0,1 0 0 0 0,-1 0 1 0 0,1 0-1 0 0,-1 0 0 0 0,0 0 0 0 0,0 0 0 0 0,0 0 0 0 0,0 0 0 0 0,0 0 1 0 0,0 0-1 0 0,0 1 0 0 0,0-1 0 0 0,-1-1 0 0 0,-6-2-9635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10135 0 0,'0'0'464'0'0,"0"0"-9"0"0,10-11-70 0 0,21-42 11079 0 0,-30 52-10952 0 0,3-3 299 0 0,-1 2 1962 0 0,-2 2-2751 0 0,0 0 1 0 0,-1 0-1 0 0,1-1 1 0 0,0 1-1 0 0,-1 0 1 0 0,1 0-1 0 0,0 0 0 0 0,0 0 1 0 0,-1 0-1 0 0,1 0 1 0 0,0 0-1 0 0,-1 0 0 0 0,1 0 1 0 0,0 0-1 0 0,0 0 1 0 0,-1 1-1 0 0,1-1 0 0 0,0 0 1 0 0,-1 0-1 0 0,1 1 1 0 0,-1-1-1 0 0,1 1 1 0 0,0-1-1 0 0,0 1 0 0 0,0 0 78 0 0,1 1 0 0 0,-1-1 0 0 0,0 1 0 0 0,1 0 0 0 0,-1-1 0 0 0,0 1 0 0 0,0 0 0 0 0,1 3 0 0 0,1 3 201 0 0,0 0 0 0 0,-1 1 0 0 0,2 10 0 0 0,8 73-301 0 0,3 57 0 0 0,-4-24 0 0 0,-10-113 0 0 0,3 27 0 0 0,-5-32-264 0 0,-3-9-338 0 0,-5-8-470 0 0,9 10 1034 0 0,-2-4-3 0 0,1 1 0 0 0,0 0 1 0 0,0-1-1 0 0,1 1 0 0 0,-1 0 0 0 0,0-5 0 0 0,-1-7-5277 0 0,1 7-2870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6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 15663 0 0,'0'0'719'0'0,"0"0"-20"0"0,0 0-238 0 0,0 0 656 0 0,4-5 1278 0 0,-4 5 2561 0 0,-57 73-4438 0 0,-71 83 569 0 0,112-139-950 0 0,-5 6 601 0 0,-43 35 0 0 0,63-57-1188 0 0,1-1-50 0 0,0 0 58 0 0,0 0 85 0 0,2 0-738 0 0,18-6-2698 0 0,-6-1-1995 0 0,1-1-1480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17503 0 0,'0'0'399'0'0,"0"0"60"0"0,0 0 21 0 0,0 0-59 0 0,0 0-136 0 0,0 0 457 0 0,0 0 228 0 0,0 0 43 0 0,0 0-59 0 0,0 0-289 0 0,-2 0-121 0 0,0 0-439 0 0,0 0 1 0 0,1 1-1 0 0,-1 0 0 0 0,0-1 0 0 0,1 1 1 0 0,-1 0-1 0 0,0 0 0 0 0,1-1 0 0 0,-1 1 1 0 0,1 0-1 0 0,-1 1 0 0 0,1-1 0 0 0,0 0 1 0 0,-1 0-1 0 0,1 1 0 0 0,0-1 0 0 0,0 1 1 0 0,-2 1-1 0 0,-18 35 1012 0 0,18-32-1071 0 0,-28 52-28 0 0,-52 102-19 0 0,59-114 1 0 0,-14 31 0 0 0,34-68 0 0 0,0 2 0 0 0,1-1 0 0 0,0 0 0 0 0,1 1 0 0 0,-2 18 0 0 0,4-23 0 0 0,0-1 0 0 0,1 0 0 0 0,-1 1 0 0 0,1-1 0 0 0,0 0 0 0 0,1 1 0 0 0,3 8 0 0 0,1-2 0 0 0,-2-10 0 0 0,-2-1 0 0 0,3 1-73 0 0,-1 0-1 0 0,0-1 0 0 0,0 1 1 0 0,0-1-1 0 0,1 0 1 0 0,-1 0-1 0 0,1 0 1 0 0,-1-1-1 0 0,0 1 1 0 0,1-1-1 0 0,-1 0 1 0 0,1-1-1 0 0,-1 1 0 0 0,1-1 1 0 0,-1 0-1 0 0,1 0 1 0 0,-1 0-1 0 0,0 0 1 0 0,0-1-1 0 0,0 0 1 0 0,5-2-1 0 0,0-1-159 0 0,-1 1-1 0 0,0-1 1 0 0,0-1 0 0 0,0 1-1 0 0,-1-1 1 0 0,0-1-1 0 0,0 1 1 0 0,0-1 0 0 0,5-9-1 0 0,-5 6-917 0 0,-1 0 1 0 0,0 0-1 0 0,-1-1 1 0 0,5-13-1 0 0,-2-1-896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13823 0 0,'-15'2'458'0'0,"-30"6"444"0"0,42-7-873 0 0,-1 0 0 0 0,1 0 0 0 0,-1 0 0 0 0,1 0 1 0 0,0 1-1 0 0,0 0 0 0 0,-1 0 0 0 0,1 0 0 0 0,-5 4 0 0 0,8-5 149 0 0,0-1 0 0 0,-1 0 0 0 0,1 1 0 0 0,-1-1 0 0 0,1 1 0 0 0,0-1 0 0 0,-1 0 0 0 0,1 1 0 0 0,0-1 0 0 0,0 1 0 0 0,0-1 0 0 0,-1 1 0 0 0,1-1 0 0 0,0 1 0 0 0,0-1 0 0 0,0 1 0 0 0,0-1 0 0 0,0 1 0 0 0,0 0 0 0 0,0-1 0 0 0,0 1 0 0 0,0-1 0 0 0,0 1 0 0 0,0-1 0 0 0,0 1 0 0 0,0 0 0 0 0,1 0 75 0 0,-1 0 0 0 0,1 0-1 0 0,0 0 1 0 0,-1 0 0 0 0,1 0 0 0 0,0 0-1 0 0,0 0 1 0 0,0 0 0 0 0,0-1 0 0 0,0 1 0 0 0,1 1-1 0 0,2 0 76 0 0,0 0-1 0 0,1 1 1 0 0,-1-2 0 0 0,8 4-1 0 0,2-3 96 0 0,0-1 0 0 0,0 0 0 0 0,0 0 0 0 0,0-2 0 0 0,22-2 0 0 0,-19 1-297 0 0,2 0-199 0 0,32-7 0 0 0,-44 7-291 0 0,0 0 1 0 0,0 0-1 0 0,0-1 0 0 0,-1 0 0 0 0,1 0 1 0 0,-1-1-1 0 0,11-7 0 0 0,-8 3-8508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272 115 24879 0 0,'0'0'564'0'0,"0"0"83"0"0,-10-4 847 0 0,-3 0-1114 0 0,1 2 0 0 0,-20-3-1 0 0,14 3 465 0 0,15 2-624 0 0,-1 0 1 0 0,1 0-1 0 0,-1 0 1 0 0,0 1-1 0 0,1-1 1 0 0,-1 1-1 0 0,1 0 0 0 0,-4 2 1 0 0,-6 0-77 0 0,5-1-141 0 0,1 1 0 0 0,-1-1-1 0 0,0 2 1 0 0,1-1 0 0 0,-1 1 0 0 0,-7 5-1 0 0,7-4-2 0 0,0 1 0 0 0,1 0-1 0 0,-1 1 1 0 0,1 0 0 0 0,0 0-1 0 0,1 0 1 0 0,0 1-1 0 0,-7 11 1 0 0,9-9 0 0 0,3-9-33 0 0,1 0 0 0 0,-1 0 0 0 0,1 0 0 0 0,0 0 1 0 0,-1 0-1 0 0,1 0 0 0 0,0 0 0 0 0,0 0 0 0 0,0 0 0 0 0,-1 0 0 0 0,1 0 0 0 0,0 0 1 0 0,1 0-1 0 0,-1 0 0 0 0,0 0 0 0 0,0 0 0 0 0,0 0 0 0 0,0 0 0 0 0,1 1 0 0 0,-1-1 1 0 0,1-1-1 0 0,-1 1 0 0 0,1 0 0 0 0,-1 0 0 0 0,1 0 0 0 0,-1 0 0 0 0,1 0 0 0 0,0 0 1 0 0,-1-1-1 0 0,1 1 0 0 0,0 0 0 0 0,0 0 0 0 0,1 0 0 0 0,1 2-233 0 0,-1-1 233 0 0,0-1 0 0 0,0 1 0 0 0,0-1 0 0 0,0 1 0 0 0,0-1 0 0 0,0 0 0 0 0,0 0 0 0 0,1 0-1 0 0,-1 0 1 0 0,0 0 0 0 0,1-1 0 0 0,-1 1 0 0 0,1-1 0 0 0,-1 1 0 0 0,0-1 0 0 0,1 0 0 0 0,-1 0 0 0 0,1 0 0 0 0,4-1 0 0 0,-2 1 38 0 0,0-1 0 0 0,0 0 1 0 0,-1 0-1 0 0,1 0 0 0 0,0-1 1 0 0,0 0-1 0 0,-1 0 0 0 0,1 0 1 0 0,4-3-1 0 0,7-7-5 0 0,-8 6 0 0 0,0 0 0 0 0,13-7 0 0 0,-13 8 0 0 0,1 0 0 0 0,-1-1 0 0 0,0 0 0 0 0,0-1 0 0 0,-1 0 0 0 0,0 0 0 0 0,9-11 0 0 0,-8 8 0 0 0,-3 5 0 0 0,-9 2 64 0 0,-2 13 748 0 0,-15 18-395 0 0,12-17-243 0 0,0 1 1 0 0,1 0 0 0 0,-7 16 0 0 0,13-25-175 0 0,0 1 0 0 0,1 0 0 0 0,-1 0 0 0 0,1 1 0 0 0,0-1 0 0 0,1 0 0 0 0,-1 0 0 0 0,1 1 0 0 0,0-1 0 0 0,0 0 0 0 0,0 0 0 0 0,0 1 0 0 0,1-1 0 0 0,0 0 0 0 0,1 5 0 0 0,-2-8 0 0 0,0 1 0 0 0,1-1 0 0 0,-1 0 0 0 0,1 1 0 0 0,-1-1 0 0 0,1 0 0 0 0,0 1 0 0 0,-1-1 0 0 0,1 0 0 0 0,0 0 0 0 0,0 0 0 0 0,0 1 0 0 0,0-1 0 0 0,0 0 0 0 0,0 0 0 0 0,0-1 0 0 0,0 1 0 0 0,0 0 0 0 0,0 0 0 0 0,1 0 0 0 0,-1-1 0 0 0,0 1 0 0 0,1-1 0 0 0,-1 1 0 0 0,0-1 0 0 0,1 1 0 0 0,-1-1 0 0 0,1 0 0 0 0,-1 0 0 0 0,0 1 0 0 0,2-1 0 0 0,1 0 0 0 0,1 0 0 0 0,0 0 0 0 0,0-1 0 0 0,0 1 0 0 0,0-1 0 0 0,0 0 0 0 0,0 0 0 0 0,0-1 0 0 0,0 0 0 0 0,-1 1 0 0 0,1-1 0 0 0,7-5 0 0 0,5-4 0 0 0,25-20 0 0 0,-40 29 0 0 0,22-19 0 0 0,-1-1 0 0 0,-1-1 0 0 0,0-1 0 0 0,-2 0 0 0 0,-1-2 0 0 0,20-35 0 0 0,-17 13 0 0 0,-12 26 0 0 0,-17 30 0 0 0,0 1 0 0 0,-8 12 0 0 0,14-19 0 0 0,0 0 0 0 0,0 0 0 0 0,0 0 0 0 0,0 0 0 0 0,1 0 0 0 0,-1 0 0 0 0,1 0 0 0 0,-1 0 0 0 0,1 1 0 0 0,0-1 0 0 0,0 0 0 0 0,0 3 0 0 0,0-4 0 0 0,-1 0 0 0 0,1-1 0 0 0,0 1 0 0 0,0 0 0 0 0,1 0 0 0 0,-1 0 1 0 0,0-1-1 0 0,0 1 0 0 0,0 0 0 0 0,0 0 0 0 0,1-1 0 0 0,-1 1 0 0 0,0 0 0 0 0,1 0 0 0 0,-1-1 0 0 0,1 1 0 0 0,-1 0 0 0 0,1-1 0 0 0,-1 1 0 0 0,1 0 1 0 0,0 0-1 0 0,2 1-66 0 0,-2 0-37 0 0,1-1 0 0 0,-1 1 0 0 0,1 0 1 0 0,0-1-1 0 0,0 0 0 0 0,0 1 0 0 0,0-1 0 0 0,0 0 0 0 0,0 0 0 0 0,0 0 0 0 0,0 0 1 0 0,0 0-1 0 0,1 0 0 0 0,-1-1 0 0 0,0 1 0 0 0,1-1 0 0 0,-1 0 0 0 0,4 1 1 0 0,5-1 136 0 0,0-1 0 0 0,19-2 1 0 0,-4 0-112 0 0,-12 1 75 0 0,-9 1 69 0 0,0 1 1 0 0,-1-1-1 0 0,1 1 0 0 0,0 0 0 0 0,5 1 0 0 0,-8 21 1359 0 0,-4-12-1403 0 0,0 0 0 0 0,0 0 0 0 0,-1 0 1 0 0,0 0-1 0 0,-1 0 0 0 0,-7 14 0 0 0,5-13-22 0 0,1 1 0 0 0,0 0-1 0 0,-4 21 1 0 0,8-29-1 0 0,0-1 0 0 0,1 0 0 0 0,-1 1 0 0 0,1-1 0 0 0,0 1 0 0 0,0-1 0 0 0,1 7 0 0 0,-1-10-4 0 0,0 1 1 0 0,0-1-1 0 0,0 1 0 0 0,1-1 0 0 0,-1 1 1 0 0,0-1-1 0 0,0 1 0 0 0,0-1 1 0 0,1 1-1 0 0,-1-1 0 0 0,0 1 0 0 0,1-1 1 0 0,-1 1-1 0 0,0-1 0 0 0,1 1 1 0 0,-1-1-1 0 0,1 0 0 0 0,-1 1 0 0 0,0-1 1 0 0,1 1-1 0 0,4-2-258 0 0,-5 1 201 0 0,3 0-126 0 0,0-1 0 0 0,0 1 0 0 0,0-1 0 0 0,0 0 1 0 0,0 0-1 0 0,0 0 0 0 0,-1 0 0 0 0,1-1 0 0 0,0 1 1 0 0,-1-1-1 0 0,1 1 0 0 0,-1-1 0 0 0,1 0 0 0 0,2-4 0 0 0,5-4-1749 0 0,15-20 0 0 0,-17 21 1355 0 0,13-20-1466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 13823 0 0,'-3'-2'275'0'0,"1"0"1"0"0,-1 1-1 0 0,1-1 0 0 0,-1 0 0 0 0,-6-1 0 0 0,7 3 325 0 0,0 0 0 0 0,0 0 0 0 0,0 0 0 0 0,-1 1 0 0 0,1-1 0 0 0,0 1 0 0 0,0 0 0 0 0,0-1 0 0 0,0 1 0 0 0,0 0 0 0 0,0 0 0 0 0,-3 2 0 0 0,-22 18 744 0 0,25-19-1011 0 0,-6 6-256 0 0,0 0 0 0 0,1 1 0 0 0,0 1 0 0 0,1-1 0 0 0,0 1 0 0 0,0 0 0 0 0,-5 17 0 0 0,5-13 103 0 0,1 0 0 0 0,0 1 0 0 0,2 0 0 0 0,0 0 0 0 0,0 0 0 0 0,1 0 0 0 0,1 16 0 0 0,-8 44 293 0 0,1-18-338 0 0,6-41-133 0 0,-4 101 29 0 0,6-105-52 0 0,1 1 0 0 0,1-1 1 0 0,-1 1-1 0 0,2-1 0 0 0,0 0 0 0 0,0 0 1 0 0,7 14-1 0 0,-9-24-198 0 0,0 1 0 0 0,1-1 0 0 0,0 0 0 0 0,-1 0 0 0 0,1 0 0 0 0,0 1 0 0 0,0-1 0 0 0,0-1 0 0 0,0 1 0 0 0,0 0 0 0 0,1-1 0 0 0,-1 1 0 0 0,0-1 0 0 0,1 1 0 0 0,-1-1 0 0 0,1 0-1 0 0,-1 0 1 0 0,5 1 0 0 0,16 3-8310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0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17503 0 0,'0'0'399'0'0,"0"0"60"0"0,3-2 21 0 0,-1 1-349 0 0,-1 0-112 0 0,0 0 1 0 0,0 0 0 0 0,0 1-1 0 0,0-1 1 0 0,1 0 0 0 0,-1 1-1 0 0,0-1 1 0 0,0 1-1 0 0,1-1 1 0 0,-1 1 0 0 0,0 0-1 0 0,0 0 1 0 0,1-1 0 0 0,-1 1-1 0 0,0 0 1 0 0,1 0-1 0 0,-1 0 1 0 0,0 0 0 0 0,1 1-1 0 0,-1-1 1 0 0,0 0 0 0 0,2 1-1 0 0,7 2 613 0 0,0 1-1 0 0,0 0 0 0 0,-1 0 1 0 0,1 1-1 0 0,-1 0 0 0 0,0 1 0 0 0,-1 0 1 0 0,1 1-1 0 0,-1-1 0 0 0,0 2 1 0 0,8 9-1 0 0,-8-7-448 0 0,0 0-1 0 0,-1 1 1 0 0,0 0-1 0 0,0 1 1 0 0,-1-1-1 0 0,-1 1 1 0 0,7 22-1 0 0,-7-13 119 0 0,0 0 0 0 0,-2 1 0 0 0,2 40 0 0 0,-4-38-301 0 0,1-9 0 0 0,-2 0 0 0 0,0 0 0 0 0,-1 0 0 0 0,0 0 0 0 0,-6 26 0 0 0,2-26 0 0 0,-1 0 0 0 0,0-1 0 0 0,-1 0 0 0 0,0 0 0 0 0,-1 0 0 0 0,-1-1 0 0 0,-18 23 0 0 0,4-8 0 0 0,-1 0 0 0 0,-53 46 0 0 0,71-68-51 0 0,2-3-79 0 0,1-1 1 0 0,0 1-1 0 0,-1-1 0 0 0,1 0 0 0 0,-7 2 1 0 0,9-3-825 0 0,1-1-1694 0 0,0 0-6561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10135 0 0,'0'0'231'0'0,"0"0"29"0"0,0 0 19 0 0,0 0 105 0 0,0 0 410 0 0,4-8 2157 0 0,2 3-2412 0 0,0 0 0 0 0,-1-1 0 0 0,0 0 0 0 0,0-1 0 0 0,-1 1 0 0 0,6-9 0 0 0,-5 6 627 0 0,1 0 1 0 0,15-15-1 0 0,7-10 963 0 0,-3-5-921 0 0,-1-1-1 0 0,35-83 1 0 0,-59 121-720 0 0,0 2 21 0 0,0 0-66 0 0,-6 7-278 0 0,-3 4-165 0 0,0 0 0 0 0,1 1 0 0 0,1 0 0 0 0,0 0 0 0 0,0 1 0 0 0,1 0 0 0 0,-6 22 0 0 0,-14 26 0 0 0,15-35 0 0 0,-14 43 0 0 0,1 1 0 0 0,23-68 0 0 0,1 1 0 0 0,-1-1 0 0 0,0 1 0 0 0,1 0 0 0 0,0-1 0 0 0,-1 1 0 0 0,1 3 0 0 0,0-6 0 0 0,0 0 0 0 0,0 1 0 0 0,0-1 0 0 0,0 0 0 0 0,0 0 0 0 0,0 1 0 0 0,0-1 0 0 0,0 0 0 0 0,0 0 0 0 0,0 1 0 0 0,0-1 0 0 0,0 0 0 0 0,0 1 0 0 0,0-1 0 0 0,0 0 0 0 0,1 0 0 0 0,-1 1 0 0 0,0-1 0 0 0,0 0 0 0 0,0 0 0 0 0,0 0 0 0 0,0 1 0 0 0,1-1 0 0 0,-1 0 0 0 0,0 0 0 0 0,0 0 0 0 0,0 1 0 0 0,1-1 0 0 0,-1 0 0 0 0,0 0 0 0 0,0 0 0 0 0,1 0 0 0 0,-1 0 0 0 0,0 0 0 0 0,0 0 0 0 0,1 1 0 0 0,-1-1 0 0 0,0 0 0 0 0,0 0 0 0 0,1 0 0 0 0,-1 0 0 0 0,0 0 0 0 0,0 0 0 0 0,1 0 0 0 0,-1 0 0 0 0,0 0 0 0 0,0 0 0 0 0,1 0 0 0 0,-1-1 0 0 0,11-4 0 0 0,-11 5 0 0 0,10-6 0 0 0,0-1 0 0 0,0 0 0 0 0,-1 0 0 0 0,-1-1 0 0 0,1 0 0 0 0,11-15 0 0 0,22-20 0 0 0,-7 10 0 0 0,-24 21 0 0 0,1 1 0 0 0,21-16 0 0 0,-6 18 0 0 0,-27 8 0 0 0,0 1 0 0 0,0 0 0 0 0,1 0 0 0 0,-1 0 0 0 0,0-1 0 0 0,0 1 0 0 0,1 0 0 0 0,-1 0 0 0 0,0 0 0 0 0,1 0 0 0 0,-1 0 0 0 0,0 0 0 0 0,1 0 0 0 0,-1-1 0 0 0,0 1 0 0 0,0 0 0 0 0,1 0 0 0 0,-1 0 0 0 0,0 0 0 0 0,1 0 0 0 0,-1 0 0 0 0,0 1 0 0 0,1-1 0 0 0,-1 0 0 0 0,0 0 0 0 0,1 0 0 0 0,-1 0 0 0 0,0 0 0 0 0,0 0 0 0 0,1 0 0 0 0,-1 1 0 0 0,0-1 0 0 0,0 0 0 0 0,1 0 0 0 0,-1 0 0 0 0,0 1 0 0 0,0-1 0 0 0,0 0 0 0 0,1 0 0 0 0,-1 1 0 0 0,0-1 0 0 0,0 0 0 0 0,0 0 0 0 0,0 1 0 0 0,1-1 0 0 0,-1 0 0 0 0,0 1 0 0 0,0-1 0 0 0,0 0 0 0 0,0 1 0 0 0,0-1 0 0 0,0 0 0 0 0,0 0 0 0 0,0 1 0 0 0,0 0 0 0 0,0 14 0 0 0,0-15 0 0 0,0 6 0 0 0,-1 0 0 0 0,0 1 0 0 0,0-1 0 0 0,-1 0 0 0 0,0 0 0 0 0,0 0 0 0 0,-1 0 0 0 0,-3 7 0 0 0,3-9 0 0 0,1-1 0 0 0,0 1 0 0 0,-1-1 0 0 0,0 0 0 0 0,1 0 0 0 0,-1 0 0 0 0,0-1 0 0 0,-1 1 0 0 0,1-1 0 0 0,0 0 0 0 0,-1 1 0 0 0,1-1 0 0 0,-1-1 0 0 0,-4 3 0 0 0,4-3 0 0 0,0 1 0 0 0,1 0 0 0 0,-1 1 0 0 0,0-1 0 0 0,1 1 0 0 0,-4 3 0 0 0,4-4 0 0 0,0 1 0 0 0,0-1 0 0 0,0 0 0 0 0,0 0 0 0 0,0 0 0 0 0,-1 0 0 0 0,1 0 0 0 0,-6 1 0 0 0,4-2 0 0 0,4 0 0 0 0,-1-1 0 0 0,0 1 0 0 0,1-1 0 0 0,-1 1 0 0 0,1 0 0 0 0,-1-1 0 0 0,1 1 0 0 0,-1 0 0 0 0,1 0 0 0 0,0 0 0 0 0,-1 0 0 0 0,1 0 0 0 0,-2 3 0 0 0,0 2 0 0 0,3-4 0 0 0,1-1 0 0 0,0 1 0 0 0,0 0 0 0 0,0-1 0 0 0,0 1 0 0 0,0-1 0 0 0,1 0 0 0 0,-1 1 0 0 0,0-1 0 0 0,1 0 0 0 0,-1 0 0 0 0,1 0 0 0 0,-1 0 0 0 0,1 0 0 0 0,-1 0 0 0 0,1 0 0 0 0,0 0 0 0 0,0-1 0 0 0,-1 1 0 0 0,5 0 0 0 0,14 6 0 0 0,12 6-201 0 0,-32-12 125 0 0,0-1 1 0 0,0 0 0 0 0,0 0 0 0 0,0 1-1 0 0,1-1 1 0 0,-1 0 0 0 0,0 0-1 0 0,0 1 1 0 0,0-1 0 0 0,0 0-1 0 0,0 1 1 0 0,0-1 0 0 0,0 0 0 0 0,0 0-1 0 0,-1 1 1 0 0,1-1 0 0 0,0 0-1 0 0,0 0 1 0 0,0 1 0 0 0,0-1 0 0 0,0 0-1 0 0,0 0 1 0 0,0 0 0 0 0,0 1-1 0 0,-1-1 1 0 0,0 2-3435 0 0,1-2-5357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17503 0 0,'0'0'803'0'0,"0"0"-18"0"0,2 0-501 0 0,0 0-95 0 0,0 0-1 0 0,1 0 0 0 0,-1 0 1 0 0,1-1-1 0 0,-1 1 1 0 0,0 0-1 0 0,0-1 0 0 0,1 0 1 0 0,1-1-1 0 0,-2 2 825 0 0,8-5 606 0 0,17-12-295 0 0,29-25-1 0 0,-19 13-350 0 0,-10 9-572 0 0,0-1 1 0 0,24-27-1 0 0,-40 37-282 0 0,-1 0-1 0 0,-1-1 1 0 0,0 0-1 0 0,-1-1 1 0 0,0 0-1 0 0,-1 0 1 0 0,6-16-1 0 0,-12 27-73 0 0,0 1-1 0 0,-1-1 1 0 0,1 0-1 0 0,-1 1 1 0 0,1-1-1 0 0,-1 0 1 0 0,0 0-1 0 0,0 1 1 0 0,0-1-1 0 0,0 0 1 0 0,0 0-1 0 0,0 0 1 0 0,0 1-1 0 0,0-1 1 0 0,-1 0-1 0 0,1 0 1 0 0,-1 1-1 0 0,1-1 1 0 0,-1 0-1 0 0,0 1 1 0 0,0-1 0 0 0,-1-2-1 0 0,1 3-3 0 0,0 0 0 0 0,-1 0 0 0 0,1 0 0 0 0,0 0 0 0 0,-1 0 0 0 0,1 0 0 0 0,-1 1 0 0 0,1-1 0 0 0,-1 0 0 0 0,1 1 0 0 0,-1-1 0 0 0,1 1 0 0 0,-1 0-1 0 0,0-1 1 0 0,1 1 0 0 0,-1 0 0 0 0,0 0 0 0 0,1 0 0 0 0,-1 0 0 0 0,0 0 0 0 0,1 0 0 0 0,-1 1 0 0 0,0-1 0 0 0,-1 1 0 0 0,-8 3-41 0 0,-1-1 0 0 0,1 2 0 0 0,1 0 0 0 0,-1 0 0 0 0,1 1 0 0 0,0 0 0 0 0,-12 9 0 0 0,-4 7 0 0 0,-29 30 0 0 0,49-45 0 0 0,0 0 0 0 0,1 1 0 0 0,0 0 0 0 0,0 0 0 0 0,0 1 0 0 0,1 0 0 0 0,1-1 0 0 0,-1 1 0 0 0,-3 19 0 0 0,2-12 0 0 0,3-7 0 0 0,0 1 0 0 0,1-1 0 0 0,0 0 0 0 0,1 17 0 0 0,-1 8 0 0 0,0-26 0 0 0,1-1 0 0 0,0 0 0 0 0,0 0 0 0 0,1 0 0 0 0,0 1 0 0 0,0-1 0 0 0,1 0 0 0 0,0 0 0 0 0,0 0 0 0 0,4 9 0 0 0,-4-12 0 0 0,0 0 0 0 0,1-1 0 0 0,-1 1 0 0 0,1-1 0 0 0,-1 0 0 0 0,1 0 0 0 0,0 0 0 0 0,0 0 0 0 0,0 0 0 0 0,1-1 0 0 0,-1 1 0 0 0,0-1 0 0 0,1 0 0 0 0,0 0 0 0 0,0 0 0 0 0,-1-1 0 0 0,1 1 0 0 0,0-1 0 0 0,8 1 0 0 0,-4 0 0 0 0,0 0 0 0 0,0-1 0 0 0,0-1 0 0 0,0 1 0 0 0,0-1 0 0 0,1-1 0 0 0,-1 1 0 0 0,0-2 0 0 0,0 1 0 0 0,0-1 0 0 0,0 0 0 0 0,0 0 0 0 0,-1-1 0 0 0,1 0 0 0 0,-1-1 0 0 0,13-7 0 0 0,-13 6-568 0 0,0-1 0 0 0,0 1 0 0 0,-1-2 0 0 0,1 1-1 0 0,-1 0 1 0 0,-1-1 0 0 0,0 0 0 0 0,0-1 0 0 0,0 1 0 0 0,5-12 0 0 0,-3 3-967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15663 0 0,'0'0'356'0'0,"-15"6"860"0"0,9-7-944 0 0,4 1 463 0 0,2 0 234 0 0,0 0 45 0 0,0 0 8 0 0,0 0 2 0 0,0 0 0 0 0,0 0 0 0 0,0 0-69 0 0,0 0-290 0 0,2 0-121 0 0,41 4 852 0 0,57-3 0 0 0,-57-1-1008 0 0,-22 0-5113 0 0,-22 1 3201 0 0,-6 2-11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17503 0 0,'0'0'803'0'0,"0"0"-18"0"0,2 0-501 0 0,18-6 608 0 0,-16 5-188 0 0,0-1 0 0 0,-1 1 1 0 0,1 0-1 0 0,0 0 0 0 0,0 1 0 0 0,-1-1 0 0 0,8 0 0 0 0,-5 2-576 0 0,-1 0-1 0 0,1 0 1 0 0,0 1-1 0 0,-1 0 1 0 0,1 0-1 0 0,-1 0 1 0 0,0 0-1 0 0,0 1 1 0 0,0 0-1 0 0,0 0 0 0 0,0 0 1 0 0,-1 1-1 0 0,1 0 1 0 0,-1 0-1 0 0,7 8 1 0 0,0 1 216 0 0,-1 1 1 0 0,0 0 0 0 0,-1 0-1 0 0,8 18 1 0 0,-8-10-345 0 0,14 46 0 0 0,-11-28 0 0 0,-1-4 0 0 0,-8-21 0 0 0,2 0 0 0 0,6 14 0 0 0,1 8 0 0 0,-6-20 0 0 0,-2-12 0 0 0,1-8-64 0 0,-4 1-183 0 0,1 1-1 0 0,-1-1 1 0 0,1 1-1 0 0,-1-1 1 0 0,0 0 0 0 0,0 0-1 0 0,0 0 1 0 0,0 1-1 0 0,0-1 1 0 0,0 0 0 0 0,-1 0-1 0 0,1 0 1 0 0,0 0-1 0 0,-1 0 1 0 0,0-1-1 0 0,1 1 1 0 0,-1 0 0 0 0,0 0-1 0 0,0 0 1 0 0,0 0-1 0 0,-1 0 1 0 0,1 0 0 0 0,0 0-1 0 0,-2-3 1 0 0,-1-7-1288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21191 0 0,'0'0'480'0'0,"0"0"67"0"0,0 0 31 0 0,0 0-56 0 0,0 0-201 0 0,0 0 424 0 0,0 0 226 0 0,0 0 42 0 0,0 0-59 0 0,0 0-289 0 0,-1 0-121 0 0,-16 8-357 0 0,0 0-1 0 0,1 1 1 0 0,0 1 0 0 0,1 0 0 0 0,-19 17-1 0 0,26-21-174 0 0,-85 72-12 0 0,85-70-2 0 0,1-1 0 0 0,0 1 1 0 0,0 1-1 0 0,-9 15 0 0 0,6-10-53 0 0,7-11-366 0 0,-7 13 225 0 0,7-7-3848 0 0,5-8 2520 0 0,9 3-11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 15663 0 0,'0'0'719'0'0,"0"0"-20"0"0,0 0-306 0 0,0 0 371 0 0,0 0 209 0 0,7-2 1063 0 0,1-3 497 0 0,-3 3 1543 0 0,-5 16-3350 0 0,0-14-762 0 0,-2 12 137 0 0,0 1 1 0 0,0-1-1 0 0,-1 0 0 0 0,-9 21 1 0 0,-25 46 388 0 0,13-31-370 0 0,-5 9-120 0 0,12-25 0 0 0,-13 39 0 0 0,28-66 0 0 0,1-1 0 0 0,0 1 0 0 0,0 0 0 0 0,0 0 0 0 0,1 0 0 0 0,0 0 0 0 0,0 0 0 0 0,0 0 0 0 0,1 0 0 0 0,0 6 0 0 0,0-8 0 0 0,-1-1 0 0 0,1 1 0 0 0,0 0 0 0 0,0-1 0 0 0,0 1 0 0 0,0-1 0 0 0,0 1 0 0 0,1-1 0 0 0,-1 0 0 0 0,1 1 0 0 0,0-1 0 0 0,-1 0 0 0 0,1 0 0 0 0,0 0 0 0 0,0 0 0 0 0,0 0 0 0 0,1-1 0 0 0,-1 1 0 0 0,4 1 0 0 0,-3-2 0 0 0,1-1 0 0 0,0 1 0 0 0,0-1 0 0 0,0 0 0 0 0,0-1 0 0 0,0 1 0 0 0,0-1 0 0 0,0 1 0 0 0,6-3 0 0 0,0 1 0 0 0,-7 1 0 0 0,4 0 0 0 0,-1 0 0 0 0,0 0 0 0 0,0-1 0 0 0,0 1 0 0 0,0-1 0 0 0,0-1 0 0 0,0 1 0 0 0,-1-1 0 0 0,1 0 0 0 0,5-4 0 0 0,0-2-770 0 0,-10 8 481 0 0,1 0-1 0 0,0 0 1 0 0,0-1-1 0 0,-1 1 1 0 0,1 0 0 0 0,-1-1-1 0 0,0 1 1 0 0,1-1-1 0 0,-1 1 1 0 0,0-1-1 0 0,0 0 1 0 0,1 1-1 0 0,-2-1 1 0 0,1 0-1 0 0,0 0 1 0 0,0 0-1 0 0,0 0 1 0 0,-1 0-1 0 0,1 1 1 0 0,-1-1 0 0 0,0 0-1 0 0,1 0 1 0 0,-1-1-1 0 0,0 1 1 0 0,0-2-1 0 0,-2-5-1246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19351 0 0,'0'0'439'0'0,"0"0"62"0"0,0 0 33 0 0,0 0-65 0 0,0 0-169 0 0,0 0 442 0 0,0 0 229 0 0,2-1 42 0 0,5-2-504 0 0,1 0-1 0 0,0 0 0 0 0,0 1 0 0 0,0 0 0 0 0,13-2 0 0 0,45-1 941 0 0,-35 4-776 0 0,71-3-58 0 0,-85 7-51 0 0,-13-2-436 0 0,0 0-1 0 0,-1-1 0 0 0,1 1 1 0 0,0 0-1 0 0,0-1 0 0 0,4 0 1 0 0,-7 0-808 0 0,-1 0-274 0 0,0 0-1831 0 0,0 0-7111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130 165 4607 0 0,'0'0'208'0'0,"-2"-9"32"0"0,2 8-240 0 0,0 0 0 0 0,-1 0 0 0 0,1 0 0 0 0,0 0 0 0 0,-1 0 0 0 0,1 0 0 0 0,-1 0 0 0 0,1 0 0 0 0,-1 1 0 0 0,1-1 0 0 0,-1 0 0 0 0,0 0 0 0 0,1 0 0 0 0,-1 1 0 0 0,0-1 0 0 0,-1-1 0 0 0,-2-1 0 0 0,2-2 0 0 0,-1 0 0 0 0,-13-6 0 0 0,13 9 78 0 0,0 1-1 0 0,-1 0 0 0 0,1 0 1 0 0,-1 0-1 0 0,-6-1 0 0 0,5 2 1140 0 0,-1 0 0 0 0,1 0 0 0 0,-1 1 0 0 0,-6 1-1 0 0,11-2-672 0 0,-9 2 762 0 0,9-2-960 0 0,-1 0-1 0 0,1 0 1 0 0,0 1-1 0 0,0-1 1 0 0,0 0-1 0 0,-1 0 1 0 0,1 0 0 0 0,0 0-1 0 0,0 0 1 0 0,0-1-1 0 0,-1 1 1 0 0,1 0 0 0 0,-2-1-1 0 0,2 0 171 0 0,1 1-4 0 0,0 0 0 0 0,0 0 0 0 0,0 0 0 0 0,0 0 0 0 0,0 0 0 0 0,0 0 0 0 0,0 0 0 0 0,0 0-68 0 0,0 0-217 0 0,2 0 161 0 0,3 0-123 0 0,-1 0 0 0 0,1 1-1 0 0,0-1 1 0 0,-1 1 0 0 0,9 2 0 0 0,-11-3-263 0 0,0 1 0 0 0,0-1 0 0 0,0 0 0 0 0,0 1 0 0 0,0-1 0 0 0,0 0 0 0 0,0 0 0 0 0,0-1 0 0 0,2 1 0 0 0,16-1-6 0 0,50 5 4 0 0,-31-3 0 0 0,12-4 0 0 0,-11 1 0 0 0,16 2 332 0 0,105-3 1384 0 0,-34 1-1716 0 0,18-3 0 0 0,-4-6 0 0 0,49-8 0 0 0,3-2 0 0 0,-51 18 0 0 0,-132 3 0 0 0,107-14 0 0 0,-11-6 0 0 0,-88 16 0 0 0,0 1 0 0 0,0 2 0 0 0,0 0 0 0 0,23 1 0 0 0,-23 0-18 0 0,-3-1 108 0 0,-10-1 1758 0 0,-15 0-1536 0 0,-18-2-629 0 0,-11 9-3981 0 0,23-4-4911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145 153 17503 0 0,'0'0'399'0'0,"2"-14"961"0"0,-3 11-1267 0 0,1 0 1 0 0,0 0-1 0 0,-1 0 0 0 0,1 1 1 0 0,1-1-1 0 0,-1 0 0 0 0,0 0 1 0 0,1 0-1 0 0,-1 0 0 0 0,3-5 1 0 0,-4 6 118 0 0,1 1 0 0 0,0 0 0 0 0,-1 0 0 0 0,1-1 0 0 0,-1 1 0 0 0,0 0 0 0 0,1 0 0 0 0,-1 0 0 0 0,0-1 1 0 0,-1 0-1 0 0,0-1 392 0 0,1 2-569 0 0,1 0 0 0 0,0 0 0 0 0,-1 1 1 0 0,1-1-1 0 0,0 0 0 0 0,-1 1 0 0 0,1-1 0 0 0,-1 0 1 0 0,1 1-1 0 0,-1-1 0 0 0,1 1 0 0 0,-1-1 0 0 0,1 1 1 0 0,-1-1-1 0 0,0 1 0 0 0,1-1 0 0 0,-1 1 0 0 0,0 0 1 0 0,1-1-1 0 0,-1 1 0 0 0,0 0 0 0 0,0 0 1 0 0,1-1-1 0 0,-1 1 0 0 0,-1 0 0 0 0,0 0 89 0 0,1 0-1 0 0,-1 1 1 0 0,1-1 0 0 0,-1 0-1 0 0,1 1 1 0 0,-1-1-1 0 0,1 1 1 0 0,-1 0 0 0 0,1-1-1 0 0,-1 1 1 0 0,-1 2-1 0 0,-3 1 209 0 0,1 0 0 0 0,1 0 0 0 0,-1 1 0 0 0,0 0-1 0 0,-3 6 1 0 0,-6 8-332 0 0,2 1 0 0 0,-11 23 0 0 0,19-36 0 0 0,1 1 0 0 0,0 0 0 0 0,0 0 0 0 0,1 0 0 0 0,0 0 0 0 0,0 1 0 0 0,1-1 0 0 0,0 0 0 0 0,1 11 0 0 0,0-16 0 0 0,1 1 0 0 0,-1-1 0 0 0,1 0 0 0 0,0 0 0 0 0,0 1 0 0 0,0-1 0 0 0,0 0 0 0 0,0 0 0 0 0,1 0 0 0 0,0 0 0 0 0,-1-1 0 0 0,1 1 0 0 0,0 0 0 0 0,0-1 0 0 0,1 1 0 0 0,3 3 0 0 0,-4-5 0 0 0,0 1 0 0 0,0-1 0 0 0,0 0 0 0 0,0 0 0 0 0,0 0 0 0 0,0 0 0 0 0,1 0 0 0 0,-1 0 0 0 0,0 0 0 0 0,1-1 0 0 0,-1 1 0 0 0,0-1 0 0 0,1 0 0 0 0,-1 0 0 0 0,1 0 0 0 0,-1 0 0 0 0,1 0 0 0 0,-1 0 0 0 0,0 0 0 0 0,1-1 0 0 0,-1 0 0 0 0,0 1 0 0 0,4-2 0 0 0,4-3 0 0 0,0 0 0 0 0,-1-1 0 0 0,0 0 0 0 0,0-1 0 0 0,0 0 0 0 0,-1 0 0 0 0,0 0 0 0 0,0-1 0 0 0,0-1 0 0 0,6-10 0 0 0,-2 3 0 0 0,-2-1 0 0 0,0 0 0 0 0,-1 0 0 0 0,14-37 0 0 0,-21 47 0 0 0,0-1 0 0 0,0 1 0 0 0,-1-1 0 0 0,0 0 0 0 0,0 0 0 0 0,-1 0 0 0 0,0 1 0 0 0,0-1 0 0 0,-1 0 0 0 0,0 0 0 0 0,0 0 0 0 0,-1 1 0 0 0,-4-11 0 0 0,6 17 0 0 0,0 0 0 0 0,-1 0 0 0 0,1 0 0 0 0,0 1 0 0 0,-1-1 0 0 0,1 0 0 0 0,-1 0 0 0 0,1 1 0 0 0,-1-1 0 0 0,0 0 0 0 0,1 1 0 0 0,-1-1 0 0 0,0 0 0 0 0,1 1 0 0 0,-1-1 0 0 0,0 1 0 0 0,0-1 0 0 0,1 1 0 0 0,-1 0 0 0 0,0-1 0 0 0,0 1 0 0 0,-1-1 0 0 0,0 1 0 0 0,1 0 0 0 0,-1 0 0 0 0,1 0 0 0 0,-1 1 0 0 0,1-1 0 0 0,-1 0 0 0 0,1 1 0 0 0,-1-1 0 0 0,1 1 0 0 0,-1-1 0 0 0,1 1 0 0 0,-2 0 0 0 0,-3 3 0 0 0,1 0 0 0 0,-1 0 0 0 0,1 0 0 0 0,-8 9 0 0 0,7-8 0 0 0,1 1 0 0 0,0 0 0 0 0,0 1 0 0 0,1-1 0 0 0,0 1 0 0 0,0 0 0 0 0,-4 9 0 0 0,7-14 0 0 0,1 0 0 0 0,-1 0 0 0 0,1 0 0 0 0,-1 0 0 0 0,1 1 0 0 0,-1-1 0 0 0,1 0 0 0 0,0 0 0 0 0,0 0 0 0 0,0 0 0 0 0,0 0 0 0 0,1 0 0 0 0,-1 1 0 0 0,1-1 0 0 0,-1 0 0 0 0,1 0 0 0 0,-1 0 0 0 0,1 0 0 0 0,0 0 0 0 0,0 0 0 0 0,0-1 0 0 0,0 1 0 0 0,1 0 0 0 0,-1 0 0 0 0,0-1 0 0 0,1 1 0 0 0,-1-1 0 0 0,1 1 0 0 0,-1-1 0 0 0,1 0 0 0 0,0 1 0 0 0,3 0 0 0 0,2 2 0 0 0,0-1 0 0 0,0 0 0 0 0,1 0 0 0 0,0-1 0 0 0,-1 0 0 0 0,1 0 0 0 0,0-1 0 0 0,0 0 0 0 0,0 0 0 0 0,0-1 0 0 0,0 0 0 0 0,8-1 0 0 0,13-2 0 0 0,54-15 0 0 0,-45 8 18 0 0,0-2 0 0 0,-1-2 0 0 0,57-30 0 0 0,-92 43 353 0 0,-2 1 117 0 0,0 0 21 0 0,-3 1-470 0 0,1-1 1 0 0,0 0-1 0 0,0 1 0 0 0,0 0 0 0 0,-1 0 1 0 0,1-1-1 0 0,0 1 0 0 0,0 0 1 0 0,0 1-1 0 0,-3 1 0 0 0,-17 15 137 0 0,5-1-176 0 0,0 0 0 0 0,2 1 0 0 0,-14 19 0 0 0,24-30 0 0 0,1 0 0 0 0,0 0 0 0 0,0 0 0 0 0,1 0 0 0 0,0 1 0 0 0,0-1 0 0 0,1 1 0 0 0,-3 9 0 0 0,5-13 0 0 0,-1-1 0 0 0,1 1 0 0 0,0-1 0 0 0,0 0 0 0 0,0 1 0 0 0,0-1 0 0 0,0 1 0 0 0,1-1 0 0 0,-1 0 0 0 0,1 1 0 0 0,0-1 0 0 0,0 0 0 0 0,0 0 0 0 0,1 0 0 0 0,-1 0 0 0 0,1 0 0 0 0,-1 0 0 0 0,1 0 0 0 0,0 0 0 0 0,0 0 0 0 0,5 4 0 0 0,-4-5 0 0 0,0-1 0 0 0,-1 1 0 0 0,1-1 0 0 0,0 1 0 0 0,0-1 0 0 0,0 0 0 0 0,1 0 0 0 0,-1 0 0 0 0,0-1 0 0 0,0 1 0 0 0,0-1 0 0 0,1 0 0 0 0,-1 0 0 0 0,0 0 0 0 0,1 0 0 0 0,-1 0 0 0 0,0-1 0 0 0,7-1 0 0 0,3-1 0 0 0,0-1 0 0 0,-1 0 0 0 0,16-8 0 0 0,-15 6 0 0 0,0-1 0 0 0,0 0 0 0 0,0-1 0 0 0,-1 0 0 0 0,0-1 0 0 0,-1-1 0 0 0,0 0 0 0 0,-1 0 0 0 0,0-1 0 0 0,0 0 0 0 0,-1 0 0 0 0,0-1 0 0 0,-1-1 0 0 0,10-21 0 0 0,-11 20 0 0 0,22-49 0 0 0,-26 53 0 0 0,1 1 0 0 0,-2-1 0 0 0,1 1 0 0 0,1-18 0 0 0,-4 26 0 0 0,0 1 0 0 0,1 0 0 0 0,-1 0 0 0 0,0 0 0 0 0,0 0 0 0 0,0 0 0 0 0,0 0 0 0 0,0-1 0 0 0,0 1 0 0 0,0 0 0 0 0,0 0 0 0 0,0 0 0 0 0,0 0 0 0 0,0 0 0 0 0,0 0 0 0 0,0-1 0 0 0,0 1 0 0 0,0 0 0 0 0,0 0 0 0 0,0 0 0 0 0,0 0 0 0 0,0 0 0 0 0,0-1 0 0 0,0 1 0 0 0,0 0 0 0 0,0 0 0 0 0,0 0 0 0 0,0 0 0 0 0,0 0 0 0 0,0-1 0 0 0,0 1 0 0 0,0 0 0 0 0,-1 0 0 0 0,1 0 0 0 0,0 0 0 0 0,0 0 0 0 0,0 0 0 0 0,0 0 0 0 0,0-1 0 0 0,0 1 0 0 0,0 0 0 0 0,-1 0 0 0 0,1 0 0 0 0,0 0 0 0 0,0 0 0 0 0,0 0 0 0 0,0 0 0 0 0,0 0 0 0 0,-1 0 0 0 0,1 0 0 0 0,0 0 0 0 0,0 0 0 0 0,0 0 0 0 0,0 0 0 0 0,0 0 0 0 0,-1 0 0 0 0,1 0 0 0 0,0 0 0 0 0,0 0 0 0 0,0 0 0 0 0,0 0 0 0 0,0 0 0 0 0,-1 0 0 0 0,-4 5 0 0 0,5-5 0 0 0,-7 8 0 0 0,0 0 0 0 0,1 0 0 0 0,0 1 0 0 0,1 0 0 0 0,0 0 0 0 0,0 0 0 0 0,1 1 0 0 0,0-1 0 0 0,1 1 0 0 0,0 0 0 0 0,0 0 0 0 0,-2 20 0 0 0,5-26 0 0 0,-1 0 0 0 0,1-1 0 0 0,0 1 0 0 0,1-1 0 0 0,-1 1 0 0 0,0 0 0 0 0,1-1 0 0 0,0 1 0 0 0,0-1 0 0 0,0 1 0 0 0,0-1 0 0 0,1 0 0 0 0,0 0 0 0 0,-1 1 0 0 0,1-1 0 0 0,0 0 0 0 0,0 0 0 0 0,0 0 0 0 0,1-1 0 0 0,-1 1 0 0 0,1-1 0 0 0,0 1 0 0 0,-1-1 0 0 0,1 0 0 0 0,0 0 0 0 0,0 0 0 0 0,1 0 0 0 0,-1-1 0 0 0,0 1 0 0 0,1-1 0 0 0,-1 0 0 0 0,0 0 0 0 0,1 0 0 0 0,-1 0 0 0 0,1 0 0 0 0,0-1 0 0 0,5 0 0 0 0,3 0 0 0 0,0 0 0 0 0,0-2 0 0 0,0 1 0 0 0,0-1 0 0 0,0-1 0 0 0,0 0 0 0 0,21-10 0 0 0,-15 5 0 0 0,-1-1 0 0 0,0 0 0 0 0,-1-1 0 0 0,19-15 0 0 0,-28 18 0 0 0,-1 0 0 0 0,0 0 0 0 0,0 0 0 0 0,-1-1 0 0 0,0 0 0 0 0,8-14 0 0 0,0-2 0 0 0,-11 20-2 0 0,0 0 0 0 0,0 0 1 0 0,0-1-1 0 0,-1 1 0 0 0,0-1 0 0 0,0 1 0 0 0,0-1 1 0 0,0 0-1 0 0,0-4 0 0 0,-1 7 4 0 0,0 1 1 0 0,0 0-1 0 0,0 0 0 0 0,0-1 1 0 0,0 1-1 0 0,0 0 0 0 0,0 0 1 0 0,0 0-1 0 0,-1 0 0 0 0,1-1 0 0 0,0 1 1 0 0,-1 0-1 0 0,1 0 0 0 0,-1 0 1 0 0,1 0-1 0 0,-1 0 0 0 0,0 0 1 0 0,1 0-1 0 0,-1 0 0 0 0,0 0 1 0 0,0 0-1 0 0,0 0 0 0 0,1 0 0 0 0,-1 1 1 0 0,0-1-1 0 0,0 0 0 0 0,0 1 1 0 0,0-1-1 0 0,0 0 0 0 0,-1 1 1 0 0,1-1-1 0 0,0 1 0 0 0,0 0 1 0 0,0-1-1 0 0,0 1 0 0 0,0 0 0 0 0,-1 0 1 0 0,-1 0-1 0 0,1 0 96 0 0,0 1 0 0 0,0-1 0 0 0,0 1-1 0 0,1 0 1 0 0,-1 0 0 0 0,0 0 0 0 0,0 0 0 0 0,1 0 0 0 0,-1 0 0 0 0,1 0-1 0 0,-3 3 1 0 0,0-1 96 0 0,-8 7-143 0 0,0 0-1 0 0,1 0 1 0 0,0 1 0 0 0,1 1-1 0 0,0-1 1 0 0,1 2 0 0 0,0-1-1 0 0,1 1 1 0 0,0 1 0 0 0,1-1-1 0 0,-7 23 1 0 0,11-28-68 0 0,-1 2-160 0 0,0 0 0 0 0,1 1 0 0 0,0-1 0 0 0,1 1 1 0 0,-1 15-1 0 0,3-24 145 0 0,0 1 1 0 0,0 0-1 0 0,0-1 1 0 0,1 1-1 0 0,-1-1 1 0 0,1 1-1 0 0,-1 0 1 0 0,1-1-1 0 0,0 1 1 0 0,0-1-1 0 0,0 1 1 0 0,0-1-1 0 0,1 0 1 0 0,-1 0-1 0 0,1 1 1 0 0,-1-1-1 0 0,1 0 1 0 0,0 0-1 0 0,0 0 1 0 0,-1-1-1 0 0,2 1 1 0 0,-1 0-1 0 0,0-1 1 0 0,0 1-1 0 0,0-1 1 0 0,1 0-1 0 0,-1 1 1 0 0,4 0-1 0 0,0 0 32 0 0,1 0 0 0 0,0-1 0 0 0,0 0 0 0 0,0 0 0 0 0,0 0 0 0 0,-1-1 0 0 0,1 0 0 0 0,0 0 0 0 0,0 0 0 0 0,11-3 0 0 0,3-2 0 0 0,-1 0 0 0 0,25-11 0 0 0,-26 8 0 0 0,0-1 0 0 0,0-1 0 0 0,-1 0 0 0 0,0-1 0 0 0,0-2 0 0 0,-2 1 0 0 0,1-2 0 0 0,-2 0 0 0 0,28-33 0 0 0,-29 32 0 0 0,-1-1 0 0 0,0-1 0 0 0,-2-1 0 0 0,1 1 0 0 0,-2-2 0 0 0,8-20 0 0 0,-14 27 76 0 0,-4 11-37 0 0,0 1-1 0 0,0 0 0 0 0,0 0 1 0 0,0-1-1 0 0,0 1 1 0 0,0 0-1 0 0,0-1 1 0 0,0 1-1 0 0,0 0 1 0 0,1-1-1 0 0,-1 1 1 0 0,0 0-1 0 0,-1-1 1 0 0,1 1-1 0 0,0 0 1 0 0,0-1-1 0 0,0 1 1 0 0,0 0-1 0 0,0-1 0 0 0,0 1 1 0 0,0 0-1 0 0,0-1 1 0 0,-1 1-1 0 0,1 0 1 0 0,0 0-1 0 0,0-1 1 0 0,0 1-1 0 0,-1 0 1 0 0,1 0-1 0 0,0-1 1 0 0,0 1-1 0 0,-1 0 1 0 0,1-1-1 0 0,-3 2 22 0 0,1 1 0 0 0,0-1 0 0 0,0 0 0 0 0,-1 1 0 0 0,1-1 0 0 0,0 1 0 0 0,0-1-1 0 0,1 1 1 0 0,-4 3 0 0 0,3-3-51 0 0,-3 3-9 0 0,0 1 0 0 0,1-1 0 0 0,-1 1 0 0 0,1 0 0 0 0,0 1 0 0 0,-3 6 0 0 0,6-10 0 0 0,-1 1 0 0 0,1-1 0 0 0,0 1 0 0 0,0 0 0 0 0,0-1 0 0 0,0 1 0 0 0,1 0 0 0 0,-1 0 0 0 0,1 0 0 0 0,0 0 0 0 0,0-1 0 0 0,1 1 0 0 0,0 4 0 0 0,0-3 0 0 0,0-1 0 0 0,1 1 0 0 0,-1-1 0 0 0,1 0 0 0 0,0 1 0 0 0,0-1 0 0 0,1 0 0 0 0,-1 0 0 0 0,1-1 0 0 0,0 1 0 0 0,0 0 0 0 0,0-1 0 0 0,7 5 0 0 0,-1-1 0 0 0,1-1 0 0 0,0 0 0 0 0,0 0 0 0 0,14 4 0 0 0,-21-9 0 0 0,-1 0 0 0 0,1 0 0 0 0,-1 0 0 0 0,0 1 0 0 0,1-1 0 0 0,-1 1 0 0 0,0-1 0 0 0,0 1 0 0 0,0 0 0 0 0,0 0 0 0 0,2 3 0 0 0,-3-4 0 0 0,-1 0 0 0 0,1 0 0 0 0,0 0 0 0 0,-1 0 0 0 0,0 0 0 0 0,1 0 0 0 0,-1 0 0 0 0,1 0 0 0 0,-1 0 0 0 0,0 0 0 0 0,0 0 0 0 0,0 0 0 0 0,0 1 0 0 0,0-1 0 0 0,0 0 0 0 0,0 0 0 0 0,0 0 0 0 0,0 0 0 0 0,-1 2 0 0 0,0 1 0 0 0,0 3 1 0 0,-1 0-1 0 0,1 0 1 0 0,-2-1-1 0 0,1 1 1 0 0,-1-1-1 0 0,0 1 1 0 0,0-1 0 0 0,-1 0-1 0 0,-7 11 1 0 0,-8 12-71 0 0,19-28 47 0 0,-1 1-160 0 0,0 0 1 0 0,0 0-1 0 0,0 0 0 0 0,-1 0 0 0 0,1 0 0 0 0,0 0 0 0 0,-1 0 1 0 0,1-1-1 0 0,-1 1 0 0 0,0 0 0 0 0,1-1 0 0 0,-1 1 0 0 0,0-1 1 0 0,-2 1-1 0 0,3-1-808 0 0,1-1-1666 0 0,0 0-6554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84 13823 0 0,'0'0'315'0'0,"0"0"45"0"0,7-5 353 0 0,16-26-550 0 0,-9 11 1626 0 0,-12 18-715 0 0,0-1-1 0 0,0 0 1 0 0,-1 0-1 0 0,1 0 1 0 0,2-6-1 0 0,-4 9-1004 0 0,0-1 0 0 0,0 1 0 0 0,0 0 0 0 0,0 0-1 0 0,0 0 1 0 0,0 0 0 0 0,1 0 0 0 0,-1 0 0 0 0,0 0 0 0 0,0 0 0 0 0,0-1-1 0 0,0 1 1 0 0,0 0 0 0 0,0 0 0 0 0,0 0 0 0 0,0 0 0 0 0,0 0 0 0 0,0 0 0 0 0,0 0-1 0 0,0 0 1 0 0,0-1 0 0 0,0 1 0 0 0,0 0 0 0 0,0 0 0 0 0,0 0 0 0 0,0 0-1 0 0,0 0 1 0 0,0 0 0 0 0,0 0 0 0 0,-1-1 0 0 0,1 1 0 0 0,0 0 0 0 0,0 0 0 0 0,0 0-1 0 0,0 0 1 0 0,0 0 0 0 0,0 0 0 0 0,0 0 0 0 0,0 0 0 0 0,0 0 0 0 0,0 0-1 0 0,0 0 1 0 0,-1-1 0 0 0,1 1 0 0 0,0 0 0 0 0,0 0 0 0 0,0 0 0 0 0,0 0 0 0 0,0 0-1 0 0,0 0 1 0 0,-11 9 413 0 0,6-3-480 0 0,0 0 1 0 0,1 1-1 0 0,-1 0 1 0 0,2 0-1 0 0,-1 0 0 0 0,1 1 1 0 0,-4 12-1 0 0,-2 4-4 0 0,-82 214 2 0 0,42-111 443 0 0,16-30 1162 0 0,29-87-1605 0 0,5-10 0 0 0,-1 0 0 0 0,0 0 0 0 0,0 0 0 0 0,0 0 0 0 0,0 0 0 0 0,0 0 0 0 0,0 0 0 0 0,0 0 0 0 0,0 0 0 0 0,0 0 0 0 0,0 0 0 0 0,0 0 0 0 0,0 0 0 0 0,0 0 0 0 0,0 0 0 0 0,0 0 0 0 0,0 0 0 0 0,0 0 0 0 0,0 0 0 0 0,0 0 0 0 0,0 0 0 0 0,0 0 0 0 0,0 0 0 0 0,0 0 0 0 0,0 1 0 0 0,0-1 0 0 0,0 0 0 0 0,1 0 0 0 0,-1 0 0 0 0,0 0 0 0 0,0 0 0 0 0,0 0 0 0 0,0 0 0 0 0,0 0 0 0 0,0 0 0 0 0,0 0 0 0 0,0 0 0 0 0,0 0 0 0 0,0 0 0 0 0,0 0 0 0 0,0 0 0 0 0,0 0 0 0 0,0 0 0 0 0,0 0 0 0 0,-1 0 0 0 0,1 0 0 0 0,0 0 0 0 0,0 1 0 0 0,0-1 0 0 0,0 0 0 0 0,0 0 0 0 0,0 0 0 0 0,0 0 0 0 0,0 0 0 0 0,5-5 0 0 0,6-8 0 0 0,115-155 0 0 0,-100 138 0 0 0,1 2 0 0 0,0 1 0 0 0,45-33 0 0 0,-61 51 0 0 0,-3 3 0 0 0,1-1 0 0 0,17-9 0 0 0,-24 15 0 0 0,0 0 0 0 0,1 0 0 0 0,-1 0 0 0 0,0 0 0 0 0,0 1 0 0 0,1-1 0 0 0,-1 1 0 0 0,1-1 0 0 0,-1 1 0 0 0,0 0 0 0 0,1 0 0 0 0,-1 0 0 0 0,1 0 0 0 0,-1 0 0 0 0,0 1 0 0 0,1-1 0 0 0,-1 1 0 0 0,4 1 0 0 0,2 2 0 0 0,-7-3 0 0 0,0-1 0 0 0,-1 1 0 0 0,1 0 0 0 0,0 0 0 0 0,0-1 0 0 0,0 1 0 0 0,-1 0 0 0 0,1 0 0 0 0,0 0 0 0 0,-1 0 0 0 0,1 0 0 0 0,-1 0 0 0 0,1 0 0 0 0,-1 0 0 0 0,1 0 0 0 0,-1 0 0 0 0,0 0 0 0 0,1 0 0 0 0,-1 0 0 0 0,0 0 0 0 0,0 0 0 0 0,0 0 0 0 0,0 0 0 0 0,0 0 0 0 0,0 0 0 0 0,0 0 0 0 0,-1 2 0 0 0,1 1 0 0 0,-1 3 0 0 0,0 1 0 0 0,-1-1 0 0 0,0 1 0 0 0,0-1 0 0 0,-1 0 0 0 0,0 0 0 0 0,0 0 0 0 0,0 0 0 0 0,-1-1 0 0 0,0 1 0 0 0,0-1 0 0 0,-1 0 0 0 0,0 0 0 0 0,-10 10 0 0 0,-1-2 0 0 0,-1 0 0 0 0,0-1 0 0 0,0-1 0 0 0,-22 11 0 0 0,30-18 165 0 0,-2 0 0 0 0,1 0 0 0 0,0-1 0 0 0,-1 0 0 0 0,0-1 0 0 0,0 0 0 0 0,0 0 0 0 0,0-2 0 0 0,0 1 0 0 0,-18-1 0 0 0,28-1-208 0 0,1 0 0 0 0,-1 0 0 0 0,1 0 0 0 0,0 0 0 0 0,-1 0 0 0 0,1 0 0 0 0,-1 0 0 0 0,1 0 0 0 0,0 0 0 0 0,-1 0 0 0 0,1 0 0 0 0,0 0 0 0 0,-1 0 0 0 0,1-1 0 0 0,0 1 0 0 0,-1 0 0 0 0,1 0-1 0 0,0 0 1 0 0,-1-1 0 0 0,1 1 0 0 0,0 0 0 0 0,0 0 0 0 0,-1-1 0 0 0,1 1 0 0 0,0 0 0 0 0,0-1 0 0 0,-1 1 0 0 0,1 0 0 0 0,0-1 0 0 0,0 1 0 0 0,0 0 0 0 0,0-1 0 0 0,-1 1 0 0 0,1 0 0 0 0,0-1 0 0 0,0 1 0 0 0,0-1 0 0 0,0 0 19 0 0,1-1-1 0 0,-1 1 1 0 0,1 0-1 0 0,-1-1 1 0 0,1 1-1 0 0,-1 0 1 0 0,1 0-1 0 0,0 0 1 0 0,-1-1-1 0 0,3-1 1 0 0,2-2 60 0 0,0-1 0 0 0,0 1 1 0 0,7-5-1 0 0,7-2-36 0 0,-10 9 0 0 0,0 4 0 0 0,-7 0 0 0 0,1 0 0 0 0,-1 0 0 0 0,0 1 0 0 0,0-1 0 0 0,1 1 0 0 0,-1 0 0 0 0,0-1 0 0 0,0 1 0 0 0,-1 0 0 0 0,1 0 0 0 0,0 0 0 0 0,-1 1 0 0 0,1-1 0 0 0,-1 0 0 0 0,0 1 0 0 0,1-1 0 0 0,0 5 0 0 0,3 5 0 0 0,-1 1 0 0 0,3 18 0 0 0,-3-13 0 0 0,8 54-21 0 0,-7-37 443 0 0,-5-35-440 0 0,0 1 0 0 0,0-1-1 0 0,0 0 1 0 0,0 1 0 0 0,1-1-1 0 0,-1 1 1 0 0,0-1 0 0 0,0 0-1 0 0,0 1 1 0 0,0-1 0 0 0,1 1-1 0 0,-1-1 1 0 0,0 0 0 0 0,0 1-1 0 0,0-1 1 0 0,1 0 0 0 0,-1 1-1 0 0,0-1 1 0 0,1 0 0 0 0,-1 0-1 0 0,0 1 1 0 0,1-1 0 0 0,-1 0-1 0 0,0 0 1 0 0,1 0 0 0 0,-1 1-1 0 0,1-1 1 0 0,0 0 0 0 0,11-3-583 0 0,12-13-756 0 0,-17 10-30 0 0,-1 0 0 0 0,0 0 0 0 0,7-8 0 0 0,-3 0-6801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 24879 0 0,'0'0'564'0'0,"0"0"83"0"0,0 0 34 0 0,1-2-76 0 0,5-6-323 0 0,-5 6 116 0 0,0 14 601 0 0,-1 1-916 0 0,-1-1-1 0 0,-1 1 1 0 0,0-1 0 0 0,-1 0-1 0 0,0 1 1 0 0,-9 21-1 0 0,3-8-52 0 0,-29 93-30 0 0,20-76-303 0 0,13-34-286 0 0,1 0-1 0 0,0 1 0 0 0,1 0 1 0 0,0 0-1 0 0,0 0 0 0 0,-1 13 0 0 0,4-11-8619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22 110 28567 0 0,'0'0'653'0'0,"0"0"90"0"0,0 0 40 0 0,0 0-93 0 0,1 1-682 0 0,-1-1-1 0 0,0 0 1 0 0,0 0-1 0 0,0 0 0 0 0,0 0 1 0 0,0 0-1 0 0,0 0 1 0 0,0 1-1 0 0,0-1 0 0 0,1 0 1 0 0,-1 0-1 0 0,0 0 1 0 0,0 0-1 0 0,0 0 0 0 0,0 0 1 0 0,0 0-1 0 0,1 0 1 0 0,-1 0-1 0 0,0 0 1 0 0,0 0-1 0 0,0 0 0 0 0,0 0 1 0 0,0 0-1 0 0,1 0 1 0 0,-1 0-1 0 0,0 0 0 0 0,0 0 1 0 0,0 0-1 0 0,0 0 1 0 0,1 0-1 0 0,-1 0 0 0 0,0 0 1 0 0,0 0-1 0 0,0 0 1 0 0,0 0-1 0 0,3-2-7 0 0,-1 1 0 0 0,-1-1 0 0 0,1 0 0 0 0,0 0 0 0 0,0 1 0 0 0,-1-1 0 0 0,1-1 0 0 0,-1 1 0 0 0,1 0 0 0 0,-1 0 0 0 0,0 0 0 0 0,1-4 0 0 0,4-3 0 0 0,-2 1 0 0 0,-1 0 0 0 0,-1 1 0 0 0,-3 0 0 0 0,1 6 0 0 0,0 0 0 0 0,0 1 0 0 0,0-1 0 0 0,0 0 0 0 0,-1 0 0 0 0,1 1 0 0 0,0-1 0 0 0,0 0 0 0 0,-1 1 0 0 0,1-1 0 0 0,-1 0 0 0 0,1 1 0 0 0,-1-1 0 0 0,1 0 0 0 0,-1 1 0 0 0,1-1 0 0 0,-1 1 0 0 0,1-1 0 0 0,-1 1 0 0 0,0-1 0 0 0,1 1 0 0 0,-2-1 0 0 0,0 0 0 0 0,1 0-134 0 0,1 1 1 0 0,-1-1-1 0 0,0 0 0 0 0,0 1 0 0 0,1-1 1 0 0,-1 1-1 0 0,0-1 0 0 0,0 1 0 0 0,0-1 1 0 0,0 1-1 0 0,0 0 0 0 0,0-1 0 0 0,-2 1 1 0 0,-4-2-1575 0 0,-8-6-315 0 0,0-2-22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17503 0 0,'0'0'399'0'0,"0"0"60"0"0,0 0 21 0 0,0 0-59 0 0,0 0-136 0 0,0 0 457 0 0,0 0 228 0 0,8-17 2206 0 0,15 2-2145 0 0,-15 9-634 0 0,1 0 0 0 0,0 1-1 0 0,0 0 1 0 0,18-6 0 0 0,8 2-234 0 0,-21 6 558 0 0,24-9 0 0 0,-33 9-557 0 0,-2 3-124 0 0,-1-1 0 0 0,0 0-1 0 0,1 1 1 0 0,-1-1-1 0 0,0 1 1 0 0,1 0 0 0 0,-1 0-1 0 0,1 0 1 0 0,-1 0 0 0 0,4 1-1 0 0,5-1-31 0 0,-1 0-8 0 0,-3 0-64 0 0,-6 0-273 0 0,-1 0-138 0 0,0 0-33 0 0,0 0-72 0 0,0 0-285 0 0,0 0-126 0 0,0 0-984 0 0,0 0-4014 0 0,0 0-1723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0,3 11 610 0 0,-1-9-962 0 0,0 0 1 0 0,1 0-1 0 0,-1 0 1 0 0,0 0-1 0 0,1-1 1 0 0,-1 1-1 0 0,1-1 1 0 0,0 0-1 0 0,-1 1 1 0 0,1-1-1 0 0,0 0 1 0 0,0-1-1 0 0,0 1 1 0 0,3 0-1 0 0,-5-1 273 0 0,1 0-294 0 0,17 0-12 0 0,-14 1 114 0 0,1-1 1 0 0,-1 0 0 0 0,0-1 0 0 0,0 1-1 0 0,1-1 1 0 0,8-3 0 0 0,-12 4-238 0 0,-1-1 1 0 0,1 0-1 0 0,0 1 1 0 0,-1-1-1 0 0,1 1 1 0 0,0 0-1 0 0,-1 0 1 0 0,1-1-1 0 0,0 1 1 0 0,2 1 0 0 0,-2-1-15 0 0,0 0 1 0 0,-1 0-1 0 0,1 0 1 0 0,0 0-1 0 0,0-1 1 0 0,0 1-1 0 0,-1 0 1 0 0,1-1 0 0 0,2 0-1 0 0,-1 0-20 0 0,30-11-2753 0 0,-22 7 1750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17503 0 0,'0'0'399'0'0,"0"0"60"0"0,0 0 21 0 0,0 0-59 0 0,1-1-276 0 0,10-4 632 0 0,0 0-1 0 0,-1-1 1 0 0,0-1-1 0 0,0 1 1 0 0,11-12-1 0 0,7-3 109 0 0,1-2 3 0 0,0-2 0 0 0,29-34 0 0 0,-48 48-838 0 0,43-46 1066 0 0,-46 47-940 0 0,0 1 1 0 0,0-1-1 0 0,-1 0 1 0 0,7-16-1 0 0,-10 9-176 0 0,-2 5 0 0 0,-1 12 0 0 0,1-1 0 0 0,-1 0 0 0 0,0 1 0 0 0,0-1 0 0 0,0 1 0 0 0,0-1 0 0 0,0 0 0 0 0,1 1 0 0 0,-1-1 0 0 0,0 0 0 0 0,0 1 0 0 0,-1-1 0 0 0,1 0 0 0 0,0 1 0 0 0,0-1 0 0 0,0 0 0 0 0,0 1 0 0 0,0-1 0 0 0,-1 1 0 0 0,1-1 0 0 0,0 0 0 0 0,-1 1 0 0 0,1-1 0 0 0,0 1 0 0 0,-1-1 0 0 0,1 1 0 0 0,-1-1 0 0 0,1 1 0 0 0,-1-1 0 0 0,-2-2 0 0 0,3 3 20 0 0,0-1 0 0 0,-1 1 0 0 0,1-1 1 0 0,-1 1-1 0 0,1-1 0 0 0,0 1 0 0 0,-1-1 0 0 0,1 1 0 0 0,-1 0 1 0 0,1-1-1 0 0,-1 1 0 0 0,1 0 0 0 0,-1-1 0 0 0,1 1 0 0 0,-1 0 0 0 0,0-1 1 0 0,1 1-1 0 0,-1 0 0 0 0,1 0 0 0 0,-1 0 0 0 0,0 0 0 0 0,1 0 0 0 0,-1 0 1 0 0,0 0-1 0 0,1 0 0 0 0,-1 0 0 0 0,1 0 0 0 0,-1 0 0 0 0,0 0 1 0 0,1 0-1 0 0,-1 0 0 0 0,1 1 0 0 0,-1-1 0 0 0,0 0 0 0 0,0 1 0 0 0,-1 0 186 0 0,-3-1-178 0 0,0 1 1 0 0,0 0 0 0 0,1 0 0 0 0,-1 0-1 0 0,0 1 1 0 0,1 0 0 0 0,-1 0 0 0 0,1 0 0 0 0,-1 0-1 0 0,-5 6 1 0 0,3-3 32 0 0,0 1 1 0 0,0 0-1 0 0,1 0 1 0 0,0 1-1 0 0,-6 9 0 0 0,-2 7 84 0 0,0 0-1 0 0,-18 46 0 0 0,28-60-144 0 0,1-1 0 0 0,1 1 0 0 0,0 0 0 0 0,0 0 0 0 0,1 0 0 0 0,0 0 0 0 0,0 0 0 0 0,1 1 0 0 0,0-1 0 0 0,1 0 0 0 0,0 0 0 0 0,2 10 0 0 0,-2-15 0 0 0,0 0 0 0 0,0 1 0 0 0,1-1 0 0 0,-1 0 0 0 0,1 1 0 0 0,0-1 0 0 0,0 0 0 0 0,1 0 0 0 0,-1 0 0 0 0,1-1 0 0 0,0 1 0 0 0,0-1 0 0 0,0 1 0 0 0,0-1 0 0 0,1 0 0 0 0,-1 0 0 0 0,1-1 0 0 0,0 1 0 0 0,0-1 0 0 0,0 1 0 0 0,0-1 0 0 0,0-1 0 0 0,0 1 0 0 0,1 0 0 0 0,7 1 0 0 0,-8-3-24 0 0,-1 1-122 0 0,1 0 0 0 0,0-1 1 0 0,-1 1-1 0 0,1-1 0 0 0,0 0 1 0 0,-1 0-1 0 0,1 0 0 0 0,0-1 1 0 0,-1 1-1 0 0,1-1 0 0 0,0 0 0 0 0,-1 0 1 0 0,6-3-1 0 0,17 0-2667 0 0,-25 3 1822 0 0,-1 1-984 0 0,2 0-4014 0 0,4-3-1723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17503 0 0,'0'0'399'0'0,"0"0"60"0"0,1-2 21 0 0,0-1-379 0 0,0 3-74 0 0,-1-1 0 0 0,0 0 0 0 0,0 0 0 0 0,1 0 0 0 0,-1 0 0 0 0,0 0 0 0 0,0 0 0 0 0,0 0 0 0 0,0 0 0 0 0,0 0 0 0 0,0 0 0 0 0,0 0 0 0 0,0 0 0 0 0,-1 0 0 0 0,1 0 0 0 0,0 0 0 0 0,0 1 0 0 0,-1-1 0 0 0,1 0 0 0 0,-1 0 0 0 0,1 0 0 0 0,-2-1 0 0 0,2 1 699 0 0,0 1-619 0 0,0 0 0 0 0,-1 0 0 0 0,1-1 1 0 0,0 1-1 0 0,0 0 0 0 0,0 0 0 0 0,0 0 1 0 0,0 0-1 0 0,0 0 0 0 0,-1 0 0 0 0,1-1 1 0 0,0 1-1 0 0,0 0 0 0 0,0 0 0 0 0,0 0 1 0 0,0 0-1 0 0,0-1 0 0 0,0 1 0 0 0,0 0 1 0 0,0 0-1 0 0,0 0 0 0 0,0 0 0 0 0,0-1 1 0 0,0 1-1 0 0,0 0 0 0 0,0 0 0 0 0,0 0 1 0 0,0 0-1 0 0,0-1 0 0 0,0 1 0 0 0,0 0 1 0 0,0 0-1 0 0,0 0 0 0 0,0 0 0 0 0,0-1 1 0 0,0 1-1 0 0,1 0 0 0 0,-1 0 0 0 0,0 0 1 0 0,0 0-1 0 0,0 0 0 0 0,0-1 0 0 0,0 1 1 0 0,0 0-1 0 0,0 0 0 0 0,1 0 0 0 0,-1 0 1 0 0,5-7 1454 0 0,-2 5-1522 0 0,0 0-1 0 0,0 1 1 0 0,0-1 0 0 0,0 1-1 0 0,0 0 1 0 0,0 0 0 0 0,1 0-1 0 0,-1 0 1 0 0,0 0-1 0 0,4 1 1 0 0,1-1 20 0 0,1 1 0 0 0,15 1 0 0 0,-14 0-60 0 0,109 17 0 0 0,-100-18 0 0 0,-12 1-64 0 0,-6-1-273 0 0,-1 0-138 0 0,0 0-1125 0 0,0 0-4590 0 0,0 0-1968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17503 0 0,'0'0'399'0'0,"0"0"60"0"0,1-1 21 0 0,-1 1-387 0 0,2-2-23 0 0,0-1 0 0 0,0 1-1 0 0,1 0 1 0 0,-1 0 0 0 0,0 0 0 0 0,4-1 0 0 0,36-12 2779 0 0,-31 13-2097 0 0,-6 0-267 0 0,-1 1 0 0 0,1 0 1 0 0,0 1-1 0 0,8-1 0 0 0,-12 1-386 0 0,1 0 1 0 0,-1 0 0 0 0,1 0-1 0 0,-1 1 1 0 0,0-1 0 0 0,1 1-1 0 0,-1-1 1 0 0,1 1 0 0 0,-1-1-1 0 0,0 1 1 0 0,1 0 0 0 0,-1-1-1 0 0,0 1 1 0 0,0 0 0 0 0,1 0-1 0 0,-1 0 1 0 0,0 0 0 0 0,0 0-1 0 0,1 3 1 0 0,4 6 107 0 0,0 0 0 0 0,-1 1 0 0 0,-1 0 0 0 0,0 0 0 0 0,0 1 0 0 0,-1-1 0 0 0,2 17 0 0 0,9 29 357 0 0,2-10-564 0 0,2-1 0 0 0,25 47 0 0 0,-41-87 0 0 0,17 17 0 0 0,-14-19-64 0 0,-4-3-273 0 0,-1-1-138 0 0,0 0-33 0 0,0 0-72 0 0,-14-8-3251 0 0,6 3-2158 0 0,0-1-1723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33 19351 0 0,'0'0'439'0'0,"0"0"62"0"0,-1-8 502 0 0,1 7-684 0 0,0 0 0 0 0,0-1 0 0 0,0 1 0 0 0,0 0 0 0 0,-1-1 0 0 0,1 1 0 0 0,0 0 0 0 0,-1-1-1 0 0,0 1 1 0 0,1 0 0 0 0,-1 0 0 0 0,0-1 0 0 0,1 1 0 0 0,-2-1 0 0 0,1 1-234 0 0,1 1 1 0 0,-1 0-1 0 0,1-1 0 0 0,-1 1 0 0 0,0 0 0 0 0,1-1 1 0 0,-1 1-1 0 0,1 0 0 0 0,-1 0 0 0 0,0-1 0 0 0,1 1 0 0 0,-1 0 1 0 0,0 0-1 0 0,1 0 0 0 0,-1 0 0 0 0,0 0 0 0 0,1 0 1 0 0,-1 0-1 0 0,0 0 0 0 0,0 0 0 0 0,-2 2 2 0 0,-1-1 0 0 0,1 0 0 0 0,0 1 0 0 0,0-1 0 0 0,0 1 0 0 0,0 0 0 0 0,-4 3 0 0 0,4-3 397 0 0,-17 14-315 0 0,1 0 1 0 0,-21 22-1 0 0,-7 7-61 0 0,36-34-108 0 0,0 0 0 0 0,1 1 0 0 0,0 0 0 0 0,1 1 0 0 0,0 0 0 0 0,1 0 0 0 0,-10 24 0 0 0,15-29-133 0 0,3-6-563 0 0,0-2-258 0 0,0 0-1102 0 0,2 1-4403 0 0,8 3-1891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17503 0 0,'0'0'803'0'0,"0"0"-18"0"0,-1 0-501 0 0,-5 1-109 0 0,5-1 561 0 0,1 0 237 0 0,0 0 40 0 0,-2 1-768 0 0,1 0 0 0 0,-1 0 0 0 0,1 0 0 0 0,-1 0 0 0 0,1 0 0 0 0,0 0 0 0 0,-1 1 0 0 0,-1 1 0 0 0,-1 1 229 0 0,2-1-338 0 0,0-1 0 0 0,0 1 0 0 0,0-1 0 0 0,0 1 1 0 0,1 0-1 0 0,0-1 0 0 0,-1 1 0 0 0,1 0 0 0 0,0 0 0 0 0,0 0 0 0 0,0 0 0 0 0,1 0 0 0 0,-1 0 0 0 0,0 4 0 0 0,1-2-35 0 0,-1 0 0 0 0,0-1 0 0 0,0 1 0 0 0,-1 0 0 0 0,-2 5 0 0 0,-3 7-96 0 0,0-1-1 0 0,1 1 1 0 0,-5 28 0 0 0,3-14-7 0 0,-4 13 35 0 0,3-8 172 0 0,-15 40 0 0 0,-13 29 1400 0 0,35-98-1605 0 0,1-4 0 0 0,0 0 0 0 0,1 0 0 0 0,-1 0 0 0 0,1 0 0 0 0,-1 0 0 0 0,1 0 0 0 0,0 0 0 0 0,0 0 0 0 0,0 0 0 0 0,1 0 0 0 0,-1 0 0 0 0,1 0 0 0 0,1 5 0 0 0,2-1 0 0 0,-2-6 0 0 0,-1 0 0 0 0,1 0 0 0 0,-1-1 0 0 0,1 1 0 0 0,-1-1 0 0 0,1 1 0 0 0,0-1 0 0 0,-1 1 0 0 0,1-1 0 0 0,0 0 0 0 0,0 0 0 0 0,-1 0 0 0 0,1 0 0 0 0,3 0 0 0 0,25-5 0 0 0,-28 5 0 0 0,3-2-184 0 0,0 0 0 0 0,0 0 0 0 0,0 0 0 0 0,-1 0 0 0 0,1-1-1 0 0,-1 0 1 0 0,1 0 0 0 0,6-6 0 0 0,2-3-897 0 0,14-17-1 0 0,-9 7-504 0 0,-15 17 568 0 0,0-1-1 0 0,0 1 1 0 0,0 0 0 0 0,0-1 0 0 0,-1 0-1 0 0,0 1 1 0 0,0-1 0 0 0,1-10 0 0 0,-2-7-2052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19351 0 0,'17'-4'886'0'0,"-14"3"-21"0"0,-1 0-554 0 0,10-4-106 0 0,-9 4-12 0 0,-1 1 0 0 0,1-1 0 0 0,-1 0 0 0 0,0 0 0 0 0,1-1 0 0 0,-1 1 0 0 0,0 0 0 0 0,0-1 0 0 0,1 0 0 0 0,-1 1 0 0 0,0-1 0 0 0,-1 0 0 0 0,3-2 0 0 0,10-13 1344 0 0,-12 15-1410 0 0,0 0 0 0 0,0 0 0 0 0,0 0 0 0 0,-1 0 0 0 0,1 0 0 0 0,-1-1-1 0 0,1 1 1 0 0,1-4 0 0 0,-2 3-80 0 0,1 0-1 0 0,0 0 1 0 0,0 0-1 0 0,1 0 1 0 0,-1 0-1 0 0,0 0 1 0 0,1 1-1 0 0,-1-1 1 0 0,6-2-1 0 0,-4 2-21 0 0,0-1 0 0 0,0 1 1 0 0,-1-1-1 0 0,1 1 0 0 0,3-7 0 0 0,5-9 146 0 0,-3 4 463 0 0,21-27 1 0 0,33-27-27 0 0,-62 67-608 0 0,1 1 0 0 0,-1-1 0 0 0,1 0 0 0 0,-1 1 0 0 0,0-1 0 0 0,0 0 0 0 0,1 0 0 0 0,-1 1 0 0 0,0-1 0 0 0,1-4 0 0 0,-2 6 0 0 0,0 0 0 0 0,0-1 0 0 0,0 1 0 0 0,0 0 0 0 0,0-1 0 0 0,1 1 0 0 0,-1 0 0 0 0,0-1 0 0 0,0 1 0 0 0,0 0 0 0 0,0-1 0 0 0,0 1 0 0 0,0-1 0 0 0,0 1 0 0 0,0 0 0 0 0,0-1 0 0 0,-1 1 0 0 0,1 0 0 0 0,0-1 0 0 0,0 1 0 0 0,0 0 0 0 0,0-1 0 0 0,0 1 0 0 0,0 0 0 0 0,-1-1 0 0 0,1 1 0 0 0,0 0 0 0 0,0 0 0 0 0,-1-1 0 0 0,1 1 0 0 0,-4-1 0 0 0,-4 2 0 0 0,-10 7 0 0 0,0 1 0 0 0,1 0 0 0 0,0 1 0 0 0,-21 17 0 0 0,30-21 0 0 0,1 0 0 0 0,0 0 0 0 0,1 1 0 0 0,-1 0 0 0 0,1 1 0 0 0,1-1 0 0 0,-1 1 0 0 0,1 0 0 0 0,1 0 0 0 0,-1 1 0 0 0,-3 11 0 0 0,-8 11 0 0 0,0 1 0 0 0,15-30 0 0 0,0 0 0 0 0,1 0 0 0 0,-1 1 0 0 0,1-1 0 0 0,-1 0 0 0 0,1 0 0 0 0,0 0 0 0 0,0 0 0 0 0,0 1 0 0 0,0-1 0 0 0,1 0 0 0 0,-1 0 0 0 0,1 4 0 0 0,-1-6 0 0 0,1 1 0 0 0,-1 0 0 0 0,0 0 0 0 0,1 0 0 0 0,-1 0 0 0 0,1 0 0 0 0,-1 0 0 0 0,1 0 0 0 0,-1 0 0 0 0,1-1 0 0 0,0 1 0 0 0,0 1 0 0 0,24 14 0 0 0,-21-14 0 0 0,0 0 0 0 0,0 0 0 0 0,0-1 0 0 0,0 0 0 0 0,0 0 0 0 0,1 0 0 0 0,-1 0 0 0 0,0-1 0 0 0,1 1 0 0 0,-1-1 0 0 0,0 0 0 0 0,1-1 0 0 0,7-1 0 0 0,6-1 0 0 0,-1-2 0 0 0,17-6 0 0 0,-22 7 0 0 0,17-7 410 0 0,-1-2-1 0 0,-1-1 1 0 0,0-1-1 0 0,37-29 1 0 0,-60 42-410 0 0,0-1 0 0 0,0 0 0 0 0,0 0 0 0 0,0 0 0 0 0,-1-1 0 0 0,1 1 0 0 0,-1-1 0 0 0,0 0 0 0 0,0 0 0 0 0,-1 0 0 0 0,1 0 0 0 0,-1 0 0 0 0,0-1 0 0 0,0 1 0 0 0,0-1 0 0 0,-1 1 0 0 0,1-1 0 0 0,1-9 0 0 0,-4 6 0 0 0,1 8 0 0 0,0-1 0 0 0,0 1 0 0 0,0 0 0 0 0,0 0 0 0 0,0 0 0 0 0,0 0 0 0 0,0 0 0 0 0,0-1 0 0 0,0 1 0 0 0,0 0 0 0 0,0 0 0 0 0,0 0 0 0 0,0 0 0 0 0,0 0 0 0 0,0 0 0 0 0,0-1 0 0 0,0 1 0 0 0,0 0 0 0 0,0 0 0 0 0,0 0 0 0 0,0 0 0 0 0,-1 0 0 0 0,1 0 0 0 0,0 0 0 0 0,0-1 0 0 0,0 1 0 0 0,0 0 0 0 0,0 0 0 0 0,0 0 0 0 0,0 0 0 0 0,-1 0 0 0 0,1 0 0 0 0,0 0 0 0 0,0 0 0 0 0,0 0 0 0 0,0 0 0 0 0,0 0 0 0 0,0 0 0 0 0,-1 0 0 0 0,1 0 0 0 0,0 0 0 0 0,0 0 0 0 0,0 0 0 0 0,0 0 0 0 0,0 0 0 0 0,-1 0 0 0 0,1 0 0 0 0,0 0 0 0 0,0 0 0 0 0,0 0 0 0 0,0 0 0 0 0,0 0 0 0 0,0 0 0 0 0,-1 0 0 0 0,1 0 0 0 0,0 0 0 0 0,0 0 0 0 0,0 1 0 0 0,0-1 0 0 0,0 0 0 0 0,-4 4 0 0 0,0 1 0 0 0,1 0 0 0 0,-1 1 0 0 0,1-1 0 0 0,0 1 0 0 0,0 0 0 0 0,1 0 0 0 0,0 0 0 0 0,0 0 0 0 0,0 0 0 0 0,1 0 0 0 0,0 1 0 0 0,0-1 0 0 0,0 1 0 0 0,1-1 0 0 0,0 0 0 0 0,0 1 0 0 0,1-1 0 0 0,-1 1 0 0 0,2-1 0 0 0,1 8 0 0 0,3 21 0 0 0,-1-17-64 0 0,-4-16-273 0 0,-1-2-138 0 0,2-1 301 0 0,-1 1 0 0 0,1-1-1 0 0,-1 1 1 0 0,1-1 0 0 0,-1 0 0 0 0,1 1-1 0 0,-1-1 1 0 0,1 0 0 0 0,-1 0 0 0 0,0 0-1 0 0,1 0 1 0 0,-1 0 0 0 0,0 0 0 0 0,2-3-1 0 0,7-8-2319 0 0,-4 2-3868 0 0,1-3-1988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13823 0 0,'-2'0'315'0'0,"-34"9"870"0"0,35-8-1065 0 0,-1-1 0 0 0,1 0 0 0 0,0 0 0 0 0,0 1 0 0 0,0-1 0 0 0,-1 1 0 0 0,1-1 0 0 0,0 1-1 0 0,0-1 1 0 0,0 1 0 0 0,0 0 0 0 0,0 0 0 0 0,-1 0 0 0 0,-1 2 1055 0 0,3-3-1069 0 0,-1 0 1 0 0,1 0-1 0 0,0 0 1 0 0,-1 1 0 0 0,1-1-1 0 0,0 0 1 0 0,0 0-1 0 0,-1 0 1 0 0,1 1 0 0 0,0-1-1 0 0,0 0 1 0 0,-1 0 0 0 0,1 1-1 0 0,0-1 1 0 0,0 0-1 0 0,0 1 1 0 0,0-1 0 0 0,-1 0-1 0 0,1 1 1 0 0,0-1 0 0 0,0 0-1 0 0,0 1 1 0 0,0-1-1 0 0,0 0 1 0 0,0 1 0 0 0,0-1-1 0 0,0 0 1 0 0,0 1-1 0 0,0-1 1 0 0,0 0 0 0 0,0 1-1 0 0,0-1 1 0 0,0 0 0 0 0,0 1-1 0 0,0-1 1 0 0,1 0-1 0 0,-1 1 1 0 0,0-1 0 0 0,0 0-1 0 0,0 1 1 0 0,0-1 0 0 0,1 0-1 0 0,-1 0 1 0 0,0 1-1 0 0,12 10 1355 0 0,-8-9-1289 0 0,0 0-1 0 0,0-1 1 0 0,0 0-1 0 0,1 1 1 0 0,-1-2-1 0 0,0 1 1 0 0,0 0-1 0 0,1-1 1 0 0,6 0-1 0 0,41-4 1122 0 0,33-8-1121 0 0,-57 6-394 0 0,9-1-808 0 0,-32 6 609 0 0,0 1-1 0 0,-1-1 1 0 0,1 0-1 0 0,0-1 1 0 0,-1 1-1 0 0,8-4 0 0 0,10-6-1111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861 71 10135 0 0,'0'0'464'0'0,"0"0"-9"0"0,0 0-155 0 0,0 0 443 0 0,11-15 3403 0 0,32-9 2958 0 0,-40 23-6949 0 0,2-1-66 0 0,-4 1 282 0 0,-1 1 117 0 0,0 0 21 0 0,1-1-66 0 0,0 1-424 0 0,-1 0-1 0 0,1 0 1 0 0,-1 0 0 0 0,1-1 0 0 0,-1 1 0 0 0,1 0 0 0 0,-1 0 0 0 0,0-1-1 0 0,1 1 1 0 0,-1 0 0 0 0,0-1 0 0 0,1 1 0 0 0,-1 0 0 0 0,0-1 0 0 0,1 1-1 0 0,-1 0 1 0 0,0-1 0 0 0,0 1 0 0 0,0-1 0 0 0,1 1 0 0 0,-1-1 0 0 0,0 1-1 0 0,0-1 1 0 0,0 1 0 0 0,0-1 0 0 0,0 0 99 0 0,1-1 370 0 0,-1 2 21 0 0,-12-8 99 0 0,2 6-608 0 0,0 0 0 0 0,-1 1 0 0 0,1 0 0 0 0,-1 0 0 0 0,-16 3 0 0 0,-3-1 0 0 0,16 0 0 0 0,0 0 0 0 0,0 1 0 0 0,-23 7 0 0 0,-11 2 0 0 0,28-7 0 0 0,0 2 0 0 0,1 0 0 0 0,-1 1 0 0 0,-30 17 0 0 0,-11 3 0 0 0,58-25 0 0 0,-2 0 0 0 0,-1 0 0 0 0,1 1 0 0 0,-1 0 0 0 0,1 0 0 0 0,0 0 0 0 0,0 0 0 0 0,-7 9 0 0 0,5-6 0 0 0,2 2 0 0 0,3 0 0 0 0,2-5 0 0 0,0-3 0 0 0,0 1 0 0 0,0 0 0 0 0,0 0 0 0 0,0 0 0 0 0,0 0 0 0 0,0 0 0 0 0,1 0 0 0 0,-1-1 0 0 0,0 1 0 0 0,0 0 0 0 0,1 0 0 0 0,-1 0 0 0 0,1 0 0 0 0,-1-1 0 0 0,1 1 0 0 0,-1 0 0 0 0,2 1 0 0 0,1 3 0 0 0,1 0 0 0 0,-1 0 0 0 0,1 0 0 0 0,0 0 0 0 0,1-1 0 0 0,-1 0 0 0 0,1 0 0 0 0,0 0 0 0 0,0 0 0 0 0,0-1 0 0 0,0 1 0 0 0,1-1 0 0 0,-1-1 0 0 0,1 1 0 0 0,0-1 0 0 0,-1 0 0 0 0,12 2 0 0 0,50 12 0 0 0,-25-5 0 0 0,-21-4 0 0 0,-15-5 0 0 0,0 0 0 0 0,-1 1 0 0 0,0 0 0 0 0,1 0 0 0 0,6 5 0 0 0,-4-2 0 0 0,3 3 0 0 0,-11-4 0 0 0,0-3 0 0 0,0 2 0 0 0,0 0 0 0 0,-1 1 0 0 0,0-1 0 0 0,1 1 0 0 0,-1-1 0 0 0,-1 0 0 0 0,1 1 0 0 0,-1-1 0 0 0,1 0 0 0 0,-1 0 0 0 0,0 0 0 0 0,-1 0 0 0 0,1-1 0 0 0,-5 7 0 0 0,-4 2 0 0 0,0 0 0 0 0,-20 17 0 0 0,-4 0 0 0 0,-2-1 0 0 0,-1-1 0 0 0,-43 21 0 0 0,-2 1 0 0 0,-18 8 0 0 0,-95 51 0 0 0,177-96-11 0 0,10-6 32 0 0,0 0-1 0 0,-1-1 1 0 0,-14 6 0 0 0,23-10 350 0 0,1-1 117 0 0,0 0 21 0 0,0 0-66 0 0,16 10-278 0 0,-4-7-165 0 0,0-1 0 0 0,0-1 0 0 0,0 0 0 0 0,0 0 0 0 0,0-1 0 0 0,21-3 0 0 0,-18 2 0 0 0,107-6 0 0 0,64-6 0 0 0,-51-9 0 0 0,-31 3 0 0 0,-67 12 0 0 0,-7-1 0 0 0,-21 6 0 0 0,1 1 0 0 0,-7 3 0 0 0,-8 0 0 0 0,-7 1 0 0 0,-49 9-4431 0 0,50-11-4778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93 118 11975 0 0,'0'0'267'0'0,"0"-9"368"0"0,0 2-424 0 0,1 1 1 0 0,0-1-1 0 0,1 1 1 0 0,0 0-1 0 0,2-8 1 0 0,-3 13 757 0 0,-1 0 45 0 0,5-11 1244 0 0,-1 0 0 0 0,6-24 0 0 0,-10 35-1746 0 0,0 1 0 0 0,0 0 0 0 0,0 0 0 0 0,0 0-68 0 0,-7 21 659 0 0,-26 87 166 0 0,-13 38-2297 0 0,9-44 1888 0 0,51-135-846 0 0,-1-2-13 0 0,2 1-1 0 0,31-51 1 0 0,-35 69-1 0 0,21-25 0 0 0,-27 36 0 0 0,1 0 0 0 0,-1 0 0 0 0,0 0 0 0 0,1 1 0 0 0,0 0 0 0 0,0 0 0 0 0,12-6 0 0 0,-7 7 0 0 0,4 1 0 0 0,-11 4 0 0 0,-3 0 0 0 0,6 3 0 0 0,-6-2 0 0 0,0 0 0 0 0,0 0 0 0 0,0 0 0 0 0,0 0 0 0 0,-1 0 0 0 0,1 0 0 0 0,-1 0 0 0 0,0 0 0 0 0,0 1 0 0 0,0-1 0 0 0,0 0 0 0 0,-1 0 0 0 0,1 0 0 0 0,-1 0 0 0 0,1 0 0 0 0,-4 6 0 0 0,0 4 0 0 0,-1-1 0 0 0,-11 19 0 0 0,5-13 0 0 0,-1-1 0 0 0,0 0 0 0 0,-1-1 0 0 0,0 0 0 0 0,-1-1 0 0 0,-1-1 0 0 0,-22 17 0 0 0,30-26 0 0 0,2-3 72 0 0,4-2 299 0 0,1 0 117 0 0,-1 0-459 0 0,1-1 1 0 0,0 1 0 0 0,-1 0 0 0 0,1-1 0 0 0,0 1-1 0 0,-1-1 1 0 0,1 1 0 0 0,0-1 0 0 0,0 1-1 0 0,0 0 1 0 0,-1-1 0 0 0,1 1 0 0 0,0-1-1 0 0,0 1 1 0 0,0-1 0 0 0,0 1 0 0 0,0-1 0 0 0,0 1-1 0 0,0-1 1 0 0,0 1 0 0 0,0-1 0 0 0,0 0-1 0 0,1-12 404 0 0,0 7-433 0 0,-1 4 0 0 0,1 0 0 0 0,-1 0 0 0 0,1 0 0 0 0,0 0 0 0 0,-1 0 0 0 0,1 0 0 0 0,0 0 0 0 0,0 0 0 0 0,0 0 0 0 0,1 0 0 0 0,-1 1 0 0 0,2-3 0 0 0,2-2-64 0 0,-4 5-273 0 0,-1 1-138 0 0,2 1-33 0 0,0 1 522 0 0,0 0 0 0 0,0 1 0 0 0,0-1 0 0 0,0 0 0 0 0,0 1 0 0 0,0-1 0 0 0,-1 1 0 0 0,1 0 1 0 0,-1-1-1 0 0,1 1 0 0 0,-1 0 0 0 0,0 0 0 0 0,0 0 0 0 0,0 4 0 0 0,1 5 235 0 0,-1-1 0 0 0,-1 20 0 0 0,0-20-107 0 0,0 0 0 0 0,3 19 0 0 0,-3-29-198 0 0,0-1 1 0 0,1 1-1 0 0,-1 0 0 0 0,0-1 0 0 0,0 1 1 0 0,1 0-1 0 0,-1-1 0 0 0,0 1 0 0 0,1-1 0 0 0,-1 1 1 0 0,1 0-1 0 0,-1-1 0 0 0,1 1 0 0 0,-1-1 1 0 0,1 1-1 0 0,-1-1 0 0 0,1 0 0 0 0,0 1 1 0 0,-1-1-1 0 0,1 1 0 0 0,0-1 0 0 0,-1 0 1 0 0,1 0-1 0 0,0 1 0 0 0,-1-1 0 0 0,1 0 1 0 0,0 0-1 0 0,-1 0 0 0 0,1 0 0 0 0,0 0 1 0 0,0 0-1 0 0,-1 0 0 0 0,1 0 0 0 0,0 0 1 0 0,-1 0-1 0 0,1 0 0 0 0,0 0 0 0 0,-1 0 1 0 0,1-1-1 0 0,0 1 0 0 0,-1 0 0 0 0,1-1 1 0 0,0 1-1 0 0,0-1 0 0 0,2 0-264 0 0,-1 1-119 0 0,0-1 0 0 0,0 0 0 0 0,0 0 0 0 0,0 0 0 0 0,0 0 0 0 0,-1 0 0 0 0,3-2 0 0 0,6-3-8092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17503 0 0,'0'0'803'0'0,"0"0"-18"0"0,1-1-501 0 0,32-18 4021 0 0,-25 14-3813 0 0,1 0 0 0 0,0 1 0 0 0,1 0 0 0 0,-1 0 0 0 0,1 1-1 0 0,-1 0 1 0 0,11-1 0 0 0,-8 1-264 0 0,0 1-1 0 0,1 1 1 0 0,-1 0-1 0 0,0 0 1 0 0,1 1-1 0 0,-1 1 1 0 0,0 0-1 0 0,22 5 1 0 0,-26-3-228 0 0,1 0 0 0 0,-1 2 0 0 0,-7-5-43 0 0,-1 1 0 0 0,1-1-1 0 0,-1 0 1 0 0,1 0 0 0 0,-1 1-1 0 0,1-1 1 0 0,-1 0 0 0 0,1 0 0 0 0,-1 1-1 0 0,0-1 1 0 0,1 1 0 0 0,-1-1 0 0 0,0 0-1 0 0,1 1 1 0 0,-1-1 0 0 0,0 1 0 0 0,1-1-1 0 0,-1 1 1 0 0,0-1 0 0 0,0 1-1 0 0,0-1 1 0 0,1 1 0 0 0,-1-1 0 0 0,0 1-1 0 0,0-1 1 0 0,0 1 0 0 0,0-1 0 0 0,0 1-1 0 0,0 0 1 0 0,0-1 0 0 0,0 1 0 0 0,0 1-356 0 0,-2 1 7 0 0,1 0-1 0 0,0 0 0 0 0,-1 0 1 0 0,1-1-1 0 0,-1 1 0 0 0,0 0 0 0 0,0-1 1 0 0,0 1-1 0 0,0-1 0 0 0,0 1 1 0 0,-1-1-1 0 0,-3 2 0 0 0,-4 3-312 0 0,-1-1 1 0 0,0 0-1 0 0,0-1 0 0 0,-23 8 0 0 0,5-2-895 0 0,10-4 383 0 0,9-3 1386 0 0,1-1 0 0 0,0 1 0 0 0,0 1 0 0 0,-11 6 0 0 0,19-10 343 0 0,1-1 0 0 0,-10 9 763 0 0,9-6 4098 0 0,14-1-4911 0 0,-1 0-1 0 0,0-1 1 0 0,1 0-1 0 0,18-2 1 0 0,-5 0-106 0 0,-20 1-356 0 0,0 0 0 0 0,0-1 0 0 0,10-2 0 0 0,28-4 0 0 0,-35 5-5611 0 0,-9 2 3566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21191 0 0,'0'0'480'0'0,"0"0"67"0"0,0 0 31 0 0,0 0-56 0 0,0 0-269 0 0,0 0 138 0 0,0 0 97 0 0,0 0 21 0 0,0 0 3 0 0,-3 6 512 0 0,-63 64 96 0 0,49-46-1120 0 0,-18 29 0 0 0,31-46 0 0 0,0 0 0 0 0,1 0 0 0 0,-1 0 0 0 0,2 1 0 0 0,-1-1 0 0 0,1 1 0 0 0,0 0 0 0 0,1 0 0 0 0,-1 12 0 0 0,2-19 36 0 0,0 0 0 0 0,0 0 0 0 0,0 0 0 0 0,0 0-1 0 0,0 0 1 0 0,0 0 0 0 0,0 0 0 0 0,0 0 0 0 0,0 0 0 0 0,1 0-1 0 0,-1 0 1 0 0,1 0 0 0 0,-1 0 0 0 0,0 0 0 0 0,1 0 0 0 0,0 0 0 0 0,-1-1-1 0 0,1 1 1 0 0,-1 0 0 0 0,1 0 0 0 0,0 0 0 0 0,0-1 0 0 0,-1 1 0 0 0,1 0-1 0 0,0-1 1 0 0,0 1 0 0 0,1 0 0 0 0,1 0 58 0 0,-1-1-1 0 0,1 1 0 0 0,-1-1 1 0 0,1 0-1 0 0,0 0 1 0 0,-1 0-1 0 0,1 0 1 0 0,-1 0-1 0 0,1 0 1 0 0,3-2-1 0 0,2 0-91 0 0,0 0 0 0 0,0-1 1 0 0,1 0-1 0 0,-2 0 0 0 0,1-1 0 0 0,0 0 1 0 0,-1-1-1 0 0,10-6 0 0 0,-5 1-3 0 0,-1 0 0 0 0,0 0 0 0 0,19-23 0 0 0,-27 29 1 0 0,0 0 0 0 0,0-1 0 0 0,0 0 0 0 0,-1 1 0 0 0,0-1 0 0 0,0 0 0 0 0,0 0 0 0 0,0 0 0 0 0,1-8 0 0 0,-3 11 0 0 0,0 0 0 0 0,0 0 0 0 0,1 0 0 0 0,-1 0 0 0 0,0 0 0 0 0,-1 1 0 0 0,1-1 0 0 0,0 0 0 0 0,0 0 0 0 0,-1 0 0 0 0,1 0 0 0 0,-1 0 0 0 0,0 1 0 0 0,0-1 0 0 0,1 0 0 0 0,-1 0 0 0 0,0 1 0 0 0,0-1 0 0 0,-1 1 0 0 0,1-1 0 0 0,0 1 0 0 0,0-1 0 0 0,-1 1 0 0 0,1 0 0 0 0,-1 0 0 0 0,1-1 0 0 0,-1 1 0 0 0,1 0 0 0 0,-4-1 0 0 0,-3-1-349 0 0,-1 0 0 0 0,0 0 0 0 0,0 1-1 0 0,0 0 1 0 0,-1 0 0 0 0,1 1 0 0 0,-10 0 0 0 0,-1 1-674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3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13823 0 0,'0'0'315'0'0,"0"0"45"0"0,0 0 21 0 0,0 0-49 0 0,0-16-69 0 0,1 11 395 0 0,-1 1 0 0 0,1-1-1 0 0,1 1 1 0 0,-1-1 0 0 0,0 1 0 0 0,1 0 0 0 0,0 0 0 0 0,0-1-1 0 0,1 1 1 0 0,2-4 0 0 0,0 2-294 0 0,0 0 0 0 0,1 0 0 0 0,0 0 0 0 0,-1 1 0 0 0,10-6-1 0 0,4-1 38 0 0,-1 1 1 0 0,1 1-1 0 0,28-10 0 0 0,-42 19-330 0 0,0-1 0 0 0,1 1 0 0 0,-1 0 0 0 0,1 1 0 0 0,-1-1 0 0 0,0 1 0 0 0,1 0 0 0 0,5 1 0 0 0,45 7 398 0 0,-50-6-460 0 0,32 5-9 0 0,0-1 0 0 0,1-1 0 0 0,41-1 0 0 0,-65-5 0 0 0,1 0 0 0 0,-1-1 0 0 0,0-1 0 0 0,1 0 0 0 0,-1-2 0 0 0,0 1 0 0 0,-1-2 0 0 0,24-11 0 0 0,-35 15 60 0 0,0 0 1 0 0,0 0-1 0 0,0-1 0 0 0,0 0 0 0 0,0 1 0 0 0,0-1 1 0 0,-1 0-1 0 0,0 0 0 0 0,1-1 0 0 0,-1 1 1 0 0,0 0-1 0 0,-1-1 0 0 0,1 1 0 0 0,-1-1 1 0 0,1 1-1 0 0,0-8 0 0 0,-1 8-11 0 0,0 0 0 0 0,-1 0-1 0 0,0 0 1 0 0,0-1 0 0 0,0 1 0 0 0,0 0-1 0 0,0 0 1 0 0,0 0 0 0 0,-1 0 0 0 0,0 0-1 0 0,1 0 1 0 0,-1 0 0 0 0,0 0 0 0 0,-1 0-1 0 0,1 0 1 0 0,0 0 0 0 0,-1 0 0 0 0,0 1 0 0 0,0-1-1 0 0,-4-4 1 0 0,4 4-49 0 0,-1 0 0 0 0,1 1 0 0 0,-1-1 0 0 0,0 1 0 0 0,0 0 0 0 0,0-1 0 0 0,-1 2 0 0 0,1-1 0 0 0,0 0 0 0 0,-1 1 0 0 0,1-1 0 0 0,-1 1 0 0 0,1 0 0 0 0,-1 0 0 0 0,-6-1 0 0 0,-2 0 0 0 0,0 1 0 0 0,0 0 0 0 0,0 1 0 0 0,-1 0 0 0 0,1 0 0 0 0,0 1 0 0 0,-15 4 0 0 0,21-3 0 0 0,-1 0 0 0 0,0 0 0 0 0,0 1 0 0 0,1 0 0 0 0,0 0 0 0 0,-1 0 0 0 0,1 1 0 0 0,0 0 0 0 0,1 0 0 0 0,-1 1 0 0 0,1 0 0 0 0,0-1 0 0 0,-8 11 0 0 0,3-1 0 0 0,0 0 0 0 0,1 0 0 0 0,1 1 0 0 0,0 0 0 0 0,1 1 0 0 0,-9 28 0 0 0,-3 24 0 0 0,8-27 0 0 0,-26 66 0 0 0,34-102 46 0 0,0 0-1 0 0,0 0 1 0 0,0 0-1 0 0,0-1 1 0 0,-1 1-1 0 0,1-1 1 0 0,-1 0-1 0 0,0 0 1 0 0,-1 0-1 0 0,1-1 1 0 0,-1 1 0 0 0,-8 4-1 0 0,9-6 2 0 0,0 0 0 0 0,0 0 0 0 0,0-1 0 0 0,0 1 1 0 0,0-1-1 0 0,0 0 0 0 0,0 0 0 0 0,0-1 0 0 0,-1 1 0 0 0,1-1 0 0 0,0 0 0 0 0,0 0 0 0 0,-1-1 1 0 0,1 1-1 0 0,0-1 0 0 0,0 0 0 0 0,-6-1 0 0 0,3-1-6 0 0,1 1-1 0 0,0-1 1 0 0,0 0-1 0 0,-1 0 1 0 0,2 0-1 0 0,-1-1 1 0 0,0 0-1 0 0,1 0 1 0 0,0 0-1 0 0,0-1 1 0 0,0 0-1 0 0,0 0 1 0 0,1 0-1 0 0,-7-11 1 0 0,11 16-41 0 0,-4-6-33 0 0,0 0-1 0 0,0-1 1 0 0,1 1-1 0 0,0-1 1 0 0,0 0-1 0 0,1 1 1 0 0,-1-1-1 0 0,1-1 1 0 0,1 1 0 0 0,0 0-1 0 0,-1-13 1 0 0,2 19-442 0 0,0 1-33 0 0,2-5-1148 0 0,0 2-2961 0 0,2-2 2570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4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16 332 10135 0 0,'0'0'231'0'0,"0"0"29"0"0,0 0 19 0 0,0 0 37 0 0,0 0 125 0 0,0 0 58 0 0,0 0 11 0 0,0 0 70 0 0,0 0 286 0 0,0 0 124 0 0,0 0 30 0 0,0 0-65 0 0,0 0-290 0 0,0 0-121 0 0,0 0-28 0 0,0 0 66 0 0,0 0 288 0 0,0 0 122 0 0,0 0 28 0 0,0 0-133 0 0,0 0-509 0 0,2-1 38 0 0,12-7 150 0 0,-1 0-1 0 0,19-14 0 0 0,-22 14-574 0 0,58-51 1969 0 0,-57 51-1958 0 0,-1-1 0 0 0,0 0-1 0 0,-1 0 1 0 0,0-1 0 0 0,0 0 0 0 0,-1-1 0 0 0,0 0-1 0 0,11-23 1 0 0,-15 25 83 0 0,-1 0 0 0 0,0 0 0 0 0,2-13-1 0 0,-4 19-34 0 0,-1-1-1 0 0,1 1 0 0 0,-1-1 1 0 0,0 1-1 0 0,0-1 0 0 0,0 0 0 0 0,0 1 1 0 0,-1-1-1 0 0,1 1 0 0 0,-1-1 0 0 0,-1-4 1 0 0,1 7 459 0 0,0 0-66 0 0,1 0-436 0 0,-1 0 1 0 0,0 0 0 0 0,1 0-1 0 0,-1 0 1 0 0,0 0-1 0 0,1 0 1 0 0,-1 1 0 0 0,0-1-1 0 0,0 0 1 0 0,0 1 0 0 0,0-1-1 0 0,0 0 1 0 0,1 1-1 0 0,-1-1 1 0 0,0 1 0 0 0,0-1-1 0 0,-1 1 1 0 0,1 0 0 0 0,0 0-1 0 0,0-1 1 0 0,-2 1-1 0 0,-1-1-9 0 0,2 1 2 0 0,0-1 0 0 0,-1 1 0 0 0,1 0 0 0 0,0 0 0 0 0,-1 0 0 0 0,1 0 0 0 0,0 0 0 0 0,-1 1 0 0 0,1-1 0 0 0,0 1 0 0 0,0-1 0 0 0,-1 1 0 0 0,1 0 0 0 0,0 0 0 0 0,0 0 0 0 0,0 0 0 0 0,0 0 0 0 0,0 0 0 0 0,0 1 0 0 0,0-1 0 0 0,-1 2 0 0 0,-7 6 0 0 0,1 0 0 0 0,-13 16 0 0 0,15-17 0 0 0,-15 22 0 0 0,-37 63 0 0 0,47-72 0 0 0,4-6 0 0 0,2 0 0 0 0,-1 1 0 0 0,2-1 0 0 0,0 1 0 0 0,1 1 0 0 0,1-1 0 0 0,-2 25 0 0 0,5-37 0 0 0,-1 1 0 0 0,1 0 0 0 0,0 0 0 0 0,1-1 0 0 0,-1 1 0 0 0,1 0 0 0 0,0-1 0 0 0,0 1 0 0 0,1-1 0 0 0,-1 1 0 0 0,1-1 0 0 0,0 1 0 0 0,3 4 0 0 0,-3-7 0 0 0,0 1 0 0 0,-1-1 0 0 0,1 0 0 0 0,0 1 0 0 0,0-1 0 0 0,1 0 0 0 0,-1 0 0 0 0,0-1 0 0 0,1 1 0 0 0,-1 0 0 0 0,1-1 0 0 0,0 1 0 0 0,-1-1 0 0 0,1 0 0 0 0,0 0 0 0 0,0 0 0 0 0,0 0 0 0 0,-1-1 0 0 0,1 1 0 0 0,0-1 0 0 0,6 1 0 0 0,0-1 0 0 0,1-1 0 0 0,0 0 0 0 0,0-1 0 0 0,-1 1 0 0 0,17-7 0 0 0,0-2 0 0 0,28-15 0 0 0,-48 22-201 0 0,-4 3-850 0 0,-2 0-385 0 0,0-1-1545 0 0,4-5-5886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25 13823 0 0,'0'0'630'0'0,"0"0"-13"0"0,0 0-252 0 0,0 0 391 0 0,-4-10 2901 0 0,2 6 1958 0 0,-1 2-5518 0 0,1 1 0 0 0,-1 0 0 0 0,1-1 1 0 0,-1 1-1 0 0,1 0 0 0 0,-1 1 0 0 0,0-1 0 0 0,0 0 0 0 0,1 1 0 0 0,-1-1 0 0 0,0 1 1 0 0,0 0-1 0 0,0 0 0 0 0,0 0 0 0 0,1 0 0 0 0,-1 1 0 0 0,0-1 0 0 0,0 1 0 0 0,0 0 1 0 0,1 0-1 0 0,-1 0 0 0 0,-3 1 0 0 0,-7 4-7 0 0,0 0 0 0 0,1 1 1 0 0,-13 9-1 0 0,22-13-23 0 0,-1 0 0 0 0,1 1 0 0 0,0-1 0 0 0,0 1 0 0 0,0-1 0 0 0,-2 5 0 0 0,-1 0-690 0 0,5-7 825 0 0,1-1 248 0 0,-14 14 641 0 0,13-13-1174 0 0,-1 1 0 0 0,1 0 0 0 0,0-1 0 0 0,0 1 0 0 0,0 0 1 0 0,-1 0-1 0 0,2 0 0 0 0,-1 0 0 0 0,0 0 0 0 0,0 0 0 0 0,1 0 0 0 0,-1 3 0 0 0,0-1-207 0 0,1-3-153 0 0,0 0 294 0 0,0 0 148 0 0,-1-1 1 0 0,1 1-1 0 0,0-1 1 0 0,0 1-1 0 0,0 0 0 0 0,0-1 1 0 0,0 1-1 0 0,1-1 0 0 0,-1 1 1 0 0,0-1-1 0 0,0 1 1 0 0,0-1-1 0 0,0 1 0 0 0,0-1 1 0 0,1 1-1 0 0,-1-1 0 0 0,0 1 1 0 0,1-1-1 0 0,-1 1 1 0 0,0-1-1 0 0,1 0 0 0 0,-1 1 1 0 0,0-1-1 0 0,1 0 0 0 0,-1 1 1 0 0,1-1-1 0 0,0 1 1 0 0,0 0 1 0 0,23 31-1 0 0,20-3 14 0 0,-36-25-14 0 0,0 1 1 0 0,0 0-1 0 0,0 1 0 0 0,-1 0 1 0 0,1 0-1 0 0,10 13 0 0 0,-16-17-10 0 0,-1 0 9 0 0,0 0 1 0 0,0-1-1 0 0,0 1 1 0 0,0 0-1 0 0,0 0 1 0 0,-1 0-1 0 0,1 0 1 0 0,-1 0-1 0 0,1 0 1 0 0,0 4-1 0 0,-1-3 50 0 0,1 0 1 0 0,-1 0-1 0 0,0 1 0 0 0,0-1 0 0 0,0 0 1 0 0,0 0-1 0 0,0 0 0 0 0,-1 0 0 0 0,1 0 1 0 0,-1 0-1 0 0,0 1 0 0 0,0-1 0 0 0,0-1 1 0 0,0 1-1 0 0,-1 0 0 0 0,-1 3 0 0 0,0-1 61 0 0,0-1 0 0 0,0 0 0 0 0,-1 0 0 0 0,1 0 0 0 0,-1-1 0 0 0,0 1 0 0 0,0-1 0 0 0,-8 6 0 0 0,2-2-1 0 0,7-6-105 0 0,1 1 1 0 0,-1 0-1 0 0,0-1 0 0 0,0 1 1 0 0,0-1-1 0 0,0 0 0 0 0,0 0 1 0 0,0 0-1 0 0,0-1 0 0 0,0 1 0 0 0,-1-1 1 0 0,-2 1-1 0 0,1-1-4 0 0,0 1 0 0 0,1-1 0 0 0,-1 0 0 0 0,0 0 0 0 0,1-1 0 0 0,-1 1 0 0 0,1-1 0 0 0,-1 0 0 0 0,1 0 0 0 0,-1-1 0 0 0,1 1 0 0 0,0-1 0 0 0,0 0 0 0 0,-1 0 0 0 0,1 0 0 0 0,1-1 0 0 0,-1 1 0 0 0,0-1 0 0 0,1 0 0 0 0,-1 0 0 0 0,1-1 0 0 0,-4-4 0 0 0,4 7 0 0 0,-13-22 0 0 0,13 18-64 0 0,-1 12-1355 0 0,-3 4-4755 0 0,-3 0 4127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4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6447 0 0,'0'0'142'0'0,"0"0"22"0"0,0 0 13 0 0,0 0 123 0 0,3-8 3408 0 0,-4-9 1863 0 0,-1 4-2881 0 0,2 11-1666 0 0,0 2-69 0 0,2-17 2818 0 0,-2 17-3757 0 0,0 0 0 0 0,0 0-1 0 0,0-1 1 0 0,0 1 0 0 0,0 0-1 0 0,0 0 1 0 0,0 0 0 0 0,1 0 0 0 0,-1 0-1 0 0,0 0 1 0 0,0 0 0 0 0,0-1-1 0 0,0 1 1 0 0,0 0 0 0 0,0 0 0 0 0,0 0-1 0 0,0 0 1 0 0,0 0 0 0 0,0 0-1 0 0,0 0 1 0 0,1 0 0 0 0,-1-1 0 0 0,0 1-1 0 0,0 0 1 0 0,0 0 0 0 0,0 0 0 0 0,0 0-1 0 0,0 0 1 0 0,0 0 0 0 0,1 0-1 0 0,-1 0 1 0 0,0 0 0 0 0,0 0 0 0 0,0 0-1 0 0,0 0 1 0 0,0 0 0 0 0,0 0-1 0 0,1 0 1 0 0,-1 0 0 0 0,0 0 0 0 0,0 0-1 0 0,0 0 1 0 0,0 0 0 0 0,0 0-1 0 0,0 0 1 0 0,1 0 0 0 0,-1 0 0 0 0,0 0-1 0 0,0 0 1 0 0,0 1 0 0 0,0-1-1 0 0,0 0 1 0 0,0 0 0 0 0,0 0 0 0 0,1 0-1 0 0,5 10 1589 0 0,3 17 624 0 0,5 43-2228 0 0,16 62 0 0 0,2-9 0 0 0,-30-117 0 0 0,1 0 0 0 0,-1 1 0 0 0,1-1 0 0 0,0 0 0 0 0,1 0 0 0 0,6 9 0 0 0,-8-13 0 0 0,4 13 0 0 0,-1 2 0 0 0,-10-25-1268 0 0,-1 2 0 0 0,0-1-1 0 0,0 1 1 0 0,-13-10 0 0 0,11 11-7263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31 15663 0 0,'0'0'356'0'0,"0"0"50"0"0,0 0 20 0 0,6-14 106 0 0,-3 9-393 0 0,-2 4 581 0 0,-1 1 249 0 0,0 0 45 0 0,6-9 2724 0 0,-4 8-1668 0 0,-7 7-1605 0 0,-84 90 652 0 0,22-8 569 0 0,43-55-1324 0 0,18-22-348 0 0,3-6-30 0 0,0 0 1 0 0,0 0-1 0 0,0 0 1 0 0,-5 6-1 0 0,7-10-321 0 0,1-1-138 0 0,0 0-33 0 0,0 0-4 0 0,0 0 0 0 0,10 3-1954 0 0,1 0-3374 0 0,3-4-2318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24879 0 0,'-28'0'4619'0'0,"31"4"-4440"0"0,-3-4-203 0 0,0 1-1 0 0,1 0 1 0 0,-1 0-1 0 0,0-1 1 0 0,1 1 0 0 0,-1 0-1 0 0,1-1 1 0 0,-1 1-1 0 0,1 0 1 0 0,0-1-1 0 0,-1 1 1 0 0,1-1-1 0 0,0 1 1 0 0,-1-1 0 0 0,1 1-1 0 0,1 0 1 0 0,15 2-1709 0 0,1 0 0 0 0,-1-2 0 0 0,1 0 0 0 0,19-1 0 0 0,-8-3-825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4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17503 0 0,'0'0'399'0'0,"0"0"60"0"0,0 0 21 0 0,0 0-59 0 0,0 0-136 0 0,0 0 457 0 0,0 0 228 0 0,0 0 43 0 0,0 0-59 0 0,0 0-289 0 0,0 0-121 0 0,0 0-28 0 0,0 0-72 0 0,0 0-217 0 0,0 0 161 0 0,2 3 100 0 0,-2-2-440 0 0,1 1 1 0 0,-1 0-1 0 0,1 0 1 0 0,-1 0 0 0 0,1 0-1 0 0,-1-1 1 0 0,0 1-1 0 0,0 0 1 0 0,0 0-1 0 0,0 0 1 0 0,0 0-1 0 0,-1 0 1 0 0,1 0 0 0 0,0-1-1 0 0,-1 1 1 0 0,0 0-1 0 0,1 0 1 0 0,-1-1-1 0 0,0 1 1 0 0,0 0-1 0 0,-1 1 1 0 0,-1 6 0 0 0,-20 40 529 0 0,-2 0 0 0 0,-42 59-1 0 0,26-42-262 0 0,37-61-315 0 0,1 1 0 0 0,0 0 0 0 0,0 0 0 0 0,1 0 0 0 0,-1 0 0 0 0,1 0 0 0 0,1 1 0 0 0,-1-1 0 0 0,1 1 0 0 0,0-1 0 0 0,1 1 0 0 0,-1-1 0 0 0,1 1 0 0 0,2 11 0 0 0,1-8 0 0 0,-2-8 0 0 0,-1 0 0 0 0,1-1 0 0 0,0 1 0 0 0,0 0 0 0 0,0 0 0 0 0,0 0 0 0 0,0 0 0 0 0,0-1 0 0 0,0 1 0 0 0,1 0 0 0 0,-1-1 0 0 0,1 1 0 0 0,-1-1 0 0 0,1 0 0 0 0,2 3 0 0 0,0-2 0 0 0,-3-1 0 0 0,1 0 0 0 0,-1 0 0 0 0,0 0 0 0 0,0 0 0 0 0,1 0 0 0 0,-1-1 0 0 0,0 1 0 0 0,1 0 0 0 0,-1-1 0 0 0,0 1 0 0 0,1-1 0 0 0,2 1 0 0 0,15 4 0 0 0,6 4-64 0 0,-23-9-273 0 0,-2 0-138 0 0,0 0-33 0 0,0 0 65 0 0,0 0 154 0 0,0 0-452 0 0,0-1-230 0 0,10-33-6954 0 0,-8 25 5878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11975 0 0,'0'-15'267'0'0,"0"13"42"0"0,0 2 17 0 0,0 0-28 0 0,-8-10 705 0 0,-4 0 7206 0 0,98 17-933 0 0,-73-7-7276 0 0,11 2 0 0 0,26-2 0 0 0,-9-3 0 0 0,-33 4 0 0 0,-2 1-64 0 0,-5-1-273 0 0,-1-1-138 0 0,0 0-33 0 0,0 0-208 0 0,0 0-857 0 0,0 0-379 0 0,0 0-80 0 0,0 0-15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4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15 10135 0 0,'0'0'231'0'0,"0"0"29"0"0,0 0 19 0 0,0-2-41 0 0,0-3-44 0 0,0 4 552 0 0,0 1 232 0 0,0 0 40 0 0,2-5 548 0 0,-2 4 7224 0 0,-3 2-8673 0 0,1 0 0 0 0,0 1 0 0 0,0-1 0 0 0,0 1-1 0 0,0 0 1 0 0,0 0 0 0 0,0-1 0 0 0,1 1 0 0 0,-3 4 0 0 0,-16 23-198 0 0,10-14 197 0 0,-22 34 137 0 0,2 2-1 0 0,-26 59 1 0 0,29-47 51 0 0,3 2 1 0 0,2 0 0 0 0,-16 85-1 0 0,33-123-304 0 0,2-1 0 0 0,0 1 0 0 0,2 0 0 0 0,3 47 0 0 0,-1-59 0 0 0,1 0 0 0 0,1 0 0 0 0,0 0 0 0 0,1-1 0 0 0,1 1 0 0 0,0-1 0 0 0,1 0 0 0 0,1 0 0 0 0,15 23 0 0 0,-19-33-150 0 0,0 0 0 0 0,1 0-1 0 0,-1 0 1 0 0,1 0 0 0 0,0-1 0 0 0,0 1 0 0 0,1-1-1 0 0,-1 0 1 0 0,0-1 0 0 0,1 1 0 0 0,0-1 0 0 0,0 0-1 0 0,-1 0 1 0 0,1 0 0 0 0,10 1 0 0 0,-3-1-745 0 0,-1-1 0 0 0,1 0 1 0 0,0-1-1 0 0,-1 0 0 0 0,1-1 0 0 0,12-3 1 0 0,13-3-7264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13823 0 0,'0'0'315'0'0,"0"0"45"0"0,0 0 21 0 0,4-1-49 0 0,29-2 129 0 0,-24-2 347 0 0,-5 2-521 0 0,-3 2 225 0 0,18 7 1024 0 0,-15-4-1330 0 0,-1 0-1 0 0,1 0 1 0 0,-1 0 0 0 0,0 1-1 0 0,0-1 1 0 0,0 1-1 0 0,0 0 1 0 0,0 0 0 0 0,-1 0-1 0 0,1 0 1 0 0,-1 1-1 0 0,0-1 1 0 0,0 1 0 0 0,0-1-1 0 0,0 1 1 0 0,-1 0-1 0 0,1-1 1 0 0,0 8 0 0 0,2 3-47 0 0,-2-1 1 0 0,0 1-1 0 0,-1-1 1 0 0,0 18-1 0 0,-2 25 182 0 0,-4 1 1 0 0,-19 95-1 0 0,-48 106 683 0 0,34-161-1024 0 0,31-82 0 0 0,-1 0 0 0 0,-1 0 0 0 0,0-1 0 0 0,-14 15 0 0 0,20-25-284 0 0,-1-1 0 0 0,0 1 0 0 0,-1 0 0 0 0,1-1 0 0 0,0 0 0 0 0,-1 0 0 0 0,-7 4 0 0 0,8-5-299 0 0,-1-1 0 0 0,1 1 0 0 0,0-1-1 0 0,-1 0 1 0 0,1 0 0 0 0,-1 0 0 0 0,1 0 0 0 0,-1-1-1 0 0,-6 0 1 0 0,-2-1-6937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91 314 15663 0 0,'0'0'356'0'0,"1"-1"50"0"0,5-6-221 0 0,-1 0 0 0 0,0-1 0 0 0,0 1 0 0 0,5-12 0 0 0,8-12 707 0 0,-9 15-180 0 0,1 0-1 0 0,-2 0 1 0 0,0-1 0 0 0,-1 0-1 0 0,-1 0 1 0 0,-1-1-1 0 0,7-35 1 0 0,-11 45-126 0 0,-1 1 0 0 0,0 0-1 0 0,0 0 1 0 0,-1-1 0 0 0,-2-11 0 0 0,2 16-437 0 0,-3 0-133 0 0,-3 2-16 0 0,5 2 0 0 0,0-1 0 0 0,-1 1 0 0 0,1 0 0 0 0,0 0 0 0 0,0 0 0 0 0,0 1 0 0 0,0-1 0 0 0,0 0 0 0 0,0 1 0 0 0,1-1 0 0 0,-1 1 0 0 0,0 0 0 0 0,-1 2 0 0 0,-19 29 0 0 0,15-21 0 0 0,-4 8 0 0 0,-17 41 0 0 0,6-12 0 0 0,10-19 0 0 0,1 0 0 0 0,-9 38 0 0 0,0 4 0 0 0,12-46 0 0 0,8-19 22 0 0,4-8 46 0 0,6-7 221 0 0,-10 8-225 0 0,141-112 1352 0 0,-98 79-1227 0 0,-23 19-189 0 0,36-19 0 0 0,-52 31 0 0 0,-4 2 0 0 0,0 0 0 0 0,1 0 0 0 0,-1-1 0 0 0,0 1 0 0 0,0 0 0 0 0,0 0 0 0 0,1 0 0 0 0,-1 0 0 0 0,0-1 0 0 0,0 1 0 0 0,1 0 0 0 0,-1 0 0 0 0,0 0 0 0 0,1 0 0 0 0,-1 0 0 0 0,0 0 0 0 0,0 0 0 0 0,1 0 0 0 0,-1 0 0 0 0,0 0 0 0 0,1 0 0 0 0,-1 0 0 0 0,0 0 0 0 0,0 0 0 0 0,1 0 0 0 0,-1 0 0 0 0,0 0 0 0 0,0 0 0 0 0,1 0 0 0 0,-1 1 0 0 0,0-1 0 0 0,1 0 0 0 0,-1 0 0 0 0,0 0 0 0 0,0 0 0 0 0,0 0 0 0 0,1 1 0 0 0,-1-1 0 0 0,0 0 0 0 0,0 0 0 0 0,0 1 0 0 0,1-1 0 0 0,-1 0 0 0 0,0 0 0 0 0,0 1 0 0 0,0-1 0 0 0,0 0 0 0 0,0 0 0 0 0,0 1 0 0 0,0-1 0 0 0,1 0 0 0 0,-1 0 0 0 0,0 1 0 0 0,0-1 0 0 0,0 1 0 0 0,-1 10 0 0 0,0-6 0 0 0,-1 1 0 0 0,0-1 0 0 0,1 0 0 0 0,-2 0 0 0 0,1 0 0 0 0,0 0 0 0 0,-1 0 0 0 0,-6 7 0 0 0,4-5 0 0 0,-2 1 0 0 0,1-1 0 0 0,-1 0 0 0 0,-8 6 0 0 0,8-8 0 0 0,1 0 0 0 0,-2 0 0 0 0,1-1 0 0 0,0 1 0 0 0,-1-2 0 0 0,-8 4 0 0 0,16-7 0 0 0,0 0 0 0 0,0 0 0 0 0,-1 0 0 0 0,1 0 0 0 0,0 0 0 0 0,0 1 0 0 0,0-1 0 0 0,-1 0 0 0 0,1 0 0 0 0,0 0 0 0 0,0 1 0 0 0,0-1 0 0 0,0 0 0 0 0,-1 0 0 0 0,1 1 0 0 0,0-1 0 0 0,0 0 0 0 0,0 0 0 0 0,0 1 0 0 0,0-1 0 0 0,0 0 0 0 0,0 0 0 0 0,0 1 0 0 0,0-1 0 0 0,0 0 0 0 0,0 1 0 0 0,0-1 0 0 0,0 0 0 0 0,0 0 0 0 0,0 1 0 0 0,0-1 0 0 0,0 0 0 0 0,0 0 0 0 0,0 1 0 0 0,0-1 0 0 0,0 1 0 0 0,5 9 0 0 0,-4-8 0 0 0,11 30 0 0 0,-9-21 0 0 0,2 1 0 0 0,-1-1 0 0 0,1-1 0 0 0,11 19 0 0 0,6-1 0 0 0,-16-22 0 0 0,-6-5 0 0 0,0-1 0 0 0,1 1 0 0 0,-1-1 0 0 0,1 1 0 0 0,-1-1 0 0 0,1 1 0 0 0,0-1 0 0 0,-1 0 0 0 0,1 1 0 0 0,-1-1 0 0 0,1 0 0 0 0,0 1 0 0 0,-1-1 0 0 0,1 0 0 0 0,0 0 0 0 0,-1 1 0 0 0,1-1 0 0 0,0 0 0 0 0,1 0 0 0 0,0 0 0 0 0,-1 0 0 0 0,0 1 0 0 0,0-1 0 0 0,0 0 0 0 0,0 0 0 0 0,0 1 0 0 0,0-1 0 0 0,0 0 0 0 0,0 0 0 0 0,0 0 0 0 0,0 0 0 0 0,0 0 0 0 0,0 0 0 0 0,0-1 0 0 0,0 1 0 0 0,0 0 0 0 0,0 0 0 0 0,0-1 0 0 0,0 1 0 0 0,0-1 0 0 0,2 0 0 0 0,-1-1 0 0 0,1 1-90 0 0,-1 0-1 0 0,0 0 1 0 0,0-1-1 0 0,0 1 1 0 0,0-1-1 0 0,-1 1 1 0 0,1-1-1 0 0,0 0 1 0 0,-1 0-1 0 0,1 1 1 0 0,-1-1-1 0 0,1 0 1 0 0,-1-1-1 0 0,0 1 1 0 0,0 0-1 0 0,0 0 1 0 0,0 0-1 0 0,1-5 1 0 0,0-1-407 0 0,-1 0 0 0 0,0 0 1 0 0,0 0-1 0 0,0-12 0 0 0,-1 3-1036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11975 0 0,'0'0'267'0'0,"0"0"42"0"0,0 0 17 0 0,0 0-28 0 0,0 0-126 0 0,13-9 1200 0 0,-3 3-354 0 0,1 1 0 0 0,0 0-1 0 0,0 1 1 0 0,0 0 0 0 0,0 1-1 0 0,13-2 1 0 0,-5-1-88 0 0,-16 4-837 0 0,0 1 0 0 0,0 0 1 0 0,0 0-1 0 0,0 0 0 0 0,0 1 1 0 0,1-1-1 0 0,2 1 0 0 0,100 8 759 0 0,-76-4-453 0 0,0-1-1 0 0,42-2 1 0 0,250-23-399 0 0,-238 20 0 0 0,-16 1 0 0 0,233-20 0 0 0,-224 11 0 0 0,-7 0 0 0 0,-21 10 0 0 0,-32 0 0 0 0,23-2 0 0 0,-35 1-13 0 0,-5 1 8 0 0,26 5 95 0 0,-25-4 281 0 0,-1-1 117 0 0,0 0 21 0 0,0 0-66 0 0,-2 0-532 0 0,1 0 0 0 0,-1 0 0 0 0,0 0 0 0 0,0 0 1 0 0,0 0-1 0 0,0 0 0 0 0,-4-1 0 0 0,-3 0-1406 0 0,0-1 1 0 0,-16 1-1 0 0,-3-1-802 0 0,-1-3 250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15663 0 0,'0'0'356'0'0,"0"0"50"0"0,0 0 20 0 0,0 0-42 0 0,0 0-42 0 0,0 0 750 0 0,0 0 352 0 0,0 0 76 0 0,0 0-123 0 0,0 0-575 0 0,0 0-248 0 0,0 0-50 0 0,0 0-79 0 0,1 2-290 0 0,2 4-154 0 0,-1 1 1 0 0,1-1 0 0 0,-1 1-1 0 0,-1-1 1 0 0,1 1 0 0 0,-1 0-1 0 0,0 0 1 0 0,-1-1 0 0 0,1 1-1 0 0,-1 0 1 0 0,-1 0 0 0 0,-1 9-1 0 0,-2 11-3 0 0,-13 45 0 0 0,16-70 2 0 0,-43 137 1883 0 0,13-61-1719 0 0,7-18-163 0 0,33-81 170 0 0,1 0-1 0 0,1 1 1 0 0,1 0 0 0 0,0 0-1 0 0,28-30 1 0 0,-15 21 170 0 0,1 2 1 0 0,60-48-1 0 0,-19 29-341 0 0,-60 42 0 0 0,0 0 0 0 0,0 1 0 0 0,1-1 0 0 0,-1 1 0 0 0,1 1 0 0 0,-1 0 0 0 0,1 0 0 0 0,9-1 0 0 0,-6 3 0 0 0,-2 3 0 0 0,-8-2 0 0 0,0 0 0 0 0,0 0 0 0 0,0 1 0 0 0,0-1 0 0 0,0 1 0 0 0,0-1 0 0 0,-1 0 0 0 0,1 1 0 0 0,-1 0 0 0 0,1-1 0 0 0,-1 1 0 0 0,1-1 0 0 0,-1 1 0 0 0,0 0 0 0 0,0-1 0 0 0,0 1 0 0 0,0-1 0 0 0,0 1 0 0 0,0 0 0 0 0,0-1 0 0 0,-1 1 0 0 0,1 0 0 0 0,-1 1 0 0 0,0 3 0 0 0,-1 0 0 0 0,0 0 0 0 0,-1 0 0 0 0,-4 10 0 0 0,-1-6 0 0 0,0 1 0 0 0,0-1 0 0 0,-1-1 0 0 0,-1 0 0 0 0,1 0 0 0 0,-18 12 0 0 0,-7 7 0 0 0,25-21 0 0 0,0 0 0 0 0,0-1 0 0 0,0 0 0 0 0,-1 0 0 0 0,0-1 0 0 0,0 0 0 0 0,0-1 0 0 0,-1 0 0 0 0,0-1 0 0 0,-20 4 0 0 0,22-7 0 0 0,5-5 0 0 0,3 4 0 0 0,1-1 0 0 0,0 1 0 0 0,0 0 0 0 0,0-1 0 0 0,0 1 0 0 0,0 0 0 0 0,1 0 0 0 0,-1-1 0 0 0,0 1 0 0 0,1 0 0 0 0,-1 0 0 0 0,0 0 0 0 0,1 0 0 0 0,-1-1 0 0 0,1 1 0 0 0,0 0 0 0 0,-1 0 0 0 0,1 0 0 0 0,1-1 0 0 0,-2 2 0 0 0,0-1 0 0 0,0 1 0 0 0,0 0 0 0 0,0-1 0 0 0,1 1 0 0 0,-1 0 0 0 0,0 0 0 0 0,0-1 0 0 0,0 1 0 0 0,1 0 0 0 0,-1-1 0 0 0,0 1 0 0 0,0 0 0 0 0,1 0 0 0 0,-1 0 0 0 0,0-1 0 0 0,1 1 0 0 0,-1 0 0 0 0,0 0 0 0 0,0 0 0 0 0,1 0 0 0 0,-1-1 0 0 0,0 1 0 0 0,1 0 0 0 0,-1 0 0 0 0,0 0 0 0 0,1 0 0 0 0,-1 0 0 0 0,1 0 0 0 0,-1 0 0 0 0,0 0 0 0 0,1 0 0 0 0,-1 0 0 0 0,0 0 0 0 0,1 0 0 0 0,-1 0 0 0 0,0 1 0 0 0,1-1 0 0 0,-1 0 0 0 0,0 0 0 0 0,1 0 0 0 0,-1 0 0 0 0,0 0 0 0 0,0 1 0 0 0,1-1 0 0 0,-1 0 0 0 0,1 1 0 0 0,6 4 0 0 0,-5-1 0 0 0,0-1 0 0 0,0 0 0 0 0,-1 0 0 0 0,0 1 0 0 0,1-1 0 0 0,-1 1 0 0 0,1 6 0 0 0,5 16 0 0 0,1-6 0 0 0,-5-12 0 0 0,0 0 0 0 0,1 0 0 0 0,0 0 0 0 0,5 7 0 0 0,0-5 0 0 0,-4-11 0 0 0,-4 1 0 0 0,17-1-2103 0 0,-16 1 1284 0 0,0-1-1 0 0,0 1 0 0 0,0-1 1 0 0,0 0-1 0 0,0 0 1 0 0,0 0-1 0 0,0 0 1 0 0,0 0-1 0 0,3-3 1 0 0,7-6-7531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39 23039 0 0,'0'0'528'0'0,"-3"-8"1259"0"0,15-19-643 0 0,-12 26-1131 0 0,0 1 1 0 0,0 0-1 0 0,0 0 1 0 0,1 0-1 0 0,-1 0 1 0 0,0 0 0 0 0,0-1-1 0 0,0 1 1 0 0,0 0-1 0 0,0 0 1 0 0,0 0-1 0 0,0 0 1 0 0,1 0-1 0 0,-1 0 1 0 0,0-1-1 0 0,0 1 1 0 0,0 0-1 0 0,0 0 1 0 0,1 0 0 0 0,-1 0-1 0 0,0 0 1 0 0,0 0-1 0 0,0 0 1 0 0,0 0-1 0 0,1 0 1 0 0,-1 0-1 0 0,0 0 1 0 0,0 0-1 0 0,0 0 1 0 0,1 0-1 0 0,-1 0 1 0 0,0 0 0 0 0,0 0-1 0 0,0 0 1 0 0,0 0-1 0 0,1 0 1 0 0,-1 0-1 0 0,0 0 1 0 0,0 0-1 0 0,0 0 1 0 0,0 1-1 0 0,1-1 1 0 0,-1 0-1 0 0,0 0 1 0 0,0 0 0 0 0,0 0-1 0 0,6 12 1059 0 0,0 18 385 0 0,-6-23-1457 0 0,0 0 0 0 0,0 0 0 0 0,-1 0 0 0 0,0 1 0 0 0,-2 9 0 0 0,-13 37 0 0 0,13-44 0 0 0,-2 7 0 0 0,0 1 0 0 0,-3 22 0 0 0,4-25-167 0 0,4-13 69 0 0,-1 0-1 0 0,0 0 0 0 0,1 0 1 0 0,-1 0-1 0 0,1 0 0 0 0,0 0 1 0 0,0 0-1 0 0,-1 1 0 0 0,2-1 1 0 0,-1 2-1 0 0,1-1-376 0 0,-1 0-221 0 0,0 0-2550 0 0,0-3-5621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 23039 0 0,'0'0'528'0'0,"0"0"69"0"0,0 0 38 0 0,0 0-80 0 0,0-8 2507 0 0,10-30 233 0 0,-10 38-3295 0 0,0-1 0 0 0,0 1 0 0 0,0-1 0 0 0,0 1 0 0 0,0 0 0 0 0,0-1 0 0 0,0 1 0 0 0,0-1 0 0 0,0 1 0 0 0,-1 0 0 0 0,1-1 0 0 0,0 1 0 0 0,0-1 0 0 0,0 1 0 0 0,0 0 0 0 0,-1-1 0 0 0,1 1 0 0 0,0 0 0 0 0,0-1 0 0 0,0 1 0 0 0,-1 0 0 0 0,1 0 0 0 0,0-1 0 0 0,-1 1 0 0 0,1 0 0 0 0,0 0 0 0 0,-1-1 0 0 0,1 1 0 0 0,0 0 0 0 0,-1 0 0 0 0,1 0 0 0 0,0 0 0 0 0,-1-1 0 0 0,1 1 0 0 0,-1 0 0 0 0,1 0 0 0 0,0 0 0 0 0,-1 0 0 0 0,1 0 0 0 0,-1 0 0 0 0,1 0 0 0 0,0 0 0 0 0,-1 0 0 0 0,1 0 0 0 0,-1 0 0 0 0,1 0 0 0 0,0 1 0 0 0,-1-1 0 0 0,1 0 0 0 0,-1 0 0 0 0,0 0 0 0 0,-17 5-1068 0 0,5-2-2432 0 0,3-1-6396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50 10135 0 0,'0'0'231'0'0,"0"0"29"0"0,0 0 19 0 0,-1-1-41 0 0,-2-2-44 0 0,2 2 552 0 0,-6-2 2274 0 0,6 3-2981 0 0,-19-5 7617 0 0,20 5-7589 0 0,0 0 1 0 0,0 0 0 0 0,0 0 0 0 0,0 0 0 0 0,0 0-1 0 0,0 0 1 0 0,-1 0 0 0 0,1 0 0 0 0,0 0-1 0 0,0 0 1 0 0,0 0 0 0 0,0 0 0 0 0,0 0 0 0 0,0 0-1 0 0,0 0 1 0 0,0 0 0 0 0,0 0 0 0 0,0 0-1 0 0,0-1 1 0 0,0 1 0 0 0,0 0 0 0 0,0 0 0 0 0,0 0-1 0 0,0 0 1 0 0,0 0 0 0 0,-1 0 0 0 0,1 0-1 0 0,0 0 1 0 0,0 0 0 0 0,0 0 0 0 0,0 0 0 0 0,0 0-1 0 0,0 0 1 0 0,0 0 0 0 0,0 0 0 0 0,0 0 0 0 0,0 0-1 0 0,0 0 1 0 0,0 0 0 0 0,0 0 0 0 0,0-1-1 0 0,0 1 1 0 0,0 0 0 0 0,0 0 0 0 0,0 0 0 0 0,0 0-1 0 0,0 0 1 0 0,0 0 0 0 0,0 0 0 0 0,0 0-1 0 0,0 0 1 0 0,0 0 0 0 0,0 0 0 0 0,0 0 0 0 0,0 0-1 0 0,0 0 1 0 0,0 0 0 0 0,0 0 0 0 0,0-1-1 0 0,0 1 1 0 0,0 0 0 0 0,1 0 0 0 0,-1 0 0 0 0,0 0-1 0 0,0 0 1 0 0,0 0 0 0 0,0 0 0 0 0,0 0 0 0 0,0 0-1 0 0,12-2 2054 0 0,104-11-2121 0 0,-104 12 0 0 0,0 0 0 0 0,-1-2 0 0 0,1 1 0 0 0,14-6 0 0 0,-19 5-133 0 0,-6 3-563 0 0,-1 0-258 0 0,0 0-56 0 0,0 0-81 0 0,-12 10-2351 0 0,5-3 2472 0 0,-5 1-566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21191 0 0,'0'0'480'0'0,"0"0"67"0"0,0 0 31 0 0,0 0-56 0 0,1 0-201 0 0,5 3 31 0 0,-4-3-192 0 0,0 1 0 0 0,0 0 0 0 0,0-1-1 0 0,-1 1 1 0 0,1 0 0 0 0,0 0 0 0 0,-1 0-1 0 0,1 0 1 0 0,-1 0 0 0 0,1 1 0 0 0,-1-1-1 0 0,1 0 1 0 0,-1 1 0 0 0,0-1 0 0 0,0 1-1 0 0,0-1 1 0 0,0 1 0 0 0,0 0 0 0 0,0-1-1 0 0,0 1 1 0 0,0 0 0 0 0,0 3 0 0 0,0-1-83 0 0,0 0 1 0 0,-1 0-1 0 0,0-1 0 0 0,1 1 1 0 0,-1 0-1 0 0,-1 0 1 0 0,1 0-1 0 0,-1 0 0 0 0,-1 6 1 0 0,-14 36 960 0 0,8-26-853 0 0,-19 47-185 0 0,-63 113 0 0 0,86-174 0 0 0,-60 118 0 0 0,56-108 0 0 0,2 1 0 0 0,0 0 0 0 0,1 0 0 0 0,0 1 0 0 0,-3 29 0 0 0,8-47-1 0 0,0 0 0 0 0,0 0 0 0 0,0 1 0 0 0,0-1 0 0 0,0 0 0 0 0,0 0 0 0 0,0 1 0 0 0,0-1 0 0 0,0 0 0 0 0,0 0 0 0 0,0 1 0 0 0,0-1 0 0 0,0 0 0 0 0,0 0 0 0 0,0 1 0 0 0,0-1 0 0 0,0 0 0 0 0,0 0 0 0 0,0 1 0 0 0,0-1 0 0 0,0 0 0 0 0,0 0 0 0 0,1 1 0 0 0,-1-1 0 0 0,0 0 0 0 0,0 0 0 0 0,0 0 0 0 0,0 1 1 0 0,0-1-1 0 0,1 0 0 0 0,-1 0 0 0 0,0 0 0 0 0,0 0 0 0 0,0 0 0 0 0,1 1 0 0 0,-1-1 0 0 0,0 0 0 0 0,0 0 0 0 0,1 0 0 0 0,-1 0 0 0 0,0 0 0 0 0,0 0 0 0 0,1 0 0 0 0,-1 0 0 0 0,0 0 0 0 0,0 0 0 0 0,1 0 0 0 0,-1 0 0 0 0,0 0 0 0 0,0 0 0 0 0,1 0 0 0 0,-1 0 0 0 0,0 0 0 0 0,0 0 0 0 0,1 0 0 0 0,-1 0 0 0 0,0 0 0 0 0,0 0 0 0 0,0-1 0 0 0,1 1 0 0 0,-1 0 0 0 0,0 0 0 0 0,0 0 0 0 0,1-1 0 0 0,2 0-188 0 0,1-1 1 0 0,0 0-1 0 0,-1-1 0 0 0,0 1 0 0 0,1 0 1 0 0,-1-1-1 0 0,0 0 0 0 0,0 0 0 0 0,-1 0 1 0 0,1 0-1 0 0,0 0 0 0 0,-1-1 1 0 0,0 1-1 0 0,0-1 0 0 0,0 1 0 0 0,0-1 1 0 0,2-8-1 0 0,1-3-561 0 0,-1-1 1 0 0,0 0-1 0 0,2-17 0 0 0,-4 16 96 0 0,1-31 1 0 0,-3 41 428 0 0,-1 0 0 0 0,0 0 0 0 0,0 1 0 0 0,0-1-1 0 0,-1 0 1 0 0,0 1 0 0 0,-3-9 0 0 0,4 13 275 0 0,0 0 0 0 0,0 0 0 0 0,0 1-1 0 0,-1-1 1 0 0,1 0 0 0 0,0 1 0 0 0,-1-1-1 0 0,1 1 1 0 0,-1 0 0 0 0,1 0 0 0 0,-1-1-1 0 0,0 1 1 0 0,1 0 0 0 0,-1 0 0 0 0,-2-1-1 0 0,1 1 316 0 0,0 0 1 0 0,0 1-1 0 0,0-1 0 0 0,0 0 0 0 0,0 1 0 0 0,0 0 0 0 0,0 0 0 0 0,0 0 0 0 0,0 0 0 0 0,0 0 0 0 0,0 0 0 0 0,1 1 0 0 0,-1-1 0 0 0,-6 3 0 0 0,8-2 522 0 0,1 0-583 0 0,-1-1-303 0 0,1 1 0 0 0,0-1 0 0 0,0 1 0 0 0,0-1 0 0 0,0 1 0 0 0,0-1 0 0 0,0 1 0 0 0,0-1 0 0 0,0 1 0 0 0,0-1 0 0 0,0 1 0 0 0,0-1 0 0 0,1 1 0 0 0,-1-1 0 0 0,0 1 0 0 0,0-1 0 0 0,0 0 0 0 0,1 1 0 0 0,-1-1 0 0 0,0 1 0 0 0,0-1 0 0 0,1 0 0 0 0,-1 1 0 0 0,0-1 0 0 0,1 1 0 0 0,-1-1 0 0 0,0 0 0 0 0,1 0 0 0 0,-1 1 0 0 0,1-1 0 0 0,-1 0 0 0 0,1 0 0 0 0,-1 1 0 0 0,1-1 0 0 0,0 1-3 0 0,2 0-124 0 0,0 1-1 0 0,-1 0 1 0 0,1-1 0 0 0,0 1-1 0 0,0-1 1 0 0,0 0 0 0 0,0 0-1 0 0,1 0 1 0 0,-1 0 0 0 0,0 0-1 0 0,0-1 1 0 0,1 0-1 0 0,3 1 1 0 0,2-2-1327 0 0,0 0 1 0 0,0 0-1 0 0,14-4 0 0 0,1-1-7135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5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21191 0 0,'0'0'480'0'0,"0"0"67"0"0,0 0 31 0 0,0 0-56 0 0,1 0-201 0 0,15-4 861 0 0,-1 0-1 0 0,1-1 1 0 0,15-8-1 0 0,-12 5-540 0 0,23-6-1 0 0,-16 7-676 0 0,-17 3 362 0 0,0 2-1 0 0,1-1 0 0 0,-1 2 0 0 0,1-1 1 0 0,11 0-1 0 0,-24 21-4107 0 0,-2-11-3155 0 0,0-1-2051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10135 0 0,'0'0'231'0'0,"0"0"29"0"0,0 0 19 0 0,0 0 173 0 0,0 0 697 0 0,1 0 311 0 0,6-1-771 0 0,0 0 0 0 0,0 0 0 0 0,-1-1 0 0 0,1 0 0 0 0,-1 0-1 0 0,0-1 1 0 0,1 1 0 0 0,-1-2 0 0 0,8-4 0 0 0,73-51 1294 0 0,-2 3 1155 0 0,-69 44-2729 0 0,0-1 1 0 0,-2 0 0 0 0,15-17 0 0 0,-23 23-410 0 0,0-1 0 0 0,-1 0 0 0 0,1-1 0 0 0,-2 1 0 0 0,1-1 0 0 0,-1 0 0 0 0,-1 0 0 0 0,0-1 0 0 0,0 1 0 0 0,1-11 0 0 0,-3 19 0 0 0,-1 0 0 0 0,0 0 0 0 0,0-1 0 0 0,0 1 0 0 0,0 0 0 0 0,0-1 0 0 0,-1 1 0 0 0,1 0 0 0 0,0 0 0 0 0,0 0 0 0 0,-1-1 0 0 0,1 1 0 0 0,-1 0 0 0 0,1 0 0 0 0,-1 0 0 0 0,1 0 0 0 0,-1 0 0 0 0,0-1 0 0 0,0 1 0 0 0,0 1 0 0 0,1-1 0 0 0,-1 0 0 0 0,-1-1 0 0 0,0 0 0 0 0,-1 0 64 0 0,0 0 0 0 0,1 0 0 0 0,-1 0 0 0 0,0 1 0 0 0,0-1 0 0 0,0 1 0 0 0,0-1 0 0 0,0 1 0 0 0,0 0 0 0 0,0 0 0 0 0,0 0 0 0 0,-1 1 0 0 0,1-1 0 0 0,0 1 0 0 0,-5 0 0 0 0,4 0 38 0 0,-1 0 1 0 0,0 0-1 0 0,0 1 1 0 0,1 0-1 0 0,-1 0 0 0 0,1 0 1 0 0,-1 0-1 0 0,1 1 1 0 0,-9 3-1 0 0,-7 6-102 0 0,13-7 0 0 0,-1 0 0 0 0,1 1 0 0 0,-1-1 0 0 0,1 1 0 0 0,1 1 0 0 0,-13 11 0 0 0,1 5 0 0 0,0 0 0 0 0,-20 34 0 0 0,34-48 0 0 0,0-1 0 0 0,1 0 0 0 0,-1 1 0 0 0,1-1 0 0 0,1 1 0 0 0,-1 0 0 0 0,1 0 0 0 0,1 0 0 0 0,0 0 0 0 0,0 0 0 0 0,0 1 0 0 0,1-1 0 0 0,0 0 0 0 0,1 0 0 0 0,0 0 0 0 0,0 1 0 0 0,4 12 0 0 0,-2-11 0 0 0,0 0 0 0 0,1-1 0 0 0,0 0 0 0 0,0 1 0 0 0,1-1 0 0 0,6 9 0 0 0,-7-14 0 0 0,-1 1 0 0 0,1-1 0 0 0,0 0 0 0 0,1 0 0 0 0,-1-1 0 0 0,1 1 0 0 0,0-1 0 0 0,0 0 0 0 0,0 0 0 0 0,0 0 0 0 0,0-1 0 0 0,6 2 0 0 0,-3-1 0 0 0,0-1 0 0 0,0 0 0 0 0,0-1 0 0 0,0 0 0 0 0,0 0 0 0 0,0-1 0 0 0,0 0 0 0 0,0 0 0 0 0,0-1 0 0 0,0 0 0 0 0,9-3 0 0 0,-3 1 0 0 0,-1-2 0 0 0,1 0 0 0 0,-1-1 0 0 0,0 0 0 0 0,17-11 0 0 0,-21 11 0 0 0,0-4-126 0 0,-9 5-284 0 0,0 4 117 0 0,-1-6-1564 0 0,-2-2-5755 0 0,-3 1-738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11975 0 0,'0'0'547'0'0,"0"0"-11"0"0,-9-9 1248 0 0,6 6 6834 0 0,-8-4-8508 0 0,10 7 272 0 0,1 0 114 0 0,0 0 15 0 0,0 0 1 0 0,0 0 0 0 0,0 0 0 0 0,2-1 0 0 0,3-2-472 0 0,2 0 1 0 0,-1 0-1 0 0,0 1 1 0 0,1 0-1 0 0,-1 0 0 0 0,1 1 1 0 0,-1 0-1 0 0,9-1 1 0 0,58 2 174 0 0,-40 1-186 0 0,-18-2-29 0 0,-6 1 0 0 0,0 0 0 0 0,1 0 0 0 0,-1 1 0 0 0,0 0 0 0 0,1 0 0 0 0,-1 1 0 0 0,0 0 0 0 0,9 4 0 0 0,-6-2 0 0 0,10 1 0 0 0,-14-2 0 0 0,-2 2-64 0 0,-4-4-273 0 0,-2-1-138 0 0,0 0-33 0 0,0 0-72 0 0,0 0-285 0 0,0 0-126 0 0,0 0-29 0 0,0 0-4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10135 0 0,'1'0'-52'0'0,"-1"1"128"0"0,1-1 0 0 0,-1 1-1 0 0,0-1 1 0 0,1 1 0 0 0,-1-1-1 0 0,1 0 1 0 0,-1 1 0 0 0,1-1 0 0 0,-1 0-1 0 0,1 1 1 0 0,-1-1 0 0 0,1 0-1 0 0,-1 1 1 0 0,1-1 0 0 0,-1 0 0 0 0,1 0-1 0 0,-1 0 1 0 0,1 0 0 0 0,-1 1-1 0 0,1-1 1 0 0,0 0 0 0 0,-1 0 0 0 0,1 0-1 0 0,-1 0 1 0 0,1 0 0 0 0,0 0-1 0 0,-1-1 1 0 0,1 1 0 0 0,-1 0 0 0 0,1 0-1 0 0,0-1 1 0 0,1 1 1384 0 0,0-1-1022 0 0,0 1 0 0 0,0-1 0 0 0,0 1 0 0 0,0-1 0 0 0,0 0 0 0 0,0 0 0 0 0,0 0 0 0 0,0 0 0 0 0,2-1 0 0 0,15-7 1475 0 0,-13 8-667 0 0,0 0-1 0 0,0 0 1 0 0,0 1 0 0 0,11 0-1 0 0,-13 1-1175 0 0,-1-1 0 0 0,0 1 0 0 0,0 0 0 0 0,0 0 0 0 0,0 1 0 0 0,0-1 1 0 0,0 1-1 0 0,0-1 0 0 0,0 1 0 0 0,-1 0 0 0 0,1 0 0 0 0,-1 0 0 0 0,1 1 0 0 0,-1-1 0 0 0,0 0 0 0 0,0 1 0 0 0,3 4 0 0 0,3 5 468 0 0,-1 0-1 0 0,9 26 0 0 0,-3-10-234 0 0,0 2-303 0 0,-2 1 0 0 0,-1 0 0 0 0,8 43 0 0 0,-11-45 0 0 0,-3-2 0 0 0,0 1 0 0 0,-2 0 0 0 0,-1 42 0 0 0,-1-48 0 0 0,0 20 0 0 0,0-54-1941 0 0,-1 1 0 0 0,0-1 0 0 0,0 1 0 0 0,-7-23 0 0 0,5 23-106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61 13823 0 0,'0'0'630'0'0,"0"0"-13"0"0,2-14-368 0 0,2-7 1595 0 0,-4 20-830 0 0,3-15 4271 0 0,-3 9-5177 0 0,0 6 274 0 0,0 1 114 0 0,0 0 15 0 0,0 0-68 0 0,-13 16 165 0 0,-34 37-73 0 0,-2-2 0 0 0,-71 56 0 0 0,112-101-535 0 0,6-5 0 0 0,-1 1 0 0 0,1-1 0 0 0,0 1 0 0 0,-1 0 0 0 0,1 0 0 0 0,0 0 0 0 0,0 0 0 0 0,1 1 0 0 0,-1-1 0 0 0,0 0 0 0 0,-2 5 0 0 0,1 0-133 0 0,3-6-563 0 0,0-1-258 0 0,0 0-1011 0 0,2 0-4023 0 0,9 2-1724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19351 0 0,'0'0'439'0'0,"0"0"62"0"0,0 0 33 0 0,0 0-65 0 0,6-15 1148 0 0,-6 15-1532 0 0,1 0 0 0 0,-1 0 1 0 0,0 0-1 0 0,0 0 0 0 0,0 0 0 0 0,0-1 0 0 0,0 1 0 0 0,1 0 1 0 0,-1 0-1 0 0,0 0 0 0 0,0 0 0 0 0,0 0 0 0 0,0 0 0 0 0,1 0 0 0 0,-1 0 1 0 0,0 0-1 0 0,0 0 0 0 0,0 0 0 0 0,0 0 0 0 0,1 0 0 0 0,-1 0 1 0 0,0 0-1 0 0,0 0 0 0 0,0 0 0 0 0,0 0 0 0 0,1 0 0 0 0,-1 0 1 0 0,0 0-1 0 0,0 0 0 0 0,0 0 0 0 0,0 0 0 0 0,1 1 0 0 0,-1-1 0 0 0,0 0 1 0 0,0 0-1 0 0,0 0 0 0 0,0 0 0 0 0,0 0 0 0 0,0 0 0 0 0,1 1 1 0 0,-1-1-1 0 0,0 0 0 0 0,0 0 0 0 0,0 0 0 0 0,0 0 0 0 0,0 1 0 0 0,0-1 1 0 0,0 0-1 0 0,0 0 0 0 0,0 0 0 0 0,0 1 0 0 0,2 15 597 0 0,-6 19-1016 0 0,-26 47 2294 0 0,26-71-1955 0 0,0-1 0 0 0,-1 0 0 0 0,-7 9-1 0 0,-4 11-7 0 0,-15 31 3 0 0,-29 66 0 0 0,52-103 0 0 0,-11 41 0 0 0,18-56 0 0 0,1-7 0 0 0,0 0 0 0 0,0-1 0 0 0,0 1 0 0 0,0 0 0 0 0,0 0 0 0 0,0-1 0 0 0,0 1 0 0 0,1 0 0 0 0,-1-1 0 0 0,1 1 0 0 0,0 2 0 0 0,1-1 0 0 0,-2-3 0 0 0,0 1 0 0 0,0-1 0 0 0,0 1 0 0 0,0-1 0 0 0,0 1 0 0 0,1-1 0 0 0,-1 0 0 0 0,0 1 0 0 0,0-1 0 0 0,1 1 0 0 0,-1-1 0 0 0,0 1 0 0 0,1-1 0 0 0,-1 0 0 0 0,0 1 0 0 0,1-1 0 0 0,-1 0 0 0 0,0 1 0 0 0,1-1 0 0 0,-1 0 0 0 0,1 0 0 0 0,-1 1 0 0 0,0-1 0 0 0,1 0 0 0 0,-1 0 0 0 0,1 0 0 0 0,-1 0 0 0 0,1 0 0 0 0,-1 1 0 0 0,1-1 0 0 0,-1 0 0 0 0,1 0 0 0 0,0 0 0 0 0,3 1-51 0 0,-1-1 0 0 0,0 1-1 0 0,1-1 1 0 0,-1 1 0 0 0,1-1-1 0 0,-1 0 1 0 0,1 0 0 0 0,-1-1 0 0 0,1 1-1 0 0,4-2 1 0 0,34-11-769 0 0,-37 11 326 0 0,0 0 0 0 0,-1 0 1 0 0,1-1-1 0 0,-1 0 0 0 0,0 1 0 0 0,5-6 1 0 0,11-13-6420 0 0,-15 15 4866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17503 0 0,'-16'2'1338'0'0,"13"-1"-1093"0"0,0 0-75 0 0,-7-2 4465 0 0,10 0-4478 0 0,1 0 1 0 0,0-1-1 0 0,-1 1 0 0 0,1 0 0 0 0,0 0 0 0 0,-1 0 1 0 0,1-1-1 0 0,0 1 0 0 0,2-1 0 0 0,25-2 1194 0 0,-5 2-722 0 0,6-1-542 0 0,45-1 0 0 0,-40 3-89 0 0,-17 1-22 0 0,-9-1-76 0 0,0 0-1 0 0,0 1 0 0 0,1 0 1 0 0,-1 0-1 0 0,0 1 0 0 0,0 0 0 0 0,15 5 1 0 0,-21-5-854 0 0,-2-1-56 0 0,0 0-13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8287 0 0,'0'0'191'0'0,"0"0"26"0"0,0 0 9 0 0,0 0 110 0 0,6-7 1420 0 0,-1 1-738 0 0,-4 5 6 0 0,-1 1 0 0 0,0 0 0 0 0,0 0 0 0 0,0 0-69 0 0,0 0-290 0 0,0 0-121 0 0,0 0-28 0 0,0 0 66 0 0,0 0 288 0 0,0 0 122 0 0,0 0 28 0 0,0 0-133 0 0,0 0-509 0 0,0 0 38 0 0,0 0 80 0 0,2-1 15 0 0,29-3-98 0 0,176-30 1665 0 0,-187 29-1943 0 0,-12 2-139 0 0,-1 1 0 0 0,1 0 0 0 0,0 1-1 0 0,0 0 1 0 0,0 0 0 0 0,0 0-1 0 0,16 2 1 0 0,-22-1-164 0 0,0 0 0 0 0,0 0-1 0 0,-1-1 1 0 0,1 1 0 0 0,0-1 0 0 0,0 0 0 0 0,-1 1-1 0 0,4-3 1 0 0,0 1-150 0 0,-4 2-194 0 0,10-5-1228 0 0,-11 5 1438 0 0,2-4-483 0 0,0 3-3685 0 0,-2 1 2423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1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 13823 0 0,'0'0'315'0'0,"0"0"45"0"0,0 0 21 0 0,0 0-49 0 0,0 0-81 0 0,0 0 481 0 0,0 0 237 0 0,0 0 45 0 0,1-1-534 0 0,0 0 1 0 0,0 0-1 0 0,1 1 0 0 0,-1-1 1 0 0,0 0-1 0 0,0 1 1 0 0,1-1-1 0 0,-1 1 1 0 0,1 0-1 0 0,0-1 1 0 0,1 4-384 0 0,-1-1 0 0 0,0 1 0 0 0,1 0 0 0 0,-2 0 0 0 0,1 0 0 0 0,0 0-1 0 0,0 0 1 0 0,-1 0 0 0 0,0 1 0 0 0,0-1 0 0 0,0 0 0 0 0,0 1 0 0 0,0-1 0 0 0,-1 1 0 0 0,1-1 0 0 0,-1 1 0 0 0,0 0 0 0 0,0-1 0 0 0,0 1 0 0 0,-1 3 0 0 0,-2 11 59 0 0,0 1 1 0 0,-8 25-1 0 0,11-42-113 0 0,-2 2-23 0 0,-6 30 376 0 0,-2-1 0 0 0,-1-1 1 0 0,-31 62-1 0 0,39-89-388 0 0,1-2-24 0 0,0 0 0 0 0,1 0 1 0 0,-1 0-1 0 0,1 0 0 0 0,0 0 1 0 0,0 1-1 0 0,0-1 0 0 0,0 4 1 0 0,1-5-681 0 0,0-4 10 0 0,1 0 1 0 0,-1 1 0 0 0,0-1-1 0 0,1 1 1 0 0,0-1-1 0 0,-1 1 1 0 0,1-1-1 0 0,1-1 1 0 0,0-1-2053 0 0,4-7-4974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10135 0 0,'0'0'231'0'0,"0"0"29"0"0,0 0 19 0 0,0-1 105 0 0,2-3 365 0 0,0-1 0 0 0,0 0 0 0 0,-1 1 0 0 0,2-9 0 0 0,-2 12-84 0 0,-1-1-121 0 0,2-9 652 0 0,-1 1-1 0 0,0-1 0 0 0,-1 0 1 0 0,0 0-1 0 0,-2-21 0 0 0,1 29-950 0 0,1 1 0 0 0,0-1 1 0 0,0 0-1 0 0,0 0 0 0 0,0 1 0 0 0,0-1 0 0 0,2-3 0 0 0,-2 6-226 0 0,0-2 208 0 0,0 2 161 0 0,0 0 100 0 0,0 0 21 0 0,0 0-66 0 0,1 2-294 0 0,6 12-145 0 0,-1 0 0 0 0,-1 0 0 0 0,7 27 0 0 0,-11-39-4 0 0,51 225 0 0 0,-46-195 0 0 0,-3 1 0 0 0,1 39 0 0 0,2-36 0 0 0,-6-29 0 0 0,-2-1 0 0 0,-5-6 0 0 0,5 0-143 0 0,1-1 1 0 0,-1 0-1 0 0,0 1 1 0 0,0-1-1 0 0,1 0 1 0 0,-1 0-1 0 0,1 0 0 0 0,-1 0 1 0 0,1 0-1 0 0,-1 0 1 0 0,1 0-1 0 0,-1 0 0 0 0,1 0 1 0 0,0-1-1 0 0,-2-2 1 0 0,-2-2-497 0 0,4 5 127 0 0,0-1-204 0 0,-18-36-4841 0 0,12 24 3510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19351 0 0,'3'-1'-162'0'0,"-2"1"206"0"0,-1 0 0 0 0,0 0 0 0 0,0 0 0 0 0,0 0 0 0 0,1 0 0 0 0,-1 0 1 0 0,0 0-1 0 0,0 0 0 0 0,0 0 0 0 0,1 0 0 0 0,-1 0 0 0 0,0 0 0 0 0,0 0 0 0 0,0 0 0 0 0,1 0 0 0 0,-1-1 0 0 0,0 1 0 0 0,0 0 0 0 0,0 0 0 0 0,0 0 0 0 0,1 0 0 0 0,-1 0 1 0 0,0 0-1 0 0,0-1 0 0 0,0 1 0 0 0,0 0 0 0 0,0 0 0 0 0,0 0 0 0 0,1-1 0 0 0,-11-12 1056 0 0,10 13-1011 0 0,1-1 1 0 0,-1 1-1 0 0,0-1 0 0 0,0 1 0 0 0,1 0 1 0 0,-1-1-1 0 0,0 1 0 0 0,1-1 1 0 0,-1 1-1 0 0,1 0 0 0 0,-1-1 0 0 0,0 1 1 0 0,1 0-1 0 0,-1 0 0 0 0,1-1 0 0 0,-1 1 1 0 0,1 0-1 0 0,0-1 0 0 0,4 0 352 0 0,0-1-1 0 0,0 0 1 0 0,0 1-1 0 0,7-1 1 0 0,-11 2-425 0 0,-1 0 1 0 0,1 0-1 0 0,-1 0 1 0 0,1 0-1 0 0,-1 0 1 0 0,1 0-1 0 0,-1 0 1 0 0,1 0-1 0 0,-1 0 1 0 0,0 0-1 0 0,1 0 1 0 0,-1 1-1 0 0,1-1 1 0 0,-1 0-1 0 0,1 0 1 0 0,-1 0-1 0 0,0 0 1 0 0,1 1-1 0 0,-1-1 1 0 0,1 0-1 0 0,-1 1 1 0 0,0-1-1 0 0,1 0 1 0 0,-1 1-1 0 0,0-1 1 0 0,0 0-1 0 0,1 1 1 0 0,-1-1-1 0 0,0 0 1 0 0,0 1 0 0 0,1-1-1 0 0,-1 1 1 0 0,0-1-1 0 0,0 1 1 0 0,0-1-1 0 0,0 1 1 0 0,0-1-1 0 0,0 0 1 0 0,0 1-1 0 0,1-1 1 0 0,-1 1-1 0 0,-1-1 1 0 0,1 1-1 0 0,0-1 1 0 0,0 1-1 0 0,0-1 1 0 0,0 1-1 0 0,0-1 1 0 0,0 0-1 0 0,0 1 1 0 0,-1-1-1 0 0,1 1 1 0 0,0-1-1 0 0,0 0 1 0 0,-1 1-1 0 0,1 0 46 0 0,-32 99 1057 0 0,25-79-1119 0 0,-13 31 0 0 0,-6 16 0 0 0,18-41 0 0 0,-2-1 0 0 0,0-1 0 0 0,-1 0 0 0 0,-2 0 0 0 0,0-1 0 0 0,-27 34 0 0 0,-48 68 0 0 0,84-120 0 0 0,3-4 0 0 0,0 0 0 0 0,0 0 0 0 0,-1 0 0 0 0,1 0 0 0 0,-1 0 0 0 0,1-1 0 0 0,-1 1 0 0 0,0-1 0 0 0,1 1 0 0 0,-1-1 0 0 0,-4 3 0 0 0,6-4 0 0 0,0 0 0 0 0,0 0 0 0 0,0 0 0 0 0,-1 0 0 0 0,1 0 0 0 0,0 1 0 0 0,0-1 0 0 0,0 0 0 0 0,-1 0 0 0 0,1 0 0 0 0,0 0 0 0 0,0 0 0 0 0,0 0 0 0 0,-1 0 0 0 0,1 0 0 0 0,0 0 0 0 0,0 0 0 0 0,0 0 0 0 0,-1 0 0 0 0,1 0 0 0 0,0 0 0 0 0,0 0 0 0 0,0 0 0 0 0,-1 0 0 0 0,1 0 0 0 0,0 0 0 0 0,0 0 0 0 0,0 0 0 0 0,-1 0 0 0 0,1 0 0 0 0,0 0 0 0 0,0-1 0 0 0,0 1 0 0 0,-1 0 0 0 0,1 0 0 0 0,0 0 0 0 0,0 0 0 0 0,0 0 0 0 0,0-1 0 0 0,0 1 0 0 0,-1 0 0 0 0,1 0 0 0 0,0 0 0 0 0,0 0 0 0 0,0-1 0 0 0,0 1 0 0 0,0 0 0 0 0,0 0 0 0 0,0 0 0 0 0,0-1 0 0 0,0 1 0 0 0,0 0 0 0 0,0 0 0 0 0,0 0 0 0 0,0-1 0 0 0,0 1 0 0 0,0 0 0 0 0,0 0 0 0 0,0-1 0 0 0,0 1 0 0 0,0 0 0 0 0,0 0 0 0 0,0 0 0 0 0,0-1 0 0 0,0 1 0 0 0,-1-8 18 0 0,1 7 10 0 0,0-1 1 0 0,-1 0-1 0 0,1 1 0 0 0,0-1 1 0 0,0 1-1 0 0,0-1 0 0 0,0 0 0 0 0,1 1 1 0 0,-1-1-1 0 0,0 1 0 0 0,1-1 1 0 0,-1 0-1 0 0,1 1 0 0 0,0-2 1 0 0,4-8 622 0 0,-4 9-565 0 0,0 0-1 0 0,0-1 0 0 0,0 1 0 0 0,1 0 1 0 0,-1 0-1 0 0,0 1 0 0 0,1-1 0 0 0,0 0 1 0 0,-1 0-1 0 0,3-1 0 0 0,13-12-66 0 0,-12 10-20 0 0,-1 1 1 0 0,1 0-1 0 0,0 0 1 0 0,10-5-1 0 0,67-33 1 0 0,-66 33 0 0 0,1 1 0 0 0,-1 1 0 0 0,2 0 0 0 0,27-6 0 0 0,73-8 0 0 0,-112 20 14 0 0,1 0 1 0 0,0 1-1 0 0,-1 0 1 0 0,13 2-1 0 0,-17-2 357 0 0,-2 0 117 0 0,1 3-451 0 0,0 0 0 0 0,0-1 1 0 0,-1 1-1 0 0,1 0 0 0 0,0 0 0 0 0,-1 1 1 0 0,0-1-1 0 0,0 0 0 0 0,0 0 1 0 0,0 0-1 0 0,0 0 0 0 0,0 0 1 0 0,-1 0-1 0 0,0 0 0 0 0,1 0 0 0 0,-1 0 1 0 0,-3 5-1 0 0,-1 3 111 0 0,0-1 1 0 0,-15 21-1 0 0,19-29-147 0 0,-2 3-1 0 0,0 1 0 0 0,0-1 0 0 0,0 1 0 0 0,-1 6 0 0 0,3-7 0 0 0,-1-1 0 0 0,1 0 0 0 0,-1 0 0 0 0,0 0 0 0 0,-1 0 0 0 0,1 0 0 0 0,0 0 0 0 0,-6 5 0 0 0,4-5-536 0 0,0 0 0 0 0,0-1-1 0 0,-1 1 1 0 0,-6 4 0 0 0,10-8 422 0 0,0 1 0 0 0,0 0 1 0 0,0-1-1 0 0,-1 1 0 0 0,1-1 0 0 0,0 0 0 0 0,0 1 0 0 0,0-1 1 0 0,0 0-1 0 0,-1 1 0 0 0,1-1 0 0 0,0 0 0 0 0,0 0 1 0 0,0 0-1 0 0,-1 0 0 0 0,1 0 0 0 0,0-1 0 0 0,0 1 0 0 0,0 0 1 0 0,-1 0-1 0 0,1-1 0 0 0,0 1 0 0 0,0-1 0 0 0,0 1 1 0 0,0-1-1 0 0,0 1 0 0 0,-1-2 0 0 0,1 1-288 0 0,1 1-1 0 0,-1-1 1 0 0,1 0 0 0 0,-1 1-1 0 0,1-1 1 0 0,-1 0 0 0 0,1 1-1 0 0,0-1 1 0 0,-1 0 0 0 0,1 0-1 0 0,0 0 1 0 0,0-1 0 0 0,-1-1-2332 0 0,-2-6-4978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8 13823 0 0,'0'0'630'0'0,"0"0"-13"0"0,0-1-393 0 0,1-5-57 0 0,-1 5 563 0 0,0 1 242 0 0,0 0 42 0 0,0 0 8 0 0,0 0 2 0 0,0 0 0 0 0,0 0 0 0 0,0 0-69 0 0,0 0-290 0 0,0 0-121 0 0,0 0-28 0 0,0 0-72 0 0,0 0-217 0 0,-2 5-11 0 0,0 0 1 0 0,-1 0-1 0 0,0 0 1 0 0,0 0 0 0 0,0 0-1 0 0,-1-1 1 0 0,-5 6-1 0 0,-1 2 45 0 0,-2 3-261 0 0,1-1 0 0 0,-21 21 0 0 0,5-6 0 0 0,18-19 0 0 0,1 0 0 0 0,-15 10 0 0 0,-69 57 0 0 0,84-68 14 0 0,7-6-27 0 0,1-2-52 0 0,0 0-272 0 0,0-1-138 0 0,0 0-33 0 0,0 0-140 0 0,1 1-572 0 0,1 0 754 0 0,0 0 1 0 0,0 0-1 0 0,0-1 0 0 0,0 1 0 0 0,0-1 1 0 0,-1 1-1 0 0,1-1 0 0 0,3 0 0 0 0,9-1-7042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21 15663 0 0,'0'0'356'0'0,"0"0"50"0"0,0 0 20 0 0,0 0-42 0 0,1-6-236 0 0,0-1-9 0 0,-1 6 581 0 0,1-5 834 0 0,-1 6 4272 0 0,-55 153-3833 0 0,33-98-1993 0 0,-47 130 0 0 0,62-162 512 0 0,2 0 0 0 0,0 1 0 0 0,-2 41 0 0 0,7-64-547 0 0,0 0 1 0 0,0 0-1 0 0,0 0 0 0 0,0 0 0 0 0,0 0 1 0 0,0 0-1 0 0,0 0 0 0 0,0 0 0 0 0,0-1 1 0 0,0 1-1 0 0,0 0 0 0 0,1 0 0 0 0,-1 0 1 0 0,0 0-1 0 0,1 0 0 0 0,-1-1 0 0 0,1 1 1 0 0,-1 0-1 0 0,1 1 0 0 0,0-2-42 0 0,0 0 0 0 0,-1 1 1 0 0,1-1-1 0 0,0 1 0 0 0,-1-1 0 0 0,1 0 1 0 0,0 0-1 0 0,0 0 0 0 0,-1 1 0 0 0,1-1 0 0 0,0 0 1 0 0,0 0-1 0 0,1 0 0 0 0,3 0-129 0 0,-1 1 200 0 0,1 0 0 0 0,0-1 0 0 0,0 0 0 0 0,0 0-1 0 0,0 0 1 0 0,0-1 0 0 0,0 1 0 0 0,0-1 0 0 0,-1-1 0 0 0,1 1 0 0 0,0 0 0 0 0,-1-1-1 0 0,7-3 1 0 0,-3 1-477 0 0,-1 0-1 0 0,0-1 0 0 0,0 1 0 0 0,0-1 0 0 0,0-1 1 0 0,-1 1-1 0 0,6-8 0 0 0,-9 9-200 0 0,0 0 1 0 0,-1 0-1 0 0,0 0 1 0 0,0 0-1 0 0,0-1 0 0 0,0 1 1 0 0,2-9-1 0 0,-1-2-6139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 13823 0 0,'0'0'315'0'0,"0"0"45"0"0,-7-3 353 0 0,1 0-462 0 0,4 3 481 0 0,-23-1 5277 0 0,19 0-3203 0 0,17 1-1317 0 0,80-6-700 0 0,-25 0-461 0 0,-43 6-379 0 0,13-2-299 0 0,-15 1-732 0 0,-5 2-6101 0 0,-5-3-975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11975 0 0,'0'0'547'0'0,"0"0"-11"0"0,2-1-344 0 0,47-23 2799 0 0,-39 20-2159 0 0,1-1 1 0 0,-1 0 0 0 0,0-1 0 0 0,0 0 0 0 0,-1 0-1 0 0,0-1 1 0 0,16-15 0 0 0,48-59 2239 0 0,-68 74-2856 0 0,0 0-1 0 0,-1 0 1 0 0,0-1 0 0 0,0 1-1 0 0,0-1 1 0 0,2-10 0 0 0,0 2-86 0 0,-5 13 59 0 0,0-1 1 0 0,-1 1-1 0 0,1-1 0 0 0,-1 0 0 0 0,0 1 0 0 0,0-1 1 0 0,0 0-1 0 0,-2-6 0 0 0,1 3-9 0 0,1 7-177 0 0,0-1 1 0 0,0 1 0 0 0,0 0 0 0 0,0 0 0 0 0,0-1-1 0 0,0 1 1 0 0,0 0 0 0 0,0-1 0 0 0,0 1-1 0 0,0 0 1 0 0,0-1 0 0 0,0 1 0 0 0,0 0 0 0 0,0-1-1 0 0,-1 1 1 0 0,1 0 0 0 0,0 0 0 0 0,0-1-1 0 0,0 1 1 0 0,-1 0 0 0 0,1 0 0 0 0,0-1-1 0 0,0 1 1 0 0,-1 0 0 0 0,1 0 0 0 0,0 0 0 0 0,0-1-1 0 0,-1 1 1 0 0,1 0 0 0 0,0 0 0 0 0,-1 0-1 0 0,1 0 1 0 0,0 0 0 0 0,-1 0 0 0 0,1 0 0 0 0,0 0-1 0 0,-1 0 1 0 0,1 0 0 0 0,0 0 0 0 0,0 0-1 0 0,-1 0 1 0 0,1 0 0 0 0,-1 0 0 0 0,1 0-5 0 0,-3-1 1 0 0,0 1 0 0 0,-1 0 0 0 0,1-1 0 0 0,0 1 0 0 0,0 1 0 0 0,0-1 0 0 0,-1 0 0 0 0,1 1 0 0 0,0-1 0 0 0,0 1 0 0 0,0 0 0 0 0,0 0 0 0 0,0 0 0 0 0,0 1 0 0 0,0-1 0 0 0,1 1 0 0 0,-1-1 0 0 0,0 1 0 0 0,1 0 0 0 0,-1 0 0 0 0,1 0 0 0 0,0 1 0 0 0,0-1 0 0 0,-4 5 0 0 0,-15 17 0 0 0,-2 5 0 0 0,5-1 0 0 0,8-16 0 0 0,2 2 0 0 0,0-1 0 0 0,0 1 0 0 0,1 0 0 0 0,1 1 0 0 0,-6 19 0 0 0,10-26 0 0 0,1-1 0 0 0,0 1 0 0 0,0-1 0 0 0,0 1 0 0 0,1-1 0 0 0,1 12 0 0 0,-1-17 0 0 0,1 1 0 0 0,-1-1 0 0 0,1 1 0 0 0,0-1 0 0 0,-1 1 0 0 0,1-1 0 0 0,0 0 0 0 0,1 1 0 0 0,-1-1 0 0 0,0 0 0 0 0,1 0 0 0 0,-1 0 0 0 0,1 0 0 0 0,0 0 0 0 0,-1 0 0 0 0,1 0 0 0 0,0-1 0 0 0,0 1 0 0 0,0-1 0 0 0,0 1 0 0 0,1-1 0 0 0,3 2 0 0 0,1 0 0 0 0,22 8 0 0 0,-17-9 0 0 0,1 1 0 0 0,-1-2 0 0 0,1 0 0 0 0,0 0 0 0 0,-1-2 0 0 0,1 1 0 0 0,-1-1 0 0 0,14-4 0 0 0,-18 3-554 0 0,0-1 0 0 0,0 0 1 0 0,0 0-1 0 0,-1-1 0 0 0,1 0 0 0 0,-1-1 0 0 0,8-5 0 0 0,-1-1-8655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227 132 15663 0 0,'7'-7'1188'0'0,"20"-28"-656"0"0,-22 29 504 0 0,1 0-1 0 0,-1-1 1 0 0,6-8-1 0 0,-1 0 343 0 0,-10 14-1275 0 0,1 1 0 0 0,0-1 0 0 0,-1 0 0 0 0,1 0 0 0 0,-1 1 0 0 0,1-1 0 0 0,-1 0 0 0 0,1 0 0 0 0,-1 0 0 0 0,0 0 0 0 0,1 0 0 0 0,-1 1 0 0 0,0-1 0 0 0,0 0 0 0 0,1 0 0 0 0,-1 0 0 0 0,0 0 0 0 0,0 0-1 0 0,0 0 1 0 0,0 0 0 0 0,-1 0 0 0 0,1 0 0 0 0,0 0 0 0 0,0 0 0 0 0,0 0 0 0 0,-1 0 0 0 0,1 1 0 0 0,0-1 0 0 0,-1 0 0 0 0,1 0 0 0 0,-1 0 0 0 0,1 0 0 0 0,-1 1 0 0 0,0-1 0 0 0,0-1 0 0 0,0 1 19 0 0,-1 0 0 0 0,1 0-1 0 0,-1 1 1 0 0,1-1 0 0 0,0 0 0 0 0,-1 0 0 0 0,0 1 0 0 0,1-1 0 0 0,-1 1-1 0 0,1 0 1 0 0,-1-1 0 0 0,1 1 0 0 0,-1 0 0 0 0,0 0 0 0 0,1 0 0 0 0,-1 0-1 0 0,0 0 1 0 0,1 0 0 0 0,-3 1 0 0 0,-6 1-53 0 0,0 1-1 0 0,0 1 0 0 0,0-1 1 0 0,0 1-1 0 0,1 1 1 0 0,-1 0-1 0 0,1 0 1 0 0,-13 11-1 0 0,0 0-68 0 0,15-11 0 0 0,0 0 0 0 0,0 0 0 0 0,-11 12 0 0 0,16-13 0 0 0,-1-1 0 0 0,1 0 0 0 0,0 0 0 0 0,0 1 0 0 0,0-1 0 0 0,0 1 0 0 0,1 0 0 0 0,0-1 0 0 0,-1 1 0 0 0,1 0 0 0 0,1 0 0 0 0,-2 6 0 0 0,2-9 0 0 0,0 0 0 0 0,0 0 0 0 0,0 1 0 0 0,0-1 0 0 0,-1 0 0 0 0,2 0 0 0 0,-1 0 0 0 0,0 0 0 0 0,0 1 0 0 0,0-1 0 0 0,1 0 0 0 0,-1 0 0 0 0,0 0 0 0 0,1 0 0 0 0,-1 0 0 0 0,1 0 0 0 0,-1 0 0 0 0,1 0 0 0 0,0 1 0 0 0,2 2 0 0 0,-3-3 0 0 0,1 0 0 0 0,-1 0 0 0 0,1 0 0 0 0,-1 0 0 0 0,1 0 0 0 0,-1 0 0 0 0,1 0 0 0 0,0 0 0 0 0,-1 0 0 0 0,1 0 0 0 0,0 0 0 0 0,0 0 0 0 0,0 0 0 0 0,0-1 0 0 0,0 1 0 0 0,0 0 0 0 0,0-1 0 0 0,0 1 0 0 0,0-1 0 0 0,0 1 0 0 0,0-1 0 0 0,0 1 0 0 0,0-1 0 0 0,0 0 0 0 0,2 1 0 0 0,1-1 0 0 0,109 25 0 0 0,-80-19 0 0 0,-18-2 0 0 0,-13 0 0 0 0,-1-3 0 0 0,2 1 0 0 0,-3-2 0 0 0,1 1 0 0 0,0-1 0 0 0,0 1 0 0 0,-1-1 0 0 0,1 1 0 0 0,0-1 0 0 0,-1 1 0 0 0,1-1 0 0 0,0 1 0 0 0,-1 0 0 0 0,1-1 0 0 0,-1 1 0 0 0,1 0 0 0 0,-1-1 0 0 0,1 1 0 0 0,-1 0 0 0 0,1 1 0 0 0,-1 0-1 0 0,1 0 1 0 0,0 0-1 0 0,0 0 0 0 0,-1 0 0 0 0,1 0 1 0 0,-1 0-1 0 0,0 0 0 0 0,0 0 0 0 0,1 0 1 0 0,-1 0-1 0 0,-1 0 0 0 0,1 1 0 0 0,0-1 1 0 0,0 0-1 0 0,-1 0 0 0 0,1 0 0 0 0,-1 0 1 0 0,0 0-1 0 0,0 0 0 0 0,1 0 0 0 0,-1 0 1 0 0,-1 0-1 0 0,0 1 0 0 0,-2 3 16 0 0,1 0 0 0 0,-2 0 0 0 0,1-1 0 0 0,0 1 0 0 0,-10 8 0 0 0,-2 0 293 0 0,11-10-141 0 0,0 0-1 0 0,1 0 1 0 0,-1 0 0 0 0,-1 0 0 0 0,1-1 0 0 0,-1 1 0 0 0,1-1-1 0 0,-1-1 1 0 0,-6 3 0 0 0,0-2-167 0 0,7-1 0 0 0,0 0 0 0 0,-1 0 0 0 0,1-1 0 0 0,0 0 0 0 0,-1 0 0 0 0,1-1 0 0 0,-1 1 0 0 0,1-1 0 0 0,-1-1 0 0 0,0 1 0 0 0,-9-2 0 0 0,1-3-1051 0 0,0 0 1 0 0,1-1-1 0 0,-23-12 0 0 0,20 7-482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10135 0 0,'0'0'464'0'0,"0"0"-9"0"0,0 0-87 0 0,0 0 728 0 0,0 0 353 0 0,0 0 73 0 0,0 0-125 0 0,0 0-574 0 0,-6-5 857 0 0,6 4-1658 0 0,0 1 1 0 0,0 0 0 0 0,0 0 0 0 0,0 0 0 0 0,0 0 0 0 0,0 0 0 0 0,0 0 0 0 0,0 0 0 0 0,0 0-1 0 0,0 0 1 0 0,-1 0 0 0 0,1 0 0 0 0,0 0 0 0 0,0 0 0 0 0,0 0 0 0 0,0-1 0 0 0,0 1 0 0 0,0 0-1 0 0,0 0 1 0 0,0 0 0 0 0,0 0 0 0 0,0 0 0 0 0,0 0 0 0 0,0 0 0 0 0,0 0 0 0 0,0 0 0 0 0,0 0-1 0 0,0-1 1 0 0,0 1 0 0 0,0 0 0 0 0,0 0 0 0 0,0 0 0 0 0,0 0 0 0 0,0 0 0 0 0,0 0 0 0 0,0 0-1 0 0,0 0 1 0 0,0 0 0 0 0,0 0 0 0 0,0-1 0 0 0,0 1 0 0 0,1 0 0 0 0,-1 0 0 0 0,0 0 0 0 0,0 0-1 0 0,0 0 1 0 0,0 0 0 0 0,0 0 0 0 0,0 0 0 0 0,0 0 0 0 0,0 0 0 0 0,0 0 0 0 0,0 0 0 0 0,0 0-1 0 0,0 0 1 0 0,1 0 0 0 0,-1 0 0 0 0,0 0 0 0 0,0 0 0 0 0,0 0 0 0 0,0 0 0 0 0,0 0 0 0 0,0 0-1 0 0,0 0 1 0 0,13-6 2783 0 0,-8 5-2020 0 0,0-1 1 0 0,0 1 0 0 0,0 0-1 0 0,6 0 1 0 0,105-7-787 0 0,-26 1 0 0 0,-32 2 0 0 0,-38 6 0 0 0,-20-1-3 0 0,0 0 0 0 0,0 0-1 0 0,0 0 1 0 0,0 0 0 0 0,0 0 0 0 0,0 0 0 0 0,-1 0-1 0 0,1 0 1 0 0,0 0 0 0 0,0 0 0 0 0,0 0-1 0 0,0 0 1 0 0,0 0 0 0 0,0 1 0 0 0,0-1 0 0 0,-1 0-1 0 0,1 0 1 0 0,0 0 0 0 0,0 0 0 0 0,0 0-1 0 0,0 0 1 0 0,0 0 0 0 0,0 0 0 0 0,0 0 0 0 0,0 1-1 0 0,0-1 1 0 0,0 0 0 0 0,0 0 0 0 0,0 0-1 0 0,0 0 1 0 0,0 0 0 0 0,0 0 0 0 0,0 1 0 0 0,0-1-1 0 0,0 0 1 0 0,0 0 0 0 0,0 0 0 0 0,0 0-1 0 0,0 0 1 0 0,0 0 0 0 0,0 1 0 0 0,0-1 0 0 0,0 0-1 0 0,0 0 1 0 0,0 0 0 0 0,0 0 0 0 0,0 0-1 0 0,0 0 1 0 0,0 0 0 0 0,0 1 0 0 0,0-1 0 0 0,0 0-1 0 0,0 0 1 0 0,0 0 0 0 0,0 0 0 0 0,1 0 0 0 0,-1 0-1 0 0,0 0 1 0 0,0 0 0 0 0,0 0 0 0 0,0 0-1 0 0,0 0 1 0 0,0 0 0 0 0,0 1 0 0 0,1-1 0 0 0,-1 0-1 0 0,0 0 1 0 0,-12 7-451 0 0,9-5 251 0 0,-6 3-2057 0 0,1 0-1 0 0,-14 5 1 0 0,13-5 213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17503 0 0,'0'0'399'0'0,"0"0"60"0"0,0 0 21 0 0,0 0-59 0 0,2-1-276 0 0,27-4 2023 0 0,-13 1-872 0 0,1 1 0 0 0,26 0 0 0 0,88 9 856 0 0,-50-8-6447 0 0,-81 2-4234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17503 0 0,'0'0'399'0'0,"0"0"60"0"0,0 0 21 0 0,3-1-59 0 0,0 1-350 0 0,-2 0-64 0 0,0 0 0 0 0,1-1 0 0 0,-1 1 0 0 0,0 0 0 0 0,0-1 0 0 0,1 1 0 0 0,-1 0-1 0 0,0-1 1 0 0,0 0 0 0 0,0 1 0 0 0,1-1 0 0 0,1-1 0 0 0,25-16 2249 0 0,33-25 0 0 0,-56 38-2016 0 0,0 0 1 0 0,0 0-1 0 0,0-1 0 0 0,6-9 0 0 0,8-9 191 0 0,-5 5 137 0 0,15-21 0 0 0,7-11 328 0 0,-31 45-861 0 0,-1-1 1 0 0,1 1-1 0 0,-1-1 0 0 0,0 0 0 0 0,-1 0 1 0 0,1-1-1 0 0,-1 1 0 0 0,-1-1 1 0 0,0 0-1 0 0,0 1 0 0 0,0-1 0 0 0,0-13 1 0 0,-2 20 7 0 0,0-1 1 0 0,0 1 0 0 0,0-1 0 0 0,0 0-1 0 0,-1 1 1 0 0,1-1 0 0 0,-1 0 0 0 0,1 1-1 0 0,-1-1 1 0 0,0 1 0 0 0,0-1 0 0 0,1 1-1 0 0,-1 0 1 0 0,0-1 0 0 0,0 1 0 0 0,0 0-1 0 0,-1-1 1 0 0,1 1 0 0 0,0 0 0 0 0,-2-1-1 0 0,2 1-13 0 0,-1 0 0 0 0,0 0 0 0 0,0 1 0 0 0,1-1 0 0 0,-1 0 0 0 0,0 1-1 0 0,0 0 1 0 0,0-1 0 0 0,0 1 0 0 0,0 0 0 0 0,1 0 0 0 0,-1 0 0 0 0,0 0-1 0 0,0 0 1 0 0,0 0 0 0 0,0 1 0 0 0,0-1 0 0 0,0 1 0 0 0,1-1-1 0 0,-1 1 1 0 0,0 0 0 0 0,-2 1 0 0 0,-5 2-30 0 0,1 1 0 0 0,-1 1 0 0 0,1-1 0 0 0,0 1 0 0 0,1 1 0 0 0,0 0 0 0 0,0 0 0 0 0,0 0 0 0 0,1 1 0 0 0,-10 14 0 0 0,4-6 0 0 0,3-3 0 0 0,0 1 0 0 0,1 0 0 0 0,-11 23 0 0 0,-29 94 0 0 0,44-121 0 0 0,1 0 0 0 0,0 0 0 0 0,0 1 0 0 0,1-1 0 0 0,-2 21 0 0 0,4-25 0 0 0,0 0 0 0 0,0 0 0 0 0,0 0 0 0 0,1 0 0 0 0,0 0 0 0 0,0-1 0 0 0,0 1 0 0 0,1 0 0 0 0,0-1 0 0 0,0 1 0 0 0,0-1 0 0 0,5 8 0 0 0,-6-12 0 0 0,-1 0 0 0 0,1 1 0 0 0,0-1 0 0 0,0 0 0 0 0,-1 0 0 0 0,1 1 0 0 0,0-1 0 0 0,0 0 0 0 0,0 0 0 0 0,1 0 0 0 0,-1 0 0 0 0,0 0 0 0 0,0-1 0 0 0,0 1 0 0 0,1 0 0 0 0,-1 0 0 0 0,1-1 0 0 0,-1 1 0 0 0,0-1 0 0 0,1 1 0 0 0,-1-1 0 0 0,1 0 0 0 0,2 1 0 0 0,2 0 0 0 0,9 1 2 0 0,1 0 1 0 0,0-1-1 0 0,0 0 0 0 0,0-1 0 0 0,0-1 1 0 0,30-6-1 0 0,-25 2-18 0 0,0 0 0 0 0,-1-1 0 0 0,0-2 0 0 0,33-16 0 0 0,-51 23-167 0 0,1 0 0 0 0,-1 0-1 0 0,0-1 1 0 0,0 0 0 0 0,0 1 0 0 0,0-1 0 0 0,0 0-1 0 0,0 0 1 0 0,0 0 0 0 0,2-4 0 0 0,-3 5-16 0 0,0-1 1 0 0,-1 1-1 0 0,1 0 0 0 0,-1-1 1 0 0,1 1-1 0 0,-1 0 1 0 0,0-1-1 0 0,0 1 1 0 0,1-1-1 0 0,-1 1 0 0 0,0 0 1 0 0,0-1-1 0 0,0 1 1 0 0,-1-1-1 0 0,1 1 1 0 0,0-1-1 0 0,0 1 1 0 0,-1 0-1 0 0,1-1 0 0 0,-1 0 1 0 0,-7-11-1337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0,'0'0'267'0'0,"0"0"42"0"0,0 0 17 0 0,0 0-28 0 0,1-1-196 0 0,0 0-5 0 0,-1 0-1 0 0,1 0 1 0 0,0 0 0 0 0,-1 1 0 0 0,1-1 0 0 0,0 0 0 0 0,-1 1 0 0 0,1-1 0 0 0,0 0 0 0 0,0 1 0 0 0,0-1-1 0 0,0 1 1 0 0,0-1 0 0 0,0 1 0 0 0,0 0 0 0 0,1-1 0 0 0,5-2 996 0 0,-3 0-6 0 0,1 0 0 0 0,0 0 0 0 0,0 1 0 0 0,0-1 0 0 0,7-1 0 0 0,8-4 809 0 0,-16 6-1216 0 0,-4 2-593 0 0,16-2 350 0 0,-15 2-400 0 0,0 0 1 0 0,0 0-1 0 0,0 1 0 0 0,0-1 0 0 0,0 0 0 0 0,0 0 1 0 0,0 1-1 0 0,1-1 0 0 0,-1 1 0 0 0,0-1 0 0 0,0 1 1 0 0,0-1-1 0 0,0 1 0 0 0,-1-1 0 0 0,1 1 1 0 0,0 0-1 0 0,0 0 0 0 0,0-1 0 0 0,0 1 0 0 0,-1 0 1 0 0,1 0-1 0 0,0 0 0 0 0,-1 0 0 0 0,1 0 0 0 0,-1 0 1 0 0,1 0-1 0 0,0 1 0 0 0,1 5 197 0 0,1-1-1 0 0,-1 0 1 0 0,3 11-1 0 0,8 54-233 0 0,-6-36 0 0 0,0 0 0 0 0,18 49 0 0 0,24 24 0 0 0,-45-100 0 0 0,-1 2 0 0 0,-2-2-64 0 0,0-7-273 0 0,-33-1-4983 0 0,12-7 1336 0 0,17 6 1937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3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24 13823 0 0,'0'0'630'0'0,"0"0"-13"0"0,1-1-393 0 0,14-14 2330 0 0,-8 8-1203 0 0,-6 6-327 0 0,-1 1 0 0 0,0 0 0 0 0,0 0-69 0 0,0 0-290 0 0,0 0-121 0 0,0 0-28 0 0,0 0-72 0 0,-12 10-270 0 0,8-7-176 0 0,-10 9 35 0 0,-112 85 1374 0 0,114-89-1203 0 0,-11 7-531 0 0,1 1 1 0 0,-27 25-1 0 0,48-40 270 0 0,1-1 0 0 0,0 0 0 0 0,0 0 1 0 0,0 0-1 0 0,-1 0 0 0 0,1 1 0 0 0,0-1 0 0 0,0 0 0 0 0,0 0 0 0 0,0 1 0 0 0,-1-1 0 0 0,1 0 1 0 0,0 0-1 0 0,0 1 0 0 0,0-1 0 0 0,0 0 0 0 0,0 0 0 0 0,0 1 0 0 0,0-1 0 0 0,0 0 0 0 0,0 0 1 0 0,0 1-1 0 0,0-1 0 0 0,0 0 0 0 0,0 0 0 0 0,0 1 0 0 0,0-1 0 0 0,0 0 0 0 0,0 1 0 0 0,0-1 1 0 0,0 0-1 0 0,0 0 0 0 0,0 1 0 0 0,0-1 0 0 0,1 0 0 0 0,-1 0 0 0 0,0 0 0 0 0,0 1 0 0 0,0-1 1 0 0,0 0-1 0 0,1 0 0 0 0,-1 1 0 0 0,1-1-199 0 0,0 1-1 0 0,-1-1 1 0 0,1 0 0 0 0,0 1 0 0 0,0-1 0 0 0,0 0-1 0 0,0 1 1 0 0,0-1 0 0 0,0 0 0 0 0,0 0 0 0 0,-1 0-1 0 0,1 0 1 0 0,0 0 0 0 0,2 0 0 0 0,15-4-1776 0 0,2 1-15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2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0,1 2-341 0 0,-1 0-96 0 0,1 0 0 0 0,-1 1 0 0 0,1-1-1 0 0,0 0 1 0 0,0 0 0 0 0,0 0 0 0 0,0 0-1 0 0,0 0 1 0 0,0 0 0 0 0,1 0 0 0 0,-1 0 0 0 0,1 0-1 0 0,-1 0 1 0 0,1-1 0 0 0,2 3 0 0 0,0-1 18 0 0,19 15 669 0 0,-16-14-1499 0 0,1 0-1 0 0,-1-1 0 0 0,1 0 0 0 0,0 0 0 0 0,10 2 1 0 0,-13-4-807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33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 15663 0 0,'0'0'356'0'0,"0"0"50"0"0,0 0 20 0 0,0 0-42 0 0,-1-3-913 0 0,1 1 1735 0 0,-1 3 6433 0 0,-1 10-7594 0 0,-1 0-1 0 0,-1 0 0 0 0,0 0 1 0 0,-8 14-1 0 0,6-10 794 0 0,-10 28 1 0 0,4-6-784 0 0,-2-1 0 0 0,-32 63 0 0 0,42-91-55 0 0,0 1 0 0 0,1 0 0 0 0,0 0 0 0 0,0 0 0 0 0,1 0 0 0 0,-2 17 0 0 0,3-22 0 0 0,1-1 0 0 0,0 1 0 0 0,0-1 0 0 0,0 1 0 0 0,1-1 0 0 0,-1 1 0 0 0,1-1 0 0 0,0 1 0 0 0,0-1 0 0 0,0 0 0 0 0,0 1 0 0 0,0-1 0 0 0,1 0 0 0 0,0 0 0 0 0,-1 0 0 0 0,1 0 0 0 0,0 0 0 0 0,1 0 0 0 0,-1 0 0 0 0,0-1 0 0 0,4 3 0 0 0,-5-4 0 0 0,0 0 0 0 0,-1 0 0 0 0,1-1 0 0 0,0 1 0 0 0,0-1 0 0 0,0 1 0 0 0,0-1 0 0 0,-1 1 0 0 0,1-1 0 0 0,0 1 0 0 0,0-1 0 0 0,0 0 0 0 0,0 1 0 0 0,0-1 0 0 0,0 0 0 0 0,0 0 0 0 0,0 0 0 0 0,0 0 0 0 0,0 0 0 0 0,0 0 0 0 0,0 0 0 0 0,2 0 0 0 0,1-1 0 0 0,1 1-488 0 0,0 0 0 0 0,0-1 0 0 0,0 0 0 0 0,0 0 0 0 0,0 0 0 0 0,0 0 0 0 0,-1-1 0 0 0,1 0-1 0 0,0 0 1 0 0,-1 0 0 0 0,1-1 0 0 0,-1 1 0 0 0,0-1 0 0 0,0 0 0 0 0,0 0 0 0 0,5-5 0 0 0,-3 0-1047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3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17503 0 0,'0'0'399'0'0,"0"0"60"0"0,0 0 21 0 0,0 0-59 0 0,0 0-136 0 0,2-1 457 0 0,47-17 3920 0 0,-42 17-4345 0 0,0 0 0 0 0,0 0 0 0 0,-1 1 0 0 0,1-1 0 0 0,0 1 0 0 0,9 2 0 0 0,-8-2-44 0 0,5 2-215 0 0,-1 0 0 0 0,14 4 0 0 0,-5-1-60 0 0,-9-3-523 0 0,1-1-1 0 0,-1 0 1 0 0,1-1 0 0 0,-1 0-1 0 0,1-1 1 0 0,-1 0 0 0 0,19-5-1 0 0,-17 3-1007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25 13823 0 0,'0'0'315'0'0,"0"0"45"0"0,3-16 477 0 0,-3 9-629 0 0,0 6 870 0 0,0 1 366 0 0,0 0 76 0 0,0 0-123 0 0,0 0-574 0 0,0 0-250 0 0,0 0-49 0 0,0 0-11 0 0,0 0-1 0 0,-2 0-431 0 0,0 1 0 0 0,0 0 0 0 0,0 0 1 0 0,1 0-1 0 0,-1 0 0 0 0,0 0 0 0 0,0 0 0 0 0,1 0 0 0 0,-1 1 0 0 0,1-1 0 0 0,-1 0 1 0 0,1 1-1 0 0,-1 0 0 0 0,1-1 0 0 0,0 1 0 0 0,0 0 0 0 0,-2 3 0 0 0,-4 4 99 0 0,-11 15-67 0 0,1 0 0 0 0,-18 34 0 0 0,-22 58 479 0 0,37-73-364 0 0,1 2 0 0 0,-13 52 0 0 0,27-81-184 0 0,1 0-1 0 0,1 0 0 0 0,1 1 0 0 0,0-1 1 0 0,2 1-1 0 0,0 0 0 0 0,0-1 1 0 0,1 1-1 0 0,7 31 0 0 0,-4-38-402 0 0,0 0 0 0 0,0-1-1 0 0,1 1 1 0 0,0-1 0 0 0,1 0-1 0 0,0 0 1 0 0,0 0 0 0 0,1-1 0 0 0,0 0-1 0 0,10 9 1 0 0,-11-10-5394 0 0,-6-7 3706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10135 0 0,'0'0'231'0'0,"0"0"29"0"0,0 0 19 0 0,0 0 37 0 0,0 0 125 0 0,0 0 58 0 0,0 0 11 0 0,0 0 2 0 0,0 0 0 0 0,0 0 0 0 0,0 0 0 0 0,0 0 68 0 0,2-15 2296 0 0,-2 13-2590 0 0,1-1 0 0 0,0 1 1 0 0,0 0-1 0 0,0 0 0 0 0,0-1 0 0 0,1 1 0 0 0,-1 0 0 0 0,0 0 0 0 0,1 0 0 0 0,0 0 1 0 0,-1 0-1 0 0,1 0 0 0 0,0 1 0 0 0,2-3 0 0 0,31-20 1686 0 0,-22 14-1625 0 0,-1 0-1 0 0,0-1 0 0 0,0 0 1 0 0,-1-1-1 0 0,15-22 1 0 0,-11 15 585 0 0,-8 10-920 0 0,0 0 1 0 0,-1 0 0 0 0,0-1 0 0 0,-1 0-1 0 0,0 0 1 0 0,-1-1 0 0 0,0 1-1 0 0,0-1 1 0 0,-1 0 0 0 0,-1 0 0 0 0,0 0-1 0 0,1-13 1 0 0,-3 23 31 0 0,0 0 1 0 0,0 0-1 0 0,0 0 0 0 0,0 0 0 0 0,0-1 1 0 0,-1 1-1 0 0,1 0 0 0 0,0 0 0 0 0,-1 0 1 0 0,1 0-1 0 0,-1 0 0 0 0,1 0 0 0 0,-1 0 1 0 0,1 0-1 0 0,-1 0 0 0 0,0 0 0 0 0,1 1 1 0 0,-1-1-1 0 0,-1-1 0 0 0,-1 0 142 0 0,0 0 0 0 0,0 1 0 0 0,1-1 0 0 0,-1 1 0 0 0,-5-2 0 0 0,3 1-139 0 0,2 2-47 0 0,0-1 0 0 0,1 1 0 0 0,-1-1 0 0 0,1 1 0 0 0,-1 0 0 0 0,0 0 0 0 0,1 0 0 0 0,-1 1 0 0 0,0-1 0 0 0,1 1 0 0 0,-1-1 0 0 0,1 1 0 0 0,-1 0 0 0 0,1 0 0 0 0,-1 0 0 0 0,1 0 0 0 0,-1 0 0 0 0,1 0 0 0 0,0 1 0 0 0,0-1 0 0 0,0 1 0 0 0,-3 3 0 0 0,-4 3 0 0 0,1 0 0 0 0,1 0 0 0 0,-13 18 0 0 0,15-18 0 0 0,1 0 0 0 0,-1 0 0 0 0,2 0 0 0 0,-1 0 0 0 0,1 1 0 0 0,0-1 0 0 0,1 1 0 0 0,0 0 0 0 0,0 0 0 0 0,1-1 0 0 0,0 1 0 0 0,1 14 0 0 0,0-10 0 0 0,1-1 0 0 0,1 1 0 0 0,0-1 0 0 0,1 0 0 0 0,0 0 0 0 0,1 0 0 0 0,1-1 0 0 0,8 19 0 0 0,-9-23 0 0 0,1 1 0 0 0,-1-1 0 0 0,1 0 0 0 0,11 11 0 0 0,-13-15 0 0 0,0 0 0 0 0,0 0 0 0 0,1-1 0 0 0,-1 1 0 0 0,1-1 0 0 0,-1 0 0 0 0,1 0 0 0 0,0 0 0 0 0,0 0 0 0 0,0-1 0 0 0,8 2 0 0 0,-10-2-45 0 0,0-1 1 0 0,0 0-1 0 0,0 1 0 0 0,1-1 1 0 0,-1 0-1 0 0,0 0 0 0 0,0 0 0 0 0,1-1 1 0 0,-1 1-1 0 0,0-1 0 0 0,0 1 1 0 0,0-1-1 0 0,0 1 0 0 0,3-2 1 0 0,-1 0-162 0 0,3-1-582 0 0,-1-1 1 0 0,-1 1-1 0 0,1-1 1 0 0,0 0-1 0 0,-1 0 1 0 0,0-1-1 0 0,0 0 0 0 0,0 0 1 0 0,-1 0-1 0 0,1 0 1 0 0,-1-1-1 0 0,6-10 1 0 0,-1-3-1771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4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93 13823 0 0,'0'0'315'0'0,"1"-1"45"0"0,7-5-151 0 0,0-1 0 0 0,-1 1-1 0 0,12-15 1 0 0,-3 2 2635 0 0,-15 19-2598 0 0,-1-1 0 0 0,1 1 0 0 0,-1-1 0 0 0,0 0 1 0 0,1 1-1 0 0,-1-1 0 0 0,1 0 0 0 0,-1 1 1 0 0,0-1-1 0 0,0 0 0 0 0,1 1 0 0 0,-1-1 0 0 0,0 0 1 0 0,0 0-1 0 0,0 1 0 0 0,0-1 0 0 0,0 0 1 0 0,0 0-1 0 0,0 1 0 0 0,0-1 0 0 0,0 0 0 0 0,0-1 1 0 0,-1 1-141 0 0,1 0 1 0 0,-1 1 0 0 0,1-1 0 0 0,-1 0-1 0 0,1 0 1 0 0,-1 1 0 0 0,0-1 0 0 0,1 0 0 0 0,-1 1-1 0 0,0-1 1 0 0,0 1 0 0 0,1-1 0 0 0,-1 1-1 0 0,0-1 1 0 0,-1 0 0 0 0,-1 0-39 0 0,1 0 0 0 0,0 1 0 0 0,0-1-1 0 0,-1 0 1 0 0,1 1 0 0 0,-1 0 0 0 0,1-1 0 0 0,0 1 0 0 0,-1 0-1 0 0,1 0 1 0 0,-1 1 0 0 0,1-1 0 0 0,-4 1 0 0 0,-2 3 50 0 0,1 0 1 0 0,-1 0 0 0 0,1 1-1 0 0,0 0 1 0 0,0 1 0 0 0,-8 7-1 0 0,-21 16 169 0 0,31-25-287 0 0,0-1 0 0 0,0 1 0 0 0,0 0 0 0 0,1 0 0 0 0,0 0 0 0 0,0 1 0 0 0,0 0 0 0 0,0 0 0 0 0,0 0 0 0 0,1 0 0 0 0,0 0 0 0 0,-3 7 0 0 0,5-4 0 0 0,1-7 0 0 0,-1-1 0 0 0,1 1 0 0 0,0 0 0 0 0,0-1 0 0 0,0 1 0 0 0,0 0 0 0 0,0-1 0 0 0,0 1 0 0 0,0 0 0 0 0,0 0 0 0 0,0-1 0 0 0,0 1 0 0 0,0 0 0 0 0,0-1 0 0 0,0 1 0 0 0,1 0 0 0 0,-1-1 0 0 0,0 1 0 0 0,0-1 0 0 0,1 1 0 0 0,0 1 0 0 0,0-1 0 0 0,-1 0 0 0 0,0 0 0 0 0,0-1 0 0 0,1 1 0 0 0,-1 0 0 0 0,0-1 0 0 0,0 1 0 0 0,1 0 0 0 0,-1-1 0 0 0,0 1 0 0 0,1 0 0 0 0,-1-1 0 0 0,0 1 0 0 0,1-1 0 0 0,-1 1 0 0 0,1-1 0 0 0,-1 1 0 0 0,1-1 0 0 0,-1 1 0 0 0,1-1 0 0 0,0 0 0 0 0,-1 1 0 0 0,1-1 0 0 0,-1 0 0 0 0,1 1 0 0 0,0-1 0 0 0,0 0 0 0 0,1 1 0 0 0,5 2 0 0 0,0-1 0 0 0,0 0 0 0 0,-1 0 0 0 0,1 0 0 0 0,14 1 0 0 0,-16-3 0 0 0,1 1 0 0 0,0 0 0 0 0,-1 0 0 0 0,1 0 0 0 0,-1 1 0 0 0,1 0 0 0 0,-1 0 0 0 0,0 0 0 0 0,9 6 0 0 0,-13-8 0 0 0,3 2 0 0 0,2 10 0 0 0,-6-10 0 0 0,1 0 0 0 0,-1 1 0 0 0,0-1 0 0 0,1 0 0 0 0,-1 0 0 0 0,0 1 0 0 0,0-1 0 0 0,-1 0 0 0 0,1 1 0 0 0,0-1 0 0 0,-1 0 0 0 0,1 0 0 0 0,-1 0 0 0 0,0 0 0 0 0,0 1 0 0 0,0-1 0 0 0,-1 2 0 0 0,-3 5 0 0 0,-1 0 0 0 0,-11 12 0 0 0,8-10 0 0 0,7-7 82 0 0,-1-1 0 0 0,0 1 0 0 0,0-1 0 0 0,0 0 0 0 0,0 0 0 0 0,0 0 0 0 0,-1 0-1 0 0,1-1 1 0 0,-1 1 0 0 0,1-1 0 0 0,-1 0 0 0 0,0 0 0 0 0,0 0 0 0 0,0-1 0 0 0,0 0 0 0 0,-1 1 0 0 0,1-1 0 0 0,0-1 0 0 0,0 1-1 0 0,-1-1 1 0 0,1 1 0 0 0,0-1 0 0 0,-1 0 0 0 0,-4-1 0 0 0,3 0-425 0 0,1 0 1 0 0,-1 0-1 0 0,1-1 0 0 0,-1 1 1 0 0,1-1-1 0 0,0 0 0 0 0,-8-5 0 0 0,12 6 237 0 0,-1 0 0 0 0,1 1 0 0 0,0-1-1 0 0,0 0 1 0 0,-1 0 0 0 0,1 0-1 0 0,0-1 1 0 0,0 1 0 0 0,0 0 0 0 0,0 0-1 0 0,1 0 1 0 0,-1-1 0 0 0,0 1-1 0 0,0-1 1 0 0,1 1 0 0 0,-1 0-1 0 0,1-1 1 0 0,-1 1 0 0 0,1-1 0 0 0,0 1-1 0 0,0-1 1 0 0,-1 1 0 0 0,1-1-1 0 0,0 1 1 0 0,0-1 0 0 0,0 0 0 0 0,1 1-1 0 0,-1-1 1 0 0,0 1 0 0 0,1-1-1 0 0,-1 1 1 0 0,1-2 0 0 0,3-4-1429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4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0-306 0 0,0 0 371 0 0,0 0 209 0 0,0 0 41 0 0,0 0 8 0 0,0 0 2 0 0,2 0 0 0 0,33 3 568 0 0,0 1 0 0 0,0 1 0 0 0,44 14 0 0 0,-69-15-1592 0 0,-8-3 0 0 0,1 0 0 0 0,-1 0 0 0 0,1 0 0 0 0,0-1 0 0 0,-1 1 0 0 0,1 0 0 0 0,0-1 0 0 0,3 0 0 0 0,2 1-64 0 0,-7-1-273 0 0,-1 0-138 0 0,0 0-33 0 0,0 0-208 0 0,0 0-857 0 0,0 0-379 0 0,0 0-80 0 0,0 0-15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38 194 17503 0 0,'1'-1'399'0'0,"3"-3"-208"0"0,1 0 1 0 0,-1 0-1 0 0,0-1 1 0 0,0 0-1 0 0,-1 0 1 0 0,1 0-1 0 0,3-9 1 0 0,8-9-203 0 0,-2 3 1521 0 0,-1 0 0 0 0,-1-1 0 0 0,11-27 0 0 0,-22 47-998 0 0,0 1-459 0 0,0 0 1 0 0,0-1-1 0 0,0 1 1 0 0,0 0-1 0 0,0 0 0 0 0,0-1 1 0 0,0 1-1 0 0,-1 0 1 0 0,1-1-1 0 0,0 1 0 0 0,0 0 1 0 0,0 0-1 0 0,0-1 1 0 0,0 1-1 0 0,0 0 0 0 0,0-1 1 0 0,0 1-1 0 0,0 0 1 0 0,1 0-1 0 0,-1-1 0 0 0,0 1 1 0 0,0 0-1 0 0,0-1 0 0 0,0 1 1 0 0,0 0-1 0 0,0 0 1 0 0,1-1-1 0 0,-1 1 0 0 0,1-6 1397 0 0,-8 11-760 0 0,-2 5-566 0 0,0 1-1 0 0,1 0 1 0 0,0 0 0 0 0,1 1-1 0 0,0 0 1 0 0,-8 18-1 0 0,-23 81 895 0 0,24-63-936 0 0,-10 68 1 0 0,22-65-83 0 0,3-42 0 0 0,5-4 0 0 0,2-5 0 0 0,-5 0 0 0 0,-2-1 0 0 0,0 1 0 0 0,1 0 0 0 0,-1-1 0 0 0,0 1 0 0 0,0 0 0 0 0,1-1 0 0 0,-1 1 0 0 0,0-1 0 0 0,0 0 0 0 0,0 1 0 0 0,0-1 0 0 0,0 0 0 0 0,0 0 0 0 0,0 0 0 0 0,0 0 0 0 0,0 0 0 0 0,0 0 0 0 0,0-1 0 0 0,4-5 0 0 0,-5 0 0 0 0,0 6-126 0 0,0 0 0 0 0,0 0 0 0 0,0 0 0 0 0,0 0 0 0 0,-1 0 0 0 0,1 0 0 0 0,0 0-1 0 0,-1 0 1 0 0,1 0 0 0 0,0 0 0 0 0,-1 0 0 0 0,1 0 0 0 0,-1 0 0 0 0,0 0 0 0 0,1 1 0 0 0,-1-1 0 0 0,0 0 0 0 0,1 1 0 0 0,-1-1 0 0 0,0 0 0 0 0,0 1 0 0 0,0-1-1 0 0,0 1 1 0 0,0-1 0 0 0,1 1 0 0 0,-1-1 0 0 0,-2 0 0 0 0,0 0-547 0 0,-3-2-860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4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13823 0 0,'0'0'315'0'0,"0"0"45"0"0,0 0 21 0 0,0 0-49 0 0,0 0-12 0 0,0 0 770 0 0,0 0 354 0 0,0 0 76 0 0,0 0-55 0 0,0 0-288 0 0,0 0-121 0 0,0 0-28 0 0,0 0-72 0 0,2 0-285 0 0,0 0-566 0 0,0 1-1 0 0,0-1 1 0 0,0 1 0 0 0,0 0 0 0 0,0 0 0 0 0,-1 0-1 0 0,1 0 1 0 0,0 0 0 0 0,0 0 0 0 0,-1 0-1 0 0,1 1 1 0 0,-1-1 0 0 0,1 1 0 0 0,-1-1 0 0 0,0 1-1 0 0,0-1 1 0 0,0 1 0 0 0,1 0 0 0 0,-1 0 0 0 0,-1-1-1 0 0,2 4 1 0 0,5 9 581 0 0,7 25 1 0 0,-12-34-657 0 0,12 40 318 0 0,-2 1 1 0 0,10 64-1 0 0,-19-82-178 0 0,-1 0 0 0 0,-1 0 0 0 0,-1 1 0 0 0,-2-1 0 0 0,-6 36 0 0 0,6-55-170 0 0,0 0 0 0 0,-1 0 0 0 0,-1 0 0 0 0,1-1 0 0 0,-1 1 0 0 0,-1-1 0 0 0,1 0 0 0 0,-1 0 0 0 0,-1-1 0 0 0,1 0 0 0 0,-1 0 0 0 0,-8 8 0 0 0,3-6 0 0 0,1 0 0 0 0,-2-1 0 0 0,1 0 0 0 0,-1 0 0 0 0,0-1 0 0 0,-1-1 0 0 0,-16 7 0 0 0,-55 25 0 0 0,74-33 0 0 0,19-37-7020 0 0,-4 8 4464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34 13823 0 0,'0'0'315'0'0,"0"0"45"0"0,0 0 21 0 0,0 0-49 0 0,-1-1-220 0 0,0-1 441 0 0,0 1-1 0 0,0-1 1 0 0,0 1-1 0 0,1-1 1 0 0,-1 1-1 0 0,1-1 1 0 0,-1 0 0 0 0,1 1-1 0 0,-1-1 1 0 0,1 0-1 0 0,0 1 1 0 0,0-3-1 0 0,0 2-787 0 0,0 1 1190 0 0,0 1-290 0 0,0 0-121 0 0,0 0-28 0 0,0-1-72 0 0,2-3-217 0 0,-1 3 161 0 0,-1 1 100 0 0,0 0 21 0 0,0 0-66 0 0,5 20-285 0 0,-4-18-157 0 0,0 1 0 0 0,0-1 0 0 0,0 1 0 0 0,-1-1 0 0 0,1 1 0 0 0,-1 3 0 0 0,0 9 150 0 0,-2 1 0 0 0,0-1 0 0 0,0 0 0 0 0,-2 0 0 0 0,-8 26-1 0 0,-37 70 958 0 0,41-94-1073 0 0,-79 156-35 0 0,81-161-4 0 0,1-1 0 0 0,-5 19-1 0 0,4-12-46 0 0,6-17-286 0 0,0-1-138 0 0,0 0-33 0 0,0 0-4 0 0,19-10-1024 0 0,-15 7 1210 0 0,-1 0 1 0 0,1 0-1 0 0,-1-1 0 0 0,0 1 1 0 0,0-1-1 0 0,0 0 0 0 0,0 0 1 0 0,4-8-1 0 0,7-19-6581 0 0,-6 7-175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5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17503 0 0,'0'0'399'0'0,"0"0"60"0"0,0 0 21 0 0,0-1-59 0 0,-1 0-101 0 0,1 0-1 0 0,0 1 1 0 0,0-1-1 0 0,0 0 1 0 0,0 1 0 0 0,0-1-1 0 0,0 1 1 0 0,0-1 0 0 0,0 0-1 0 0,0 1 1 0 0,1-1 0 0 0,-1 0-1 0 0,0 1 1 0 0,0-1 0 0 0,1 1-1 0 0,-1-1 1 0 0,0 1 0 0 0,0-1-1 0 0,2 0 1 0 0,-2 1-256 0 0,0 0 1 0 0,1 0-1 0 0,-1 0 0 0 0,0 0 0 0 0,1 0 1 0 0,-1 0-1 0 0,0 1 0 0 0,1-1 1 0 0,-1 0-1 0 0,0 0 0 0 0,1 0 0 0 0,-1 1 1 0 0,0-1-1 0 0,0 0 0 0 0,1 0 1 0 0,-1 1-1 0 0,0-1 0 0 0,0 0 1 0 0,1 1-1 0 0,-1-1 0 0 0,0 0 0 0 0,0 1 1 0 0,11 20 244 0 0,-6 0-255 0 0,0 0 1 0 0,2 34-1 0 0,-5-33-51 0 0,1-1 0 0 0,8 34 0 0 0,-10-53-3 0 0,0 0 0 0 0,-1 1 0 0 0,1-1 0 0 0,0 0 0 0 0,0 0 0 0 0,0 0 0 0 0,0 0 0 0 0,1 0 0 0 0,-1 0 0 0 0,1 0 0 0 0,-1 0 0 0 0,4 3 0 0 0,-4-5 0 0 0,1 1 0 0 0,-1 0 0 0 0,1-1 0 0 0,0 1 0 0 0,-1-1 0 0 0,1 1 0 0 0,0-1 0 0 0,-1 0 0 0 0,1 1 0 0 0,0-1 0 0 0,-1 0 0 0 0,1 0 0 0 0,0-1 0 0 0,-1 1 0 0 0,1 0 0 0 0,0 0 0 0 0,-1-1 0 0 0,4-1 0 0 0,1 1 0 0 0,1-1 0 0 0,-1-1 0 0 0,0 1 0 0 0,0-1 0 0 0,-1 0 0 0 0,1 0 0 0 0,0-1 0 0 0,-1 1 0 0 0,0-1 0 0 0,7-8 0 0 0,178-191 931 0 0,-178 191-585 0 0,17-24 425 0 0,-47 67-771 0 0,-17 44 0 0 0,5-11 0 0 0,-76 159 0 0 0,77-164 0 0 0,20-43 0 0 0,1 0 0 0 0,0 0 0 0 0,1 0 0 0 0,-6 25 0 0 0,9-29 0 0 0,4-12 0 0 0,0 0 0 0 0,0 1 0 0 0,0-1 1 0 0,0 0-1 0 0,0 0 0 0 0,0 0 0 0 0,0 0 0 0 0,0 0 0 0 0,0 0 0 0 0,0 0 0 0 0,0 0 0 0 0,0 0 1 0 0,0 0-1 0 0,0 0 0 0 0,0 0 0 0 0,0 1 0 0 0,0-1 0 0 0,0 0 0 0 0,0 0 0 0 0,0 0 0 0 0,0 0 1 0 0,0 0-1 0 0,0 0 0 0 0,0 0 0 0 0,0 0 0 0 0,0 0 0 0 0,0 0 0 0 0,0 0 0 0 0,0 0 1 0 0,0 1-1 0 0,0-1 0 0 0,0 0 0 0 0,0 0 0 0 0,1 0 0 0 0,-1 0 0 0 0,0 0 0 0 0,0 0 0 0 0,0 0 1 0 0,0 0-1 0 0,0 0 0 0 0,0 0 0 0 0,0 0 0 0 0,0 0 0 0 0,0 0 0 0 0,0 0 0 0 0,0 0 0 0 0,0 0 1 0 0,0 0-1 0 0,1 0 0 0 0,-1 0 0 0 0,0 0 0 0 0,0 0 0 0 0,0 0 0 0 0,0 0 0 0 0,0 0 1 0 0,0 0-1 0 0,0 0 0 0 0,0 0 0 0 0,0 0 0 0 0,0 0 0 0 0,0 0 0 0 0,1 0 0 0 0,-1 0 0 0 0,0 0 1 0 0,9-4 7 0 0,10-7-72 0 0,-18 10 48 0 0,2-1-209 0 0,-1 0 0 0 0,0 1 0 0 0,0-1 0 0 0,0-1 0 0 0,0 1 0 0 0,0 0 0 0 0,-1 0 0 0 0,1-1 0 0 0,-1 1 1 0 0,3-5-1 0 0,8-27-4581 0 0,-11 31 4493 0 0,5-13-1734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3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183 473 21191 0 0,'29'-9'1027'0'0,"-28"8"-931"0"0,0-1 0 0 0,1 0 0 0 0,-1 1 0 0 0,0-1 0 0 0,0 0 1 0 0,0 0-1 0 0,0 0 0 0 0,0 1 0 0 0,0-1 0 0 0,-1 0 0 0 0,1 0 0 0 0,0-4 0 0 0,1-1-44 0 0,2-15 791 0 0,-3 19-556 0 0,-1 0-1 0 0,1-1 1 0 0,-1 1 0 0 0,1 0-1 0 0,0 0 1 0 0,2-4-1 0 0,-2 5-143 0 0,-1 0 0 0 0,1-1 0 0 0,0 1 0 0 0,-1 0-1 0 0,0-1 1 0 0,1 1 0 0 0,-1-1 0 0 0,0 1-1 0 0,0-1 1 0 0,-1 1 0 0 0,1-1 0 0 0,0 1-1 0 0,-1 0 1 0 0,1-1 0 0 0,-1 1 0 0 0,0 0 0 0 0,0-1-1 0 0,-2-2 1 0 0,2 1-93 0 0,-1 1 1 0 0,0 0-1 0 0,0 0 0 0 0,0 0 1 0 0,0 1-1 0 0,0-1 0 0 0,-1 0 1 0 0,1 1-1 0 0,-1-1 0 0 0,0 1 0 0 0,0 0 1 0 0,-3-2-1 0 0,5 4 43 0 0,0 0 1 0 0,-1 0-1 0 0,1 0 0 0 0,-1 0 0 0 0,1 0 1 0 0,0 0-1 0 0,-1 0 0 0 0,1 1 0 0 0,0-1 1 0 0,0 1-1 0 0,-1-1 0 0 0,-1 2 1 0 0,0-1 61 0 0,0 0-119 0 0,0 0 0 0 0,0 1-1 0 0,0-1 1 0 0,0 1 0 0 0,0 0 0 0 0,0 0-1 0 0,1 0 1 0 0,-1 0 0 0 0,0 0 0 0 0,1 0-1 0 0,0 1 1 0 0,-1 0 0 0 0,1-1 0 0 0,0 1-1 0 0,0 0 1 0 0,-1 3 0 0 0,-3 3-241 0 0,0 0-1 0 0,-1 0 1 0 0,-14 15-1 0 0,14-18 62 0 0,1 0 0 0 0,1 0-1 0 0,-1 1 1 0 0,1 0 0 0 0,0 0 0 0 0,1 1-1 0 0,-5 9 1 0 0,4-4 136 0 0,-7 19 4 0 0,-16 61 0 0 0,27-92 4 0 0,1 0 0 0 0,0 1 0 0 0,-1-1 0 0 0,1 1 0 0 0,0-1 0 0 0,0 0 0 0 0,0 1 0 0 0,0-1 0 0 0,0 0 0 0 0,0 1 0 0 0,1-1 0 0 0,-1 1 0 0 0,0-1 0 0 0,1 0 0 0 0,-1 1 0 0 0,1-1 0 0 0,0 0 0 0 0,-1 0 0 0 0,1 1 0 0 0,0-1 0 0 0,-1 0 0 0 0,1 0 0 0 0,0 0 0 0 0,2 1 0 0 0,9 7 0 0 0,-6-9 0 0 0,-3-1 0 0 0,2 1 0 0 0,1-1 0 0 0,0 0 0 0 0,0-1 0 0 0,-1 1 0 0 0,1-1 0 0 0,-1 0 0 0 0,1 0 0 0 0,-1-1 0 0 0,0 1 0 0 0,8-7 0 0 0,7-4 0 0 0,20-20 0 0 0,-38 31 0 0 0,51-42 0 0 0,47-42 0 0 0,-83 69 0 0 0,-1 0 0 0 0,-1-1 0 0 0,21-31 0 0 0,-9 4 0 0 0,-3-1 0 0 0,35-88 0 0 0,-55 123-2 0 0,-1-1 0 0 0,3-13 0 0 0,-5 22 8 0 0,0 0-1 0 0,-1-1 1 0 0,0 1-1 0 0,0-1 0 0 0,0 1 1 0 0,0-1-1 0 0,0 1 0 0 0,-1 0 1 0 0,1-1-1 0 0,-1 1 0 0 0,0 0 1 0 0,-2-5-1 0 0,3 8 9 0 0,0-1 0 0 0,-1 1 1 0 0,1-1-1 0 0,0 0 0 0 0,-1 1 0 0 0,1-1 1 0 0,0 1-1 0 0,-1-1 0 0 0,1 1 0 0 0,-1-1 0 0 0,1 1 1 0 0,-1 0-1 0 0,0-1 0 0 0,1 1 0 0 0,-1-1 0 0 0,1 1 1 0 0,-1 0-1 0 0,0 0 0 0 0,1-1 0 0 0,-1 1 0 0 0,1 0 1 0 0,-1 0-1 0 0,0 0 0 0 0,0 0 0 0 0,-1 0 46 0 0,1 0 0 0 0,-1 0-1 0 0,1 0 1 0 0,0 1 0 0 0,-1-1 0 0 0,1 1-1 0 0,-1-1 1 0 0,1 1 0 0 0,0-1-1 0 0,-3 2 1 0 0,-1 2 123 0 0,0-1 0 0 0,0 1 1 0 0,1 0-1 0 0,-6 6 0 0 0,-15 18-183 0 0,-40 59 0 0 0,53-67 0 0 0,0 0 0 0 0,2 1 0 0 0,1 0 0 0 0,-10 30 0 0 0,-9 20 0 0 0,1-4 0 0 0,9-17 0 0 0,10-29 0 0 0,1 0 0 0 0,-7 34 0 0 0,14-49-20 0 0,-1 1-1 0 0,1 0 1 0 0,1-1 0 0 0,-1 1-1 0 0,1 0 1 0 0,1-1 0 0 0,1 9-1 0 0,4 16-217 0 0,-7-30 191 0 0,0 1 1 0 0,0-1 0 0 0,1 1-1 0 0,-1-1 1 0 0,1 1 0 0 0,0-1-1 0 0,-1 0 1 0 0,1 1 0 0 0,0-1-1 0 0,0 0 1 0 0,0 0 0 0 0,-1 1-1 0 0,1-1 1 0 0,1 0-1 0 0,-1 0 1 0 0,0 0 0 0 0,0 0-1 0 0,0 0 1 0 0,0 0 0 0 0,1-1-1 0 0,-1 1 1 0 0,0 0 0 0 0,1-1-1 0 0,-1 1 1 0 0,1-1 0 0 0,-1 1-1 0 0,1-1 1 0 0,-1 0 0 0 0,1 1-1 0 0,-1-1 1 0 0,1 0 0 0 0,-1 0-1 0 0,2 0 1 0 0,2 0 44 0 0,1 0 1 0 0,-1-1-1 0 0,0 1 0 0 0,0-1 1 0 0,0 0-1 0 0,0-1 0 0 0,0 1 1 0 0,7-4-1 0 0,22-13 2 0 0,-1-1 0 0 0,-1-1 0 0 0,35-29 0 0 0,-41 29 231 0 0,-1-1-1 0 0,-1-1 1 0 0,-1-1 0 0 0,-1-1-1 0 0,21-30 1 0 0,-43 54-227 0 0,1 0-1 0 0,-1 0 1 0 0,0 0 0 0 0,0 0-1 0 0,0-1 1 0 0,0 1 0 0 0,0 0 0 0 0,0 0-1 0 0,0 0 1 0 0,0 0 0 0 0,0 0-1 0 0,0 0 1 0 0,1 0 0 0 0,-1 0-1 0 0,0 0 1 0 0,0 0 0 0 0,0 0 0 0 0,0 0-1 0 0,0 0 1 0 0,0 0 0 0 0,0 0-1 0 0,0 0 1 0 0,1 0 0 0 0,-1 0-1 0 0,0 0 1 0 0,0 0 0 0 0,0 0-1 0 0,0 0 1 0 0,0 0 0 0 0,0 0 0 0 0,0 0-1 0 0,1 0 1 0 0,-1 0 0 0 0,0 0-1 0 0,0 0 1 0 0,0 0 0 0 0,0 0-1 0 0,0 0 1 0 0,0 0 0 0 0,0 0-1 0 0,0 0 1 0 0,0 0 0 0 0,1 1 0 0 0,-1-1-1 0 0,0 0 1 0 0,0 0 0 0 0,5 8 149 0 0,7 20 65 0 0,-5-10-155 0 0,0-8-63 0 0,0 0 0 0 0,0 0 0 0 0,1-1 0 0 0,0 0 0 0 0,15 13 0 0 0,-3-3 0 0 0,-16-14 0 0 0,0-1 0 0 0,0 1 0 0 0,6 10 0 0 0,-10-15 0 0 0,1 1 0 0 0,-1-1 0 0 0,1 1 0 0 0,-1 0 0 0 0,0-1 0 0 0,1 1 0 0 0,-1 0 0 0 0,0-1 0 0 0,1 1 0 0 0,-1 0 0 0 0,0 0 0 0 0,0-1 0 0 0,0 1 0 0 0,1 0 0 0 0,-1 0 0 0 0,0-1 0 0 0,0 1 0 0 0,0 0 0 0 0,0 0 0 0 0,0-1 0 0 0,-1 1 0 0 0,1 0 0 0 0,0-1 0 0 0,0 1 0 0 0,0 0 0 0 0,-1 0 0 0 0,1-1 0 0 0,0 1 0 0 0,-1 0 0 0 0,1-1 0 0 0,-1 1 0 0 0,1 0 0 0 0,0-1 0 0 0,-1 1 0 0 0,1-1 0 0 0,-1 1 0 0 0,0-1 0 0 0,1 1 0 0 0,-1-1 0 0 0,1 1 0 0 0,-1-1 0 0 0,0 0 0 0 0,1 1 0 0 0,-1-1 0 0 0,0 0 0 0 0,0 0 0 0 0,1 1 0 0 0,-1-1 0 0 0,0 0 0 0 0,1 0 0 0 0,-1 0 0 0 0,-1 0 0 0 0,-1 1 0 0 0,-2 1 1 0 0,-52 19 48 0 0,50-19-85 0 0,-1-1 0 0 0,1 1 0 0 0,0-1 0 0 0,0 0 1 0 0,-1-1-1 0 0,-8 0 0 0 0,15 0-139 0 0,0 0 0 0 0,1 0 1 0 0,-1 0-1 0 0,0-1 0 0 0,0 1 1 0 0,1 0-1 0 0,-1 0 1 0 0,0 0-1 0 0,1-1 0 0 0,-1 1 1 0 0,0 0-1 0 0,1-1 0 0 0,-1 1 1 0 0,0-1-1 0 0,1 1 0 0 0,-1-1 1 0 0,1 1-1 0 0,-1-1 1 0 0,1 1-1 0 0,-1-1 0 0 0,0-1 1 0 0,1 2-353 0 0,0-1 0 0 0,-1 0 1 0 0,1 1-1 0 0,0-1 0 0 0,0 0 0 0 0,0 0 1 0 0,0 1-1 0 0,0-1 0 0 0,0 0 1 0 0,0 0-1 0 0,0 1 0 0 0,0-1 1 0 0,0 0-1 0 0,0 0 0 0 0,4-9-8017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15663 0 0,'0'0'356'0'0,"0"0"50"0"0,0 0 20 0 0,-1-1-42 0 0,0-5-112 0 0,1 5 463 0 0,0 1 234 0 0,0 0 45 0 0,0 0-61 0 0,0 0-288 0 0,1-1-435 0 0,0 0-1 0 0,0 1 1 0 0,1-1-1 0 0,-1 0 1 0 0,0 1-1 0 0,1-1 1 0 0,-1 0-1 0 0,0 1 1 0 0,1 0 0 0 0,-1-1-1 0 0,1 1 1 0 0,-1 0-1 0 0,0 0 1 0 0,1-1-1 0 0,1 2 1 0 0,1-2 229 0 0,0 0-188 0 0,-3 1-158 0 0,1 0-1 0 0,0 0 1 0 0,0-1 0 0 0,0 2-1 0 0,0-1 1 0 0,0 0 0 0 0,0 0-1 0 0,0 1 1 0 0,0-1-1 0 0,-1 0 1 0 0,4 2 0 0 0,-2-1-45 0 0,-1 0 0 0 0,1 0 1 0 0,0 1-1 0 0,0-1 0 0 0,-1 1 1 0 0,1 0-1 0 0,3 3 1 0 0,6 3 1284 0 0,-11-7-1337 0 0,1 1 1 0 0,0-1 0 0 0,-1 1 0 0 0,1 0 0 0 0,-1 0-1 0 0,0-1 1 0 0,0 1 0 0 0,1 0 0 0 0,0 3-1 0 0,3 4-18 0 0,8 7 2 0 0,-2-3 0 0 0,0-1 0 0 0,0 2 0 0 0,11 20 0 0 0,-5-9 0 0 0,-8-8 0 0 0,-8-14 0 0 0,-1-3 0 0 0,0 1 0 0 0,0-1 0 0 0,0 1 0 0 0,0-1 0 0 0,0 1 0 0 0,1-1 0 0 0,-1 1 0 0 0,0-1 0 0 0,0 1 0 0 0,0-1 0 0 0,1 1 0 0 0,-1-1 0 0 0,0 1 0 0 0,1-1 0 0 0,-1 1 0 0 0,0-1 0 0 0,1 0 0 0 0,-1 1 0 0 0,0-1 0 0 0,2 1 0 0 0,10 8 0 0 0,-8-2 0 0 0,-2-1-64 0 0,-2-4-273 0 0,0-2-138 0 0,0 0-33 0 0,0 0-72 0 0,0 0 390 0 0,-1 0 0 0 0,1 1 0 0 0,-1-1-1 0 0,0 0 1 0 0,0 1 0 0 0,1-1 0 0 0,-1 0 0 0 0,0 1 0 0 0,1-1 0 0 0,-1 0-1 0 0,0 0 1 0 0,0 0 0 0 0,1 0 0 0 0,-1 0 0 0 0,0 0 0 0 0,0 0 0 0 0,0 0-1 0 0,-5 0-4346 0 0,6 0 2677 0 0,-1 0-5852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21191 0 0,'0'0'480'0'0,"0"0"67"0"0,0 0 31 0 0,0 0-56 0 0,0 0-269 0 0,0 0 138 0 0,0 0 97 0 0,0 0 21 0 0,0 0-66 0 0,-1 2-294 0 0,-23 39-63 0 0,-48 74 1876 0 0,-33 45-2775 0 0,99-152 456 0 0,0-1-1135 0 0,3-1-5566 0 0,0 1-654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6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17503 0 0,'0'0'399'0'0,"12"-12"1106"0"0,1-3-1181 0 0,-6 8 4406 0 0,-6 16-2704 0 0,-3 1-1830 0 0,0 1 1 0 0,0-1-1 0 0,-1 1 0 0 0,-7 13 0 0 0,2 0-49 0 0,4-11-497 0 0,0 0 0 0 0,1 1 0 0 0,1-1 0 0 0,0 1 0 0 0,0 20 0 0 0,2-33-1223 0 0,0-1-379 0 0,0 0-80 0 0,0 0-15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215 103 10135 0 0,'0'0'231'0'0,"0"0"29"0"0,0 0 19 0 0,2-1-41 0 0,8-4-44 0 0,-9 4 48 0 0,0 0 0 0 0,0 0 1 0 0,0 0-1 0 0,0 0 0 0 0,-1 0 1 0 0,1-1-1 0 0,0 1 1 0 0,0 0-1 0 0,-1-1 0 0 0,1 1 1 0 0,-1-1-1 0 0,0 1 0 0 0,1 0 1 0 0,-1-1-1 0 0,0 1 1 0 0,0-1-1 0 0,0-2 0 0 0,1-6 1047 0 0,-1 0 0 0 0,1 0 0 0 0,3-13 0 0 0,-3 22-777 0 0,-1 1 0 0 0,0-1 257 0 0,0-4-735 0 0,1-4 2906 0 0,-1 8-2552 0 0,0 1 100 0 0,0 0 21 0 0,0 0-66 0 0,0 2-433 0 0,0-1 1 0 0,-1 1-1 0 0,1 0 1 0 0,0-1-1 0 0,-1 1 0 0 0,0 0 1 0 0,1-1-1 0 0,-1 1 1 0 0,0-1-1 0 0,0 1 1 0 0,0-1-1 0 0,0 1 1 0 0,0-1-1 0 0,0 0 0 0 0,-2 2 1 0 0,-6 10-13 0 0,-75 171 2 0 0,-16 61 2048 0 0,72-152-2048 0 0,24-79 0 0 0,2 0 0 0 0,-1 1 0 0 0,2-1 0 0 0,0 25 0 0 0,1-36 0 0 0,4 12 0 0 0,-1-7 0 0 0,-3-7 0 0 0,0-1 0 0 0,0 1 0 0 0,0 0 0 0 0,1 0 0 0 0,-1-1 0 0 0,0 1 0 0 0,1 0 0 0 0,-1-1 0 0 0,1 1 0 0 0,-1 0 0 0 0,0-1 0 0 0,1 1 0 0 0,-1-1 0 0 0,1 1 0 0 0,0-1 0 0 0,-1 1 0 0 0,1-1 0 0 0,-1 1 0 0 0,2 0 0 0 0,1 0 0 0 0,-3-1 0 0 0,1 1 0 0 0,0 0 0 0 0,-1 0 0 0 0,1 0 0 0 0,0 0 0 0 0,0 0 0 0 0,0-1 0 0 0,-1 1 0 0 0,1 0 0 0 0,0-1 0 0 0,0 1 0 0 0,0 0 0 0 0,0-1 0 0 0,0 1 0 0 0,1-1 0 0 0,-1 0 0 0 0,0 1 0 0 0,0-1 0 0 0,0 0 0 0 0,0 0 0 0 0,0 0 0 0 0,0 0 0 0 0,1 0 0 0 0,-1 0 0 0 0,0 0 0 0 0,0 0 0 0 0,0 0 0 0 0,2-1 0 0 0,1 1 0 0 0,4-2 0 0 0,-2 0-64 0 0,-4 2-273 0 0,1-18-6842 0 0,-3 8-1009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292 102 19351 0 0,'0'0'439'0'0,"4"-7"596"0"0,-1 0-850 0 0,0 0 1 0 0,-1 0 0 0 0,0-1 0 0 0,-1 1 0 0 0,0 0 0 0 0,1-11 0 0 0,-1-8 6103 0 0,-2 25-5402 0 0,1 1-877 0 0,0-1 0 0 0,0 1 0 0 0,-1-1 0 0 0,1 1 0 0 0,0-1 0 0 0,-1 1-1 0 0,1 0 1 0 0,-1-1 0 0 0,1 1 0 0 0,-1 0 0 0 0,1-1 0 0 0,0 1 0 0 0,-1 0 0 0 0,1 0 0 0 0,-1 0 0 0 0,1-1 0 0 0,-1 1 0 0 0,1 0 0 0 0,-1 0 0 0 0,1 0 0 0 0,-1 0 0 0 0,1 0 0 0 0,-1 0 0 0 0,1 0 0 0 0,-1 0 0 0 0,0 0 0 0 0,1 0 0 0 0,-1 0 0 0 0,1 0 0 0 0,-1 0 0 0 0,1 0 0 0 0,-1 1 0 0 0,0-1 0 0 0,1 0-12 0 0,-4 2 2 0 0,-1-1 0 0 0,1 1 0 0 0,0 0 0 0 0,0 0 0 0 0,0 0 0 0 0,0 1 0 0 0,0-1 0 0 0,0 1 0 0 0,1 0 0 0 0,-1 0 0 0 0,1 0 0 0 0,-4 5 0 0 0,-3 2 0 0 0,4-3 0 0 0,1 0 0 0 0,-1 0 0 0 0,1 0 0 0 0,1 1 0 0 0,-6 11 0 0 0,-5 7 0 0 0,13-23 0 0 0,1 1 0 0 0,-1-1 0 0 0,1 0 0 0 0,0 1 0 0 0,-1-1 0 0 0,1 1 0 0 0,1-1 0 0 0,-1 1 0 0 0,1 0 0 0 0,-1-1 0 0 0,1 1 0 0 0,0 0 0 0 0,0-1 0 0 0,2 8 0 0 0,-1-4 0 0 0,1-1 0 0 0,0 1 0 0 0,0 0 0 0 0,1-1 0 0 0,0 1 0 0 0,6 10 0 0 0,3 0 0 0 0,-5-6 0 0 0,0 0 0 0 0,-1 0 0 0 0,5 14 0 0 0,-3-8 0 0 0,-6-13 0 0 0,4 22 0 0 0,-4-23 0 0 0,-1 12 0 0 0,-1-14 0 0 0,0 1 0 0 0,0-1 0 0 0,0 1 0 0 0,0-1 0 0 0,0 1 0 0 0,0-1 0 0 0,0 1 0 0 0,-1-1 0 0 0,1 1 0 0 0,0-1 0 0 0,-1 0 0 0 0,1 1 0 0 0,-1-1 0 0 0,-1 2 0 0 0,0 2 0 0 0,-2 4 0 0 0,4-8 0 0 0,0 0 0 0 0,0 0 0 0 0,-1 0 0 0 0,1 0 0 0 0,0 0 0 0 0,-1-1 0 0 0,1 1 0 0 0,-1 0 0 0 0,1 0 0 0 0,-1-1 0 0 0,1 1 0 0 0,-1 0 0 0 0,1-1 0 0 0,-1 1 0 0 0,0 0 0 0 0,0-1 0 0 0,1 1 0 0 0,-1-1 0 0 0,0 1 0 0 0,0-1 0 0 0,0 1 0 0 0,1-1 0 0 0,-1 0 0 0 0,-1 1 0 0 0,-2 0 0 0 0,-12 9-194 0 0,-1-2-1 0 0,0 0 1 0 0,-1-1 0 0 0,0 0 0 0 0,0-2-1 0 0,-30 6 1 0 0,34-9-341 0 0,9-1-285 0 0,-1 0 1 0 0,1 0-1 0 0,-1-1 0 0 0,1 1 0 0 0,-1-2 1 0 0,-6 0-1 0 0,0-2-1227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15663 0 0,'0'0'719'0'0,"2"-1"-20"0"0,0 0-449 0 0,1 0 1 0 0,0-1 0 0 0,-1 2 0 0 0,1-1 0 0 0,0 0 0 0 0,-1 1-1 0 0,1-1 1 0 0,0 1 0 0 0,0 0 0 0 0,0 0 0 0 0,-1 0 0 0 0,1 0-1 0 0,0 0 1 0 0,0 1 0 0 0,-1-1 0 0 0,1 1 0 0 0,0 0 0 0 0,-1 0-1 0 0,1 0 1 0 0,0 0 0 0 0,-1 0 0 0 0,1 0 0 0 0,-1 1 0 0 0,0-1 0 0 0,3 3-1 0 0,2 2 316 0 0,-1 0 1 0 0,0 0-1 0 0,0 0 0 0 0,0 1 0 0 0,8 14 0 0 0,-4-4-254 0 0,-2 0 1 0 0,1 1-1 0 0,-2 0 0 0 0,-1 0 1 0 0,0 1-1 0 0,-1 0 0 0 0,4 31 1 0 0,-6-25-116 0 0,-1 0 0 0 0,-1 0 0 0 0,-2 0 0 0 0,0 0 0 0 0,-9 41 0 0 0,6-47-68 0 0,-1 0 0 0 0,-1 0 0 0 0,-1-1 0 0 0,-1 0 0 0 0,0 0-1 0 0,-1-1 1 0 0,-20 29 0 0 0,-38 46-129 0 0,61-86 0 0 0,5-5-226 0 0,0-1 1 0 0,0 1-1 0 0,1-1 0 0 0,-1 0 1 0 0,0 1-1 0 0,0-1 0 0 0,0 0 0 0 0,0 0 1 0 0,1 1-1 0 0,-1-1 0 0 0,0 0 1 0 0,0 0-1 0 0,0 0 0 0 0,0 0 0 0 0,0 0 1 0 0,1 0-1 0 0,-1 0 0 0 0,0 0 1 0 0,0-1-1 0 0,0 1 0 0 0,0 0 1 0 0,0 0-1 0 0,1-1 0 0 0,-1 1 0 0 0,0 0 1 0 0,0-1-1 0 0,1 1 0 0 0,-1-1 1 0 0,0 1-1 0 0,0-1 0 0 0,1 0 1 0 0,-1 1-1 0 0,1-1 0 0 0,-1 1 0 0 0,0-1 1 0 0,1 0-1 0 0,-1 0 0 0 0,1 1 1 0 0,0-1-1 0 0,-1 0 0 0 0,1 0 1 0 0,-1-1-1 0 0,-1-5-1821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24879 0 0,'0'0'564'0'0,"0"0"83"0"0,0 0 34 0 0,0 0-76 0 0,0 0-323 0 0,2-1 116 0 0,6-3-97 0 0,0 0-1 0 0,1 0 1 0 0,-1 1-1 0 0,1 0 1 0 0,17-3-1 0 0,51-4 633 0 0,-28 5-30 0 0,76-11-887 0 0,-106 13-16 0 0,-9 2 0 0 0,-1 0 0 0 0,17 0 0 0 0,-19 2-133 0 0,-5-1-563 0 0,-2 0-258 0 0,0 0-1194 0 0,-2 0-4789 0 0,-4 0-2051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21191 0 0,'0'0'969'0'0,"0"0"-18"0"0,2-1-468 0 0,205-60 6506 0 0,-181 53-6456 0 0,41-7 0 0 0,-47 11-471 0 0,-10 3-62 0 0,-2 0-133 0 0,-28 9-2527 0 0,6-5 1637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10135 0 0,'0'0'231'0'0,"0"0"29"0"0,0 0 19 0 0,0 0 105 0 0,0 0 410 0 0,0 0 184 0 0,0 0 40 0 0,0 0-63 0 0,0 0-290 0 0,8-6 1847 0 0,17-21 759 0 0,-16 16-2592 0 0,1 0 0 0 0,18-15 0 0 0,8 0-204 0 0,-19 14 150 0 0,-1 0 0 0 0,0 0 1 0 0,13-16-1 0 0,-7 2-110 0 0,-15 16-313 0 0,1 1-1 0 0,13-14 1 0 0,12-8-202 0 0,-2-1 0 0 0,37-51 0 0 0,-64 78 0 0 0,-2 2 0 0 0,0 1 0 0 0,0 0 0 0 0,-1-1 0 0 0,1 1 0 0 0,-1-1 0 0 0,0 0 0 0 0,1 1 0 0 0,-1-1 0 0 0,0 0 0 0 0,-1 0 0 0 0,2-4 0 0 0,-2 6 0 0 0,0 0 0 0 0,0 0 0 0 0,0 1 0 0 0,0-1 0 0 0,0 0 0 0 0,0 0 0 0 0,0 1 0 0 0,0-1 0 0 0,0 0 0 0 0,-1 0 0 0 0,1 1 0 0 0,0-1 0 0 0,0 0 0 0 0,-1 1 0 0 0,1-1 0 0 0,-1 0 0 0 0,1 1 0 0 0,0-1 0 0 0,-1 1 0 0 0,1-1 0 0 0,-1 0 0 0 0,1 1 0 0 0,-1-1 0 0 0,0 1 0 0 0,1 0 0 0 0,-1-1 0 0 0,1 1 0 0 0,-1-1 0 0 0,0 1 0 0 0,0 0 0 0 0,0-1 0 0 0,-14-3 0 0 0,10 3 0 0 0,0 1 0 0 0,0-1 0 0 0,0 1 0 0 0,0 0 0 0 0,-1 1 0 0 0,1-1 0 0 0,0 1 0 0 0,0 0 0 0 0,-9 3 0 0 0,2 1 0 0 0,1-1 0 0 0,0 1 0 0 0,-11 7 0 0 0,10-4 0 0 0,1-1 0 0 0,0 2 0 0 0,-11 9 0 0 0,18-14 0 0 0,0 0 0 0 0,0 1 0 0 0,0-1 0 0 0,0 1 0 0 0,1 0 0 0 0,0 0 0 0 0,0 0 0 0 0,0 0 0 0 0,-3 10 0 0 0,5-6 0 0 0,0 0 0 0 0,0-1 0 0 0,1 1 0 0 0,0 0 0 0 0,1 0 0 0 0,1 10 0 0 0,-1-6 0 0 0,1 5 0 0 0,1 0 0 0 0,1 0 0 0 0,1-1 0 0 0,0 1 0 0 0,1-1 0 0 0,1 0 0 0 0,0 0 0 0 0,1-1 0 0 0,1 0 0 0 0,16 21 0 0 0,-23-33 0 0 0,0 0 0 0 0,13 4 0 0 0,-11-6 0 0 0,1 0 0 0 0,0 0 0 0 0,0-1 0 0 0,0 1 0 0 0,0-1 0 0 0,0-1 0 0 0,0 1 0 0 0,0-1 0 0 0,1 0 0 0 0,-1 0 0 0 0,0 0 0 0 0,0-1 0 0 0,6-1 0 0 0,3-1 0 0 0,0-1 0 0 0,0-1 0 0 0,18-8 0 0 0,-25 10-400 0 0,-1-1-1 0 0,0 0 0 0 0,0 0 1 0 0,0 0-1 0 0,9-10 1 0 0,-10 10-383 0 0,-1-1 0 0 0,0 1 0 0 0,-1-1 0 0 0,1 0 0 0 0,-1 0 0 0 0,0 0 0 0 0,3-9 1 0 0,-1 2-7376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11975 0 0,'0'0'547'0'0,"0"0"-11"0"0,3-8 2421 0 0,3 1-1176 0 0,-2 3-910 0 0,-1 1-1 0 0,0-1 1 0 0,1 1-1 0 0,0 0 1 0 0,0 0-1 0 0,5-3 1 0 0,-8 5-326 0 0,-1 1-29 0 0,2 0-72 0 0,20-5-200 0 0,-20 5 127 0 0,14 12 1069 0 0,-10-5-1421 0 0,1 0 1 0 0,-1 1-1 0 0,-1 0 1 0 0,0 0-1 0 0,0 1 1 0 0,0 0-1 0 0,3 9 1 0 0,8 15 432 0 0,5 9 350 0 0,22 63 1 0 0,-37-89-803 0 0,-1 0 0 0 0,-1 0 0 0 0,0 1 0 0 0,-2-1 0 0 0,3 27 0 0 0,-6-33 0 0 0,1-9 0 0 0,0-1 0 0 0,0 1 0 0 0,0 0 0 0 0,-1-1 0 0 0,1 1 0 0 0,0 0 0 0 0,0-1 0 0 0,0 1 0 0 0,0 0 0 0 0,-1-1 0 0 0,1 1 0 0 0,0 0 0 0 0,-1-1 0 0 0,1 1 0 0 0,-1-1 0 0 0,1 1 0 0 0,0-1 0 0 0,-1 1 0 0 0,1-1 0 0 0,-1 1 0 0 0,0-1 0 0 0,1 1 0 0 0,-1-1 0 0 0,-1 2 0 0 0,1-1-102 0 0,0 0 0 0 0,0 0 0 0 0,0 1 0 0 0,0-1 0 0 0,-1 0 0 0 0,1 0 0 0 0,0 0 0 0 0,0-1 0 0 0,-1 1 0 0 0,1 0 0 0 0,0 0 0 0 0,-1-1 0 0 0,1 1 0 0 0,-1-1 1 0 0,1 1-1 0 0,-1-1 0 0 0,1 1 0 0 0,-1-1 0 0 0,1 0 0 0 0,-1 0 0 0 0,1 0 0 0 0,-1 0 0 0 0,1 0 0 0 0,-1 0 0 0 0,1 0 0 0 0,-1-1 0 0 0,1 1 0 0 0,-1 0 0 0 0,1-1 0 0 0,-1 1 0 0 0,1-1 0 0 0,-1 0 0 0 0,-1 0 0 0 0,-1-2-651 0 0,0 1 0 0 0,0-1 0 0 0,0 0 0 0 0,0-1 0 0 0,1 1-1 0 0,-1 0 1 0 0,-5-9 0 0 0,3 3-6755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24879 0 0,'0'0'564'0'0,"0"0"83"0"0,0 0 34 0 0,0 0-76 0 0,-14 11 1074 0 0,-24 19-1071 0 0,18-12-608 0 0,9-9 0 0 0,1 0 0 0 0,0 1 0 0 0,0 0 0 0 0,-14 21 0 0 0,-39 53 0 0 0,60-82 0 0 0,-2 15 0 0 0,4-16 0 0 0,1 0 0 0 0,0 1 0 0 0,-1-1 0 0 0,1 0 0 0 0,0 0 0 0 0,0 1 0 0 0,0-1 0 0 0,0 0 0 0 0,0 0 0 0 0,1 1 0 0 0,-1-1 0 0 0,0 0 0 0 0,1 2 0 0 0,5 5 0 0 0,-3-6 0 0 0,0 0 0 0 0,0 0 0 0 0,1 0 0 0 0,-1 0 0 0 0,0-1 0 0 0,1 1 0 0 0,-1-1 0 0 0,1 0 0 0 0,4 1 0 0 0,36 5 0 0 0,-29-5 0 0 0,-11-2 0 0 0,5 1 0 0 0,0 1 0 0 0,-1-1 0 0 0,1 1 0 0 0,14 6 0 0 0,-14-3 0 0 0,-5 3 0 0 0,-3-7 0 0 0,-1 1 0 0 0,0-1 0 0 0,0 1 0 0 0,0-1 0 0 0,0 1 0 0 0,0-1 0 0 0,0 1 0 0 0,-1-1 0 0 0,1 1 0 0 0,-1-1 0 0 0,1 1 0 0 0,-1-1 0 0 0,1 1 0 0 0,-1-1 0 0 0,0 0 0 0 0,1 1 0 0 0,-1-1 0 0 0,0 0 0 0 0,0 1 0 0 0,0-1 0 0 0,0 0 0 0 0,0 0 0 0 0,-2 1 0 0 0,-4 4 0 0 0,0 0 0 0 0,-14 8 0 0 0,16-10 0 0 0,-168 98-1252 0 0,149-87-163 0 0,4-1-1671 0 0,7-6-2535 0 0,-1-1-2285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52 225 21191 0 0,'-4'-5'1920'0'0,"4"-2"-1581"0"0,19-62 3655 0 0,-8 28-1869 0 0,19-50 0 0 0,-27 83-2108 0 0,-3 8-17 0 0,-1 0 0 0 0,1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0,0-1 0 0 0,0 1 0 0 0,0 0 0 0 0,0 0 0 0 0,0 0 0 0 0,-1 0 0 0 0,1 0 0 0 0,0 0 0 0 0,0 0 0 0 0,0 0 0 0 0,0 0 0 0 0,0 0 0 0 0,0-1 0 0 0,0 1 0 0 0,0 0 0 0 0,0 0 0 0 0,0 0 0 0 0,0 0 0 0 0,0 0 0 0 0,0 0 0 0 0,0 0 0 0 0,0 0 0 0 0,0 0 0 0 0,0-1 0 0 0,0 1 0 0 0,0 0 0 0 0,0 0 0 0 0,0 0 0 0 0,0 0 0 0 0,0 0 0 0 0,1 0 0 0 0,-1 0 0 0 0,-5 3 0 0 0,-3 7 0 0 0,0 0 0 0 0,1 1 0 0 0,1-1 0 0 0,-11 23 0 0 0,-15 50 0 0 0,31-79 0 0 0,-6 16 0 0 0,-7 35 0 0 0,13-50 0 0 0,1 0 0 0 0,-1 1 0 0 0,1-1 0 0 0,0 0 0 0 0,0 0 0 0 0,0 1 0 0 0,1-1 0 0 0,0 0 0 0 0,0 0 0 0 0,0 1 0 0 0,0-1 0 0 0,4 6 0 0 0,-5-10 0 0 0,1 0 0 0 0,-1 1 0 0 0,1-1 0 0 0,0 0 0 0 0,0 1 0 0 0,0-1 0 0 0,0 0 0 0 0,0 0 0 0 0,0 1 0 0 0,0-1 0 0 0,0 0 0 0 0,0 0 0 0 0,1 0 0 0 0,-1-1 0 0 0,0 1 0 0 0,1 0 0 0 0,-1 0 0 0 0,0-1 0 0 0,1 1 0 0 0,-1-1 0 0 0,1 1 0 0 0,-1-1 0 0 0,1 0 0 0 0,-1 1 0 0 0,1-1 0 0 0,-1 0 0 0 0,1 0 0 0 0,0 0 0 0 0,-1 0 0 0 0,1 0 0 0 0,-1-1 0 0 0,1 1 0 0 0,-1 0 0 0 0,1-1 0 0 0,1 0 0 0 0,1 0 0 0 0,10-2 0 0 0,-1-1 0 0 0,1-1 0 0 0,-1 0 0 0 0,0-1 0 0 0,0-1 0 0 0,-1 0 0 0 0,0 0 0 0 0,20-16 0 0 0,1-6 0 0 0,43-48 0 0 0,-62 63 0 0 0,10-17 0 0 0,-36 44 0 0 0,-22 28 0 0 0,26-30 0 0 0,1 0 0 0 0,1 0 0 0 0,0 1 0 0 0,0 0 0 0 0,1 0 0 0 0,0 0 0 0 0,1 0 0 0 0,1 1 0 0 0,-2 14 0 0 0,4-26 0 0 0,1-1 0 0 0,0 1 0 0 0,0-1 0 0 0,0 1 0 0 0,0-1 0 0 0,0 1 0 0 0,0-1 0 0 0,1 1 0 0 0,-1-1 0 0 0,0 1 0 0 0,0-1 0 0 0,0 1 0 0 0,0-1 0 0 0,0 1 0 0 0,1-1 0 0 0,-1 1 0 0 0,0-1 0 0 0,1 1 0 0 0,-1-1 0 0 0,0 0 0 0 0,0 1 0 0 0,1-1 0 0 0,-1 1 0 0 0,1-1 0 0 0,-1 0 0 0 0,0 0 0 0 0,1 1 0 0 0,-1-1 0 0 0,1 0 0 0 0,-1 0 0 0 0,1 1 0 0 0,-1-1 0 0 0,1 0 0 0 0,-1 0 0 0 0,1 0 0 0 0,-1 0 0 0 0,1 0 0 0 0,-1 0 0 0 0,1 1 0 0 0,-1-1 0 0 0,1 0 0 0 0,-1-1 0 0 0,1 1 0 0 0,0 0 0 0 0,-1 0 0 0 0,9-1 0 0 0,-1-1 0 0 0,1 0 0 0 0,-1 0 0 0 0,1-1 0 0 0,-1 0 0 0 0,0-1 0 0 0,15-8 0 0 0,-14 7 0 0 0,27-14 0 0 0,-6 5 0 0 0,-1-1 0 0 0,-1-2 0 0 0,38-29 0 0 0,19-22 0 0 0,-92 82 0 0 0,1 1 0 0 0,-10 30 0 0 0,13-33 0 0 0,0 0 0 0 0,0 0 0 0 0,2 0 0 0 0,-1 0 0 0 0,1 22 0 0 0,2-32 0 0 0,-1 0 0 0 0,1 0 0 0 0,-1-1 0 0 0,1 1 0 0 0,-1 0 0 0 0,1 0 0 0 0,0 0 0 0 0,0-1 0 0 0,0 1 0 0 0,0 0 0 0 0,0-1 0 0 0,3 3 0 0 0,3 1 0 0 0,-3-5-205 0 0,0 0 0 0 0,0 0 0 0 0,0 0 0 0 0,0 0 0 0 0,0 0 0 0 0,0-1 0 0 0,0 1 0 0 0,0-1 0 0 0,0 0 0 0 0,0-1 0 0 0,6-2 0 0 0,-2 0-524 0 0,0 0 0 0 0,0 0 0 0 0,-1-1 0 0 0,10-7 0 0 0,-8 4-273 0 0,-1 1 1 0 0,0-2-1 0 0,0 1 0 0 0,8-12 1 0 0,4-14-1558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 15663 0 0,'0'0'719'0'0,"0"0"-20"0"0,6-5 61 0 0,-4 5 6350 0 0,-4 4-7037 0 0,0 1 0 0 0,0-1 0 0 0,0 0-1 0 0,-1 1 1 0 0,1-1 0 0 0,-1 0 0 0 0,0 0 0 0 0,0-1-1 0 0,-4 4 1 0 0,-12 17 746 0 0,-4 8-275 0 0,-32 32 1 0 0,44-52-517 0 0,-9 9-28 0 0,14-16 0 0 0,0 1 0 0 0,0 0 0 0 0,1 0 0 0 0,-6 9 0 0 0,0 5-6249 0 0,11-20 4714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13823 0 0,'0'0'315'0'0,"-5"-2"115"0"0,4 3 3127 0 0,0-1 3868 0 0,-11 23-6965 0 0,10-17-429 0 0,-10 29 363 0 0,-1-2-1 0 0,-2 1 1 0 0,-24 39-1 0 0,-3 1-393 0 0,12-19 0 0 0,27-49 0 0 0,1 0 0 0 0,-1 0 0 0 0,1 0 0 0 0,0 0 0 0 0,1 1 0 0 0,-1-1 0 0 0,1 0 0 0 0,1 1 0 0 0,-1-1 0 0 0,1 1 0 0 0,0-1 0 0 0,1 11 0 0 0,1-8 0 0 0,-2-8 0 0 0,0-1 0 0 0,1 1 0 0 0,-1 0 0 0 0,0 0 0 0 0,0 0 0 0 0,1-1 0 0 0,-1 1 0 0 0,0 0 0 0 0,1 0 0 0 0,-1-1 0 0 0,1 1 0 0 0,-1 0 0 0 0,1-1 0 0 0,-1 1 0 0 0,1-1 0 0 0,0 1 0 0 0,-1 0 0 0 0,1-1 0 0 0,0 0 0 0 0,-1 1 0 0 0,1-1 0 0 0,0 1 0 0 0,-1-1 0 0 0,1 0 0 0 0,0 1 0 0 0,0-1 0 0 0,0 0 0 0 0,-1 0 0 0 0,1 0 0 0 0,1 1 0 0 0,1-1 0 0 0,4 1-383 0 0,1 1 0 0 0,-1-2-1 0 0,1 1 1 0 0,-1-1 0 0 0,1 0 0 0 0,-1-1 0 0 0,1 0-1 0 0,11-2 1 0 0,-16 2 171 0 0,1 0 0 0 0,-1 0 0 0 0,0 0 0 0 0,0 0-1 0 0,0-1 1 0 0,0 1 0 0 0,0-1 0 0 0,0 0 0 0 0,0 0 0 0 0,0 0 0 0 0,0 0 0 0 0,-1 0-1 0 0,1 0 1 0 0,-1-1 0 0 0,0 0 0 0 0,0 1 0 0 0,0-1 0 0 0,0 0 0 0 0,0 0-1 0 0,0 0 1 0 0,0-3 0 0 0,-1 4-162 0 0,-1 0-1 0 0,1 0 0 0 0,-1 0 0 0 0,0 0 1 0 0,0 1-1 0 0,0-1 0 0 0,0 0 1 0 0,0 0-1 0 0,0 0 0 0 0,-1-2 1 0 0,0-3-550 0 0,-1-14-1635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0,'0'0'356'0'0,"0"0"50"0"0,0 0 20 0 0,0 0-42 0 0,0 0-112 0 0,12 0 2446 0 0,65-12-1050 0 0,-34 5 169 0 0,75-4 0 0 0,-114 11-2092 0 0,1 1 1 0 0,-1-1-1 0 0,1 1 0 0 0,-1-1 1 0 0,1 2-1 0 0,7 2 0 0 0,-11-4-1619 0 0,-1 0-3643 0 0,0 0-1565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 11975 0 0,'0'0'267'0'0,"0"0"42"0"0,0 0 17 0 0,0 0-28 0 0,0 0 12 0 0,0 0 778 0 0,0 0 356 0 0,0 0 76 0 0,6-5 367 0 0,-4 5 3640 0 0,-6 74-4911 0 0,3-67-584 0 0,-1 0 0 0 0,0 0-1 0 0,0 0 1 0 0,0 0 0 0 0,-1 0 0 0 0,0-1 0 0 0,-8 13-1 0 0,1-1 158 0 0,-61 112 302 0 0,-10 19 248 0 0,68-121-645 0 0,1 1 0 0 0,1 0-1 0 0,-9 44 1 0 0,16-58-94 0 0,1 1 0 0 0,1 0 0 0 0,1 0 0 0 0,0 0 0 0 0,1 18 0 0 0,0-31 0 0 0,0 1 0 0 0,1-1 0 0 0,0 1 0 0 0,-1-1 0 0 0,1 0 0 0 0,0 1 0 0 0,0-1 0 0 0,1 0 0 0 0,-1 0 0 0 0,1 0 0 0 0,0 0 0 0 0,-1 0 0 0 0,1 0 0 0 0,0 0 0 0 0,1-1 0 0 0,-1 1 0 0 0,0-1 0 0 0,1 1 0 0 0,0-1 0 0 0,-1 0 0 0 0,1 0 0 0 0,0 0 0 0 0,0-1 0 0 0,0 1 0 0 0,0 0 0 0 0,0-1 0 0 0,1 0 0 0 0,-1 0 0 0 0,0 0 0 0 0,5 0 0 0 0,0 0-330 0 0,-1 0 0 0 0,0-1 0 0 0,1 0 0 0 0,-1-1 0 0 0,0 1 0 0 0,15-4 0 0 0,-17 2-1 0 0,1 1-1 0 0,-1-1 1 0 0,0 0-1 0 0,0 0 1 0 0,0 0-1 0 0,0-1 1 0 0,-1 1-1 0 0,1-1 0 0 0,7-7 1 0 0,-11 9-1701 0 0,-1 1-15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1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15663 0 0,'0'0'356'0'0,"0"0"50"0"0,0 0 20 0 0,0 0-42 0 0,1-1-250 0 0,8-5 520 0 0,0-1 1 0 0,0 0-1 0 0,10-11 1 0 0,17-15 2261 0 0,-31 28-2525 0 0,1 0 0 0 0,-1-1-1 0 0,0 1 1 0 0,0-1 0 0 0,7-13 0 0 0,14-16 1360 0 0,-23 32-1692 0 0,0 0 0 0 0,-1 0 0 0 0,1-1-1 0 0,-1 1 1 0 0,1-1 0 0 0,-1 1 0 0 0,0-1 0 0 0,0 0-1 0 0,-1 0 1 0 0,1 0 0 0 0,-1 0 0 0 0,0 0 0 0 0,0-1 0 0 0,0 1-1 0 0,-1 0 1 0 0,1 0 0 0 0,-1-8 0 0 0,-2 6 721 0 0,0 3-120 0 0,2 3-655 0 0,-1-1 0 0 0,1 1 0 0 0,-1-1 0 0 0,1 1 0 0 0,-1-1 0 0 0,1 1 1 0 0,0 0-1 0 0,-1-1 0 0 0,1 1 0 0 0,-1 0 0 0 0,1 0 0 0 0,-1-1 0 0 0,0 1 0 0 0,1 0 1 0 0,-1 0-1 0 0,1 0 0 0 0,-1 0 0 0 0,1-1 0 0 0,-1 1 0 0 0,0 0 0 0 0,1 0 0 0 0,-1 0 0 0 0,1 0 1 0 0,-1 1-1 0 0,1-1 0 0 0,-1 0 0 0 0,0 0 0 0 0,1 0 0 0 0,-1 0 0 0 0,0 1 0 0 0,-9 3 2 0 0,4-1-7 0 0,0 1 0 0 0,0 1 0 0 0,0-1 0 0 0,0 1 0 0 0,1 0 0 0 0,-1 0 0 0 0,1 0 0 0 0,0 1 0 0 0,1 0 0 0 0,0 0 0 0 0,-4 7 0 0 0,2-2 0 0 0,0 0 0 0 0,1 1 0 0 0,0 0 0 0 0,1 0 0 0 0,-4 20 0 0 0,6-24 0 0 0,1-1 0 0 0,1 1 0 0 0,0-1 0 0 0,0 0 0 0 0,0 1 0 0 0,1-1 0 0 0,0 1 0 0 0,0-1 0 0 0,0 0 0 0 0,1 1 0 0 0,1-1 0 0 0,-1 0 0 0 0,1 0 0 0 0,5 8 0 0 0,-8-14 0 0 0,3 4 0 0 0,9 0 0 0 0,-7-4 0 0 0,-1 0 0 0 0,0 0 0 0 0,1 0 0 0 0,-1 0 0 0 0,0 0 0 0 0,1-1 0 0 0,-1 0 0 0 0,1 0 0 0 0,5-1 0 0 0,6 2 0 0 0,-13-1 0 0 0,-1 0 0 0 0,0 0 0 0 0,0 0 0 0 0,0 0 0 0 0,0 0 0 0 0,0 0 0 0 0,4-1 0 0 0,20-7 0 0 0,-14-1-2103 0 0,-11 7 1193 0 0,1 1-1 0 0,-1-1 0 0 0,0 1 1 0 0,1-1-1 0 0,-1 1 0 0 0,0-1 1 0 0,0 0-1 0 0,1-2 1 0 0,-2 3-7440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1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55 11975 0 0,'0'0'547'0'0,"0"0"-11"0"0,1-1-344 0 0,11-8-221 0 0,2-2 912 0 0,-5 4 2550 0 0,16-17 4425 0 0,-24 23-7631 0 0,-1 1 161 0 0,0 0 100 0 0,0 0 21 0 0,0 0-66 0 0,-8-1-278 0 0,4 1-165 0 0,-1 0 0 0 0,1 0 0 0 0,-1 1 0 0 0,1 0 0 0 0,0-1 0 0 0,-1 2 0 0 0,1-1 0 0 0,0 0 0 0 0,0 1 0 0 0,0 0 0 0 0,-4 2 0 0 0,-7 5 0 0 0,-19 15 0 0 0,27-19 0 0 0,2-2 97 0 0,1 0 0 0 0,0 0 0 0 0,0 0 0 0 0,0 1 0 0 0,0 0-1 0 0,0 0 1 0 0,1 0 0 0 0,-1 0 0 0 0,1 0 0 0 0,0 1 0 0 0,-2 5 0 0 0,4-8-597 0 0,1-1 464 0 0,0 0 0 0 0,-1 1 1 0 0,1-1-1 0 0,0 1 0 0 0,0-1 1 0 0,1 1-1 0 0,-1-1 0 0 0,0 0 1 0 0,0 1-1 0 0,1-1 0 0 0,-1 1 0 0 0,1-1 1 0 0,-1 0-1 0 0,1 1 0 0 0,0-1 1 0 0,0 2-1 0 0,2 0 36 0 0,-2-2 0 0 0,0 0 0 0 0,0 0 0 0 0,0 0 0 0 0,1 0 0 0 0,-1 0 0 0 0,1 0 0 0 0,-1-1 0 0 0,1 1 0 0 0,-1 0 0 0 0,1-1 0 0 0,-1 1 0 0 0,1-1 0 0 0,-1 1 0 0 0,4-1 0 0 0,20 8 146 0 0,-7-3 324 0 0,22 9 0 0 0,-35-12-403 0 0,0 0 1 0 0,0 1-1 0 0,-1-1 0 0 0,1 1 0 0 0,-1 0 1 0 0,0 1-1 0 0,0-1 0 0 0,0 1 0 0 0,4 4 1 0 0,-7-6-142 0 0,0 0 1 0 0,1 1-1 0 0,-1-1 0 0 0,-1 0 1 0 0,1 0-1 0 0,0 1 1 0 0,0-1-1 0 0,-1 1 0 0 0,0-1 1 0 0,1 1-1 0 0,-1-1 1 0 0,0 0-1 0 0,0 1 0 0 0,0-1 1 0 0,-1 5-1 0 0,0 0 423 0 0,-1 1 0 0 0,1-1-1 0 0,-5 11 1 0 0,4-14-348 0 0,0 0 1 0 0,0 0-1 0 0,0 0 0 0 0,0-1 1 0 0,0 0-1 0 0,-1 1 0 0 0,0-1 1 0 0,0 0-1 0 0,1 0 0 0 0,-2 0 1 0 0,1 0-1 0 0,0-1 0 0 0,-1 1 1 0 0,-3 1-1 0 0,-3 1-2 0 0,-1 0 0 0 0,1-1 0 0 0,-22 6 0 0 0,29-10 4 0 0,-1 1 0 0 0,1-1 0 0 0,0 0 1 0 0,-1 0-1 0 0,1 0 0 0 0,-1 0 0 0 0,1 0 0 0 0,-1-1 0 0 0,1 0 1 0 0,-1 0-1 0 0,1 0 0 0 0,0 0 0 0 0,-1 0 0 0 0,1-1 0 0 0,-3-1 0 0 0,2 1-25 0 0,-1-1-1 0 0,1 0 0 0 0,0 0 0 0 0,1 0 0 0 0,-1 0 0 0 0,0 0 0 0 0,1-1 0 0 0,0 0 0 0 0,0 1 1 0 0,-3-5-1 0 0,-13-19-3979 0 0,14 20 2469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0,'0'0'315'0'0,"0"0"45"0"0,0 0 21 0 0,0 0-49 0 0,0 0-81 0 0,0 0 481 0 0,0 0 237 0 0,0 0 45 0 0,5-8 2056 0 0,-3 5-2527 0 0,-1 2-436 0 0,-1 0-1 0 0,1 0 1 0 0,0 1-1 0 0,0-1 1 0 0,-1 0-1 0 0,1 0 1 0 0,0 0 0 0 0,0 1-1 0 0,0-1 1 0 0,0 0-1 0 0,0 1 1 0 0,0-1-1 0 0,0 1 1 0 0,0-1 0 0 0,3 0-1 0 0,9-9 351 0 0,-12 9 39 0 0,-1 1 15 0 0,0 0-68 0 0,2 0-294 0 0,12-4-61 0 0,-11 3 147 0 0,1 0 0 0 0,-1 1 0 0 0,0-1 0 0 0,1 1 0 0 0,-1 0-1 0 0,5 0 1 0 0,10 0 81 0 0,-2-3-308 0 0,4-1-6 0 0,2 0-1 0 0,-1 2 1 0 0,0 1 0 0 0,36 2-1 0 0,-48 0-134 0 0,-8-1-563 0 0,3 5-2770 0 0,-3-4-5063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1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15663 0 0,'0'0'356'0'0,"0"0"50"0"0,0 0 20 0 0,0-1-42 0 0,1-3-348 0 0,1 1-1 0 0,-1 0 0 0 0,0 0 1 0 0,1 0-1 0 0,2-5 0 0 0,2-4 760 0 0,20-64 4185 0 0,9-30-1203 0 0,-26 69-3089 0 0,-8 35-317 0 0,-1 2 117 0 0,0 0 21 0 0,0 0-66 0 0,-1 2-294 0 0,-7 17-145 0 0,1 1-1 0 0,1 0 1 0 0,1 0 0 0 0,-4 36 0 0 0,-2 1-7 0 0,2-9 3 0 0,-5 76 0 0 0,13-107 0 0 0,0-7 0 0 0,0 0 0 0 0,1 0 0 0 0,1 10 0 0 0,-1-20 0 0 0,0 0 0 0 0,1-1 0 0 0,-1 1 0 0 0,0 0 0 0 0,0 0 0 0 0,0 0 0 0 0,0-1 0 0 0,0 1 0 0 0,0 0 0 0 0,0 0 0 0 0,1 0 0 0 0,-1-1 0 0 0,0 1 0 0 0,0 0 0 0 0,0 0 0 0 0,0 0 0 0 0,1 0 0 0 0,-1 0 0 0 0,0 0 0 0 0,0-1 0 0 0,0 1 0 0 0,1 0 0 0 0,-1 0 0 0 0,0 0 0 0 0,0 0 0 0 0,0 0 0 0 0,1 0 0 0 0,-1 0 0 0 0,0 0 0 0 0,0 0 0 0 0,1 0 0 0 0,-1 0 0 0 0,0 0 0 0 0,0 0 0 0 0,1 0 0 0 0,-1 0 0 0 0,0 0 0 0 0,0 0 0 0 0,0 0 0 0 0,1 0 0 0 0,-1 0 0 0 0,0 1 0 0 0,0-1 0 0 0,0 0 0 0 0,1 0 0 0 0,-1 0 0 0 0,0 0 0 0 0,0 0 0 0 0,0 0 0 0 0,0 1 0 0 0,1-1 0 0 0,-1 0 0 0 0,0 0 0 0 0,0 0 0 0 0,0 1 0 0 0,0-1 0 0 0,0 0 0 0 0,0 0 0 0 0,0 0 0 0 0,1 1 0 0 0,-1-1 0 0 0,0 0 0 0 0,0 0 0 0 0,0 1 0 0 0,0-1 0 0 0,0 0 0 0 0,0 1 0 0 0,2-4-324 0 0,0-1 0 0 0,0 1 1 0 0,0 0-1 0 0,0-1 0 0 0,0 0 0 0 0,-1 1 0 0 0,1-1 1 0 0,-1 0-1 0 0,0 0 0 0 0,0 1 0 0 0,-1-1 0 0 0,1 0 1 0 0,-1 0-1 0 0,0 0 0 0 0,0 0 0 0 0,0 0 0 0 0,0 0 1 0 0,-1 0-1 0 0,1 0 0 0 0,-1 0 0 0 0,0 1 0 0 0,0-1 1 0 0,-1 0-1 0 0,1 0 0 0 0,-1 1 0 0 0,0-1 0 0 0,-4-5 1 0 0,-6-8-2235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0,'0'0'315'0'0,"0"0"45"0"0,0 0 21 0 0,0 0-49 0 0,2 0-220 0 0,15-4 120 0 0,-15 3 290 0 0,1 0 0 0 0,0 0 0 0 0,0 0 0 0 0,0 1 0 0 0,-1-1 0 0 0,1 1 0 0 0,0 0 0 0 0,0 0 0 0 0,0 0 0 0 0,0 0 0 0 0,0 0 0 0 0,0 1 0 0 0,0-1 0 0 0,0 1 0 0 0,-1 0 0 0 0,1 0 0 0 0,3 1 0 0 0,15 10 43 0 0,-16-10-206 0 0,0 1 0 0 0,0 0 1 0 0,0 0-1 0 0,0 0 0 0 0,-1 1 1 0 0,8 6-1 0 0,-5-1-202 0 0,0 0 1 0 0,-1 0-1 0 0,0 1 0 0 0,0 0 1 0 0,6 18-1 0 0,-2-1 187 0 0,7 30 0 0 0,-10-26-173 0 0,-2-1-1 0 0,0 1 1 0 0,-3 0 0 0 0,0-1-1 0 0,-2 1 1 0 0,-2 0 0 0 0,0 0-1 0 0,-2 0 1 0 0,-2-1 0 0 0,-1 0-1 0 0,-16 48 1 0 0,13-53-170 0 0,-14 23 0 0 0,4-8-67 0 0,20-39-271 0 0,0-1-138 0 0,0 0-33 0 0,0 0-72 0 0,0 0-285 0 0,0 0-126 0 0,-1-1-1666 0 0,-2-5-6554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10135 0 0,'0'0'231'0'0,"0"0"29"0"0,0 0 19 0 0,0 0 105 0 0,0 0 410 0 0,0-2 184 0 0,1-24 6880 0 0,1 14-6898 0 0,-2 11-448 0 0,0 1 0 0 0,0 0 0 0 0,0 0 0 0 0,0 0 0 0 0,0 0 0 0 0,0 0 0 0 0,0 0 0 0 0,1-2-89 0 0,1-1 376 0 0,6 8-381 0 0,-3 2-418 0 0,0 0 0 0 0,-1 0 0 0 0,0 0 0 0 0,0 1 0 0 0,5 13 0 0 0,3 9 0 0 0,-4-13 379 0 0,-2 1-1 0 0,-1 0 0 0 0,7 31 1 0 0,-5-15-10 0 0,-3-14-314 0 0,-2 0 0 0 0,1 39 0 0 0,1 10-55 0 0,2 1 0 0 0,-6-62 0 0 0,0 4 15 0 0,0-9-34 0 0,2 5-41 0 0,-21-36-3549 0 0,9 13-375 0 0,6 7 1937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24879 0 0,'0'0'544'0'0,"0"0"120"0"0,0 0 16 0 0,13 4 24 0 0,-5 5-568 0 0,-1-2-136 0 0,6-3 0 0 0,2 3 0 0 0,-1-1 0 0 0,3-1 0 0 0,3-4 0 0 0,2 1 0 0 0,3 0-1200 0 0,10-1-272 0 0,2 1-48 0 0,0-4-16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2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39 11975 0 0,'0'0'547'0'0,"1"-1"-11"0"0,7-14-446 0 0,1 3 5386 0 0,-1 3-1837 0 0,-7 8-2683 0 0,-1 1-285 0 0,0 0-126 0 0,0 0-29 0 0,0 0-72 0 0,-8 19-272 0 0,-1-3-37 0 0,-21 30 1 0 0,19-30 36 0 0,-15 22 363 0 0,-2-2 0 0 0,-41 42 0 0 0,59-69-542 0 0,0-1-1 0 0,0 0 1 0 0,-1 0 0 0 0,-16 8 0 0 0,10-6-90 0 0,16-9-599 0 0,1-1-258 0 0,0 0-1558 0 0,0 0-6017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98 8287 0 0,'0'0'382'0'0,"1"-2"-8"0"0,19-26 257 0 0,-16 21 681 0 0,0 0 0 0 0,-1 0 0 0 0,1-1 0 0 0,3-12 0 0 0,-7 19-788 0 0,0 1 59 0 0,1-12 3573 0 0,0 6-1355 0 0,-2 10-1532 0 0,-1 22-888 0 0,0 40 0 0 0,3-48-167 0 0,-2 0 1 0 0,0 0-1 0 0,0 0 0 0 0,-2 1 1 0 0,-5 19-1 0 0,-17 33-214 0 0,-34 70 0 0 0,57-137 0 0 0,0 1 0 0 0,0 0 0 0 0,1 0 0 0 0,-1 0 0 0 0,1 0 0 0 0,0 0 0 0 0,1 0 0 0 0,-1 0 0 0 0,1 1 0 0 0,0-1 0 0 0,1 0 0 0 0,0 6 0 0 0,4 3 0 0 0,-3-12 0 0 0,7 9 0 0 0,-4-11 0 0 0,-3 0 0 0 0,3 1 0 0 0,0-1 0 0 0,0 0 0 0 0,-1 0 0 0 0,1 0 0 0 0,0 0 0 0 0,6-2 0 0 0,9 0 0 0 0,-13 0-282 0 0,0 0 0 0 0,0 0-1 0 0,-1 0 1 0 0,1-1 0 0 0,-1 1-1 0 0,1-2 1 0 0,-1 1 0 0 0,0-1 0 0 0,0 0-1 0 0,0 0 1 0 0,-1 0 0 0 0,0-1-1 0 0,9-9 1 0 0,-13 12-28 0 0,0 0 0 0 0,0 1 1 0 0,-1-1-1 0 0,1 0 0 0 0,0 1 0 0 0,-1-1 0 0 0,1 0 0 0 0,-1 0 0 0 0,0 0 1 0 0,0 0-1 0 0,0 1 0 0 0,0-1 0 0 0,0 0 0 0 0,0 0 0 0 0,0 0 0 0 0,0 0 1 0 0,-1 1-1 0 0,0-4 0 0 0,0 2-443 0 0,-3-18-5727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3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15663 0 0,'0'0'719'0'0,"-1"1"-20"0"0,-4 1-306 0 0,3-2 371 0 0,14 3 1223 0 0,2-2-1334 0 0,1 0 1 0 0,-1-1-1 0 0,0 0 1 0 0,26-6-1 0 0,-22 4-218 0 0,147-15 1205 0 0,-74 10-4560 0 0,-91 7-5272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3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11975 0 0,'0'0'267'0'0,"0"0"42"0"0,0 0 17 0 0,2-1-28 0 0,5-1 230 0 0,1-1 0 0 0,-1 0 1 0 0,0 0-1 0 0,0-1 0 0 0,0 0 0 0 0,8-6 0 0 0,5-2 2357 0 0,-7 2-1740 0 0,0 1 1 0 0,-1-2 0 0 0,0 0 0 0 0,16-20 0 0 0,-23 26-1089 0 0,3-4 211 0 0,-1-2 0 0 0,1 1 0 0 0,-1-1 0 0 0,-1 0 0 0 0,0-1 0 0 0,-1 1 0 0 0,4-14 0 0 0,-8 22-136 0 0,0 1 0 0 0,-1-1-1 0 0,1 0 1 0 0,-1 0 0 0 0,0 0-1 0 0,0 0 1 0 0,0 0 0 0 0,0 0 0 0 0,0 0-1 0 0,-1 0 1 0 0,1 0 0 0 0,-1 0 0 0 0,0 0-1 0 0,-1-3 1 0 0,1 5-132 0 0,0 0 0 0 0,1 1 0 0 0,-1-1 0 0 0,0 1 0 0 0,1-1 0 0 0,-1 0 0 0 0,0 1 0 0 0,0 0 0 0 0,0-1 0 0 0,0 1 0 0 0,0-1 0 0 0,1 1 0 0 0,-1 0 0 0 0,0 0 0 0 0,0-1 0 0 0,0 1 0 0 0,0 0 0 0 0,0 0 0 0 0,0 0 0 0 0,0 0 0 0 0,0 0 0 0 0,0 0 0 0 0,0 0 0 0 0,0 1 0 0 0,0-1 0 0 0,1 0 0 0 0,-1 0 0 0 0,0 1 0 0 0,-1 0 0 0 0,0-1 0 0 0,-5 2 0 0 0,1 1 0 0 0,-1 0 0 0 0,1 0 0 0 0,-1 0 0 0 0,1 1 0 0 0,0 0 0 0 0,1 0 0 0 0,-1 0 0 0 0,1 1 0 0 0,-1 0 0 0 0,1 0 0 0 0,1 0 0 0 0,-1 1 0 0 0,-5 9 0 0 0,-3 4 0 0 0,2 2 0 0 0,0 0 0 0 0,-8 24 0 0 0,16-39 0 0 0,1 0 0 0 0,0 1 0 0 0,0 0 0 0 0,1-1 0 0 0,-1 1 0 0 0,2 0 0 0 0,-1 0 0 0 0,1 0 0 0 0,0 0 0 0 0,0-1 0 0 0,2 10 0 0 0,-1-12 0 0 0,0 1 0 0 0,0-1 0 0 0,1 0 0 0 0,0 0 0 0 0,-1 0 0 0 0,2 0 0 0 0,-1-1 0 0 0,0 1 0 0 0,1 0 0 0 0,-1-1 0 0 0,1 0 0 0 0,0 0 0 0 0,0 1 0 0 0,1-2 0 0 0,-1 1 0 0 0,1 0 0 0 0,-1-1 0 0 0,8 5 0 0 0,-4-5 0 0 0,-1 1 0 0 0,0-1 0 0 0,1-1 0 0 0,-1 1 0 0 0,1-1 0 0 0,-1 0 0 0 0,1 0 0 0 0,10-1 0 0 0,-2 0 0 0 0,0-1 0 0 0,26-5 0 0 0,-20 1 0 0 0,-1 0 0 0 0,-1-1 0 0 0,21-10 0 0 0,-36 14-350 0 0,-1 1 0 0 0,0-1-1 0 0,0 0 1 0 0,0 0 0 0 0,0-1 0 0 0,0 1 0 0 0,0-1-1 0 0,-1 1 1 0 0,1-1 0 0 0,-1 0 0 0 0,3-4-1 0 0,0-2-1182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3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92 15663 0 0,'0'0'356'0'0,"11"-11"860"0"0,13-26 1662 0 0,-19 30-128 0 0,-3 5-2397 0 0,-1 1-1 0 0,1-1 0 0 0,-1 0 0 0 0,1 0 1 0 0,-1 0-1 0 0,0 0 0 0 0,0 0 1 0 0,0 0-1 0 0,0-1 0 0 0,0 1 0 0 0,0 0 1 0 0,0-5-1 0 0,-3 6-290 0 0,0 0-1 0 0,0 0 0 0 0,-1 1 1 0 0,1-1-1 0 0,0 0 1 0 0,-1 1-1 0 0,1 0 1 0 0,0-1-1 0 0,-3 1 1 0 0,-1 0 21 0 0,1 1 1 0 0,0-1-1 0 0,-1 1 1 0 0,1 0-1 0 0,0 0 1 0 0,0 1-1 0 0,0 0 1 0 0,0 0-1 0 0,0 0 1 0 0,-6 3-1 0 0,0 1 89 0 0,1 1 0 0 0,0-1-1 0 0,-14 14 1 0 0,22-18-172 0 0,1 0 0 0 0,-1 1 0 0 0,0-1 0 0 0,1 1 0 0 0,-1-1 0 0 0,1 1 0 0 0,0-1 0 0 0,0 1 0 0 0,0 0 0 0 0,0 0 0 0 0,0 0 0 0 0,0 5 0 0 0,1-7 0 0 0,-1-1 0 0 0,1 1 0 0 0,0-1 0 0 0,0 1 0 0 0,-1 0 0 0 0,1-1 0 0 0,0 1 0 0 0,0 0 0 0 0,0-1 0 0 0,0 1 0 0 0,0 0 0 0 0,0-1 0 0 0,0 1 0 0 0,0 0 0 0 0,0-1 0 0 0,1 1 0 0 0,-1 0 0 0 0,0-1 0 0 0,0 1 0 0 0,1 0 0 0 0,-1-1 0 0 0,0 1 0 0 0,1 0 0 0 0,0 1 0 0 0,0 0 0 0 0,0 0 0 0 0,0 0 0 0 0,1 0 0 0 0,-1 0 0 0 0,0 0 0 0 0,1 0 0 0 0,-1 0 0 0 0,1 0 0 0 0,0-1 0 0 0,-1 1 0 0 0,1 0 0 0 0,3 1 0 0 0,27 15 0 0 0,-15-10 0 0 0,0 1 0 0 0,1-1 0 0 0,34 10 0 0 0,-34-13 0 0 0,0 1 0 0 0,-1 1 0 0 0,21 11 0 0 0,-29-12 0 0 0,0 4 0 0 0,-10-5 0 0 0,1-4 0 0 0,0 2 23 0 0,0 0 0 0 0,0 1 0 0 0,0-1-1 0 0,0 0 1 0 0,-1 0 0 0 0,1 1 0 0 0,-1-1 0 0 0,0 0 0 0 0,0 0 0 0 0,0 0-1 0 0,-1 0 1 0 0,1 0 0 0 0,-3 4 0 0 0,0-2 65 0 0,1-1 0 0 0,-1 0 0 0 0,0 0 0 0 0,0 0 0 0 0,0 0 0 0 0,-1 0 0 0 0,-5 3 0 0 0,-2 0 58 0 0,1-1 1 0 0,-1-1-1 0 0,0 0 0 0 0,0 0 0 0 0,-1-1 1 0 0,-12 3-1 0 0,16-6-528 0 0,1 0 0 0 0,0 0-1 0 0,0-1 1 0 0,-1 0 0 0 0,1 0 0 0 0,0-1 0 0 0,-11-2 0 0 0,-5-3-3175 0 0,-25-9 1 0 0,42 13 2858 0 0,-7-3-8290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88 13823 0 0,'0'0'315'0'0,"0"0"45"0"0,-1-7 353 0 0,3-14-484 0 0,4 3 3461 0 0,-2 8-2790 0 0,-3 7-711 0 0,0 1 0 0 0,0-1 1 0 0,0 1-1 0 0,0-1 0 0 0,0 1 0 0 0,1-1 0 0 0,2-3 0 0 0,-3 5 182 0 0,-1 1 117 0 0,0 0 21 0 0,1-1-66 0 0,4-3-222 0 0,-3 3 166 0 0,-2 1 101 0 0,0 0 21 0 0,0 0-66 0 0,1 1-294 0 0,0 0-148 0 0,0-1 0 0 0,0 1 0 0 0,1 0 0 0 0,-1 0 0 0 0,0 0 0 0 0,-1 0 0 0 0,1 0 0 0 0,0 0-1 0 0,0 1 1 0 0,0-1 0 0 0,-1 0 0 0 0,1 0 0 0 0,0 1 0 0 0,-1-1 0 0 0,1 0 0 0 0,-1 0 0 0 0,0 1 0 0 0,1 1 0 0 0,0 2-3 0 0,1 4 130 0 0,0 0 0 0 0,-1 0 0 0 0,0 0 0 0 0,-1 0 0 0 0,1 0 0 0 0,-2 0 0 0 0,-1 13 0 0 0,-15 62 896 0 0,11-61-1097 0 0,0 0 1 0 0,-2-1-1 0 0,-19 36 0 0 0,20-44-239 0 0,-1-1 0 0 0,-1 1 0 0 0,0-2 0 0 0,-1 0-1 0 0,0 0 1 0 0,-19 16 0 0 0,18-20-5878 0 0,0-3-1968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27 13823 0 0,'0'0'315'0'0,"0"0"45"0"0,1 0 21 0 0,5-3-97 0 0,-4 1-253 0 0,1 1 0 0 0,-1-1 0 0 0,1 1 0 0 0,-1-1 0 0 0,0 0 1 0 0,0 0-1 0 0,0 0 0 0 0,0 0 0 0 0,4-4 0 0 0,-5 4 689 0 0,-1 2 249 0 0,0 0 45 0 0,0 0-61 0 0,0 0-288 0 0,0 0-121 0 0,0 0-28 0 0,-4 3 2413 0 0,-4 8-1977 0 0,-7 17-293 0 0,-148 298-487 0 0,119-240-172 0 0,41-82 3 0 0,-2 8 6 0 0,-6 15-85 0 0,10-25-261 0 0,1-2-138 0 0,2-1 311 0 0,-1 1 1 0 0,0 0-1 0 0,0-1 0 0 0,0 1 1 0 0,0 0-1 0 0,0-1 0 0 0,1 1 0 0 0,-1-1 1 0 0,0 0-1 0 0,0 1 0 0 0,0-1 1 0 0,-1 0-1 0 0,1 0 0 0 0,0 0 0 0 0,1-1 1 0 0,12-16-3337 0 0,-13 17 3189 0 0,8-12-6511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49 13823 0 0,'-14'7'1471'0'0,"6"-4"-1124"0"0,1 0-1 0 0,0 1 1 0 0,0 0-1 0 0,0 0 1 0 0,1 1-1 0 0,-1 0 1 0 0,1 0 0 0 0,1 0-1 0 0,-1 1 1 0 0,1 0-1 0 0,-1 0 1 0 0,2 0 0 0 0,-1 1-1 0 0,1 0 1 0 0,0 0-1 0 0,0 0 1 0 0,1 0 0 0 0,-4 11-1 0 0,2-2-112 0 0,2-1 1 0 0,0 1-1 0 0,0 0 0 0 0,2 0 1 0 0,0 0-1 0 0,1 23 0 0 0,0-35-162 0 0,1 0-1 0 0,0 0 1 0 0,0-1 0 0 0,0 1-1 0 0,0 0 1 0 0,1-1-1 0 0,-1 1 1 0 0,1-1-1 0 0,0 1 1 0 0,0-1 0 0 0,0 0-1 0 0,5 6 1 0 0,-6-8-34 0 0,0-1 0 0 0,0 1 0 0 0,0 0 0 0 0,0-1 0 0 0,0 1 0 0 0,0-1 0 0 0,1 1 0 0 0,-1-1 0 0 0,0 0 0 0 0,0 1 0 0 0,1-1 0 0 0,-1 0 0 0 0,0 0 0 0 0,0 0 0 0 0,1 0 0 0 0,-1 0 0 0 0,2 0 0 0 0,21-6 395 0 0,-17 4-433 0 0,0-2 0 0 0,0 1 0 0 0,0-1 0 0 0,0 0 0 0 0,-1 0 0 0 0,9-8 0 0 0,34-34 0 0 0,-43 41 0 0 0,29-31 683 0 0,-1-2-1 0 0,45-66 1 0 0,-61 79-683 0 0,28-31 0 0 0,-39 44 1004 0 0,-6 10-307 0 0,-6 7-366 0 0,-4 8-326 0 0,0 1-1 0 0,1 1 1 0 0,-10 25-1 0 0,4-9-6 0 0,-14 33 2 0 0,3 1 0 0 0,-28 114 0 0 0,27-83 0 0 0,23-89 22 0 0,0 0-22 0 0,2 20-155 0 0,1-25-541 0 0,0-2-258 0 0,0 0-56 0 0,0 0-149 0 0,0 0-573 0 0,0 0-253 0 0,0 0-51 0 0,0 0-11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0,'0'0'803'0'0,"0"0"-18"0"0,0 0-358 0 0,0 0 341 0 0,0 0 205 0 0,0 0 40 0 0,0 0-59 0 0,0 0-289 0 0,0 0-121 0 0,0 0-28 0 0,0 0-4 0 0,0 0 0 0 0,0 0 0 0 0,2 0 0 0 0,1 2-435 0 0,1 1 0 0 0,-1-1 0 0 0,0 0 0 0 0,0 1-1 0 0,0 0 1 0 0,0 0 0 0 0,0 0 0 0 0,-1 0 0 0 0,0 0 0 0 0,1 1 0 0 0,-1-1 0 0 0,0 1 0 0 0,0-1-1 0 0,1 6 1 0 0,3 8 371 0 0,-1 0 0 0 0,4 18 0 0 0,-4-10-281 0 0,4 26-167 0 0,-8-39 0 0 0,1 1 0 0 0,0-1 0 0 0,1 0 0 0 0,8 20 0 0 0,-7-21 0 0 0,1-6 0 0 0,5 3 0 0 0,-10-8 0 0 0,1 1 0 0 0,-1 0 0 0 0,1-1 0 0 0,-1 1 0 0 0,1-1 0 0 0,0 0 0 0 0,-1 1 0 0 0,1-1 0 0 0,-1 1 0 0 0,1-1 0 0 0,0 0 0 0 0,-1 1 0 0 0,1-1 0 0 0,0 0 0 0 0,0 0 0 0 0,-1 0 0 0 0,1 0 0 0 0,0 1 0 0 0,0-1 0 0 0,-1 0 0 0 0,1 0 0 0 0,0 0 0 0 0,-1-1 0 0 0,1 1 0 0 0,0 0 0 0 0,0 0 0 0 0,-1 0 0 0 0,1 0 0 0 0,0-1 0 0 0,-1 1 0 0 0,2-1 0 0 0,0 0 0 0 0,-1 1-96 0 0,0 0 0 0 0,-1 0 0 0 0,1-1 0 0 0,0 1 0 0 0,0 0 0 0 0,0-1 0 0 0,0 1 0 0 0,0-1 0 0 0,-1 1 0 0 0,1-1 0 0 0,0 1 0 0 0,0-1 0 0 0,-1 1 0 0 0,2-2 0 0 0,-2-5-2211 0 0,0 5 1906 0 0,-1 1-1172 0 0,-3-6-2411 0 0,0 0 1937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 19351 0 0,'0'0'439'0'0,"0"0"62"0"0,0 0 33 0 0,0 0-65 0 0,4-7 208 0 0,-4 7 4950 0 0,-163 184-3808 0 0,49-59-2449 0 0,84-85-1323 0 0,29-38 962 0 0,1-2-984 0 0,0 0-4014 0 0,0 0-1723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3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21191 0 0,'-3'1'161'0'0,"0"0"-1"0"0,1 0 1 0 0,-1 1-1 0 0,1-1 1 0 0,-1 1-1 0 0,1 0 0 0 0,-1 0 1 0 0,1 0-1 0 0,0 0 1 0 0,0 0-1 0 0,0 0 1 0 0,0 1-1 0 0,0-1 1 0 0,-2 5-1 0 0,-3 5-192 0 0,1 0 0 0 0,-4 14 0 0 0,3-9 481 0 0,-30 74 772 0 0,4 1 1 0 0,-27 128-1 0 0,-6 83-1221 0 0,55-261 232 0 0,5-26 117 0 0,-3 29 1 0 0,8-43 159 0 0,1-2-66 0 0,2-13-278 0 0,0-4-165 0 0,1-1 0 0 0,1 1 0 0 0,0 0 0 0 0,2 0 0 0 0,8-21 0 0 0,-5 14 0 0 0,11-46 0 0 0,-11 36 0 0 0,-3 10 0 0 0,-1 0 0 0 0,3-46 0 0 0,-8 58 0 0 0,0 11 0 0 0,0 1 0 0 0,0-1 0 0 0,0 1 0 0 0,0-1 0 0 0,0 1 0 0 0,0-1 0 0 0,0 1 0 0 0,-1 0 0 0 0,1-1 0 0 0,0 1 0 0 0,0-1 0 0 0,0 1 0 0 0,-1-1 0 0 0,1 1 0 0 0,0 0 0 0 0,0-1 0 0 0,-1 1 0 0 0,1 0 0 0 0,0-1 0 0 0,-1 1 0 0 0,1 0 0 0 0,0-1 0 0 0,-1 1 0 0 0,1 0 0 0 0,-1 0 0 0 0,1-1 0 0 0,-5 2 0 0 0,3-1 0 0 0,0 1 0 0 0,0-1 0 0 0,0 1 0 0 0,0-1 0 0 0,0 1 0 0 0,1 0 0 0 0,-1 0 0 0 0,0 0 0 0 0,0 0 0 0 0,0 0 0 0 0,1 0 0 0 0,-1 0 0 0 0,1 1 0 0 0,-1-1 0 0 0,1 1 0 0 0,-1-1 0 0 0,-1 3 0 0 0,1 0 0 0 0,-1-1 0 0 0,0 1 0 0 0,1 0 0 0 0,0-1 0 0 0,0 1 0 0 0,0 0 0 0 0,-1 5 0 0 0,1 0 0 0 0,-7 31 0 0 0,9-37 0 0 0,0 0 0 0 0,0-1 0 0 0,0 1 0 0 0,0 0 0 0 0,0-1 0 0 0,1 1 0 0 0,-1 0 0 0 0,1 0 0 0 0,0-1 0 0 0,0 1 0 0 0,0-1 0 0 0,2 5 0 0 0,-3-6 0 0 0,1 1 0 0 0,0-1 0 0 0,0 0 0 0 0,0 1 0 0 0,0-1 0 0 0,0 0 0 0 0,0 0 0 0 0,1 0 0 0 0,-1 0 0 0 0,0 0 0 0 0,1 0 0 0 0,-1 0 0 0 0,0 0 0 0 0,1 0 0 0 0,-1 0 0 0 0,1-1 0 0 0,-1 1 0 0 0,1-1 0 0 0,0 1 0 0 0,-1-1 0 0 0,1 0 0 0 0,-1 1 0 0 0,1-1 0 0 0,0 0 0 0 0,-1 0 0 0 0,3 0 0 0 0,3 0 0 0 0,2 0 0 0 0,1 0 0 0 0,0-1 0 0 0,-1 0 0 0 0,1-1 0 0 0,16-4 0 0 0,-5-1 0 0 0,30-13 0 0 0,-34 12 216 0 0,0-1 1 0 0,-1-1-1 0 0,17-12 0 0 0,-27 17-114 0 0,0 0 0 0 0,0 0 0 0 0,0-1-1 0 0,-1 0 1 0 0,1 0 0 0 0,-2 0-1 0 0,1 0 1 0 0,-1-1 0 0 0,8-14 0 0 0,-12 21-95 0 0,0 0 0 0 0,0-1 0 0 0,0 1-1 0 0,0 0 1 0 0,0-1 0 0 0,0 1 0 0 0,0 0 0 0 0,0-1 0 0 0,0 1 0 0 0,0 0 0 0 0,-1-1 0 0 0,1 1 0 0 0,0 0 0 0 0,0-1 0 0 0,0 1 0 0 0,0 0 0 0 0,0-1 0 0 0,-1 1 0 0 0,1 0-1 0 0,0-1 1 0 0,0 1 0 0 0,0 0 0 0 0,-1-1 0 0 0,1 1-8 0 0,-6-3 1 0 0,2 4 0 0 0,0-1 0 0 0,1 1 0 0 0,-1 0 0 0 0,0 0 0 0 0,0 1 0 0 0,0-1 0 0 0,1 1 0 0 0,-1-1 0 0 0,1 1 0 0 0,-4 3 0 0 0,-4 2 0 0 0,-17 16 0 0 0,19-14 0 0 0,0 0 0 0 0,1 0 0 0 0,-1 1 0 0 0,2 0 0 0 0,0 0 0 0 0,0 1 0 0 0,-9 21 0 0 0,14-27 0 0 0,0-1 0 0 0,1 1 0 0 0,-1 0 0 0 0,1 0 0 0 0,0 0 0 0 0,1 0 0 0 0,-1 0 0 0 0,1 1 0 0 0,1 8 0 0 0,-1-11 0 0 0,1 1 0 0 0,0-1 0 0 0,0 1 0 0 0,0-1 0 0 0,1 0 0 0 0,-1 1 0 0 0,1-1 0 0 0,0 0 0 0 0,0 0 0 0 0,0 0 0 0 0,0 0 0 0 0,0 0 0 0 0,1-1 0 0 0,-1 1 0 0 0,4 2 0 0 0,-2-2 0 0 0,1 0 0 0 0,-1-1 0 0 0,1 1 0 0 0,-1-1 0 0 0,1 0 0 0 0,0 0 0 0 0,0-1 0 0 0,0 0 0 0 0,0 0 0 0 0,0 0 0 0 0,0 0 0 0 0,0-1 0 0 0,0 1 0 0 0,0-1 0 0 0,0-1 0 0 0,0 1 0 0 0,0-1 0 0 0,8-2 0 0 0,2 0 0 0 0,0-1 0 0 0,0-1 0 0 0,-1-1 0 0 0,26-13 0 0 0,-25 11 0 0 0,-1-2 0 0 0,0 0 0 0 0,-1 0 0 0 0,0-1 0 0 0,0-1 0 0 0,-1 0 0 0 0,-1-1 0 0 0,0 0 0 0 0,-1-1 0 0 0,0 0 0 0 0,-1 0 0 0 0,0-1 0 0 0,-2 0 0 0 0,0-1 0 0 0,10-29 0 0 0,-4 7 0 0 0,-13 38 0 0 0,1 0 0 0 0,-1 0 0 0 0,0 0 0 0 0,0 0 0 0 0,0 0 0 0 0,0-1 0 0 0,0 1 0 0 0,0 0 0 0 0,0 0 0 0 0,0 0 0 0 0,0 0 0 0 0,0 0 0 0 0,0 0 0 0 0,0-1 0 0 0,0 1 0 0 0,0 0 0 0 0,0 0 0 0 0,0 0 0 0 0,0 0 0 0 0,0 0 0 0 0,0 0 0 0 0,0-1 0 0 0,0 1 0 0 0,0 0 0 0 0,0 0 0 0 0,0 0 0 0 0,0 0 0 0 0,-1 0 0 0 0,1 0 0 0 0,0-1 0 0 0,0 1 0 0 0,0 0 0 0 0,0 0 0 0 0,0 0 0 0 0,0 0 0 0 0,0 0 0 0 0,0 0 0 0 0,0 0 0 0 0,-1 0 0 0 0,1 0 0 0 0,0 0 0 0 0,0 0 0 0 0,0-1 0 0 0,0 1 0 0 0,0 0 0 0 0,0 0 0 0 0,-1 0 0 0 0,1 0 0 0 0,0 0 0 0 0,0 0 0 0 0,0 0 0 0 0,0 0 0 0 0,0 0 0 0 0,-1 0 0 0 0,1 0 0 0 0,0 0 0 0 0,0 0 0 0 0,0 1 0 0 0,0-1 0 0 0,0 0 0 0 0,-1 0 0 0 0,-4 2 0 0 0,2 1 0 0 0,-1-1 0 0 0,1 1 0 0 0,-1 0 0 0 0,1 0 0 0 0,0 0 0 0 0,0 1 0 0 0,1-1 0 0 0,-1 1 0 0 0,1-1 0 0 0,-1 1 0 0 0,1 0 0 0 0,0 0 0 0 0,1 0 0 0 0,-1 0 0 0 0,1 0 0 0 0,-2 5 0 0 0,2-3 0 0 0,0-1 0 0 0,0 1 0 0 0,1-1 0 0 0,-1 1 0 0 0,1-1 0 0 0,0 1 0 0 0,1 0 0 0 0,-1-1 0 0 0,1 1 0 0 0,0-1 0 0 0,1 0 0 0 0,2 8 0 0 0,-3-10 0 0 0,1 0 0 0 0,0 0 0 0 0,0 0 0 0 0,-1 0 0 0 0,2-1 0 0 0,-1 1 0 0 0,0-1 0 0 0,0 0 0 0 0,1 0 0 0 0,-1 1 0 0 0,1-2 0 0 0,0 1 0 0 0,-1 0 0 0 0,1 0 0 0 0,0-1 0 0 0,0 0 0 0 0,0 1 0 0 0,0-1 0 0 0,1 0 0 0 0,5 1 0 0 0,5 0 0 0 0,-1-1 0 0 0,1 0 0 0 0,23-2 0 0 0,-13 1 0 0 0,-4 0 0 0 0,-20 0 0 0 0,0-1 0 0 0,1 1 0 0 0,-1 0 0 0 0,0 0 0 0 0,0 0 0 0 0,1 0 0 0 0,-1 0 0 0 0,0 0 0 0 0,0 0 0 0 0,1 0 0 0 0,-1 0 0 0 0,0 0 0 0 0,1 0 0 0 0,-1 0 0 0 0,0 1 0 0 0,0-1 0 0 0,1 0 0 0 0,-1 0 0 0 0,0 0 0 0 0,0 0 0 0 0,1 0 0 0 0,-1 0 0 0 0,0 1 0 0 0,0-1 0 0 0,0 0 0 0 0,1 0 0 0 0,-1 0 0 0 0,0 1 0 0 0,0-1 0 0 0,0 0 0 0 0,0 0 0 0 0,1 0 0 0 0,-1 1 0 0 0,0-1 0 0 0,0 0 0 0 0,0 0 0 0 0,0 1 0 0 0,0-1 0 0 0,0 0 0 0 0,0 1 0 0 0,0-1 0 0 0,0 0 0 0 0,0 0 0 0 0,0 1 0 0 0,0-1 0 0 0,0 0 0 0 0,0 0 0 0 0,0 1 0 0 0,-5 9 0 0 0,5-10 0 0 0,-23 45 0 0 0,15-33 0 0 0,2 0 0 0 0,-7 16 0 0 0,9-13 0 0 0,4-12 0 0 0,2 5 0 0 0,5 3 0 0 0,-2-10 0 0 0,-4 0 0 0 0,2 0 0 0 0,0 0 0 0 0,-1 0 0 0 0,1 0 0 0 0,0 0 0 0 0,0-1 0 0 0,-1 1 0 0 0,1 0 0 0 0,0-1 0 0 0,0 0 0 0 0,4 0 0 0 0,30-4 0 0 0,-32 3 0 0 0,11-2 0 0 0,0-2 0 0 0,-1 0 0 0 0,28-12 0 0 0,-33 12 0 0 0,2-1 0 0 0,0 0 0 0 0,-1-1 0 0 0,0-1 0 0 0,0 0 0 0 0,-1 0 0 0 0,0-1 0 0 0,15-17 0 0 0,54-77 0 0 0,-71 92 0 0 0,15-25 0 0 0,-23 33 0 0 0,-4 6 0 0 0,-6 6 0 0 0,-5 12 0 0 0,-22 41 0 0 0,32-51 0 0 0,0 0 0 0 0,0 1 0 0 0,1 0 0 0 0,1 0 0 0 0,-5 22 0 0 0,4-6 0 0 0,4-15 0 0 0,1-12 0 0 0,-1 1 0 0 0,1 0 0 0 0,0-1 0 0 0,-1 1 0 0 0,1 0 0 0 0,0-1 0 0 0,0 1 0 0 0,0-1 0 0 0,0 1 0 0 0,0-1 0 0 0,0 0 0 0 0,0 1 0 0 0,1-1 0 0 0,-1 0 0 0 0,0 0 0 0 0,1 0 0 0 0,-1 0 0 0 0,1 0 0 0 0,-1 0 0 0 0,1 0 0 0 0,-1 0 0 0 0,1-1 0 0 0,0 1 0 0 0,-1-1 0 0 0,1 1 0 0 0,0-1 0 0 0,0 0 0 0 0,-1 1 0 0 0,1-1 0 0 0,0 0 0 0 0,0 0 0 0 0,-1 0 0 0 0,1 0 0 0 0,0-1 0 0 0,2 0 0 0 0,7-1 0 0 0,-1-2 0 0 0,1 1 0 0 0,-1-2 0 0 0,0 1 0 0 0,0-1 0 0 0,0-1 0 0 0,0 0 0 0 0,-1 0 0 0 0,0-1 0 0 0,-1 0 0 0 0,1 0 0 0 0,-1-1 0 0 0,11-14 0 0 0,-17 19 0 0 0,-1 0 0 0 0,1-1 0 0 0,0 1 0 0 0,-1-1 0 0 0,0 1 0 0 0,2-6 0 0 0,4-13 0 0 0,-6 20 0 0 0,5-13 0 0 0,0 1 0 0 0,4-19 0 0 0,-8 27 0 0 0,1-1 0 0 0,-1 1 0 0 0,1 1 0 0 0,0-1 0 0 0,6-8 0 0 0,7-15 0 0 0,-6 3 0 0 0,-8 18 0 0 0,-2 8 0 0 0,0 0 0 0 0,0 0 0 0 0,0 0 0 0 0,0-1 0 0 0,0 1 0 0 0,0 0 0 0 0,-1 0 0 0 0,1 0 0 0 0,0 0 0 0 0,0 0 0 0 0,0 0 0 0 0,0 0 0 0 0,0-1 0 0 0,0 1 0 0 0,0 0 0 0 0,0 0 0 0 0,0 0 0 0 0,0 0 0 0 0,0 0 0 0 0,0 0 0 0 0,0 0 0 0 0,0 0 0 0 0,0 0 0 0 0,0 0 0 0 0,-1 0 0 0 0,1-1 0 0 0,0 1 0 0 0,0 0 0 0 0,0 0 0 0 0,0 0 0 0 0,0 0 0 0 0,0 0 0 0 0,0 0 0 0 0,0 0 0 0 0,-1 0 0 0 0,1 0 0 0 0,0 0 0 0 0,0 0 0 0 0,0 0 0 0 0,0 0 0 0 0,0 0 0 0 0,0 0 0 0 0,0 0 0 0 0,-1 0 0 0 0,1 0 0 0 0,0 0 0 0 0,-1 2 0 0 0,0-1 0 0 0,-1 1 0 0 0,1 0 0 0 0,0-1 0 0 0,0 1 0 0 0,0 0 0 0 0,1 0 0 0 0,-1-1 0 0 0,0 1 0 0 0,1 0 0 0 0,-1 0 0 0 0,1 0 0 0 0,-1 0 0 0 0,1 2 0 0 0,-2 31 0 0 0,2-30 0 0 0,0-2 0 0 0,0 1 0 0 0,0 0 0 0 0,1-1 0 0 0,-1 1 0 0 0,1-1 0 0 0,0 1 0 0 0,0-1 0 0 0,1 1 0 0 0,-1-1 0 0 0,0 0 0 0 0,4 5 0 0 0,-4-6 0 0 0,0 0 0 0 0,1 0 0 0 0,-1-1 0 0 0,1 1 0 0 0,-1-1 0 0 0,1 1 0 0 0,0-1 0 0 0,-1 1 0 0 0,1-1 0 0 0,0 0 0 0 0,0 0 0 0 0,0 0 0 0 0,0 0 0 0 0,0 0 0 0 0,2 0 0 0 0,36 10 0 0 0,-34-10 0 0 0,26 4 0 0 0,0 0 0 0 0,0-2 0 0 0,1-1 0 0 0,-1-2 0 0 0,1-2 0 0 0,-1 0 0 0 0,54-12 0 0 0,-80 12 0 0 0,0 0 0 0 0,0 0 0 0 0,0 0 0 0 0,0-1 0 0 0,-1 0 0 0 0,1 0 0 0 0,6-5 0 0 0,-3-2 0 0 0,-10 7 0 0 0,1 3 0 0 0,0-1 0 0 0,0 1 0 0 0,0-1 0 0 0,0 1 0 0 0,0-1 0 0 0,0 1 0 0 0,-1-1 0 0 0,1 1 0 0 0,0-1 0 0 0,0 1 0 0 0,0 0 0 0 0,-1-1 0 0 0,1 1 0 0 0,0-1 0 0 0,0 1 0 0 0,-1 0 0 0 0,1-1 0 0 0,0 1 0 0 0,-1 0 0 0 0,1-1 0 0 0,0 1 0 0 0,-1 0 0 0 0,1-1 0 0 0,-1 1 0 0 0,1 0 0 0 0,0 0 0 0 0,-1 0 0 0 0,1-1 0 0 0,-1 1 0 0 0,1 0 0 0 0,-1 0 0 0 0,1 0 0 0 0,-1 0 0 0 0,0 0 0 0 0,-2-1 0 0 0,-1 0 0 0 0,1 0 0 0 0,0 1 0 0 0,-1-1 0 0 0,1 1 0 0 0,-1 0 0 0 0,1 0 0 0 0,0 0 0 0 0,-1 0 0 0 0,1 1 0 0 0,-1-1 0 0 0,1 1 0 0 0,0 0 0 0 0,0 0 0 0 0,-4 2 0 0 0,-2 0 0 0 0,1 1 0 0 0,0 0 0 0 0,0 1 0 0 0,-11 8 0 0 0,12-8 0 0 0,1 1 0 0 0,-1 1 0 0 0,2-1 0 0 0,-1 1 0 0 0,1 0 0 0 0,0 0 0 0 0,0 1 0 0 0,1-1 0 0 0,-7 16 0 0 0,6-8 0 0 0,0 0 0 0 0,0 0 0 0 0,1 0 0 0 0,-2 26 0 0 0,7-16 0 0 0,3-16 0 0 0,-2-8 0 0 0,0 1 0 0 0,0-1 0 0 0,1 0 0 0 0,-1 0 0 0 0,0 0 0 0 0,1-1 0 0 0,-1 1 0 0 0,1-1 0 0 0,-1 1 0 0 0,1-1 0 0 0,-1 0 0 0 0,1 0 0 0 0,3 0 0 0 0,1 0 0 0 0,1-1 0 0 0,-1 0 0 0 0,11-2 0 0 0,-5-2 0 0 0,-1 0 0 0 0,0 0 0 0 0,-1-1 0 0 0,1-1 0 0 0,-1 0 0 0 0,0 0 0 0 0,17-16 0 0 0,-16 10 0 0 0,0 0 0 0 0,12-18 0 0 0,-9 11 0 0 0,-5 8 0 0 0,-1 0 0 0 0,-1 0 0 0 0,0-1 0 0 0,-1 0 0 0 0,0 0 0 0 0,-1-1 0 0 0,5-15 0 0 0,-7 17 0 0 0,-4 12 0 0 0,0 0 0 0 0,0 0 0 0 0,0 0 0 0 0,0 0 0 0 0,0 0 0 0 0,0 0 0 0 0,0 0 0 0 0,0 0 0 0 0,0-1 0 0 0,1 1 0 0 0,-1 0 0 0 0,0 0 0 0 0,0 0 0 0 0,0 0 0 0 0,0 0 0 0 0,0 0 0 0 0,0 0 0 0 0,0-1 0 0 0,0 1 0 0 0,0 0 0 0 0,0 0 0 0 0,0 0 0 0 0,0 0 0 0 0,0 0 0 0 0,0 0 0 0 0,0-1 0 0 0,0 1 0 0 0,0 0 0 0 0,0 0 0 0 0,0 0 0 0 0,0 0 0 0 0,0 0 0 0 0,0 0 0 0 0,-1 0 0 0 0,1-1 0 0 0,0 1 0 0 0,0 0 0 0 0,0 0 0 0 0,0 0 0 0 0,0 0 0 0 0,0 0 0 0 0,0 0 0 0 0,0 0 0 0 0,-1 0 0 0 0,-5 2 0 0 0,-5 8 0 0 0,6-6 0 0 0,1 1 0 0 0,0-1 0 0 0,0 1 0 0 0,0 0 0 0 0,1 0 0 0 0,0 0 0 0 0,0 1 0 0 0,-3 7 0 0 0,4-9 0 0 0,1 0 0 0 0,-1 0 0 0 0,1 0 0 0 0,1 0 0 0 0,-1 1 0 0 0,0-1 0 0 0,1 0 0 0 0,0 1 0 0 0,0-1 0 0 0,0 0 0 0 0,1 1 0 0 0,1 6 0 0 0,2-4 0 0 0,-2-6 0 0 0,1 0 0 0 0,0 1 0 0 0,-1-1 0 0 0,1 0 0 0 0,0 0 0 0 0,0-1 0 0 0,0 1 0 0 0,0-1 0 0 0,-1 1 0 0 0,1-1 0 0 0,0 0 0 0 0,0 0 0 0 0,0 0 0 0 0,0 0 0 0 0,0-1 0 0 0,0 1 0 0 0,0-1 0 0 0,4-1 0 0 0,0 0 0 0 0,0 0 0 0 0,0-1 0 0 0,0 0 0 0 0,-1-1 0 0 0,1 1 0 0 0,7-6 0 0 0,3-6 0 0 0,0 0 0 0 0,-2-1 0 0 0,17-22 0 0 0,5-3 0 0 0,-30 33 0 0 0,-4 4 0 0 0,1 0 0 0 0,-1 0 0 0 0,1 1 0 0 0,0 0 0 0 0,0 0 0 0 0,5-4 0 0 0,-9 7 0 0 0,0 0 0 0 0,0 0 0 0 0,0 0 0 0 0,0 0 0 0 0,0 0 0 0 0,0 0 0 0 0,1 0 0 0 0,-1 0 0 0 0,0 0 0 0 0,0 0 0 0 0,0-1 0 0 0,0 1 0 0 0,0 0 0 0 0,0 0 0 0 0,0 0 0 0 0,0 0 0 0 0,0 0 0 0 0,1 0 0 0 0,-1 0 0 0 0,0 0 0 0 0,0 0 0 0 0,0 0 0 0 0,0 0 0 0 0,0 0 0 0 0,0 0 0 0 0,0 0 0 0 0,0 0 0 0 0,1 0 0 0 0,-1 0 0 0 0,0 0 0 0 0,0 0 0 0 0,0 0 0 0 0,0 0 0 0 0,0 0 0 0 0,0 0 0 0 0,0 0 0 0 0,0 1 0 0 0,0-1 0 0 0,1 0 0 0 0,-1 0 0 0 0,0 0 0 0 0,0 0 0 0 0,0 0 0 0 0,0 0 0 0 0,0 0 0 0 0,0 0 0 0 0,0 0 0 0 0,-1 7 0 0 0,-7 6 0 0 0,8-13 0 0 0,-71 128 0 0 0,69-123 0 0 0,-1 0 0 0 0,1 0 0 0 0,0 0 0 0 0,0 0 0 0 0,1 1 0 0 0,0-1 0 0 0,0 0 0 0 0,0 1 0 0 0,0-1 0 0 0,1 1 0 0 0,0-1 0 0 0,1 10 0 0 0,-1-13 0 0 0,1 0 0 0 0,-1 0 0 0 0,0 0 0 0 0,1 0 0 0 0,0 0 0 0 0,-1 0 0 0 0,1 0 0 0 0,0 0 0 0 0,0 0 0 0 0,0-1 0 0 0,0 1 0 0 0,0 0 0 0 0,1-1 0 0 0,-1 1 0 0 0,0-1 0 0 0,1 1 0 0 0,-1-1 0 0 0,1 1 0 0 0,0-1 0 0 0,-1 0 0 0 0,1 0 0 0 0,0 0 0 0 0,0 0 0 0 0,-1 0 0 0 0,1 0 0 0 0,0-1 0 0 0,0 1 0 0 0,0-1 0 0 0,0 1 0 0 0,0-1 0 0 0,0 0 0 0 0,0 1 0 0 0,0-1 0 0 0,0 0 0 0 0,0 0 0 0 0,3-1 0 0 0,14-1 0 0 0,0-1 0 0 0,0-1 0 0 0,-1-1 0 0 0,1 0 0 0 0,-1-1 0 0 0,-1-1 0 0 0,1-1 0 0 0,-1-1 0 0 0,-1 0 0 0 0,1-1 0 0 0,-2 0 0 0 0,30-26 0 0 0,-20 11 0 0 0,0 0 0 0 0,-2-2 0 0 0,29-42 0 0 0,113-184 0 0 0,-129 202 0 0 0,-19 29 0 0 0,-2-1 0 0 0,22-41 0 0 0,-35 60 0 0 0,-1 0 0 0 0,1 0 0 0 0,-1-1 0 0 0,0 1 0 0 0,0-5 0 0 0,-1 8 0 0 0,0 0 0 0 0,0 1 0 0 0,0-1 0 0 0,0 1 0 0 0,0-1 0 0 0,0 0 0 0 0,0 1 0 0 0,0-1 0 0 0,0 1 0 0 0,0-1 0 0 0,0 0 0 0 0,-1 1 0 0 0,1-1 0 0 0,0 1 0 0 0,0-1 0 0 0,-1 1 0 0 0,1-1 0 0 0,-1 0 0 0 0,1 1 0 0 0,-1-1 0 0 0,0 1 0 0 0,1 0 0 0 0,-1 0 0 0 0,1 0 0 0 0,-1-1 0 0 0,0 1 0 0 0,1 0 0 0 0,-1 0 0 0 0,1 0 0 0 0,-1 0 0 0 0,1 0 0 0 0,-1 0 0 0 0,0 1 0 0 0,1-1 0 0 0,-1 0 0 0 0,1 0 0 0 0,-1 0 0 0 0,1 0 0 0 0,-1 1 0 0 0,0-1 0 0 0,1 0 0 0 0,-2 1 0 0 0,-12 8 0 0 0,-1 0 0 0 0,1 1 0 0 0,1 0 0 0 0,0 1 0 0 0,0 0 0 0 0,1 1 0 0 0,0 1 0 0 0,1 0 0 0 0,1 0 0 0 0,0 1 0 0 0,-11 22 0 0 0,2 1 0 0 0,1 1 0 0 0,2 1 0 0 0,-17 60 0 0 0,24-66 0 0 0,2 0 0 0 0,-6 51 0 0 0,12-67 0 0 0,0 0 0 0 0,1 1 0 0 0,1 0 0 0 0,1-1 0 0 0,0 0 0 0 0,8 29 0 0 0,-8-39 0 0 0,0-1 0 0 0,1 0 0 0 0,0 0 0 0 0,0 0 0 0 0,0 0 0 0 0,1-1 0 0 0,-1 1 0 0 0,1-1 0 0 0,1 0 0 0 0,-1 0 0 0 0,10 8 0 0 0,-11-11 0 0 0,-1-1 0 0 0,1 1 0 0 0,-1 0 0 0 0,1-1 0 0 0,0 0 0 0 0,0 0 0 0 0,-1 0 0 0 0,1 0 0 0 0,0 0 0 0 0,0 0 0 0 0,0-1 0 0 0,0 0 0 0 0,0 1 0 0 0,0-1 0 0 0,0 0 0 0 0,0 0 0 0 0,0-1 0 0 0,0 1 0 0 0,0-1 0 0 0,0 1 0 0 0,0-1 0 0 0,0 0 0 0 0,0 0 0 0 0,-1 0 0 0 0,1-1 0 0 0,0 1 0 0 0,-1-1 0 0 0,4-1 0 0 0,0-2-249 0 0,0 0 0 0 0,0 0 0 0 0,-1 0-1 0 0,1-1 1 0 0,-1 1 0 0 0,7-12 0 0 0,22-41-5435 0 0,-29 49 4380 0 0,6-13-8564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 17503 0 0,'0'0'399'0'0,"1"-1"60"0"0,1-1-295 0 0,0 0-64 0 0,1-10 822 0 0,-3 12-852 0 0,0 0-1 0 0,0 0 1 0 0,0 0 0 0 0,0-1-1 0 0,0 1 1 0 0,0 0 0 0 0,0 0-1 0 0,0 0 1 0 0,0 0 0 0 0,0 0-1 0 0,0 0 1 0 0,0-1 0 0 0,0 1-1 0 0,0 0 1 0 0,0 0 0 0 0,0 0-1 0 0,0 0 1 0 0,0 0 0 0 0,0 0-1 0 0,0 0 1 0 0,0-1 0 0 0,0 1-1 0 0,0 0 1 0 0,0 0-1 0 0,0 0 1 0 0,0 0 0 0 0,0 0-1 0 0,0 0 1 0 0,0 0 0 0 0,0-1-1 0 0,0 1 1 0 0,0 0 0 0 0,0 0-1 0 0,-1 0 1 0 0,1 0 0 0 0,0 0-1 0 0,0 0 1 0 0,0 0 0 0 0,0 0-1 0 0,0 0 1 0 0,0 0 0 0 0,0 0-1 0 0,-1 0 1 0 0,1 0 0 0 0,0 0-1 0 0,0 0 1 0 0,0 0-1 0 0,0 0 1 0 0,0-1 0 0 0,0 1-1 0 0,0 0 1 0 0,-1 1 0 0 0,1-1-1 0 0,0 0 1 0 0,0 0 0 0 0,0 0-1 0 0,-11 5 1156 0 0,-11 13-639 0 0,22-18-451 0 0,-3 2-42 0 0,1 0 0 0 0,0 1 0 0 0,-1-1-1 0 0,1 0 1 0 0,0 1 0 0 0,1-1 0 0 0,-1 1 0 0 0,0 0-1 0 0,1-1 1 0 0,-1 1 0 0 0,1 0 0 0 0,0 0 0 0 0,0 0-1 0 0,0 0 1 0 0,0 0 0 0 0,1 0 0 0 0,-1 0 0 0 0,1 0-1 0 0,0 0 1 0 0,0 1 0 0 0,0-1 0 0 0,0 3 0 0 0,0 0-89 0 0,0-1 0 0 0,0 1 0 0 0,-1 0 1 0 0,-2 8-1 0 0,1-9-5 0 0,1 1 1 0 0,0 0 0 0 0,1 0-1 0 0,-1-1 1 0 0,1 1-1 0 0,0 0 1 0 0,0 0 0 0 0,2 10-1 0 0,0-10-268 0 0,-1-4-1135 0 0,-1-2-511 0 0,4-2-108 0 0,19-4-22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19351 0 0,'-16'4'439'0'0,"13"-3"62"0"0,2 0-391 0 0,-1 0 0 0 0,1 0 1 0 0,-1 0-1 0 0,1-1 0 0 0,0 1 0 0 0,-1 0 0 0 0,0-1 0 0 0,1 1 0 0 0,-3 0 0 0 0,2-1-48 0 0,-6 3 218 0 0,1 0-1 0 0,-1 1 1 0 0,1 0 0 0 0,0 0 0 0 0,0 0 0 0 0,1 1-1 0 0,-13 11 1 0 0,10-7 278 0 0,1 1 1 0 0,0 0-1 0 0,0 1 0 0 0,-8 15 0 0 0,-5 12-377 0 0,3 1-1 0 0,-15 42 1 0 0,-19 84 317 0 0,25-77-406 0 0,14-48-92 0 0,2 1 0 0 0,2-1 0 0 0,2 2 0 0 0,-4 74 0 0 0,11-112 0 0 0,0-1 0 0 0,0 1 0 0 0,0 0 0 0 0,1 0 0 0 0,-1 0 0 0 0,1-1 0 0 0,0 1 0 0 0,0 0 0 0 0,0-1 0 0 0,0 1 0 0 0,4 6 0 0 0,3-4 0 0 0,-7-6-33 0 0,0 1-1 0 0,1-1 1 0 0,-1 0 0 0 0,1 1-1 0 0,-1-1 1 0 0,0 0-1 0 0,1 0 1 0 0,-1 0 0 0 0,0 0-1 0 0,1 0 1 0 0,-1-1-1 0 0,1 1 1 0 0,-1 0 0 0 0,0-1-1 0 0,1 1 1 0 0,-1 0 0 0 0,0-1-1 0 0,0 0 1 0 0,1 1-1 0 0,0-2 1 0 0,24-17-1242 0 0,-24 17 1151 0 0,19-17-2655 0 0,27-32 1 0 0,-20 15 731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57 15663 0 0,'0'0'719'0'0,"0"0"-20"0"0,0-1-449 0 0,0-4-11 0 0,1-6 2350 0 0,0 0 1717 0 0,-2 10-1832 0 0,-2 6 85 0 0,-4 8-2465 0 0,-22 43-23 0 0,24-44-71 0 0,-14 21 0 0 0,-4 8 0 0 0,15-22 0 0 0,2-7 0 0 0,0 1 0 0 0,1-1 0 0 0,1 1 0 0 0,0 0 0 0 0,0 0 0 0 0,1 1 0 0 0,-1 25 0 0 0,3-30 0 0 0,1-4 0 0 0,0-1 0 0 0,0 1 0 0 0,1 0 0 0 0,-1-1 0 0 0,3 9 0 0 0,-3-11 0 0 0,1-1 0 0 0,-1 0 0 0 0,1 0 0 0 0,-1 0 0 0 0,1 1 0 0 0,0-1 0 0 0,0 0 0 0 0,0 0 0 0 0,-1 0 0 0 0,1 0 0 0 0,0 0 0 0 0,0-1 0 0 0,0 1 0 0 0,0 0 0 0 0,1 0 0 0 0,-1-1 0 0 0,0 1 0 0 0,0 0 0 0 0,0-1 0 0 0,1 1 0 0 0,-1-1 0 0 0,0 0 0 0 0,0 1 0 0 0,1-1 0 0 0,1 0 0 0 0,4 1 0 0 0,0-1 0 0 0,-1 0 0 0 0,1-1 0 0 0,0 0 0 0 0,0 0 0 0 0,-1 0 0 0 0,1 0 0 0 0,6-4 0 0 0,-1 1 0 0 0,0-1 0 0 0,-1 0 0 0 0,16-10 0 0 0,-11 5 146 0 0,1-1 1 0 0,-2-1-1 0 0,1-1 0 0 0,-2 0 0 0 0,0 0 1 0 0,22-29-1 0 0,-31 35-89 0 0,0 0 0 0 0,0-1 0 0 0,-1 1 0 0 0,0-1-1 0 0,-1 0 1 0 0,0 0 0 0 0,0-1 0 0 0,-1 1 0 0 0,0-1 0 0 0,0 1 0 0 0,-1-1 0 0 0,0 0 0 0 0,0 0-1 0 0,-1 1 1 0 0,0-1 0 0 0,-1 0 0 0 0,-2-13 0 0 0,2 17-57 0 0,0 0 0 0 0,-1 0 0 0 0,1 0 0 0 0,-1 0 0 0 0,0 0 0 0 0,0 1 0 0 0,-1-1 0 0 0,1 1 0 0 0,-1-1 0 0 0,0 1 0 0 0,-5-5 0 0 0,5 6 0 0 0,0 1 0 0 0,0-1 0 0 0,0 1 0 0 0,-1 0 0 0 0,1 0 0 0 0,0 0 0 0 0,-1 0 0 0 0,1 1 0 0 0,-1 0 0 0 0,0-1 0 0 0,0 1 0 0 0,1 1 0 0 0,-1-1 0 0 0,0 0 0 0 0,-6 1 0 0 0,1-1-466 0 0,-1 1-1 0 0,0 0 1 0 0,1 0-1 0 0,-1 1 1 0 0,1 0-1 0 0,-1 1 1 0 0,1 0-1 0 0,0 1 1 0 0,-1 0-1 0 0,1 0 1 0 0,1 1-1 0 0,-1 0 1 0 0,-13 9-1 0 0,2 1-2069 0 0,16-11-21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21191 0 0,'0'0'480'0'0,"0"0"67"0"0,0 0 31 0 0,0 0-56 0 0,2 1-341 0 0,4 2 155 0 0,-1 0-1 0 0,1 0 1 0 0,-1 1-1 0 0,1 0 0 0 0,-1 0 1 0 0,-1 0-1 0 0,1 0 1 0 0,0 1-1 0 0,-1 0 1 0 0,0 0-1 0 0,0 0 1 0 0,-1 1-1 0 0,0-1 1 0 0,5 11-1 0 0,2 8-178 0 0,-1 0-1 0 0,-2 1 0 0 0,0 0 1 0 0,-2 0-1 0 0,0 0 1 0 0,-2 1-1 0 0,-1 0 1 0 0,-1-1-1 0 0,-1 1 1 0 0,-4 26-1 0 0,0-23 6 0 0,-1 0 0 0 0,-2 0 0 0 0,-1-1 0 0 0,-1 0 1 0 0,-1-1-1 0 0,-1 0 0 0 0,-2 0 0 0 0,-25 39 0 0 0,4-18-194 0 0,-72 80 0 0 0,99-121-305 0 0,6-5-138 0 0,1-2-33 0 0,0 0-140 0 0,0 0-572 0 0,2-8-3244 0 0,0-1-4404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23039 0 0,'0'0'528'0'0,"0"0"69"0"0,0 0 38 0 0,0 0-80 0 0,8-3 101 0 0,1 1-249 0 0,0 1-1 0 0,0-1 1 0 0,0 2 0 0 0,0-1 0 0 0,0 1 0 0 0,0 1-1 0 0,0 0 1 0 0,14 3 0 0 0,10 0 513 0 0,150 8 200 0 0,-166-10-1120 0 0,-13-1 0 0 0,1 0 0 0 0,0 0 0 0 0,-1-1 0 0 0,1 0 0 0 0,0 0 0 0 0,-1 0 0 0 0,10-2 0 0 0,-7-1-201 0 0,-7 3 1 0 0,0-1 0 0 0,0 0-1 0 0,0 1 1 0 0,0-1 0 0 0,0 0 0 0 0,0 1 0 0 0,0-1 0 0 0,0 0 0 0 0,0 1 0 0 0,0-1 0 0 0,-1 1 0 0 0,1-1 0 0 0,0 0 0 0 0,0 1 0 0 0,-1-1 0 0 0,1 1 0 0 0,0-1 0 0 0,-1 1-1 0 0,0-2 1 0 0,-5-3-1333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7:4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21191 0 0,'0'0'969'0'0,"0"0"-18"0"0,1 1-612 0 0,2 1-224 0 0,-1-1 1 0 0,1 1 0 0 0,0-1-1 0 0,0 0 1 0 0,-1 1 0 0 0,1-1-1 0 0,0-1 1 0 0,0 1-1 0 0,0 0 1 0 0,0-1 0 0 0,4 1-1 0 0,38-1 3535 0 0,-21-1-2698 0 0,12-1-246 0 0,-1-1 0 0 0,66-14 1 0 0,-99 16-1387 0 0,-11 6-1280 0 0,0 0 937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 8287 0 0,'0'0'191'0'0,"0"0"26"0"0,0 0 9 0 0,-5-14 4 0 0,-9-3 1448 0 0,8 12-476 0 0,6 4-178 0 0,0 1 0 0 0,0 0 0 0 0,0 0 0 0 0,0 0-69 0 0,-2-8 770 0 0,1 7-1313 0 0,1 0 0 0 0,0-1 0 0 0,0 1 0 0 0,0-1 0 0 0,0 1 0 0 0,0 0 0 0 0,0-1 0 0 0,0 1 0 0 0,0-1 0 0 0,1-1 0 0 0,-1 3-342 0 0,0 0 1 0 0,0 0-1 0 0,0 0 0 0 0,0 0 0 0 0,0 0 0 0 0,0 0 0 0 0,0 0 1 0 0,0 0-1 0 0,0-1 0 0 0,0 1 0 0 0,1 0 0 0 0,-1 0 1 0 0,0 0-1 0 0,0 0 0 0 0,0 0 0 0 0,0 0 0 0 0,0 0 0 0 0,0 0 1 0 0,0 0-1 0 0,0 0 0 0 0,1 0 0 0 0,-1 0 0 0 0,0 0 1 0 0,0 0-1 0 0,0 0 0 0 0,0 0 0 0 0,0 0 0 0 0,0 0 0 0 0,0 0 1 0 0,0 0-1 0 0,1 0 0 0 0,-1 0 0 0 0,0 0 0 0 0,0 0 1 0 0,0 0-1 0 0,0 0 0 0 0,0 0 0 0 0,0 0 0 0 0,0 0 0 0 0,1 0 1 0 0,-1 0-1 0 0,7 9 1258 0 0,0 2-1328 0 0,0 1 0 0 0,-1 0 0 0 0,-1 0 0 0 0,0 1 0 0 0,4 18 0 0 0,11 68 0 0 0,-13-61 0 0 0,5 41 0 0 0,-2 1 0 0 0,-2 91 0 0 0,-7-155 1883 0 0,-1-14-1734 0 0,-1 3-197 0 0,-9-18-1272 0 0,8 9 1245 0 0,0-1 0 0 0,0 1 0 0 0,0-1 0 0 0,1 1 0 0 0,0-1 0 0 0,0 1 0 0 0,0-1 0 0 0,-1-9 0 0 0,1-8-2895 0 0,1 3-3785 0 0,-1 7-957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0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62 11975 0 0,'0'0'547'0'0,"1"-1"-11"0"0,1-6 272 0 0,1 1 0 0 0,0-1 0 0 0,1 1 0 0 0,-1 0 0 0 0,1 0 0 0 0,0 1 0 0 0,1-1 0 0 0,5-5 0 0 0,-87 80 6477 0 0,54-49-7285 0 0,-39 26 0 0 0,36-28 0 0 0,-32 29 0 0 0,-13 14 26 0 0,41-37-66 0 0,2 1 0 0 0,1 1 0 0 0,-24 30 1 0 0,63-56-1611 0 0,-4-2-1001 0 0,0 0 0 0 0,14-7 0 0 0,-2-2-5061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65 11975 0 0,'0'0'547'0'0,"0"0"-11"0"0,5-16 2535 0 0,3-32 3703 0 0,-8 47-6262 0 0,0 1 0 0 0,0 0 0 0 0,0 0 0 0 0,0 0-68 0 0,0 0-217 0 0,0 0 161 0 0,0 0 100 0 0,-1 2 21 0 0,-16 33-311 0 0,-58 103 212 0 0,-67 120-410 0 0,134-240 0 0 0,1-1 0 0 0,0 1 0 0 0,2 1 0 0 0,0-1 0 0 0,1 1 0 0 0,1 0 0 0 0,-1 36 0 0 0,4-53 0 0 0,0 0 0 0 0,0 0 0 0 0,0 0 0 0 0,0 0 0 0 0,1 0 0 0 0,-1 0 0 0 0,1 0 0 0 0,-1 0 0 0 0,1 0 0 0 0,0-1 0 0 0,0 1 0 0 0,0 0 0 0 0,0 0 0 0 0,0 0 0 0 0,0-1 0 0 0,0 1 0 0 0,1-1 0 0 0,-1 1 0 0 0,1-1 0 0 0,-1 1 0 0 0,1-1 0 0 0,-1 0 0 0 0,1 0 0 0 0,0 0 0 0 0,-1 0 0 0 0,1 0 0 0 0,0 0 0 0 0,0 0 0 0 0,2 0 0 0 0,1 0 0 0 0,0 1 0 0 0,0-2 0 0 0,0 1 0 0 0,1 0 0 0 0,-1-1 0 0 0,0 0 0 0 0,0-1 0 0 0,0 1 0 0 0,1-1 0 0 0,5-1 0 0 0,12-4-255 0 0,0 0 1 0 0,0-2-1 0 0,-1 0 1 0 0,30-17-1 0 0,-42 20 90 0 0,-1-2 0 0 0,1 1 0 0 0,-1-1 0 0 0,0 0 1 0 0,0-1-1 0 0,-1 0 0 0 0,0-1 0 0 0,-1 1 0 0 0,0-2 0 0 0,0 1 0 0 0,6-13 0 0 0,-12 21-22 0 0,0-1-1 0 0,-1 1 1 0 0,1 0 0 0 0,0-1-1 0 0,-1 1 1 0 0,0-1 0 0 0,1 1-1 0 0,-1-1 1 0 0,0 1 0 0 0,0-1-1 0 0,1 1 1 0 0,-1-1 0 0 0,0 1 0 0 0,-1-1-1 0 0,1-1 1 0 0,-3-9-1348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0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7 101 15663 0 0,'0'0'356'0'0,"0"0"50"0"0,-4-6 538 0 0,2 2-791 0 0,1 3 567 0 0,1 1 249 0 0,0 0 45 0 0,0 0 8 0 0,3-3-819 0 0,-1-1-1 0 0,1 1 0 0 0,-1 0 1 0 0,1 0-1 0 0,0 0 0 0 0,0 0 1 0 0,1 0-1 0 0,-1 1 0 0 0,1-1 1 0 0,-1 1-1 0 0,1 0 0 0 0,0 0 1 0 0,-1 0-1 0 0,1 1 0 0 0,0-1 1 0 0,7 0-1 0 0,3-2 530 0 0,0 1 0 0 0,0 1 0 0 0,23 0 0 0 0,-9-1-732 0 0,32-5 0 0 0,-10 0 0 0 0,0 3-945 0 0,35-6-5710 0 0,-84 11-1937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72 10135 0 0,'0'0'231'0'0,"0"0"29"0"0,0 0 19 0 0,2-8 7 0 0,0 0 1570 0 0,-1-1 0 0 0,2-16 0 0 0,-2 23-796 0 0,0-1 0 0 0,1 0 0 0 0,-1 1 0 0 0,1 0 0 0 0,-1-1 0 0 0,4-3 0 0 0,-4 6 311 0 0,0 4-1363 0 0,0 0 0 0 0,0 1 1 0 0,0-1-1 0 0,0 0 0 0 0,-1 1 1 0 0,1-1-1 0 0,-1 1 0 0 0,0-1 0 0 0,-1 0 1 0 0,1 1-1 0 0,-3 7 0 0 0,-1 8 524 0 0,-11 25 0 0 0,11-35-238 0 0,-29 69 88 0 0,18-45-269 0 0,-12 40 0 0 0,7-20-113 0 0,12-36 0 0 0,-6 21 0 0 0,11-27 0 0 0,-1 1 0 0 0,0-1 0 0 0,-9 20 0 0 0,7-21-133 0 0,5-9-563 0 0,1-2-258 0 0,0 0-56 0 0,0 0-149 0 0,-8-10-4594 0 0,-3 1 3706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115 245 8287 0 0,'0'0'191'0'0,"0"0"26"0"0,0 0 9 0 0,0-2-34 0 0,7-9 1170 0 0,-1-1 1 0 0,0-1 0 0 0,3-12-1 0 0,-5 15 53 0 0,0 0 0 0 0,9-17-1 0 0,-7 15-460 0 0,-1 1-1 0 0,0-1 1 0 0,4-15 0 0 0,-4 12-506 0 0,10-21 1 0 0,-13 34-400 0 0,-1 0-226 0 0,2-15 2337 0 0,-5 16-2144 0 0,-1 5-12 0 0,-5 6-8 0 0,1 6 4 0 0,0-1 0 0 0,-7 23 0 0 0,1-1 0 0 0,-121 294 0 0 0,126-310 0 0 0,-11 27 0 0 0,33-134-1252 0 0,-9 63-185 0 0,6-26-6124 0 0,-4 24 923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1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10135 0 0,'0'0'464'0'0,"0"0"-9"0"0,10-15 1558 0 0,11-13 4715 0 0,-20 26-6184 0 0,6-1 484 0 0,-6 3-971 0 0,-1-1-1 0 0,0 1 0 0 0,1 0 1 0 0,-1 0-1 0 0,0 0 0 0 0,0 0 1 0 0,1 0-1 0 0,-1 0 0 0 0,0 0 0 0 0,1 0 1 0 0,-1 0-1 0 0,0 0 0 0 0,1 0 1 0 0,-1 0-1 0 0,0 0 0 0 0,1 0 1 0 0,-1 0-1 0 0,0 0 0 0 0,1 0 1 0 0,-1 0-1 0 0,0 1 0 0 0,0-1 1 0 0,1 0-1 0 0,-1 0 0 0 0,0 0 1 0 0,0 0-1 0 0,1 1 0 0 0,-1-1 1 0 0,0 0-1 0 0,0 0 0 0 0,1 0 1 0 0,-1 1-1 0 0,0-1 0 0 0,0 0 1 0 0,1 1-1 0 0,7 17 250 0 0,2 22-416 0 0,-5 49 2086 0 0,-6-59-1976 0 0,1-21 0 0 0,-1-1 0 0 0,1 0 0 0 0,1 1 0 0 0,-1-1 0 0 0,2 0 0 0 0,2 14 0 0 0,0-14 0 0 0,2-2 0 0 0,2-3 0 0 0,-5-3 0 0 0,1-1 0 0 0,-1 1 0 0 0,0 0 0 0 0,0-1 0 0 0,0 0 0 0 0,0 0 0 0 0,0 0 0 0 0,0 0 0 0 0,0 0 0 0 0,0 0 0 0 0,0-1 0 0 0,0 0 0 0 0,-1 1 0 0 0,4-4 0 0 0,5-4 0 0 0,19-19 0 0 0,-21 18 0 0 0,51-46 0 0 0,39-44 0 0 0,-85 85 72 0 0,-13 14 299 0 0,-1 1 117 0 0,0 0 21 0 0,0 0-66 0 0,-1 2-422 0 0,0 0 0 0 0,1 0 0 0 0,-1 0 0 0 0,0 0 0 0 0,0 0 0 0 0,0 0 0 0 0,-3 2 0 0 0,1 2-24 0 0,-55 115 3 0 0,49-102 0 0 0,-38 100 0 0 0,32-79 0 0 0,-26 63 0 0 0,39-99 0 0 0,1-3 0 0 0,0 0 0 0 0,1 1 0 0 0,-1-1 0 0 0,1 0 0 0 0,0 0 0 0 0,-1 0 0 0 0,1 0 0 0 0,0 0 0 0 0,0 1 0 0 0,-1-1 0 0 0,1 0 0 0 0,0 0 0 0 0,0 2 0 0 0,0 6 0 0 0,0-9-9 0 0,0 0-1 0 0,0 0 1 0 0,0 1-1 0 0,0-1 1 0 0,0 0 0 0 0,0 0-1 0 0,0 0 1 0 0,0 0-1 0 0,0 0 1 0 0,0 0 0 0 0,0 0-1 0 0,0 0 1 0 0,0 1 0 0 0,0-1-1 0 0,0 0 1 0 0,0 0-1 0 0,0 0 1 0 0,0 0 0 0 0,0 0-1 0 0,0 0 1 0 0,0 0-1 0 0,0 1 1 0 0,0-1 0 0 0,0 0-1 0 0,0 0 1 0 0,0 0-1 0 0,1 0 1 0 0,-1 0 0 0 0,0 0-1 0 0,0 0 1 0 0,0 0-1 0 0,0 0 1 0 0,0 0 0 0 0,0 0-1 0 0,0 0 1 0 0,0 1-1 0 0,0-1 1 0 0,1 0 0 0 0,-1 0-1 0 0,0 0 1 0 0,0 0-1 0 0,0 0 1 0 0,0 0 0 0 0,0 0-1 0 0,0 0 1 0 0,5-4-1013 0 0,5-9-1143 0 0,-10 13 1964 0 0,1-1-2184 0 0,-1 1-5466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1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17503 0 0,'0'0'399'0'0,"0"0"60"0"0,0 0 21 0 0,0 0-59 0 0,2-1-276 0 0,3-1 11 0 0,5-2 2830 0 0,-10 3-2853 0 0,1 1-1 0 0,0-1 0 0 0,-1 1 1 0 0,1 0-1 0 0,0-1 0 0 0,-1 1 0 0 0,1 0 1 0 0,0 0-1 0 0,0-1 0 0 0,-1 1 0 0 0,1 0 1 0 0,0 0-1 0 0,0 0 0 0 0,-1 0 0 0 0,1 0 1 0 0,0 0-1 0 0,0 0 0 0 0,-1 0 0 0 0,1 0 1 0 0,0 1-1 0 0,-1-1 0 0 0,1 0 0 0 0,0 0 1 0 0,0 1-1 0 0,-1-1 0 0 0,1 0 1 0 0,-1 1-1 0 0,1-1 0 0 0,0 0 0 0 0,-1 1 1 0 0,1-1-1 0 0,-1 1 0 0 0,1-1 0 0 0,-1 1 1 0 0,1 0-1 0 0,0 0 0 0 0,1 1-119 0 0,1 1-1 0 0,-1-1 1 0 0,0 1-1 0 0,0 0 1 0 0,0 0-1 0 0,-1 0 0 0 0,1 0 1 0 0,-1 0-1 0 0,1 0 1 0 0,0 5-1 0 0,8 36 24 0 0,-2-5-37 0 0,11 34 1 0 0,-3-7 0 0 0,-11-54 0 0 0,-2-1 0 0 0,0 0 0 0 0,3 18 0 0 0,-5-20 0 0 0,1-2-64 0 0,-2-5-273 0 0,0-2-138 0 0,0 0-33 0 0,1-2 46 0 0,-1-1 0 0 0,1 1 0 0 0,-1 0 0 0 0,1-1-1 0 0,-1 1 1 0 0,0-1 0 0 0,0 1 0 0 0,0-3 0 0 0,0-5-5217 0 0,2 1-1403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1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19351 0 0,'0'0'439'0'0,"0"0"62"0"0,0 0 33 0 0,0 0-65 0 0,0 0-237 0 0,0 0 156 0 0,0 0 100 0 0,0 0 21 0 0,0 0 3 0 0,0 0 0 0 0,0 0 0 0 0,-1 2 0 0 0,-27 36 96 0 0,-121 194-592 0 0,144-226-1070 0 0,0 1-1 0 0,0-1 1 0 0,-7 7 0 0 0,4-7-481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1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17503 0 0,'0'0'399'0'0,"0"0"60"0"0,9-6 587 0 0,4-4-890 0 0,-13 10-127 0 0,0 0-1 0 0,0 0 1 0 0,1 0-1 0 0,-1-1 1 0 0,0 1-1 0 0,0 0 1 0 0,1 0 0 0 0,-1 0-1 0 0,0 0 1 0 0,0 0-1 0 0,1 0 1 0 0,-1-1-1 0 0,0 1 1 0 0,1 0-1 0 0,-1 0 1 0 0,0 0-1 0 0,0 0 1 0 0,1 0 0 0 0,-1 0-1 0 0,0 0 1 0 0,1 0-1 0 0,-1 0 1 0 0,0 0-1 0 0,0 0 1 0 0,1 1-1 0 0,-1-1 1 0 0,0 0-1 0 0,1 0 1 0 0,-1 0 0 0 0,0 0-1 0 0,0 0 1 0 0,1 0-1 0 0,-1 1 1 0 0,0-1-1 0 0,0 0 1 0 0,1 1-1 0 0,3 12 2023 0 0,-5 18 846 0 0,-4-9-3314 0 0,-11 34 0 0 0,5-23-1134 0 0,8-20-4168 0 0,1-3-1801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19351 0 0,'-13'2'886'0'0,"10"-1"-21"0"0,-13 5-520 0 0,14-4-232 0 0,1-1 1 0 0,-1 1-1 0 0,0-1 0 0 0,0 1 0 0 0,1 0 1 0 0,-1 0-1 0 0,1-1 0 0 0,0 1 0 0 0,-1 0 0 0 0,1 0 1 0 0,0 1-1 0 0,0-1 0 0 0,0 0 0 0 0,0 0 1 0 0,1 0-1 0 0,-2 4 0 0 0,0 4 604 0 0,1 0 1 0 0,-2 14-1 0 0,3-21-698 0 0,-1 0-19 0 0,1-2 0 0 0,-1 0 0 0 0,1 0 0 0 0,0 0 0 0 0,0 0 0 0 0,0 0 0 0 0,0 0 0 0 0,0 0 0 0 0,0 0 0 0 0,0 0 0 0 0,0 0 0 0 0,0 0 0 0 0,0 0 0 0 0,1 0 0 0 0,-1 0 0 0 0,0 0 0 0 0,1 0 0 0 0,0 1 0 0 0,0 3 0 0 0,7 19 0 0 0,-7-22-252 0 0,0 0 1 0 0,0 0-1 0 0,0 0 0 0 0,0 0 0 0 0,1-1 1 0 0,-1 1-1 0 0,0 0 0 0 0,1 0 0 0 0,-1-1 1 0 0,3 2-1 0 0,-2-2-771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19351 0 0,'0'0'439'0'0,"0"0"62"0"0,-14 6 662 0 0,11-5-992 0 0,0 0 1 0 0,0 0-1 0 0,1 1 1 0 0,-1-1-1 0 0,0 0 1 0 0,1 1-1 0 0,-1 0 1 0 0,1 0-1 0 0,0-1 1 0 0,-1 2-1 0 0,1-1 0 0 0,0 0 1 0 0,0 0-1 0 0,0 0 1 0 0,1 1-1 0 0,-1-1 1 0 0,0 1-1 0 0,1 0 1 0 0,-2 4-1 0 0,-1 0 152 0 0,-18 37-152 0 0,-24 64 0 0 0,28-63-176 0 0,-79 257 2077 0 0,91-280-2218 0 0,1 0 0 0 0,1 0 0 0 0,1 0 0 0 0,1 0 0 0 0,1 42 0 0 0,6-40-805 0 0,-5-23 937 0 0,0 0-1 0 0,1-1 1 0 0,-1 1-1 0 0,0 0 1 0 0,1 0-1 0 0,-1 0 1 0 0,1 0-1 0 0,-1-1 1 0 0,1 1-1 0 0,-1 0 1 0 0,1-1-1 0 0,-1 1 1 0 0,1 0-1 0 0,0-1 1 0 0,-1 1-1 0 0,1-1 1 0 0,0 1-1 0 0,0-1 1 0 0,-1 1-1 0 0,1-1 1 0 0,0 1-1 0 0,0-1 1 0 0,0 0-1 0 0,0 1 1 0 0,-1-1-1 0 0,1 0 1 0 0,0 0-1 0 0,0 0 1 0 0,0 0-1 0 0,1 0 1 0 0,1 0-155 0 0,-1 0 0 0 0,0-1 1 0 0,0 1-1 0 0,0-1 0 0 0,0 0 0 0 0,0 0 0 0 0,0 0 1 0 0,1-1-1 0 0,-3 2 136 0 0,25-17-7361 0 0,-11 6 312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10 17503 0 0,'0'0'399'0'0,"0"0"60"0"0,0 0 21 0 0,1-1-59 0 0,-1 0-198 0 0,0 1 0 0 0,0 0 0 0 0,0 0 0 0 0,1 0 0 0 0,-1 0 0 0 0,0-1 0 0 0,0 1 0 0 0,0 0 0 0 0,1 0 1 0 0,-1 0-1 0 0,0-1 0 0 0,0 1 0 0 0,0 0 0 0 0,0 0 0 0 0,0 0 0 0 0,1-1 0 0 0,-1 1 0 0 0,0 0 0 0 0,0 0 0 0 0,0-1 0 0 0,0 1 0 0 0,0 0 0 0 0,0 0 1 0 0,0-1-1 0 0,0 1 0 0 0,0 0 0 0 0,0-1 0 0 0,0 1 0 0 0,0 0 0 0 0,0 0 0 0 0,0-1 0 0 0,0 1 0 0 0,0 0 0 0 0,-1-1 0 0 0,-8 4 1086 0 0,-14 10-1143 0 0,-85 86 953 0 0,103-95-1119 0 0,0 0 0 0 0,1 1 0 0 0,-1 0 0 0 0,1 0 0 0 0,0 0 0 0 0,-5 10 0 0 0,8-6 0 0 0,1-7 0 0 0,1 1 0 0 0,-1-1 0 0 0,1 0 0 0 0,0 0 0 0 0,0 0 0 0 0,0 0 0 0 0,0 0 0 0 0,0-1 0 0 0,1 1 0 0 0,-1 0 0 0 0,0 0 0 0 0,1-1 0 0 0,-1 1 0 0 0,1-1 0 0 0,0 1 0 0 0,0-1 0 0 0,-1 0 0 0 0,1 0 0 0 0,0 1 0 0 0,0-1 0 0 0,0-1 0 0 0,0 1 0 0 0,0 0 0 0 0,4 1 0 0 0,6 0 0 0 0,-1 1 0 0 0,1-2 0 0 0,18 1 0 0 0,-8 0 0 0 0,-18-2 0 0 0,41 7 0 0 0,-41-6 0 0 0,-1 0 0 0 0,1 0 0 0 0,-1 1 0 0 0,1-1 0 0 0,-1 1 0 0 0,0 0 0 0 0,0 0 0 0 0,1 0 0 0 0,-1 0 0 0 0,3 3 0 0 0,-6-4 0 0 0,1-1 0 0 0,0 1 0 0 0,-1-1 0 0 0,1 1 0 0 0,-1 0 0 0 0,1-1 0 0 0,-1 1 0 0 0,1 0 0 0 0,-1-1 0 0 0,1 1 0 0 0,-1 0 0 0 0,0-1 0 0 0,1 1 0 0 0,-1 0 0 0 0,0 0 0 0 0,0 0 0 0 0,0-1 0 0 0,0 1 0 0 0,1 0 0 0 0,-1 0 0 0 0,0 0 0 0 0,0 0 0 0 0,0-1 0 0 0,-1 1 0 0 0,1 0 0 0 0,0 0 0 0 0,0 0 0 0 0,0 0 0 0 0,-1 1 0 0 0,0 2 0 0 0,0 0 0 0 0,-1 0 0 0 0,0 0 0 0 0,1 0 0 0 0,-1 0 0 0 0,0-1 0 0 0,-1 1 0 0 0,1-1 0 0 0,-1 1 0 0 0,0-1 0 0 0,1 0 0 0 0,-1 0 0 0 0,-1 0 0 0 0,-4 3 0 0 0,-6 5 0 0 0,-32 16 0 0 0,44-26 0 0 0,-11 5-515 0 0,1-1-1 0 0,0 0 1 0 0,-1-1 0 0 0,0 0-1 0 0,0-1 1 0 0,0-1-1 0 0,-1 0 1 0 0,1-1 0 0 0,-1 0-1 0 0,-14-2 1 0 0,15 0-8352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 23039 0 0,'0'0'528'0'0,"0"0"69"0"0,0 0 38 0 0,0 0-80 0 0,3-1-363 0 0,11 1-99 0 0,-12 0-43 0 0,-1 1 0 0 0,0 0 0 0 0,0-1 1 0 0,1 1-1 0 0,-1 0 0 0 0,0 0 0 0 0,0 0 0 0 0,0 0 0 0 0,0 0 0 0 0,0 0 0 0 0,0 0 0 0 0,0 0 1 0 0,-1 0-1 0 0,1 0 0 0 0,1 2 0 0 0,9 22 851 0 0,-9-21-724 0 0,3 11 175 0 0,0 1-1 0 0,-2 0 1 0 0,0 0 0 0 0,2 27-1 0 0,1 1 35 0 0,6 76-386 0 0,-8-76 0 0 0,-3-30 0 0 0,-1 0 0 0 0,0 0 0 0 0,-1 0 0 0 0,-1 0 0 0 0,0 0 0 0 0,0 0 0 0 0,-2-1 0 0 0,0 1 0 0 0,0-1 0 0 0,-1 1 0 0 0,-1-2 0 0 0,0 1 0 0 0,-1 0 0 0 0,0-1 0 0 0,-18 22 0 0 0,24-32-270 0 0,-1 0 0 0 0,-1 1 0 0 0,1-1 0 0 0,0 0 0 0 0,0 0 0 0 0,-1 0 0 0 0,1 0 0 0 0,-1-1 0 0 0,0 1 0 0 0,1-1 0 0 0,-1 1 0 0 0,0-1 1 0 0,0 0-1 0 0,0 0 0 0 0,0 0 0 0 0,0-1 0 0 0,0 1 0 0 0,0-1 0 0 0,0 0 0 0 0,-5 1 0 0 0,-1-3-8597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31 21191 0 0,'0'0'480'0'0,"0"0"67"0"0,0 0 31 0 0,0 0-56 0 0,8-3-321 0 0,9-2 475 0 0,0 0 0 0 0,0 1 0 0 0,1 1 0 0 0,-1 1 0 0 0,1 1 0 0 0,19 0 1 0 0,28-2 734 0 0,-2 1-1411 0 0,-55 1-269 0 0,-6 1-1135 0 0,-2 0-511 0 0,0 0-108 0 0,0 0-22 0 0</inkml:trace>
  <inkml:trace contextRef="#ctx0" brushRef="#br0" timeOffset="1">0 260 17503 0 0,'0'0'803'0'0,"2"0"-18"0"0,81 0 2283 0 0,-61-1-1455 0 0,1-2 0 0 0,35-8 0 0 0,-22 4-594 0 0,-26 6-616 0 0,-1-1 1 0 0,19-6-1 0 0,-27 8-852 0 0,-1 0-1859 0 0,0 0-7243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53 547 17503 0 0,'-1'-1'399'0'0,"-7"-6"51"0"0,1-1 1 0 0,-12-17 0 0 0,16 22-269 0 0,1-1 0 0 0,0 0 1 0 0,0-1-1 0 0,0 1 0 0 0,1 0 1 0 0,-1-1-1 0 0,1 1 0 0 0,0 0 1 0 0,0-1-1 0 0,0-5 0 0 0,1-1 306 0 0,1-1-1 0 0,-1 0 0 0 0,2 0 1 0 0,-1 0-1 0 0,2 1 1 0 0,0-1-1 0 0,0 1 1 0 0,1-1-1 0 0,0 1 0 0 0,1 0 1 0 0,12-19-1 0 0,-2 7-199 0 0,1 1-1 0 0,1 0 1 0 0,2 1-1 0 0,21-19 1 0 0,-16 17-9 0 0,1 0 0 0 0,1 2 1 0 0,40-26-1 0 0,-48 37-279 0 0,0 0 0 0 0,36-14 0 0 0,-46 22 0 0 0,0 0 0 0 0,0 0 0 0 0,0 0 0 0 0,0 1 0 0 0,0 0 0 0 0,1 1 0 0 0,-1 0 0 0 0,0 0 0 0 0,0 1 0 0 0,9 1 0 0 0,-13-1 0 0 0,-1 0 0 0 0,1 0 0 0 0,-1 0 0 0 0,1 0 0 0 0,-1 0 0 0 0,0 1 0 0 0,0 0 0 0 0,0 0 0 0 0,0 0 0 0 0,0 0 0 0 0,0 0 0 0 0,4 4 0 0 0,-3-1 0 0 0,-1-1 0 0 0,1 1 0 0 0,-1 0 0 0 0,0 0 0 0 0,0 1 0 0 0,3 9 0 0 0,-3-6 0 0 0,0 0 0 0 0,-1 0 0 0 0,0 0 0 0 0,0 0 0 0 0,-1 0 0 0 0,-1 0 0 0 0,1 1 0 0 0,-1-1 0 0 0,-1 0 0 0 0,0 1 0 0 0,0-1 0 0 0,-1 0 0 0 0,0 0 0 0 0,-7 17 0 0 0,3-9 0 0 0,-2-1 0 0 0,0 0 0 0 0,-1 0 0 0 0,-1-1 0 0 0,0-1 0 0 0,-22 25 0 0 0,20-27-48 0 0,0 0-1 0 0,-2-1 1 0 0,1 0-1 0 0,-1-2 1 0 0,-21 13-1 0 0,-81 30-912 0 0,82-41-1919 0 0,11-9-4362 0 0,7-3-664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13823 0 0,'0'0'315'0'0,"0"0"45"0"0,0 0 21 0 0,0 0-49 0 0,0 0-81 0 0,3-6 1450 0 0,2 0-1085 0 0,0 0-1 0 0,0 1 0 0 0,0-1 1 0 0,1 1-1 0 0,8-6 0 0 0,-1 0-315 0 0,24-24-1 0 0,-22 19-210 0 0,16-16 1252 0 0,-1-1 1 0 0,49-72-1 0 0,-75 100-1155 0 0,-1-1 0 0 0,1 0 1 0 0,-1 0-1 0 0,0 0 0 0 0,0 0 0 0 0,-1 0 0 0 0,0-1 1 0 0,0 1-1 0 0,-1-1 0 0 0,2-10 0 0 0,-4 16-186 0 0,1-1 0 0 0,-1 0 0 0 0,1 0 0 0 0,-1 0 0 0 0,0 0 0 0 0,0 1 0 0 0,0-1 0 0 0,0 0 0 0 0,0 1 0 0 0,0-1 0 0 0,-1 0 0 0 0,1 1 0 0 0,0 0 0 0 0,-1-1 0 0 0,1 1 0 0 0,-1 0 0 0 0,1 0 0 0 0,-1 0 0 0 0,0 0 0 0 0,0 0 0 0 0,1 0 0 0 0,-1 0 0 0 0,-3 0 0 0 0,1 1 42 0 0,1 0 0 0 0,-1 1 1 0 0,0 0-1 0 0,1 0 0 0 0,-1 0 0 0 0,1 0 0 0 0,-1 0 0 0 0,1 1 0 0 0,0 0 1 0 0,0-1-1 0 0,-1 1 0 0 0,1 1 0 0 0,0-1 0 0 0,1 0 0 0 0,-1 1 1 0 0,0-1-1 0 0,1 1 0 0 0,-1 0 0 0 0,1 0 0 0 0,-4 6 0 0 0,-3 6 237 0 0,1 0 0 0 0,0 0 0 0 0,-6 20 0 0 0,9-20-232 0 0,-3 5-52 0 0,0 2 0 0 0,2-1 0 0 0,-7 38 0 0 0,12-52 5 0 0,0 0 1 0 0,0 0-1 0 0,1 0 0 0 0,0 0 0 0 0,1 0 1 0 0,-1 0-1 0 0,1 1 0 0 0,1-1 0 0 0,-1 0 1 0 0,1-1-1 0 0,0 1 0 0 0,1 0 0 0 0,0 0 1 0 0,0-1-1 0 0,6 9 0 0 0,-8-13 1 0 0,1 0 0 0 0,-1 0 0 0 0,1 0-1 0 0,0-1 1 0 0,0 1 0 0 0,-1-1 0 0 0,1 0 0 0 0,0 1-1 0 0,0-1 1 0 0,1 0 0 0 0,-1 0 0 0 0,0 0 0 0 0,0 0 0 0 0,0-1-1 0 0,1 1 1 0 0,-1-1 0 0 0,0 1 0 0 0,1-1 0 0 0,-1 0-1 0 0,0 0 1 0 0,1 0 0 0 0,-1 0 0 0 0,1 0 0 0 0,-1 0 0 0 0,0-1-1 0 0,3 0 1 0 0,6-2-10 0 0,0 0 0 0 0,-1-1 0 0 0,1-1 0 0 0,11-6 0 0 0,-13 6-16 0 0,10-5-361 0 0,-2-1 1 0 0,0-1-1 0 0,0 0 1 0 0,16-17-1 0 0,-33 29 386 0 0,4-3-355 0 0,-1 0 1 0 0,0 0-1 0 0,1-1 0 0 0,-1 1 0 0 0,0-1 0 0 0,-1 1 1 0 0,1-1-1 0 0,-1 0 0 0 0,1 0 0 0 0,-1 0 1 0 0,1-6-1 0 0,-2 0-1180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13823 0 0,'0'0'315'0'0,"0"0"45"0"0,0 0 21 0 0,-1-1-49 0 0,-1-4-220 0 0,2 4-89 0 0,0 1-1 0 0,0 0 0 0 0,0-1 1 0 0,-1 1-1 0 0,1 0 0 0 0,0-1 1 0 0,0 1-1 0 0,0 0 0 0 0,0-1 1 0 0,0 1-1 0 0,0 0 0 0 0,0-1 0 0 0,0 1 1 0 0,0-1-1 0 0,0 1 0 0 0,0 0 1 0 0,1-1-1 0 0,-1 1 0 0 0,0 0 1 0 0,0-1-1 0 0,0 1 0 0 0,0 0 1 0 0,0-1-1 0 0,1 1 0 0 0,-1 0 1 0 0,0 0-1 0 0,0-1 0 0 0,1 1 1 0 0,-1 0-1 0 0,0 0 0 0 0,0-1 1 0 0,1 1-1 0 0,-1 0 0 0 0,0 0 1 0 0,1 0-1 0 0,-1-1 0 0 0,0 1 1 0 0,1 0-1 0 0,1-3 667 0 0,0 1 0 0 0,1-1 0 0 0,-1 1 0 0 0,1-1 1 0 0,0 1-1 0 0,-1 0 0 0 0,6-3 0 0 0,-7 4-517 0 0,1 1 340 0 0,-2 0 0 0 0,0 0 0 0 0,0 0 0 0 0,0 0 0 0 0,0 0 0 0 0,18 4 1024 0 0,-17-4-1506 0 0,0 1 0 0 0,1-1 0 0 0,-1 1 1 0 0,0-1-1 0 0,0 1 0 0 0,1 0 0 0 0,-1 0 0 0 0,0-1 0 0 0,0 1 0 0 0,0 0 0 0 0,0 0 1 0 0,0 0-1 0 0,0 0 0 0 0,0 0 0 0 0,0 0 0 0 0,1 2 0 0 0,10 21 464 0 0,-6-10-372 0 0,54 110-122 0 0,-52-107 0 0 0,16 23 0 0 0,-5-19 0 0 0,-13-16 0 0 0,0 0-133 0 0,-5-4-563 0 0,-1-3 108 0 0,-1 0 1 0 0,1 0 0 0 0,-1 0-1 0 0,1 0 1 0 0,-1 1-1 0 0,1-1 1 0 0,-1 0-1 0 0,0 0 1 0 0,0 0 0 0 0,-2-3-1 0 0,2 4 210 0 0,-5-10-1658 0 0,1 3-11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17503 0 0,'0'0'399'0'0,"0"0"60"0"0,0 0 21 0 0,0 0-59 0 0,0 0-204 0 0,0 0 170 0 0,0 0 101 0 0,0 0 21 0 0,0 0 3 0 0,0 0 0 0 0,0 0 0 0 0,0 0 0 0 0,0 0-69 0 0,-2 1-294 0 0,1-1-110 0 0,0 1-1 0 0,-1 0 1 0 0,1 0-1 0 0,0-1 1 0 0,-1 1 0 0 0,1 0-1 0 0,0 0 1 0 0,0 0-1 0 0,0 0 1 0 0,0 1-1 0 0,0-1 1 0 0,0 0-1 0 0,0 0 1 0 0,0 1 0 0 0,-1 2-1 0 0,-3 3 292 0 0,-75 71 787 0 0,66-66-1117 0 0,2 1 0 0 0,-1 1 0 0 0,1 0 0 0 0,-10 17 0 0 0,17-24-133 0 0,5-6-563 0 0,0-1-258 0 0,0 0-920 0 0,0 0-3643 0 0,0 0-1565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2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13823 0 0,'0'0'630'0'0,"0"0"-13"0"0,0 0-252 0 0,0 0 391 0 0,0 0 216 0 0,0 0 42 0 0,0 0-61 0 0,0 0-288 0 0,0 0-121 0 0,0 0-28 0 0,0 0-4 0 0,0 0 0 0 0,0 0 0 0 0,0 0 0 0 0,0 0 0 0 0,0 0 0 0 0,0 0 0 0 0,0 0 0 0 0,0 0-68 0 0,1 1-289 0 0,-1 0-143 0 0,1 0 0 0 0,-1 0 0 0 0,1 0 0 0 0,-1 0 0 0 0,1 1 0 0 0,-1-1 0 0 0,0 0 0 0 0,0 0 0 0 0,1 0 0 0 0,-1 0 0 0 0,0 0 0 0 0,0 0 0 0 0,0 1 0 0 0,0-1 0 0 0,0 0 0 0 0,0 0 0 0 0,-1 0 0 0 0,1 0 0 0 0,0 0 0 0 0,-1 0 0 0 0,1 1 0 0 0,0-1 0 0 0,-2 1 0 0 0,1 2 160 0 0,-4 11 113 0 0,-1-1 1 0 0,0 1-1 0 0,-16 25 1 0 0,-6 13 177 0 0,18-30-463 0 0,-2 3 0 0 0,-9 30 0 0 0,19-48 0 0 0,-1 0 0 0 0,2 0 0 0 0,-1 0 0 0 0,1 1 0 0 0,1-1 0 0 0,-1 0 0 0 0,1 0 0 0 0,2 12 0 0 0,-2-19 0 0 0,0 1 0 0 0,0-1 0 0 0,0 0 0 0 0,0 0 0 0 0,1 0 0 0 0,-1 0 0 0 0,0-1 0 0 0,0 1 0 0 0,1 0 0 0 0,-1 0 0 0 0,1 0 0 0 0,-1 0 0 0 0,1 0 0 0 0,-1 0 0 0 0,1 0 0 0 0,0-1 0 0 0,-1 1 0 0 0,1 0 0 0 0,0 0 0 0 0,0-1 0 0 0,-1 1 0 0 0,3 0 0 0 0,-1 1 0 0 0,-1-1 0 0 0,0-1 0 0 0,0 1 0 0 0,-1 0 0 0 0,1-1 0 0 0,0 1 0 0 0,0 0 0 0 0,0-1 0 0 0,0 1 0 0 0,0-1 0 0 0,0 0 0 0 0,0 1 0 0 0,-1-1 0 0 0,1 0 0 0 0,0 0 0 0 0,0 1 0 0 0,0-1 0 0 0,0 0 0 0 0,0 0 0 0 0,1 0 0 0 0,-1 0 0 0 0,0 0 0 0 0,0 0 0 0 0,1-1 0 0 0,2 0 0 0 0,-1 1-255 0 0,0-1-1 0 0,0 1 1 0 0,1-1 0 0 0,-1 0-1 0 0,0 0 1 0 0,0-1-1 0 0,0 1 1 0 0,0-1 0 0 0,0 1-1 0 0,0-1 1 0 0,0 0-1 0 0,-1 0 1 0 0,1 0 0 0 0,-1 0-1 0 0,1-1 1 0 0,2-3-1 0 0,1-1-637 0 0,-1-1-1 0 0,-1 1 0 0 0,1-1 0 0 0,-1 0 0 0 0,3-8 0 0 0,0-4-1153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17503 0 0,'0'0'399'0'0,"0"0"60"0"0,0 0 21 0 0,0 0-59 0 0,0 0-204 0 0,0 0 170 0 0,0 0 101 0 0,2 0 21 0 0,7-1 38 0 0,1 0 1 0 0,-1 0-1 0 0,13-5 0 0 0,22-3 848 0 0,-16 7-799 0 0,40 3 0 0 0,-54-1-895 0 0,15 2 2276 0 0,-20 0-4475 0 0,-1 1-3372 0 0,-7-2-2288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43 10135 0 0,'2'-4'231'0'0,"-1"1"-139"0"0,-1 1-39 0 0,1 1-1 0 0,-1 0 1 0 0,1-1 0 0 0,-1 1 0 0 0,1 0-1 0 0,-1 0 1 0 0,1 0 0 0 0,0 0-1 0 0,-1 0 1 0 0,1 0 0 0 0,0 0 0 0 0,1-1-1 0 0,4-3-4 0 0,8-4 844 0 0,-13 8 86 0 0,-1 1 40 0 0,5-4 254 0 0,-4 4 7339 0 0,-21 25-8210 0 0,2 0 0 0 0,1 0 1 0 0,-25 51-1 0 0,18-20 111 0 0,-31 105 0 0 0,48-134-366 0 0,1 1 1 0 0,1 0-1 0 0,2 0 0 0 0,0 0 1 0 0,2 0-1 0 0,4 34 0 0 0,-3-56-146 0 0,0-3 0 0 0,0 0 0 0 0,0 0 0 0 0,1-1 0 0 0,-1 1 0 0 0,1 0 0 0 0,-1-1 0 0 0,1 1 0 0 0,0-1 0 0 0,0 1 0 0 0,0-1 0 0 0,0 1 0 0 0,1-1 0 0 0,-1 0 0 0 0,1 1 0 0 0,-1-1 0 0 0,1 0 0 0 0,0 0 0 0 0,0 0 0 0 0,0 0 0 0 0,4 2 0 0 0,-5-2 0 0 0,2 1 0 0 0,10 0 0 0 0,1-3 14 0 0,-11-3-29 0 0,-2 2-48 0 0,0 1-178 0 0,1-1 1 0 0,-1 0-1 0 0,0 0 1 0 0,1 0-1 0 0,-1 0 0 0 0,0 0 1 0 0,0 0-1 0 0,0 0 1 0 0,1-1-1 0 0,-1 1 0 0 0,-1 0 1 0 0,1-1-1 0 0,0 1 0 0 0,1-4 1 0 0,-1 4-1712 0 0,-1 1-80 0 0,0 0-15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10 262 13823 0 0,'0'0'315'0'0,"0"0"45"0"0,0 0 21 0 0,0 0-49 0 0,3 0-81 0 0,5 1 481 0 0,-6-1 237 0 0,-1 0 45 0 0,8-5 60 0 0,-7 4-896 0 0,1 0 0 0 0,-1 0 0 0 0,0-1 1 0 0,1 1-1 0 0,-1-1 0 0 0,0 1 1 0 0,0-1-1 0 0,2-2 0 0 0,19-21 1404 0 0,-16 19-1085 0 0,-1-1 0 0 0,9-11-1 0 0,12-18 875 0 0,-16 22-1200 0 0,18-28-1 0 0,-18 23 307 0 0,-5 9 23 0 0,0 0 0 0 0,7-18-1 0 0,-11 22-502 0 0,-2 5 3 0 0,0 1 0 0 0,1 0 0 0 0,-1-1 0 0 0,0 1 0 0 0,0 0 1 0 0,0-1-1 0 0,1 1 0 0 0,-1-1 0 0 0,0 1 0 0 0,0-1 0 0 0,0 1 0 0 0,0 0 0 0 0,0-1 1 0 0,0 1-1 0 0,0-1 0 0 0,0 1 0 0 0,0-1 0 0 0,0 1 0 0 0,0 0 0 0 0,0-1 0 0 0,0 1 1 0 0,-1-1-1 0 0,1 1 0 0 0,0 0 0 0 0,0-1 0 0 0,-4-6 72 0 0,4 5 299 0 0,-7 1 217 0 0,6 1-510 0 0,0 0 0 0 0,0 0 0 0 0,0 0 1 0 0,0 0-1 0 0,0 0 0 0 0,0 0 0 0 0,0 0 1 0 0,0 0-1 0 0,0 0 0 0 0,0 0 1 0 0,0 1-1 0 0,-1-1 0 0 0,-6 3-78 0 0,1 0 0 0 0,0 0 0 0 0,0 0 0 0 0,0 1 0 0 0,1 0 0 0 0,-1 0 0 0 0,1 1 0 0 0,0 0 0 0 0,0 0 0 0 0,0 0 0 0 0,1 1 0 0 0,0 0 0 0 0,0 0 0 0 0,0 0 0 0 0,1 1 0 0 0,0 0 0 0 0,0-1 0 0 0,-4 12 0 0 0,-18 41 0 0 0,-4 14 0 0 0,26-62 0 0 0,0 0 0 0 0,1 1 0 0 0,1 0 0 0 0,-2 16 0 0 0,4-24 0 0 0,1 11 0 0 0,11 10 0 0 0,-11-23 0 0 0,1 0 0 0 0,0 0 0 0 0,-1 0 0 0 0,1-1 0 0 0,0 1 0 0 0,0 0 0 0 0,0-1 0 0 0,0 0 0 0 0,0 1 0 0 0,0-1 0 0 0,0 0 0 0 0,1 0 0 0 0,-1-1 0 0 0,0 1 0 0 0,1 0 0 0 0,3 0 0 0 0,-5 0 0 0 0,1-1 0 0 0,0 0 0 0 0,0 1 0 0 0,0-1 0 0 0,0 0 0 0 0,0 0 0 0 0,0 0 0 0 0,0 0 0 0 0,0 0 0 0 0,0 0 0 0 0,0-1 0 0 0,0 1 0 0 0,0-1 0 0 0,0 1 0 0 0,-1-1 0 0 0,1 0 0 0 0,0 0 0 0 0,0 0 0 0 0,2-2 0 0 0,4-1 0 0 0,-7 3-1 0 0,14-5-958 0 0,-1-1-1 0 0,1-1 1 0 0,18-14-1 0 0,-23 14-5499 0 0,0 0-1891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3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45 15663 0 0,'0'0'356'0'0,"0"-7"994"0"0,0-3-1651 0 0,-4-16 5620 0 0,3 25-4803 0 0,1 1-4 0 0,0 0 0 0 0,-14 0 1024 0 0,10 0-1443 0 0,1 1-1 0 0,-1 0 1 0 0,0-1 0 0 0,1 1-1 0 0,-1 1 1 0 0,1-1-1 0 0,-1 0 1 0 0,1 1 0 0 0,0 0-1 0 0,0 0 1 0 0,-1 0-1 0 0,-3 4 1 0 0,-3 2 223 0 0,0 1 0 0 0,-10 12 0 0 0,17-18-316 0 0,2-2 0 0 0,0 1 0 0 0,0-1 0 0 0,0 0 0 0 0,0 1 0 0 0,1-1 0 0 0,-1 0 0 0 0,0 1 0 0 0,1-1 0 0 0,-1 1 0 0 0,1-1 0 0 0,-1 1 0 0 0,1 0 0 0 0,0-1 0 0 0,0 3 0 0 0,-2 1 0 0 0,2-1 0 0 0,-1 1 0 0 0,1-1 0 0 0,-1 10 0 0 0,3-5 0 0 0,4-1 0 0 0,-3-5 0 0 0,0-1 0 0 0,1 1 0 0 0,-1-1 0 0 0,0 0 0 0 0,1 0 0 0 0,-1 0 0 0 0,1 0 0 0 0,0-1 0 0 0,0 0 0 0 0,-1 1 0 0 0,1-1 0 0 0,0-1 0 0 0,0 1 0 0 0,0 0 0 0 0,6-1 0 0 0,-3 1 0 0 0,1 0 0 0 0,-1 0 0 0 0,1 1 0 0 0,-1 0 0 0 0,0 0 0 0 0,12 6 0 0 0,-9-1 0 0 0,-10-3 0 0 0,0-3 0 0 0,0 2 0 0 0,0-1 0 0 0,1 0 0 0 0,-1 0 0 0 0,0 0 0 0 0,-1 0 0 0 0,1 1 0 0 0,0-1 0 0 0,-1 0 0 0 0,1 0 0 0 0,-1 0 0 0 0,0 0 0 0 0,1 0 0 0 0,-1 0 0 0 0,0 0 0 0 0,0 0 0 0 0,-1 0 0 0 0,1 0 0 0 0,0-1 0 0 0,-1 1 0 0 0,1 0 0 0 0,-1-1 0 0 0,-1 2 0 0 0,-5 4 0 0 0,0-1 0 0 0,-1 0 0 0 0,-13 7 0 0 0,10-6 0 0 0,6-3-137 0 0,-1-1 0 0 0,0 0-1 0 0,1 0 1 0 0,-1 0 0 0 0,-1-1 0 0 0,-12 2-1 0 0,17-3 53 0 0,0-1-1 0 0,0 1 0 0 0,0-1 0 0 0,0 0 0 0 0,0 0 0 0 0,0 0 1 0 0,0-1-1 0 0,1 1 0 0 0,-1-1 0 0 0,0 0 0 0 0,0 1 0 0 0,0-1 1 0 0,0 0-1 0 0,1-1 0 0 0,-1 1 0 0 0,0 0 0 0 0,1-1 0 0 0,-1 1 1 0 0,-2-3-1 0 0,5 3-1438 0 0,0 1-11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3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19351 0 0,'0'0'886'0'0,"0"0"-21"0"0,1 0-410 0 0,10 0 1122 0 0,0-1 1 0 0,21-4-1 0 0,50-19 939 0 0,-62 17-1830 0 0,-5 3-594 0 0,-2-1-65 0 0,0 1 0 0 0,27-4-1 0 0,-32 8-26 0 0,-1 2-64 0 0,-6-1-273 0 0,1 3 527 0 0,0-3-2002 0 0,0 3-7949 0 0,0 3 2049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3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 21191 0 0,'0'0'480'0'0,"0"0"67"0"0,0 0 31 0 0,0 0-56 0 0,1-1-341 0 0,3-2-21 0 0,-3 2 58 0 0,-1 1 1 0 0,1-1-1 0 0,0 0 0 0 0,0 1 0 0 0,0-1 1 0 0,-1 1-1 0 0,1-1 0 0 0,0 1 0 0 0,0-1 0 0 0,0 1 1 0 0,0 0-1 0 0,0 0 0 0 0,0-1 0 0 0,0 1 1 0 0,0 0-1 0 0,0 0 0 0 0,0 0 0 0 0,0 0 1 0 0,0 0-1 0 0,2 0 0 0 0,-3 1-144 0 0,1-1 0 0 0,0 1 0 0 0,0 0-1 0 0,0 0 1 0 0,-1 0 0 0 0,1 0 0 0 0,0-1 0 0 0,-1 1 0 0 0,1 0 0 0 0,-1 0 0 0 0,1 0 0 0 0,-1 0-1 0 0,1 0 1 0 0,-1 0 0 0 0,0 1 0 0 0,1-1 0 0 0,-1 0 0 0 0,0 1 0 0 0,0 1-73 0 0,1 0 0 0 0,-1 0 1 0 0,0 0-1 0 0,0 0 0 0 0,-1 0 1 0 0,1 0-1 0 0,-1-1 0 0 0,1 1 1 0 0,-1 0-1 0 0,0 0 0 0 0,0 0 1 0 0,0-1-1 0 0,-1 1 0 0 0,1-1 1 0 0,-3 5-1 0 0,2-4-1 0 0,0 1-1 0 0,0 0 1 0 0,0-1-1 0 0,1 1 1 0 0,0 0-1 0 0,-1 0 1 0 0,0 6-1 0 0,-1 9 1 0 0,-2-1 0 0 0,0 1 0 0 0,-1-1 0 0 0,-12 25 0 0 0,16-38 0 0 0,-6 12-14 0 0,-9 23 100 0 0,15-25 356 0 0,2-15-469 0 0,0 0-1 0 0,0 0 1 0 0,0 0-1 0 0,0 0 1 0 0,1 0-1 0 0,-1 0 1 0 0,0 0-1 0 0,0 0 1 0 0,0 0-1 0 0,0 1 1 0 0,0-1-1 0 0,1 0 1 0 0,-1 0-1 0 0,0 0 1 0 0,0 0-1 0 0,0 0 1 0 0,0 0-1 0 0,0 0 1 0 0,1 0-1 0 0,-1 0 1 0 0,0 0-1 0 0,0 0 1 0 0,0 0-1 0 0,0 0 1 0 0,1 0-1 0 0,-1 0 1 0 0,0 0-1 0 0,0 0 1 0 0,0 0-1 0 0,0-1 0 0 0,0 1 1 0 0,1 0-1 0 0,-1 0 1 0 0,0 0-1 0 0,0 0 1 0 0,0 0-1 0 0,0 0 1 0 0,0 0-1 0 0,0 0 1 0 0,1-1-1 0 0,17-16-9656 0 0,-10 8 1334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0 21191 0 0,'-106'61'2328'0'0,"85"-50"-2072"0"0,1 2 0 0 0,0 0 0 0 0,1 1 0 0 0,0 1 0 0 0,2 0 0 0 0,0 2 0 0 0,-16 19 0 0 0,9-6 256 0 0,1 1 0 0 0,1 1 0 0 0,-27 55 0 0 0,23-34-512 0 0,3 1 0 0 0,-23 78 0 0 0,37-98 0 0 0,2 1 0 0 0,0-1 0 0 0,3 1 0 0 0,1 0 0 0 0,1 46 0 0 0,3-70-112 0 0,0-1 0 0 0,0 1-1 0 0,1-1 1 0 0,0 0 0 0 0,1 0-1 0 0,7 19 1 0 0,-9-26 62 0 0,0 0 0 0 0,1 0 1 0 0,0 0-1 0 0,0 0 0 0 0,0-1 0 0 0,0 1 0 0 0,0 0 0 0 0,0-1 1 0 0,1 0-1 0 0,-1 1 0 0 0,1-1 0 0 0,0 0 0 0 0,-1 0 0 0 0,1-1 1 0 0,0 1-1 0 0,0 0 0 0 0,0-1 0 0 0,0 0 0 0 0,1 0 0 0 0,-1 0 0 0 0,0 0 1 0 0,1 0-1 0 0,-1 0 0 0 0,5-1 0 0 0,-1 0-477 0 0,0 0 0 0 0,0 0 0 0 0,0-1-1 0 0,-1 0 1 0 0,1 0 0 0 0,0-1 0 0 0,12-4 0 0 0,2-6-1008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3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13823 0 0,'0'0'630'0'0,"0"0"-13"0"0,0 0-252 0 0,0 0 391 0 0,2 0 216 0 0,0-1-513 0 0,0 1-1 0 0,0 0 1 0 0,0 0-1 0 0,0-1 1 0 0,0 2-1 0 0,0-1 1 0 0,0 0-1 0 0,0 0 0 0 0,0 1 1 0 0,0-1-1 0 0,0 1 1 0 0,0-1-1 0 0,0 1 1 0 0,3 1-1 0 0,-3 0-235 0 0,1 0-1 0 0,-1 0 1 0 0,0 0-1 0 0,0 0 0 0 0,0 0 1 0 0,0 0-1 0 0,0 1 1 0 0,0-1-1 0 0,-1 1 1 0 0,3 3-1 0 0,12 29 413 0 0,-2 0 0 0 0,-1 1 1 0 0,-2 1-1 0 0,11 59 0 0 0,-19-74-635 0 0,1 26 0 0 0,-1-18 0 0 0,-3-9 406 0 0,0 0 1 0 0,-2 1-1 0 0,0-1 1 0 0,-7 27-1 0 0,7-39-408 0 0,0-1-1 0 0,0 0 1 0 0,0 0-1 0 0,-1 0 1 0 0,-1 0 0 0 0,1-1-1 0 0,-1 1 1 0 0,0-1-1 0 0,-1 0 1 0 0,0 0 0 0 0,0 0-1 0 0,0-1 1 0 0,-1 0-1 0 0,0 0 1 0 0,0 0 0 0 0,-1-1-1 0 0,0 1 1 0 0,1-2-1 0 0,-15 8 1 0 0,16-10-771 0 0,1 0 0 0 0,0-1 0 0 0,-1 0-1 0 0,1 0 1 0 0,0 0 0 0 0,-1-1 0 0 0,-7 1 0 0 0,10-1-762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8287 0 0,'0'0'191'0'0,"0"0"26"0"0,0 0 9 0 0,0-2-34 0 0,0-3-10 0 0,0 4 560 0 0,0 1 234 0 0,1-6 1072 0 0,-1 6-1381 0 0,0-1-1 0 0,0 1 0 0 0,1-1 0 0 0,-1 1 1 0 0,0 0-1 0 0,1-1 0 0 0,-1 1 1 0 0,1-1-1 0 0,-1 1 0 0 0,0-1 0 0 0,1 1 1 0 0,-1 0-1 0 0,1 0 0 0 0,-1-1 1 0 0,1 1-1 0 0,0-1 0 0 0,5 0-615 0 0,-4 0 461 0 0,4 1-434 0 0,-3 0 88 0 0,0 0-1 0 0,1 0 1 0 0,-1 0-1 0 0,0 0 1 0 0,1 1-1 0 0,-1-1 1 0 0,0 1-1 0 0,5 1 1 0 0,-6 0-82 0 0,0 0 0 0 0,0-1 1 0 0,0 1-1 0 0,0 0 0 0 0,0 0 1 0 0,0 0-1 0 0,0 0 0 0 0,0 1 1 0 0,-1-1-1 0 0,1 0 0 0 0,-1 1 1 0 0,1 2-1 0 0,1 1-84 0 0,-1 0 0 0 0,1-1 0 0 0,-2 1 0 0 0,1 0 0 0 0,-1 1 0 0 0,1 8 0 0 0,1 39 0 0 0,13 148 2048 0 0,-15-191-2048 0 0,0-1 0 0 0,1-1 0 0 0,0 1 0 0 0,3 11 0 0 0,-2-13 0 0 0,1 1 0 0 0,-2-2-64 0 0,-1-6-273 0 0,-1-1-138 0 0,0 0-33 0 0,-18-17-100 0 0,15 13-306 0 0,0 1 0 0 0,0-1 1 0 0,1 0-1 0 0,-1 0 0 0 0,1 0 0 0 0,0 0 0 0 0,0 0 0 0 0,-2-7 0 0 0,-1-2-2139 0 0,1 4-4029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11975 0 0,'0'0'267'0'0,"0"0"42"0"0,0 0 17 0 0,0 0-28 0 0,0 0-58 0 0,0 0 491 0 0,0 0 238 0 0,0 0 45 0 0,0 0-61 0 0,0 0-288 0 0,0 0-121 0 0,0 0-28 0 0,0 0-4 0 0,0 0 0 0 0,0 0 0 0 0,0 0 0 0 0,0 0 0 0 0,0 0 0 0 0,0 0 0 0 0,0 0 0 0 0,-4 8 512 0 0,-1-1-869 0 0,-1 0 0 0 0,1 0 0 0 0,-1-1 0 0 0,-1 0 0 0 0,1 0 0 0 0,-1-1 0 0 0,-8 6 0 0 0,-20 17 245 0 0,23-18-400 0 0,-1 0 0 0 0,-17 10 0 0 0,-1 1 0 0 0,-21 10 0 0 0,20-13 0 0 0,-19 20 0 0 0,46-32-64 0 0,16-4-748 0 0,-2-2 265 0 0,-1 0 0 0 0,0-1 0 0 0,0 0 0 0 0,0 0 0 0 0,0-1 0 0 0,0 0 0 0 0,0-1 0 0 0,12-5 0 0 0,-12 5 97 0 0,17-8-1085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11975 0 0,'0'0'547'0'0,"0"0"-11"0"0,0 0-203 0 0,0 0 419 0 0,0 0 220 0 0,0 0 42 0 0,0 0 8 0 0,0 0 2 0 0,0 0 0 0 0,0 0 0 0 0,0 0-69 0 0,0 0-290 0 0,0 0-121 0 0,0 0-28 0 0,0 0-72 0 0,0 0-217 0 0,0 2 161 0 0,-14 47 1527 0 0,-10 26-193 0 0,-53 105-1706 0 0,70-164-16 0 0,-7 27 0 0 0,2-7 0 0 0,12-35 0 0 0,0-1 0 0 0,0 1 0 0 0,-1-1 0 0 0,1 1 0 0 0,0-1 0 0 0,0 1 0 0 0,0 0 0 0 0,-1-1 0 0 0,1 1 0 0 0,0-1 0 0 0,0 1 0 0 0,0-1 0 0 0,0 1 0 0 0,0 0 0 0 0,0-1 0 0 0,0 1 0 0 0,0-1 0 0 0,1 1 0 0 0,-1-1 0 0 0,0 1 0 0 0,0-1 0 0 0,0 1 0 0 0,1-1 0 0 0,-1 1 0 0 0,0-1 0 0 0,0 1 0 0 0,1-1 0 0 0,-1 1 0 0 0,1-1 0 0 0,-1 1 0 0 0,0-1 0 0 0,1 1 0 0 0,-1-1 0 0 0,1 0 0 0 0,-1 1 0 0 0,1-1 0 0 0,-1 0 0 0 0,1 0 0 0 0,-1 1 0 0 0,1-1 0 0 0,-1 0 0 0 0,1 0 0 0 0,-1 0 0 0 0,2 1 0 0 0,0-1 0 0 0,2 2-46 0 0,0-1 0 0 0,0 0 0 0 0,0 0 1 0 0,0-1-1 0 0,0 1 0 0 0,0-1 0 0 0,1 0 0 0 0,-1 0 0 0 0,0 0 0 0 0,0-1 0 0 0,0 0 1 0 0,0 1-1 0 0,8-4 0 0 0,0 0-239 0 0,0 0 0 0 0,-1-1 0 0 0,16-9-1 0 0,-20 9-528 0 0,0 1 0 0 0,0-1 0 0 0,-1-1 0 0 0,1 0 0 0 0,-1 0 0 0 0,-1 0-1 0 0,9-10 1 0 0,-8 5-722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15663 0 0,'0'0'356'0'0,"0"0"50"0"0,0 0 20 0 0,2 0-42 0 0,5 1-287 0 0,-1-1 1 0 0,1 0-1 0 0,-1-1 0 0 0,7 0 0 0 0,50-15 5211 0 0,-16 4-3387 0 0,8 4-1508 0 0,8-1-209 0 0,-44 7-204 0 0,-11-1-269 0 0,-6 3-1135 0 0,-2-2-511 0 0,2-8-107 0 0,-1 8-24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10135 0 0,'0'0'464'0'0,"0"0"-9"0"0,0 0-155 0 0,0 0 443 0 0,-6-3 853 0 0,3 2 1862 0 0,0 1-3188 0 0,1-1 0 0 0,-1 1 1 0 0,1 0-1 0 0,-1 0 0 0 0,1 0 0 0 0,-1 0 0 0 0,1 0 0 0 0,0 1 0 0 0,-1-1 0 0 0,1 1 0 0 0,-1 0 0 0 0,1-1 1 0 0,0 1-1 0 0,0 0 0 0 0,-1 0 0 0 0,1 1 0 0 0,0-1 0 0 0,-4 3 0 0 0,2-1-132 0 0,0 0-1 0 0,0 0 0 0 0,0 1 1 0 0,0 0-1 0 0,0-1 0 0 0,1 1 0 0 0,0 0 1 0 0,-4 6-1 0 0,-27 74-137 0 0,30-78-13 0 0,-8 21 740 0 0,-15 41-1 0 0,16-35-510 0 0,1 0-20 0 0,-10 50 0 0 0,16-61-196 0 0,2 0 0 0 0,0-1 0 0 0,1 1 0 0 0,4 34 0 0 0,-2-46 0 0 0,1 1 0 0 0,0-1 0 0 0,1 0 0 0 0,0 0 0 0 0,1 0 0 0 0,-1 0 0 0 0,2-1 0 0 0,0 0 0 0 0,0 0 0 0 0,0 0 0 0 0,12 13 0 0 0,-11-14-462 0 0,1-1 0 0 0,1 1 0 0 0,-1-1 0 0 0,14 8 0 0 0,-17-12 186 0 0,0 0 0 0 0,1-1 0 0 0,0 0-1 0 0,0 0 1 0 0,-1 0 0 0 0,1-1-1 0 0,0 1 1 0 0,0-1 0 0 0,0 0-1 0 0,1-1 1 0 0,7 1 0 0 0,20-3-1756 0 0,2-1-15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13823 0 0,'0'0'630'0'0,"0"0"-13"0"0,2 1-393 0 0,5 3 219 0 0,8 3 835 0 0,0 1 0 0 0,0 0 0 0 0,21 17 1 0 0,-32-22-1102 0 0,0 1-1 0 0,-1 0 1 0 0,1 0 0 0 0,-1 0 0 0 0,0 0 0 0 0,0 1-1 0 0,0-1 1 0 0,-1 1 0 0 0,0 0 0 0 0,1 0 0 0 0,-2 0-1 0 0,1 0 1 0 0,0 0 0 0 0,0 7 0 0 0,-1 0-82 0 0,0 0 0 0 0,0 0 0 0 0,-1 1 0 0 0,-1-1 0 0 0,0 0 0 0 0,-1 0 0 0 0,0 1 0 0 0,-1-1 0 0 0,0-1 0 0 0,-7 18 0 0 0,-5 5 245 0 0,-1 0 0 0 0,-23 35 0 0 0,-86 116-541 0 0,124-183-850 0 0,1-2-385 0 0,0 0-1273 0 0,0 0-4798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15663 0 0,'0'0'719'0'0,"0"0"-20"0"0,0-1-449 0 0,-1-3-79 0 0,1 3 565 0 0,0 1 237 0 0,29-8 2203 0 0,13 6-2116 0 0,1 1 0 0 0,77 9 0 0 0,-108-6-1045 0 0,-1 0-1 0 0,1 0 0 0 0,0 1 1 0 0,17 8-1 0 0,-27-11 357 0 0,-2 0 117 0 0,0 0 21 0 0,-2 12 83 0 0,0-7-547 0 0,1-1-1 0 0,-1 0 1 0 0,0 0-1 0 0,0 0 1 0 0,-1 0-1 0 0,1 0 1 0 0,-1 0-1 0 0,0 0 1 0 0,0-1-1 0 0,0 0 1 0 0,-1 1-1 0 0,-3 2 1 0 0,-5 3 444 0 0,0 0 1 0 0,-18 9 0 0 0,20-12-487 0 0,0 1-1 0 0,1 0 1 0 0,0 0 0 0 0,1 1-1 0 0,-9 9 1 0 0,15-14-3 0 0,1-3 0 0 0,0 1 0 0 0,0 0 0 0 0,1 0 0 0 0,-1 0 0 0 0,1 0 0 0 0,-1 0 0 0 0,1 0 0 0 0,-1-1 0 0 0,1 1 0 0 0,-1 0 0 0 0,1 0 0 0 0,0 0 0 0 0,0 1 0 0 0,-1-1 0 0 0,1 0 0 0 0,0 0 0 0 0,0 0 0 0 0,0 0 0 0 0,0 0 0 0 0,1 1 0 0 0,-2-1 0 0 0,1 0 0 0 0,0 0 0 0 0,0 0 0 0 0,0 0 0 0 0,0 0 0 0 0,0 0 0 0 0,0 0 0 0 0,0 0 0 0 0,0-1 0 0 0,0 1 0 0 0,0 0 0 0 0,1 0 0 0 0,-1 0 0 0 0,0 0 0 0 0,1 0 0 0 0,-1 0 0 0 0,1-1 0 0 0,-1 1 0 0 0,1 0 0 0 0,-1 0 0 0 0,1 0 0 0 0,-1-1 0 0 0,1 1 0 0 0,0 0 0 0 0,1 0 0 0 0,0 2 0 0 0,-1-2 0 0 0,0 0 0 0 0,-1 0 0 0 0,1 0 0 0 0,0 0 0 0 0,0 0 0 0 0,0 0 0 0 0,0 0 0 0 0,0 0 0 0 0,0 0 0 0 0,0-1 0 0 0,0 1 0 0 0,1 0 0 0 0,-1-1 0 0 0,0 1 0 0 0,0-1 0 0 0,0 1 0 0 0,1-1 0 0 0,-1 0 0 0 0,0 1 0 0 0,1-1 0 0 0,-1 0 0 0 0,0 0 0 0 0,1 0 0 0 0,1 0 0 0 0,1 0 0 0 0,60 0-401 0 0,-52 0-117 0 0,0-1 1 0 0,0-1-1 0 0,1 0 0 0 0,16-5 1 0 0,7-1-2289 0 0,-15 3-3183 0 0,-2 0-1723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19351 0 0,'0'0'439'0'0,"0"0"62"0"0,0 0 33 0 0,0 0-65 0 0,2 2-309 0 0,-1-2-59 0 0,1 1 0 0 0,-1 0 1 0 0,0-1-1 0 0,1 1 0 0 0,-1-1 0 0 0,1 0 1 0 0,-1 1-1 0 0,1-1 0 0 0,-1 0 0 0 0,1 0 1 0 0,0 0-1 0 0,-1 0 0 0 0,1 0 0 0 0,-1 0 1 0 0,1 0-1 0 0,-1-1 0 0 0,1 1 0 0 0,-1 0 1 0 0,1-1-1 0 0,-1 0 0 0 0,3-1 0 0 0,40-20 2617 0 0,-24 11-2118 0 0,-4 1-414 0 0,0 0-1 0 0,28-24 1 0 0,-16 12-127 0 0,-13 9-59 0 0,-2 1 0 0 0,1-2 0 0 0,20-27 0 0 0,-32 39 43 0 0,-1 0-1 0 0,0 0 1 0 0,0 0 0 0 0,0 0-1 0 0,0 0 1 0 0,-1 0 0 0 0,1 0-1 0 0,0 0 1 0 0,-1 0 0 0 0,1 0-1 0 0,-1 0 1 0 0,0 0 0 0 0,0 0-1 0 0,0-1 1 0 0,0 1 0 0 0,0 0-1 0 0,0 0 1 0 0,-1 0 0 0 0,1 0-1 0 0,-1 0 1 0 0,1 0 0 0 0,-1-1-1 0 0,0 1 1 0 0,0 1 0 0 0,0-1-1 0 0,0 0 1 0 0,0 0 0 0 0,0 0-1 0 0,0 0 1 0 0,-1 1 0 0 0,1-1-1 0 0,-1 0 1 0 0,1 1 0 0 0,-1 0-1 0 0,0-1 1 0 0,1 1 0 0 0,-1 0-1 0 0,0 0 1 0 0,0 0 0 0 0,0 0-1 0 0,0 0 1 0 0,0 0 0 0 0,0 0-1 0 0,0 1 1 0 0,0-1 0 0 0,0 1-1 0 0,-3-1 1 0 0,-2 1-41 0 0,-1 0-1 0 0,1 0 1 0 0,0 0 0 0 0,0 1-1 0 0,-1 0 1 0 0,1 0 0 0 0,0 1-1 0 0,0-1 1 0 0,0 2 0 0 0,0-1-1 0 0,0 1 1 0 0,1 0-1 0 0,-1 1 1 0 0,1-1 0 0 0,0 1-1 0 0,-10 9 1 0 0,4-3 2 0 0,1 1 0 0 0,0 0 0 0 0,1 0 0 0 0,0 1 0 0 0,1 1 0 0 0,-15 27 0 0 0,19-33-4 0 0,2 1 0 0 0,-1 0 0 0 0,1 0 0 0 0,0 0 0 0 0,1 0 0 0 0,0 0 0 0 0,0 1 0 0 0,0 12 0 0 0,1-16 0 0 0,2 0 0 0 0,-1 0 0 0 0,0 0 0 0 0,1 0 0 0 0,0 0 0 0 0,0 0 0 0 0,1 0 0 0 0,-1-1 0 0 0,1 1 0 0 0,0 0 0 0 0,0-1 0 0 0,1 1 0 0 0,0-1 0 0 0,-1 0 0 0 0,6 7 0 0 0,-3-7-3 0 0,-1 1 0 0 0,0-1-1 0 0,1 1 1 0 0,0-1 0 0 0,0-1-1 0 0,0 1 1 0 0,0-1 0 0 0,1 0 0 0 0,0 0-1 0 0,-1 0 1 0 0,1-1 0 0 0,0 0-1 0 0,0 0 1 0 0,0 0 0 0 0,0-1 0 0 0,0 0-1 0 0,1 0 1 0 0,-1-1 0 0 0,0 0 0 0 0,1 0-1 0 0,10-1 1 0 0,-12 0-135 0 0,1 1-247 0 0,1-1 1 0 0,-1-1-1 0 0,9-1 0 0 0,-13 2 188 0 0,0 0 1 0 0,0 0-1 0 0,-1 0 0 0 0,1 0 1 0 0,0 0-1 0 0,-1 0 0 0 0,1 0 1 0 0,0 0-1 0 0,-1-1 0 0 0,1 1 1 0 0,-1-1-1 0 0,0 1 0 0 0,0-1 0 0 0,1 1 1 0 0,0-3-1 0 0,2-6-827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45 11975 0 0,'0'0'267'0'0,"5"-14"778"0"0,-5 12-1749 0 0,0 0 1198 0 0,1 0 0 0 0,-1 0 0 0 0,0 0 0 0 0,1 0 0 0 0,0 0-1 0 0,-1 0 1 0 0,1 1 0 0 0,0-1 0 0 0,0 0 0 0 0,0 0 0 0 0,0 1 0 0 0,0-1 0 0 0,2-2 0 0 0,-2 3-123 0 0,-1 1 114 0 0,0 0 24 0 0,0 0 3 0 0,0 0 0 0 0,0 0 0 0 0,0 0 0 0 0,0 0-69 0 0,-2 1-294 0 0,-5 2-133 0 0,3 1-12 0 0,8-1 67 0 0,6-1 297 0 0,9-2-91 0 0,0 0-1 0 0,21-4 1 0 0,-23 2-83 0 0,-1 1 0 0 0,0 0-1 0 0,28 3 1 0 0,-34 1-194 0 0,-9-3 0 0 0,0 0 0 0 0,-1 1 0 0 0,1-1 0 0 0,0 0 0 0 0,-1 0 0 0 0,1 0 0 0 0,-1 1 0 0 0,1-1 0 0 0,0 0 0 0 0,-1 1 0 0 0,1-1 0 0 0,-1 1 0 0 0,1-1 0 0 0,-1 1 0 0 0,1-1 0 0 0,-1 1 0 0 0,1-1 0 0 0,-1 1 0 0 0,1-1 0 0 0,-1 1 0 0 0,0-1 0 0 0,1 1 0 0 0,-1 0 0 0 0,0-1 0 0 0,0 1 0 0 0,1 0 0 0 0,-1-1 0 0 0,0 1 0 0 0,0 0 0 0 0,0-1 0 0 0,0 1 0 0 0,0 0 0 0 0,0-1 0 0 0,0 1 0 0 0,0 0 0 0 0,0-1 0 0 0,0 1 0 0 0,0 0 0 0 0,-1 1 0 0 0,0 3 53 0 0,0 0 1 0 0,0-1-1 0 0,0 1 0 0 0,-1-1 1 0 0,0 1-1 0 0,0-1 0 0 0,0 0 1 0 0,0 1-1 0 0,-1-1 0 0 0,1 0 1 0 0,-1 0-1 0 0,0-1 0 0 0,0 1 1 0 0,-6 4-1 0 0,-5 5 295 0 0,-2-1-1 0 0,-19 12 1 0 0,29-20-308 0 0,-44 33 113 0 0,-13 7-141 0 0,-4 4-12 0 0,29-21 0 0 0,36-23 0 0 0,7-4 0 0 0,7-1 0 0 0,-11 1 0 0 0,9-1 0 0 0,-1-1 0 0 0,0 0 0 0 0,0-1 0 0 0,0 0 0 0 0,17-7 0 0 0,-22 7 0 0 0,4 0 0 0 0,14 2 0 0 0,-4 2 0 0 0,-15 1 0 0 0,6 2 0 0 0,-4 3-64 0 0,-4-5-273 0 0,-1-2-138 0 0,0 0-33 0 0,0 0-72 0 0,0 0-285 0 0,2 6-1010 0 0,-1-4-4643 0 0,-1-2-564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10135 0 0,'0'0'464'0'0,"0"0"-9"0"0,0 0-155 0 0,0 0 443 0 0,0 0 227 0 0,0 0 44 0 0,0 0 8 0 0,0 0 2 0 0,0 0 0 0 0,18-1 7375 0 0,-11 1-8155 0 0,0 0 0 0 0,0 0 0 0 0,1 1-1 0 0,-1 0 1 0 0,0 0 0 0 0,8 3 0 0 0,-10-2-171 0 0,0 1 0 0 0,0-1 0 0 0,0 1-1 0 0,-1 0 1 0 0,1 0 0 0 0,-1 1 0 0 0,1-1-1 0 0,-1 1 1 0 0,0 0 0 0 0,6 9 0 0 0,5 9 170 0 0,-1 0-1 0 0,-1 1 1 0 0,-1 0 0 0 0,-1 1 0 0 0,9 28-1 0 0,-2-6-93 0 0,-9-21-149 0 0,8 36 0 0 0,-12-39 0 0 0,1-1 0 0 0,15 36 0 0 0,-14-47 0 0 0,-5-6 0 0 0,0 0 0 0 0,0 0 0 0 0,0 0 0 0 0,-1 0 0 0 0,1 0 0 0 0,-1 0 0 0 0,0 0 0 0 0,1 7 0 0 0,2 5 0 0 0,4-1 0 0 0,-1-8 0 0 0,-3-8 0 0 0,-3-5 0 0 0,2-7-231 0 0,-1 5-857 0 0,0 0 1 0 0,-1 1-1 0 0,0-1 0 0 0,0-11 1 0 0,-1 6-7780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4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78 17503 0 0,'0'0'399'0'0,"3"-8"540"0"0,16-22-217 0 0,-19 28-465 0 0,1 1-1 0 0,0-1 0 0 0,-1 1 1 0 0,0-1-1 0 0,1 1 1 0 0,-1-1-1 0 0,0 1 1 0 0,0-1-1 0 0,0 0 0 0 0,0 1 1 0 0,0-1-1 0 0,0 1 1 0 0,-1-1-1 0 0,1 0 0 0 0,0 1 1 0 0,-1-1-1 0 0,1 1 1 0 0,-2-3-1 0 0,1 2 260 0 0,-7-1 508 0 0,5 3-971 0 0,0-1-1 0 0,0 0 1 0 0,0 1 0 0 0,0 0-1 0 0,0 0 1 0 0,-1 0 0 0 0,1 0-1 0 0,0 0 1 0 0,0 1 0 0 0,0-1-1 0 0,0 1 1 0 0,0 0 0 0 0,0 0-1 0 0,0 0 1 0 0,0 1 0 0 0,0-1-1 0 0,-4 3 1 0 0,-1 1 85 0 0,-1 0 1 0 0,1 1-1 0 0,0 1 1 0 0,-9 8-1 0 0,12-11-138 0 0,1 1 0 0 0,0-1 0 0 0,1 1 0 0 0,-1-1 0 0 0,1 1 0 0 0,0 0 0 0 0,0 1 0 0 0,-3 6 0 0 0,6-10 0 0 0,-1 0 0 0 0,1-1 0 0 0,-1 1 0 0 0,1 0 0 0 0,0 0 0 0 0,0 0 0 0 0,0 0 0 0 0,0-1 0 0 0,0 1 0 0 0,0 0 0 0 0,0 0 0 0 0,1 0 0 0 0,-1 0 0 0 0,1-1 0 0 0,-1 1 0 0 0,1 0 0 0 0,0 0 0 0 0,0-1 0 0 0,0 1 0 0 0,0-1 0 0 0,0 1 0 0 0,0 0 0 0 0,0-1 0 0 0,0 0 0 0 0,0 1 0 0 0,1-1 0 0 0,-1 0 0 0 0,1 0 0 0 0,-1 0 0 0 0,3 2 0 0 0,4 2 0 0 0,1-1 0 0 0,0 0 0 0 0,1 0 0 0 0,-1-1 0 0 0,1 0 0 0 0,15 2 0 0 0,8 4 0 0 0,-24-7-4 0 0,0 1-1 0 0,0 1 1 0 0,10 5-1 0 0,-15-7 13 0 0,-1 0 0 0 0,0 0 1 0 0,1 1-1 0 0,-1-1 0 0 0,0 1 0 0 0,-1 0 0 0 0,1 0 1 0 0,0 0-1 0 0,-1 0 0 0 0,3 4 0 0 0,-5-6 363 0 0,1 1-212 0 0,-1 0 0 0 0,0-1 0 0 0,1 1-1 0 0,-1 0 1 0 0,0 0 0 0 0,0 0 0 0 0,0 0 0 0 0,0-1 0 0 0,-1 4 0 0 0,-4-1-156 0 0,0 1 0 0 0,0-1 0 0 0,0 1 1 0 0,0-1-1 0 0,-1-1 0 0 0,1 1 0 0 0,-1-1 0 0 0,0 0 0 0 0,0 0 0 0 0,-1-1 1 0 0,1 0-1 0 0,0 0 0 0 0,-1 0 0 0 0,-7 0 0 0 0,-2 1-77 0 0,0-2 1 0 0,-1 0-1 0 0,1 0 0 0 0,-29-5 1 0 0,30 2-1598 0 0,0 0 0 0 0,0-2 1 0 0,-16-5-1 0 0,3-5-885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8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6823 0 0,'0'0'308'0'0,"2"0"-1"0"0,2-1-231 0 0,-1 2-1 0 0,1-1 1 0 0,0 0-1 0 0,-1 1 1 0 0,1 0-1 0 0,-1 0 1 0 0,1 0-1 0 0,-1 0 1 0 0,6 3 0 0 0,3 0 609 0 0,7 5 23 0 0,-8-2-541 0 0,-7-6-153 0 0,10 10-15 0 0,-9-7 122 0 0,-1-1 0 0 0,1 1 0 0 0,-1-1 0 0 0,1 0 0 0 0,0 0 0 0 0,0-1 0 0 0,0 0-1 0 0,1 0 1 0 0,-1 0 0 0 0,0 0 0 0 0,1-1 0 0 0,-1 0 0 0 0,1 0 0 0 0,11 0 0 0 0,4 4 528 0 0,-18-4-539 0 0,0 0-1 0 0,0 0 0 0 0,0 0 1 0 0,0-1-1 0 0,0 1 0 0 0,0-1 0 0 0,0 0 1 0 0,4 0-1 0 0,18-5 173 0 0,0-2 0 0 0,35-15 0 0 0,-43 16 27 0 0,22-17 409 0 0,-12 11-631 0 0,-16 8-62 0 0,0-1 1 0 0,20-13-1 0 0,-27 16-1 0 0,1-1 0 0 0,-1 1 0 0 0,1 0-1 0 0,0 0 1 0 0,8-1 0 0 0,13-6 78 0 0,66-28 955 0 0,-63 26-714 0 0,8-5 79 0 0,-22 8-163 0 0,23-6 0 0 0,-13 6-98 0 0,94-21 50 0 0,-49 16-211 0 0,-50 6 0 0 0,-1 0 0 0 0,-7 5 0 0 0,-1 1 0 0 0,15 1 0 0 0,-13 0 0 0 0,6-1 0 0 0,-18 1 0 0 0,33 9 0 0 0,-15-7 0 0 0,1-1 0 0 0,1 0 0 0 0,29-4 0 0 0,7 1 0 0 0,-29 6 0 0 0,-22-3 0 0 0,-1 0 0 0 0,1 0 0 0 0,11-1 0 0 0,207-5 0 0 0,-217 5 0 0 0,-1 0 0 0 0,1 1 0 0 0,8 1 0 0 0,-9 0 0 0 0,0-1 0 0 0,1-1 0 0 0,-1 1 0 0 0,7-1 0 0 0,179-16 0 0 0,-185 16 0 0 0,6 0 0 0 0,-9 2 0 0 0,26 3 0 0 0,11-2 0 0 0,-1-2 0 0 0,75-7 0 0 0,-87 2 0 0 0,47-11 0 0 0,-53 9 0 0 0,-14 4 0 0 0,3 0 0 0 0,8 5 0 0 0,-6-5 0 0 0,0 0 0 0 0,0 0 0 0 0,1-1 0 0 0,-1 2 0 0 0,2 2 0 0 0,-2 5 0 0 0,-10-4-4 0 0,12 13-97 0 0,-13-13-171 0 0,-2-2-47 0 0,0 0-718 0 0,0 0-3014 0 0,0 0-1293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90 15663 0 0,'0'0'356'0'0,"0"0"50"0"0,-8 0 404 0 0,7 0-452 0 0,1 0-1 0 0,-1 0 1 0 0,1 0-1 0 0,-1 0 0 0 0,0 0 1 0 0,1 0-1 0 0,-1 0 1 0 0,1 0-1 0 0,-1 0 1 0 0,0 0-1 0 0,1 0 1 0 0,-1-1-1 0 0,1 1 1 0 0,-1 0-1 0 0,1 0 0 0 0,-1 0 1 0 0,1-1-1 0 0,-2 0 1 0 0,7-5 1523 0 0,15-4-1835 0 0,-19 9 487 0 0,6-2-275 0 0,-4 1-161 0 0,0 1-1 0 0,0 0 1 0 0,0 0 0 0 0,0 0-1 0 0,1 0 1 0 0,-1 0 0 0 0,0 1-1 0 0,7-1 1 0 0,27-4 927 0 0,51 0 0 0 0,-67 6-1024 0 0,-1-2 0 0 0,1-1 0 0 0,-1-1 0 0 0,1 0 0 0 0,-1-2 0 0 0,31-10 0 0 0,9-4 0 0 0,-58 19-136 0 0,-3 1-228 0 0,-5 2-788 0 0,-8 4-1012 0 0,-14-1-2273 0 0,20-6-3414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0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17503 0 0,'0'0'399'0'0,"0"0"60"0"0,0 0 21 0 0,0 0-59 0 0,0 0-204 0 0,0 0 170 0 0,0 0 101 0 0,0 0 21 0 0,0 0 3 0 0,0 0 0 0 0,0 0 0 0 0,0 0 0 0 0,0 0 0 0 0,1 0-491 0 0,-1 0-1 0 0,0 0 1 0 0,0 0-1 0 0,0 0 1 0 0,0 0-1 0 0,0 0 0 0 0,0 0 1 0 0,1 0-1 0 0,-1 0 1 0 0,0 0-1 0 0,0 0 1 0 0,0 0-1 0 0,0 0 1 0 0,0 0-1 0 0,0 0 1 0 0,1 0-1 0 0,-1 0 1 0 0,0 0-1 0 0,0 0 1 0 0,0 0-1 0 0,0 0 1 0 0,0 0-1 0 0,0 0 1 0 0,0 0-1 0 0,0 0 1 0 0,1 1-1 0 0,-1-1 1 0 0,0 0-1 0 0,0 0 1 0 0,0 0-1 0 0,0 0 0 0 0,0 0 1 0 0,0 0-1 0 0,0 0 1 0 0,0 0-1 0 0,0 1 1 0 0,0-1-1 0 0,0 0 1 0 0,0 0-1 0 0,0 0 1 0 0,0 0-1 0 0,0 0 1 0 0,0 0-1 0 0,0 1 1 0 0,0-1-1 0 0,0 0 1 0 0,0 0-1 0 0,0 0 1 0 0,0 0-1 0 0,1 9 168 0 0,-1 0 0 0 0,-1 0-1 0 0,0 0 1 0 0,0-1 0 0 0,-4 16-1 0 0,0 1-121 0 0,-6 30 428 0 0,-2-1 0 0 0,-3 0 0 0 0,-42 94 0 0 0,56-144-647 0 0,-4 13-570 0 0,6-29-7067 0 0,1-1-368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 10135 0 0,'0'0'464'0'0,"0"0"-9"0"0,-8-2-278 0 0,1 0-27 0 0,-6-3 3422 0 0,12 3-3036 0 0,0 2 861 0 0,1 0-574 0 0,0 0-250 0 0,0 0-49 0 0,0 0-11 0 0,0 0-1 0 0,0 0 0 0 0,0 0 0 0 0,-1-1 1 0 0,1 1-408 0 0,0-1 0 0 0,-1 1 0 0 0,1-1 0 0 0,-1 0 0 0 0,1 1 0 0 0,0-1 0 0 0,0 0 0 0 0,-1 1 0 0 0,1-1 0 0 0,0 0 0 0 0,0 1 0 0 0,0-1 0 0 0,0 0 0 0 0,0 0 0 0 0,0 1 1 0 0,0-1-1 0 0,0 0 0 0 0,0 0 0 0 0,0 1 0 0 0,1-2 0 0 0,-2-3 1982 0 0,1 5-2026 0 0,0 0 1 0 0,1 0-1 0 0,-1-1 0 0 0,0 1 0 0 0,0 0 0 0 0,1 0 0 0 0,-1-1 0 0 0,0 1 0 0 0,0 0 0 0 0,1 0 0 0 0,-1 0 0 0 0,0-1 0 0 0,0 1 0 0 0,1 0 0 0 0,-1 0 0 0 0,0 0 0 0 0,1 0 0 0 0,-1 0 0 0 0,0 0 0 0 0,1-1 1 0 0,-1 1-1 0 0,0 0 0 0 0,1 0 0 0 0,-1 0 0 0 0,0 0 0 0 0,1 0 0 0 0,-1 0 0 0 0,0 1 0 0 0,1-1 0 0 0,-1 0 0 0 0,1 0 0 0 0,0 0-61 0 0,0 0 0 0 0,0 0 0 0 0,0 0 0 0 0,0 0 0 0 0,0 0 0 0 0,0 1 0 0 0,0-1 0 0 0,1 0 0 0 0,-1 1 0 0 0,0-1 0 0 0,0 1 0 0 0,-1-1 0 0 0,1 1 0 0 0,0-1 0 0 0,0 1 0 0 0,0 0 0 0 0,0-1 0 0 0,0 1 0 0 0,-1 0 0 0 0,2 0 0 0 0,1 3 0 0 0,2 1 0 0 0,0 1 0 0 0,0-1 0 0 0,0 1 0 0 0,-1 1 0 0 0,0-1 0 0 0,0 1 0 0 0,-1-1 0 0 0,1 1 0 0 0,-2 0 0 0 0,4 10 0 0 0,10 21 0 0 0,-13-30 0 0 0,-1 0 0 0 0,1 1 0 0 0,-1-1 0 0 0,-1 0 0 0 0,0 1 0 0 0,0-1 0 0 0,-1 1 0 0 0,0 8 0 0 0,2 24 0 0 0,-1-28 0 0 0,-1 0 0 0 0,0 0 0 0 0,-4 20 0 0 0,1 4 0 0 0,4-16 0 0 0,2 6 0 0 0,-7-32-1685 0 0,0 0-1 0 0,0 1 1 0 0,-1 0 0 0 0,-7-6-1 0 0,5 5 408 0 0,-1-3-769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13823 0 0,'-8'0'375'0'0,"0"0"-1"0"0,-1 0 0 0 0,1 1 1 0 0,-9 2-1 0 0,-4 5 3061 0 0,13-3-2905 0 0,1-1 1 0 0,0 1-1 0 0,0 0 1 0 0,0 1-1 0 0,1 0 1 0 0,0 0-1 0 0,-8 10 1 0 0,-34 53 1054 0 0,42-59-1490 0 0,-11 16 162 0 0,-29 36-1 0 0,1-6-256 0 0,40-51-201 0 0,5-4-850 0 0,1-1 392 0 0,0 0 0 0 0,1-1 0 0 0,-1 1 0 0 0,1-1 0 0 0,-1 0 0 0 0,0 1 0 0 0,1-1 0 0 0,-1 0 0 0 0,2-1 0 0 0,1-1-1749 0 0,8-4-4230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15 13823 0 0,'0'0'315'0'0,"0"0"45"0"0,0 0 21 0 0,0 0-49 0 0,0 0-149 0 0,0 0 194 0 0,0 0 110 0 0,0 0 22 0 0,0 0 71 0 0,0 0 286 0 0,0 0 124 0 0,4-12 1173 0 0,-4 10 2093 0 0,-15 27-3926 0 0,-43 68 1333 0 0,-37 42-1663 0 0,85-119 0 0 0,0 1 0 0 0,-14 31 0 0 0,16-30 0 0 0,3-6 0 0 0,0 0 0 0 0,1 0 0 0 0,-4 14 0 0 0,7-22 0 0 0,0 0 0 0 0,1 0 0 0 0,-1 0 0 0 0,1 0 0 0 0,0 0 0 0 0,0 1 0 0 0,0-1 0 0 0,0 0 0 0 0,1 0 0 0 0,-1 0 0 0 0,1 0 0 0 0,0 0 0 0 0,3 6 0 0 0,-3-7 0 0 0,0-1 0 0 0,0 0 0 0 0,1 0 0 0 0,-1 0 0 0 0,0 0 0 0 0,1 0 0 0 0,-1 0 0 0 0,1 0 0 0 0,0 0 0 0 0,0-1 0 0 0,2 2 0 0 0,0 1 0 0 0,7 3 0 0 0,-7-7 0 0 0,-1 0 0 0 0,1 0-8 0 0,-1 0-1 0 0,1 0 1 0 0,0 0 0 0 0,0-1-1 0 0,0 1 1 0 0,0-1 0 0 0,0 0-1 0 0,0 0 1 0 0,0 0 0 0 0,4-3-1 0 0,0 1-68 0 0,-1-1 0 0 0,1 0-1 0 0,12-10 1 0 0,-14 9-290 0 0,-1 1-1 0 0,0-2 1 0 0,0 1 0 0 0,5-8 0 0 0,13-25-5053 0 0,-16 25 3373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15663 0 0,'0'0'356'0'0,"0"0"50"0"0,0 0 20 0 0,0 0-42 0 0,2-1-250 0 0,21-8 1527 0 0,0 1 0 0 0,1 1 1 0 0,0 1-1 0 0,44-6 1 0 0,15-3 260 0 0,1 3-1905 0 0,-74 10 8 0 0,-7 2-4 0 0,7 0-268 0 0,-9 0-804 0 0,-1 0-385 0 0,0 0-79 0 0,0 0-18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13 237 15663 0 0,'0'0'356'0'0,"0"0"50"0"0,0 0 20 0 0,0 0-42 0 0,0 0-112 0 0,0 0 463 0 0,0 0 234 0 0,0 0 45 0 0,2-1-129 0 0,-1 2-769 0 0,3-1 8 0 0,8-7-27 0 0,31-26 1245 0 0,-23 19-908 0 0,-1-2 0 0 0,0 0 0 0 0,-1-1 0 0 0,22-25 0 0 0,-36 37-243 0 0,-1 1 32 0 0,1-1 0 0 0,-1 1-1 0 0,0 0 1 0 0,0-1-1 0 0,0 1 1 0 0,-1-1 0 0 0,0 0-1 0 0,0 0 1 0 0,0 0-1 0 0,2-10 1 0 0,-4 15-222 0 0,0-1-1 0 0,0 0 0 0 0,0 0 1 0 0,0 0-1 0 0,0 0 1 0 0,0 0-1 0 0,0 1 1 0 0,0-1-1 0 0,0 0 1 0 0,0 0-1 0 0,-1 0 1 0 0,1 0-1 0 0,0 1 0 0 0,-1-1 1 0 0,1 0-1 0 0,0 0 1 0 0,-1 1-1 0 0,1-1 1 0 0,-1 0-1 0 0,1 0 1 0 0,-1 1-1 0 0,0-1 1 0 0,1 1-1 0 0,-1-1 1 0 0,0 1-1 0 0,1-1 0 0 0,-1 1 1 0 0,0-1-1 0 0,1 1 1 0 0,-1-1-1 0 0,0 1 1 0 0,0 0-1 0 0,0-1 1 0 0,-1 1-1 0 0,2 0 0 0 0,-5-1 54 0 0,-1 0 0 0 0,1 0 0 0 0,0 1 0 0 0,-1 0 0 0 0,1 0-1 0 0,-1 1 1 0 0,1-1 0 0 0,0 1 0 0 0,0 0 0 0 0,-1 0 0 0 0,1 1 0 0 0,0 0 0 0 0,0 0 0 0 0,0 0-1 0 0,0 0 1 0 0,1 1 0 0 0,-1 0 0 0 0,-6 5 0 0 0,1 0 92 0 0,0 0 1 0 0,0 1-1 0 0,1 0 0 0 0,0 1 0 0 0,1 0 1 0 0,-11 17-1 0 0,14-16-146 0 0,0-1 0 0 0,1 0 0 0 0,0 1 0 0 0,1 0 0 0 0,0 0 0 0 0,1 0 0 0 0,0 0 0 0 0,1 0 0 0 0,-1 21 0 0 0,3-29 0 0 0,-1 1 0 0 0,0-1 0 0 0,1 0 0 0 0,-1 1 0 0 0,1-1 0 0 0,0 0 0 0 0,0 0 0 0 0,0 0 0 0 0,1 0 0 0 0,-1 0 0 0 0,4 5 0 0 0,0 0 0 0 0,1-1 0 0 0,12 12 0 0 0,-17-19 0 0 0,-1 1 0 0 0,1 0 0 0 0,-1 0 0 0 0,1 0 0 0 0,0-1 0 0 0,0 1 0 0 0,0 0 0 0 0,-1-1 0 0 0,1 1 0 0 0,0-1 0 0 0,0 1 0 0 0,0-1 0 0 0,0 1 0 0 0,0-1 0 0 0,0 0 0 0 0,0 1 0 0 0,0-1 0 0 0,0 0 0 0 0,0 0 0 0 0,0 0 0 0 0,0 1 0 0 0,0-1 0 0 0,1-1 0 0 0,1 1 0 0 0,-2 0 0 0 0,0 1 0 0 0,0-1 0 0 0,-1 0 0 0 0,1 0 0 0 0,0 0 1 0 0,0 0-1 0 0,-1 0 0 0 0,1 0 0 0 0,0 0 0 0 0,0 0 0 0 0,-1 0 0 0 0,1-1 0 0 0,0 1 0 0 0,-1 0 0 0 0,1 0 0 0 0,0-1 1 0 0,-1 1-1 0 0,1 0 0 0 0,0-1 0 0 0,-1 1 0 0 0,1 0 0 0 0,1-2 0 0 0,0 0-66 0 0,-1 2-52 0 0,22-14-2843 0 0,-22 13 2000 0 0,0 0 1 0 0,0-1 0 0 0,0 1 0 0 0,0 0 0 0 0,0 0 0 0 0,0-1 0 0 0,0 1 0 0 0,1-3 0 0 0,0-4-6752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40 17503 0 0,'0'0'399'0'0,"0"0"60"0"0,5-9 587 0 0,-3 4-890 0 0,-1 3 570 0 0,-1 2 244 0 0,0 0 43 0 0,-1-1-855 0 0,1 0 0 0 0,-1-1-1 0 0,1 1 1 0 0,-1 0-1 0 0,1 0 1 0 0,-1 0-1 0 0,0-1 1 0 0,0 1-1 0 0,0 0 1 0 0,1 0 0 0 0,-1 0-1 0 0,0 0 1 0 0,0 0-1 0 0,0 1 1 0 0,0-1-1 0 0,-1 0 1 0 0,1 0-1 0 0,0 1 1 0 0,0-1 0 0 0,0 0-1 0 0,-1 1 1 0 0,1-1-1 0 0,0 1 1 0 0,0 0-1 0 0,-1-1 1 0 0,1 1-1 0 0,-1 0 1 0 0,1 0 0 0 0,-3 0-1 0 0,0 1-79 0 0,-1-1 1 0 0,1 2-1 0 0,-1-1 0 0 0,1 0 1 0 0,0 1-1 0 0,-6 2 0 0 0,-4 2-10 0 0,4-2 159 0 0,1 1 0 0 0,0 0 0 0 0,1 0-1 0 0,-1 1 1 0 0,1 0 0 0 0,0 0 0 0 0,-7 8 0 0 0,14-13-429 0 0,-2 11-1190 0 0,2-10 1273 0 0,1 1 72 0 0,3 11 48 0 0,-2-11-1 0 0,0-1 0 0 0,1 1 0 0 0,-1 0 0 0 0,1-1 0 0 0,-1 1 0 0 0,1-1 0 0 0,0 0 0 0 0,0 1 0 0 0,0-1 0 0 0,0 0 0 0 0,0 0 0 0 0,1 0 0 0 0,-1 0 0 0 0,1-1 0 0 0,-1 1 0 0 0,4 1 0 0 0,5 2 0 0 0,-1-1 0 0 0,1-1 0 0 0,12 3 0 0 0,9 4 0 0 0,-10-3 0 0 0,-14-5 0 0 0,-1 0 0 0 0,0 1 0 0 0,1 0 0 0 0,-1 0 0 0 0,0 0 0 0 0,6 5 0 0 0,-6-4 0 0 0,-5-4 0 0 0,0 1 0 0 0,-1 0 0 0 0,1 0 0 0 0,0 0 0 0 0,-1 0 0 0 0,1 0 0 0 0,-1 0 0 0 0,1 0 0 0 0,-1 1 0 0 0,0-1 0 0 0,0 0 0 0 0,2 3 0 0 0,-1-3 16 0 0,-1 1 1 0 0,0 0-1 0 0,0-1 1 0 0,1 1-1 0 0,-1 0 0 0 0,0 0 1 0 0,-1 0-1 0 0,1 0 1 0 0,0 0-1 0 0,0 0 0 0 0,-1 0 1 0 0,1 0-1 0 0,-1 0 0 0 0,0 0 1 0 0,1 0-1 0 0,-1 0 1 0 0,0 0-1 0 0,-1 3 0 0 0,1-1 47 0 0,-1-1-1 0 0,0 0 0 0 0,0 0 0 0 0,0 1 1 0 0,-1-1-1 0 0,1 0 0 0 0,-1 0 0 0 0,0 0 1 0 0,1 0-1 0 0,-5 3 0 0 0,1 0 38 0 0,0 0-1 0 0,-1-1 1 0 0,1 0-1 0 0,-1 0 1 0 0,0-1 0 0 0,-1 1-1 0 0,1-1 1 0 0,-1-1-1 0 0,-11 6 1 0 0,-5-2 156 0 0,-1 0 0 0 0,1-2 0 0 0,-43 5 0 0 0,50-9-110 0 0,-1-1 1 0 0,0 0-1 0 0,1-1 0 0 0,-1 0 0 0 0,0-2 1 0 0,-21-5-1 0 0,32 6-562 0 0,0 0 0 0 0,0 0 0 0 0,0-1 0 0 0,1 0 0 0 0,-1 0 0 0 0,1 0-1 0 0,-9-7 1 0 0,12 8 188 0 0,0 0 0 0 0,0 0-1 0 0,0 0 1 0 0,0 0-1 0 0,0-1 1 0 0,0 1-1 0 0,1 0 1 0 0,-1-1-1 0 0,1 0 1 0 0,0 1-1 0 0,-1-1 1 0 0,1 0 0 0 0,0 0-1 0 0,1 0 1 0 0,-1 0-1 0 0,0 0 1 0 0,1 1-1 0 0,0-6 1 0 0,0-3-1808 0 0,0 9-11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32 17503 0 0,'0'0'399'0'0,"0"0"60"0"0,0 0 21 0 0,0 0-59 0 0,0-1-276 0 0,0-1 66 0 0,-1 0-1 0 0,1 0 0 0 0,0-1 1 0 0,-1 1-1 0 0,1 0 1 0 0,1 0-1 0 0,-1 0 1 0 0,0-4-1 0 0,1-1 3884 0 0,-1 8-4065 0 0,-1 0 0 0 0,0 1-1 0 0,0-1 1 0 0,0 0 0 0 0,0 0 0 0 0,0 0-1 0 0,0 0 1 0 0,0 0 0 0 0,-1 0 0 0 0,1 0-1 0 0,0 0 1 0 0,0 0 0 0 0,-2 1 0 0 0,-4 3 183 0 0,-27 26 295 0 0,3 2 1 0 0,-39 50 0 0 0,48-55-426 0 0,-151 207-82 0 0,171-232 0 0 0,-10 14-33 0 0,0 2 0 0 0,1-1-1 0 0,-9 22 1 0 0,20-38-663 0 0,0-2-258 0 0,13-2-5745 0 0,-11 1 5445 0 0,16-6-6458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10135 0 0,'0'0'464'0'0,"0"0"-9"0"0,0 0-87 0 0,0 0 728 0 0,0 0 353 0 0,0 0 73 0 0,8-4 2176 0 0,-6-1-3198 0 0,1 0 0 0 0,-1 1 0 0 0,1-1 0 0 0,0 1 0 0 0,0 0 0 0 0,1 0 0 0 0,4-5 0 0 0,31-24 1265 0 0,-14 13-742 0 0,12-15-203 0 0,60-67 0 0 0,-94 98-662 0 0,1-1-1 0 0,0 1 1 0 0,-1-1-1 0 0,0 0 1 0 0,0 0-1 0 0,-1 0 1 0 0,1 0-1 0 0,-1-1 1 0 0,0 1-1 0 0,-1 0 1 0 0,1-1 0 0 0,0-7-1 0 0,-3 6-157 0 0,1 6 0 0 0,-1 0 0 0 0,1 0 0 0 0,-1 0 0 0 0,0-1 0 0 0,1 1 0 0 0,-1 0 0 0 0,0 0 0 0 0,0 0 0 0 0,0 0 0 0 0,0 0 0 0 0,0 0 0 0 0,0 1 0 0 0,0-1 0 0 0,0 0 0 0 0,0 0 0 0 0,0 1 0 0 0,0-1 0 0 0,0 0 0 0 0,-1 1 0 0 0,1 0 0 0 0,0-1 0 0 0,0 1 0 0 0,-1 0 0 0 0,1-1 0 0 0,0 1 0 0 0,-1 0 0 0 0,1 0 0 0 0,0 0 0 0 0,-1 0 0 0 0,1 0 0 0 0,0 0 0 0 0,-1 1 0 0 0,-1 0 0 0 0,-8 3 0 0 0,1 0 0 0 0,-1 2 0 0 0,1-1 0 0 0,0 1 0 0 0,0 1 0 0 0,-13 11 0 0 0,14-11 0 0 0,0-1 0 0 0,0 1 0 0 0,1 1 0 0 0,0-1 0 0 0,0 1 0 0 0,0 1 0 0 0,1-1 0 0 0,0 1 0 0 0,1 0 0 0 0,0 1 0 0 0,-9 18 0 0 0,10-15 0 0 0,-2 5 0 0 0,-6 22 0 0 0,11-35 0 0 0,1 1 0 0 0,0-1 0 0 0,0 1 0 0 0,1-1 0 0 0,0 1 0 0 0,0 0 0 0 0,0-1 0 0 0,2 10 0 0 0,-2-12 0 0 0,1 1 0 0 0,-1-1 0 0 0,1 1 0 0 0,0-1 0 0 0,0 1 0 0 0,0-1 0 0 0,1 1 0 0 0,-1-1 0 0 0,1 0 0 0 0,-1 1 0 0 0,1-1 0 0 0,0 0 0 0 0,1 0 0 0 0,-1 0 0 0 0,3 2 0 0 0,-2-2 0 0 0,-1 0 0 0 0,1-1 0 0 0,0 1 0 0 0,0-1 0 0 0,0 0 0 0 0,1 1 0 0 0,-1-2 0 0 0,0 1 0 0 0,1 0 0 0 0,-1-1 0 0 0,1 1 0 0 0,0-1 0 0 0,-1 0 0 0 0,1 0 0 0 0,0 0 0 0 0,0-1 0 0 0,0 0 0 0 0,-1 1 0 0 0,1-1 0 0 0,0-1 0 0 0,0 1 0 0 0,5-1 0 0 0,6-1 0 0 0,1-1 0 0 0,0-1 0 0 0,24-8 0 0 0,-37 11-255 0 0,-1 0 1 0 0,1 0-1 0 0,-1 0 0 0 0,1 0 0 0 0,-1-1 1 0 0,1 1-1 0 0,-1-1 0 0 0,4-3 0 0 0,-5 4-243 0 0,0 0-1 0 0,0-1 1 0 0,0 1-1 0 0,0-1 1 0 0,0 0-1 0 0,-1 1 0 0 0,1-1 1 0 0,0 0-1 0 0,0-1 1 0 0,-1 2 196 0 0,2-7-7886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0,0 0-288 0 0,0 0-121 0 0,0 0-28 0 0,0 0-4 0 0,0 2 0 0 0,30 103 1128 0 0,-25-90-1640 0 0,0 0 0 0 0,8 17 0 0 0,-6-18 0 0 0,-1 1 0 0 0,4 18 0 0 0,-3-9 0 0 0,-4-18 0 0 0,-1 1 0 0 0,0-1 0 0 0,0 1 0 0 0,-1 0 0 0 0,0 0 0 0 0,0 12 0 0 0,-2-11 0 0 0,-1 0 0 0 0,1 1 0 0 0,-2-1 0 0 0,-1-3-64 0 0,2-5-76 0 0,1 1 1 0 0,-1 0-1 0 0,0 0 0 0 0,1-1 1 0 0,-1 1-1 0 0,0-1 0 0 0,1 1 1 0 0,-1-1-1 0 0,0 0 0 0 0,0 0 1 0 0,1 0-1 0 0,-3 0 0 0 0,3 0-12 0 0,-1 0-1068 0 0,-14-8-7256 0 0,10 0 2484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19351 0 0,'0'0'439'0'0,"0"0"62"0"0,0 0 33 0 0,0 0-65 0 0,0 0-169 0 0,0 0 442 0 0,0 0 229 0 0,0 0 42 0 0,0 0-127 0 0,-2 2-582 0 0,-4 8-304 0 0,0-1 1 0 0,-1-1-1 0 0,-11 11 0 0 0,-9 11 489 0 0,-75 89 1084 0 0,90-105-1531 0 0,-16 22-42 0 0,20-23 0 0 0,-16 15 0 0 0,17-20-899 0 0,5-7 371 0 0,-1 1 0 0 0,1 0-1 0 0,0 0 1 0 0,0 0 0 0 0,0 0-1 0 0,0 0 1 0 0,1 1-1 0 0,-1-1 1 0 0,1 1 0 0 0,-1-1-1 0 0,1 1 1 0 0,0-1 0 0 0,-2 5-1 0 0,3-7-1007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38 15663 0 0,'0'0'356'0'0,"0"0"50"0"0,0 0 20 0 0,3-8 92 0 0,12-10 355 0 0,-8 10 1727 0 0,-4 4 986 0 0,-3 10-2464 0 0,-1 3-948 0 0,-1 0 0 0 0,0-1 1 0 0,0 1-1 0 0,-1-1 0 0 0,-6 13 0 0 0,-23 38 846 0 0,-5-6-1020 0 0,1-2 0 0 0,26-35 0 0 0,2-5 0 0 0,1 1 0 0 0,1 0 0 0 0,0 0 0 0 0,-6 16 0 0 0,11-24 0 0 0,1-3 0 0 0,-1 0 0 0 0,1 1 0 0 0,0-1 0 0 0,0 0 0 0 0,0 0 0 0 0,0 1 0 0 0,0-1 0 0 0,0 0 0 0 0,0 0 0 0 0,0 1 0 0 0,0-1 0 0 0,0 0 0 0 0,1 0 0 0 0,-1 0 0 0 0,0 1 0 0 0,1-1 0 0 0,-1 0 0 0 0,2 2 0 0 0,-1-1-11 0 0,0 0 0 0 0,0 0 1 0 0,0 0-1 0 0,0-1 0 0 0,0 1 0 0 0,1 0 0 0 0,-1-1 0 0 0,0 1 1 0 0,1-1-1 0 0,-1 1 0 0 0,1-1 0 0 0,0 0 0 0 0,-1 0 0 0 0,1 0 1 0 0,0 1-1 0 0,0-2 0 0 0,0 1 0 0 0,0 0 0 0 0,0 0 1 0 0,0-1-1 0 0,0 1 0 0 0,0-1 0 0 0,0 1 0 0 0,0-1 0 0 0,3 0 1 0 0,5 0-124 0 0,0 0 1 0 0,0 0 0 0 0,18-5 0 0 0,-22 4 71 0 0,-4 1-446 0 0,-2 0-72 0 0,6-8-2206 0 0,-6 8 2348 0 0,1-1 1 0 0,0 1-1 0 0,0-1 0 0 0,-1 0 0 0 0,1 0 1 0 0,-1 1-1 0 0,1-1 0 0 0,0 0 1 0 0,-1 0-1 0 0,0 0 0 0 0,1 0 1 0 0,-1 0-1 0 0,1 0 0 0 0,-1 1 1 0 0,0-3-1 0 0,0-3-1609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0,2 0 237 0 0,31 3 2665 0 0,34-1 0 0 0,-5-1-1578 0 0,-21 0-962 0 0,36 3-1124 0 0,-71-4-38 0 0,-4 0-8481 0 0,-2 0 1382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6 13823 0 0,'0'0'630'0'0,"0"0"-13"0"0,0 0-252 0 0,0 0 391 0 0,0 0 216 0 0,0 0 42 0 0,3-5 604 0 0,-4 5 3982 0 0,-3 5-5522 0 0,1 0-1 0 0,-1 0 1 0 0,1 1-1 0 0,0 0 1 0 0,0-1-1 0 0,0 1 1 0 0,1 0-1 0 0,-2 9 1 0 0,-12 25 836 0 0,0-7-654 0 0,-30 51 88 0 0,27-53-348 0 0,2 1 0 0 0,0 1 0 0 0,3 0 0 0 0,0 1 0 0 0,3 0 0 0 0,-14 65 0 0 0,23-85 0 0 0,0 0 0 0 0,1 20 0 0 0,1-29 0 0 0,0 1 0 0 0,1-1 0 0 0,-1 0 0 0 0,1 0 0 0 0,1 0 0 0 0,-1 0 0 0 0,0 0 0 0 0,1 0 0 0 0,4 8 0 0 0,-5-12-59 0 0,0 0 1 0 0,0 0-1 0 0,0 0 0 0 0,0 0 1 0 0,0 0-1 0 0,0 0 0 0 0,0 0 0 0 0,1 0 1 0 0,-1 0-1 0 0,0 0 0 0 0,0-1 1 0 0,1 1-1 0 0,-1-1 0 0 0,0 1 1 0 0,1-1-1 0 0,-1 1 0 0 0,1-1 0 0 0,-1 0 1 0 0,1 0-1 0 0,1 1 0 0 0,3-1-862 0 0,0-1-1 0 0,0 1 0 0 0,10-3 0 0 0,-13 2 309 0 0,10 0-7574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29 197 15663 0 0,'0'0'356'0'0,"0"0"50"0"0,0 0 20 0 0,0 0-42 0 0,5-7 623 0 0,5-6 1835 0 0,23-24 0 0 0,-14 17-1373 0 0,-7 7-1311 0 0,-4 4 157 0 0,0 1 0 0 0,6-11 0 0 0,-6 9 245 0 0,-6 7-503 0 0,0-1 0 0 0,1 1 0 0 0,-1-1 0 0 0,0 0 1 0 0,-1 0-1 0 0,1 0 0 0 0,-1 0 0 0 0,1 0 1 0 0,-1 0-1 0 0,0-4 0 0 0,0 6 333 0 0,-2-5 1180 0 0,1 7-1570 0 0,-1-1 1 0 0,1 1-1 0 0,-1-1 1 0 0,1 1-1 0 0,0 0 0 0 0,-1-1 1 0 0,1 1-1 0 0,-1 0 1 0 0,1-1-1 0 0,-1 1 1 0 0,1 0-1 0 0,-1-1 0 0 0,0 1 1 0 0,1 0-1 0 0,-1 0 1 0 0,1 0-1 0 0,-1 0 0 0 0,1 0 1 0 0,-1 0-1 0 0,0 0 1 0 0,1 0-1 0 0,-1 0 0 0 0,1 0 1 0 0,-1 0-1 0 0,0 0 1 0 0,1 0-1 0 0,-1 0 0 0 0,1 0 1 0 0,-1 1-1 0 0,1-1 1 0 0,-1 0-1 0 0,1 0 0 0 0,-1 1 1 0 0,1-1-1 0 0,-1 0 1 0 0,1 1-1 0 0,-1-1 0 0 0,1 0 1 0 0,-1 1-1 0 0,0 0 0 0 0,-6 4 0 0 0,-1 0 0 0 0,1 1 0 0 0,1 0 0 0 0,-1 0 0 0 0,1 0 0 0 0,0 1 0 0 0,0 0 0 0 0,-8 15 0 0 0,-3 3 0 0 0,5-8 0 0 0,2-1 0 0 0,-15 30 0 0 0,23-41 0 0 0,0 0 0 0 0,0 0 0 0 0,1 0 0 0 0,-1 0 0 0 0,1 0 0 0 0,0 0 0 0 0,1 1 0 0 0,-1-1 0 0 0,1 0 0 0 0,0 0 0 0 0,1 1 0 0 0,-1-1 0 0 0,1 0 0 0 0,2 10 0 0 0,-2-12 0 0 0,0-1 0 0 0,-1-1 0 0 0,0 0 0 0 0,1 1 0 0 0,0-1 0 0 0,-1 0 0 0 0,1 1 0 0 0,0-1 0 0 0,0 0 0 0 0,-1 0 0 0 0,1 0 0 0 0,0 0 0 0 0,0 0 0 0 0,0 0 0 0 0,0 0 0 0 0,1 0 0 0 0,-1 0 0 0 0,1 1 0 0 0,2 1-226 0 0,0-1 1 0 0,0 0-1 0 0,0 1 1 0 0,0-1-1 0 0,0-1 1 0 0,0 1-1 0 0,0 0 1 0 0,0-1-1 0 0,1 0 1 0 0,-1 0-1 0 0,1 0 0 0 0,-1-1 1 0 0,0 0-1 0 0,1 0 1 0 0,-1 0-1 0 0,1 0 1 0 0,7-2-1 0 0,-6 1-326 0 0,0-1 1 0 0,0 1-1 0 0,-1-1 0 0 0,1-1 1 0 0,-1 1-1 0 0,1-1 0 0 0,-1 0 0 0 0,0 0 1 0 0,0-1-1 0 0,-1 0 0 0 0,1 1 1 0 0,-1-1-1 0 0,5-5 0 0 0,-4 2-7160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74 15663 0 0,'4'-8'1188'0'0,"-1"5"-1019"0"0,0 0-1 0 0,0-1 1 0 0,-1 0 0 0 0,1 1-1 0 0,2-8 1 0 0,3-11 4239 0 0,-8 21-3384 0 0,0 0-973 0 0,-1 0 0 0 0,1 0-1 0 0,-1 0 1 0 0,0 0 0 0 0,0 0-1 0 0,1 1 1 0 0,-1-1 0 0 0,0 0-1 0 0,0 0 1 0 0,0 1 0 0 0,0-1-1 0 0,0 0 1 0 0,0 1 0 0 0,0-1-1 0 0,0 1 1 0 0,0 0 0 0 0,0-1-1 0 0,-2 0 1 0 0,-1 1 157 0 0,1-1-1 0 0,-1 1 1 0 0,0 0-1 0 0,1 0 1 0 0,-1 0 0 0 0,-3 1-1 0 0,-6 2 428 0 0,1 0-1 0 0,-19 7 1 0 0,17-5-635 0 0,0 1 0 0 0,1 1 0 0 0,-13 8 0 0 0,19-11 0 0 0,1 0 0 0 0,0 1 0 0 0,0 0 0 0 0,0 0 0 0 0,1 1 0 0 0,0-1 0 0 0,-8 12 0 0 0,13-17 0 0 0,-1 1 0 0 0,1 0 0 0 0,-1-1 0 0 0,1 1 0 0 0,0 0 0 0 0,-1 0 0 0 0,1-1 0 0 0,0 1 0 0 0,0 0 0 0 0,-1 0 0 0 0,1 0 0 0 0,0-1 0 0 0,0 1 0 0 0,0 1 0 0 0,3 3 0 0 0,-2-5 0 0 0,1 4 0 0 0,0-1 0 0 0,1 0 0 0 0,-1 0 0 0 0,1 0 0 0 0,0-1 0 0 0,0 1 0 0 0,0-1 0 0 0,0 1 0 0 0,0-1 0 0 0,0 0 0 0 0,1 0 0 0 0,-1-1 0 0 0,1 1 0 0 0,4 1 0 0 0,8 3 0 0 0,30 5 0 0 0,-43-10 0 0 0,19 3 0 0 0,-15-3 0 0 0,0 0 0 0 0,0 0 0 0 0,-1 1 0 0 0,1 0 0 0 0,0 0 0 0 0,-1 1 0 0 0,1 0 0 0 0,-1 0 0 0 0,6 4 0 0 0,-11-6 0 0 0,1 0 0 0 0,-1 0 0 0 0,0 0 0 0 0,0 1 0 0 0,0-1 0 0 0,0 0 0 0 0,0 1 0 0 0,0-1 0 0 0,-1 0 0 0 0,1 1 0 0 0,0-1 0 0 0,-1 1 0 0 0,1-1 0 0 0,-1 1 0 0 0,1-1 0 0 0,-1 1 0 0 0,0-1 0 0 0,0 1 0 0 0,1 0 0 0 0,-1-1 0 0 0,0 1 0 0 0,-1-1 0 0 0,1 1 0 0 0,0 0 0 0 0,0-1 0 0 0,-1 1 0 0 0,1-1 0 0 0,-1 1 0 0 0,1-1 0 0 0,-2 3 0 0 0,2-4 0 0 0,-2 4 52 0 0,1-1 0 0 0,-1 0 1 0 0,0 0-1 0 0,0 0 0 0 0,0-1 0 0 0,0 1 0 0 0,-1 0 1 0 0,1-1-1 0 0,-1 1 0 0 0,1-1 0 0 0,-1 0 0 0 0,0 0 1 0 0,0 0-1 0 0,-5 3 0 0 0,-5 0 324 0 0,1 1 0 0 0,-21 4-1 0 0,13-4-237 0 0,5-1-138 0 0,-1 0 0 0 0,1-1 0 0 0,-1-1 0 0 0,-22 1 0 0 0,18-2-775 0 0,16-1 457 0 0,0 0 1 0 0,1-1-1 0 0,-1 0 0 0 0,1 1 1 0 0,-1-1-1 0 0,0-1 0 0 0,1 1 0 0 0,-1 0 1 0 0,-4-2-1 0 0,7 1-1414 0 0,-2 1-253 0 0,-6-4-51 0 0,6 4-11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21191 0 0,'0'0'480'0'0,"0"0"67"0"0,2 1 31 0 0,17 0 107 0 0,1 1 0 0 0,0-2 0 0 0,0-1 0 0 0,0-1 0 0 0,0 0 0 0 0,28-8 0 0 0,-10 5-658 0 0,-28 5-49 0 0,-1-1-1 0 0,1-1 1 0 0,0 1 0 0 0,-1-2-1 0 0,0 1 1 0 0,15-7 0 0 0,-22 8-658 0 0,-2 1-270 0 0,0 0-1562 0 0,0 0-6017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1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58 23039 0 0,'0'0'528'0'0,"0"0"69"0"0,1-14 785 0 0,1-10-1125 0 0,0 5 4532 0 0,-2 20-4694 0 0,-1 0 0 0 0,1 0 0 0 0,-1 0 0 0 0,1 1 0 0 0,-1-1 0 0 0,0 0 0 0 0,0 0 0 0 0,1 0 0 0 0,-1 0 0 0 0,-2 1 0 0 0,0 2-37 0 0,-8 12-56 0 0,2 0 0 0 0,0 1 0 0 0,1 0 0 0 0,0 0 0 0 0,2 1 0 0 0,0 0 0 0 0,-6 30 0 0 0,4-14-2 0 0,8-34-31 0 0,0 1 0 0 0,0-1 0 0 0,0 1 0 0 0,-1-1 0 0 0,1 1 1 0 0,0 0-1 0 0,0-1 0 0 0,0 1 0 0 0,0-1 0 0 0,1 1 0 0 0,-1-1 0 0 0,0 1 0 0 0,0-1 0 0 0,0 1 0 0 0,0-1 0 0 0,1 1 1 0 0,-1-1-1 0 0,0 1 0 0 0,0-1 0 0 0,1 1 0 0 0,-1-1 0 0 0,0 1 0 0 0,1-1 0 0 0,-1 1 0 0 0,0-1 0 0 0,1 0 0 0 0,-1 1 1 0 0,1-1-1 0 0,-1 0 0 0 0,1 1 0 0 0,-1-1 0 0 0,1 0 0 0 0,-1 0 0 0 0,1 1 0 0 0,-1-1 0 0 0,1 0 0 0 0,0 0 0 0 0,0 0-96 0 0,0 1 0 0 0,0-1 0 0 0,0 0-1 0 0,0 0 1 0 0,0 0 0 0 0,0 0-1 0 0,0 0 1 0 0,0 0 0 0 0,0-1 0 0 0,0 1-1 0 0,0 0 1 0 0,2-1 0 0 0,2-2-684 0 0,4-4-2136 0 0,-4 1-2812 0 0,0-1-2591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21191 0 0,'0'0'969'0'0,"0"0"-18"0"0,1 1-612 0 0,3-1-230 0 0,-1 0 1 0 0,0 0 0 0 0,0 0-1 0 0,0-1 1 0 0,0 1 0 0 0,0-1-1 0 0,0 0 1 0 0,0 0 0 0 0,0 0-1 0 0,0 0 1 0 0,0 0-1 0 0,0 0 1 0 0,5-4 0 0 0,14-5 888 0 0,8 0-689 0 0,-11 3 116 0 0,19-3 1 0 0,-31 9-358 0 0,0-1-1 0 0,-1 2 0 0 0,1-1 1 0 0,0 1-1 0 0,0 0 1 0 0,12 2-1 0 0,16 5-67 0 0,5 8-269 0 0,-39-15-1135 0 0,-1 0-511 0 0,0 0-108 0 0,0 0-22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2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17503 0 0,'0'0'399'0'0,"0"0"60"0"0,3-1 21 0 0,34-12 2951 0 0,-35 13-2477 0 0,-2 0-289 0 0,0 0-121 0 0,0 0-28 0 0,18 0 1532 0 0,-7 2-680 0 0,0-1 0 0 0,19 1 0 0 0,-25-2-1267 0 0,1 1 1 0 0,0 0-1 0 0,0 0 0 0 0,-1 0 1 0 0,11 4-1 0 0,6 11-101 0 0,-4-2 0 0 0,-13-11 0 0 0,-3-1 0 0 0,1 0 0 0 0,-1 1 0 0 0,0-1 0 0 0,1 0 0 0 0,-1 1 0 0 0,3 4 0 0 0,2 3 0 0 0,-2 0 0 0 0,-1 7 0 0 0,0 0 0 0 0,-2 0 0 0 0,1 1 0 0 0,-2-1 0 0 0,-1 1 0 0 0,0 0 0 0 0,-4 22 0 0 0,0-1 0 0 0,-1 6 0 0 0,-6 3 0 0 0,-2-1 0 0 0,-2-1 0 0 0,-39 82 0 0 0,48-117 0 0 0,-1 0 0 0 0,0-1 0 0 0,0 0 0 0 0,-1 0 0 0 0,-1-1 0 0 0,-15 14 0 0 0,24-22 0 0 0,-1-1 0 0 0,1 0 0 0 0,-1 0 0 0 0,1 1 0 0 0,-1-1 0 0 0,1 0 0 0 0,0 1 0 0 0,-1-1 0 0 0,1 0 0 0 0,0 1 0 0 0,-1-1 0 0 0,1 1 0 0 0,0-1 0 0 0,-1 0 0 0 0,1 1 0 0 0,0-1 0 0 0,0 1 0 0 0,0-1 0 0 0,-1 1 0 0 0,1-1 0 0 0,0 1 0 0 0,0 0 0 0 0,0-1 0 0 0,-1 1 0 0 0,1-1 0 0 0,0 1 0 0 0,0-1 0 0 0,-1 1 0 0 0,1-1 0 0 0,0 1 0 0 0,-1-1 0 0 0,1 1 0 0 0,-1-1 0 0 0,1 0 0 0 0,0 1 0 0 0,-1-1 0 0 0,1 0 0 0 0,-1 1 0 0 0,1-1 0 0 0,-1 0 0 0 0,1 0 0 0 0,-1 0 0 0 0,1 1 0 0 0,-1-1 0 0 0,0 1 0 0 0,0 0 0 0 0,-1-1 0 0 0,1 1 0 0 0,0 0 0 0 0,0 0 0 0 0,0-1 0 0 0,-1 1 0 0 0,1-1 0 0 0,0 1 0 0 0,0-1 0 0 0,-1 0 0 0 0,1 1 0 0 0,-1-1 0 0 0,1 0 0 0 0,0 0 0 0 0,-1 0 0 0 0,-1 0 0 0 0,-4 0 0 0 0,-12 2 0 0 0,16-3 14 0 0,-12 5-59 0 0,4-1 12 0 0,10-3-304 0 0,1 0-138 0 0,0 0-33 0 0,-10-20-4357 0 0,9 13 3330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13823 0 0,'0'0'630'0'0,"0"0"-13"0"0,0 0-184 0 0,0 0 677 0 0,0 0 340 0 0,0 0 72 0 0,0 0-125 0 0,0 0-574 0 0,11-15 874 0 0,-3 9-1439 0 0,1 1 0 0 0,-1 0 0 0 0,1 0 0 0 0,1 1 1 0 0,-1 0-1 0 0,1 1 0 0 0,16-4 0 0 0,-9 2-258 0 0,-3 1 0 0 0,0 0 0 0 0,27-2 0 0 0,-2 6 492 0 0,-29 0-297 0 0,0 0-1 0 0,0 0 1 0 0,0-1-1 0 0,0 0 1 0 0,0 0-1 0 0,0-1 1 0 0,10-4-1 0 0,3-3-258 0 0,-22 8-273 0 0,-1 1-138 0 0,0 0-33 0 0,0 0-72 0 0,0 0-285 0 0,-4-1-795 0 0,-6-1-5073 0 0,3 4-349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17503 0 0,'0'0'399'0'0,"0"0"60"0"0,0 0 21 0 0,0 0-59 0 0,2 1-136 0 0,5-1 392 0 0,0 0-1 0 0,1-1 0 0 0,-1 0 1 0 0,1 0-1 0 0,-1-1 1 0 0,8-2-1 0 0,17-4 505 0 0,64-11 971 0 0,6 14-2152 0 0,-85 3 48 0 0,-5-4-297 0 0,-11 5-802 0 0,-1-7-1900 0 0,-3 2 1418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7 331 15663 0 0,'0'0'356'0'0,"0"0"50"0"0,0 0 20 0 0,0 0-42 0 0,-1 1-250 0 0,-4 1 19 0 0,4-1 567 0 0,1-1 249 0 0,0 0 45 0 0,0 0-61 0 0,0 0-288 0 0,0 0-121 0 0,0 0-28 0 0,0 0-4 0 0,2-1-314 0 0,-1 1 0 0 0,0-1-1 0 0,0 0 1 0 0,1 1 0 0 0,-1-1 0 0 0,0 0-1 0 0,0 0 1 0 0,0 0 0 0 0,2-2 0 0 0,-2 3-196 0 0,27-23 154 0 0,9-7-140 0 0,15-18 637 0 0,32-36 742 0 0,-79 77-1395 0 0,0 0 0 0 0,-1-1 0 0 0,0 0 0 0 0,0 0 0 0 0,-1 0 0 0 0,0 0 0 0 0,0 0 0 0 0,-1-1 0 0 0,0 1 0 0 0,-1-1 0 0 0,1-16 0 0 0,-1 24 0 0 0,-1 0 0 0 0,0 0 0 0 0,0 1 0 0 0,1-1 0 0 0,-1 1 0 0 0,0-1 0 0 0,0 0 0 0 0,0 1 0 0 0,0-1 0 0 0,0 1 0 0 0,0-1 0 0 0,-1 0 0 0 0,1 1 0 0 0,0-1 0 0 0,0 0 0 0 0,0 1 0 0 0,0-1 0 0 0,-1 1 0 0 0,1-1 0 0 0,0 1 0 0 0,-1-1 0 0 0,1 1 0 0 0,0-1 0 0 0,-1 1 0 0 0,0-2 0 0 0,-5-2 0 0 0,4 3 0 0 0,-1 0 0 0 0,1 0 0 0 0,-1 0 0 0 0,1 1 0 0 0,-1-1 0 0 0,1 1 0 0 0,-1-1 0 0 0,0 1 0 0 0,1 0 0 0 0,-1 0 0 0 0,1 1 0 0 0,-1-1 0 0 0,0 0 0 0 0,-3 2 0 0 0,2 0 0 0 0,-1-1 0 0 0,1 1 0 0 0,-1 0 0 0 0,1 1 0 0 0,0-1 0 0 0,0 1 0 0 0,-5 4 0 0 0,-1 3 0 0 0,0 0 0 0 0,1 0 0 0 0,0 1 0 0 0,-10 16 0 0 0,-5 17 0 0 0,5-7 0 0 0,12-24 0 0 0,1-1 0 0 0,1 1 0 0 0,0 0 0 0 0,0 1 0 0 0,-3 17 0 0 0,-8 71 0 0 0,16-96 0 0 0,-2 5 0 0 0,1 0 0 0 0,1 0 0 0 0,0 0 0 0 0,0 1 0 0 0,1-1 0 0 0,0 0 0 0 0,6 18 0 0 0,-7-27 0 0 0,1-1 0 0 0,-1 0 0 0 0,1 0 0 0 0,-1 1 0 0 0,1-1 0 0 0,0 0 0 0 0,0 0 0 0 0,-1 0 0 0 0,1 0 0 0 0,0 0 0 0 0,0 0 0 0 0,0 0 0 0 0,0 0 0 0 0,0-1 0 0 0,0 1 0 0 0,0 0 0 0 0,1-1 0 0 0,-1 1 0 0 0,0 0 0 0 0,0-1 0 0 0,0 1 0 0 0,1-1 0 0 0,-1 0 0 0 0,0 1 0 0 0,1-1 0 0 0,-1 0 0 0 0,0 0 0 0 0,1 0 0 0 0,-1 0 0 0 0,0 0 0 0 0,1 0 0 0 0,-1 0 0 0 0,0-1 0 0 0,0 1 0 0 0,1 0 0 0 0,-1-1 0 0 0,0 1 0 0 0,1-1 0 0 0,-1 1 0 0 0,0-1 0 0 0,1 0 0 0 0,12-7-169 0 0,-1 0 0 0 0,0 0 0 0 0,-1-1 0 0 0,14-13 0 0 0,41-46-1586 0 0,-24 23 682 0 0,-29 30-611 0 0,22-31 1 0 0,-26 32 1066 0 0,21-25-1430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13823 0 0,'0'0'315'0'0,"1"-2"45"0"0,4-8 21 0 0,-4 8-49 0 0,0 2-235 0 0,-1-1 0 0 0,1 1 0 0 0,-1 0 0 0 0,1-1 0 0 0,-1 1 0 0 0,1-1 0 0 0,-1 1 0 0 0,0-1 0 0 0,1 1 0 0 0,-1-1 0 0 0,0 1 0 0 0,1-1 0 0 0,-1 1 0 0 0,0-1 0 0 0,0 1 0 0 0,1-1 0 0 0,-1 0 0 0 0,0 1 0 0 0,0-1 0 0 0,0 0 0 0 0,0 0 183 0 0,0 1 1 0 0,0-1-1 0 0,0 0 0 0 0,1 1 1 0 0,-1-1-1 0 0,0 0 0 0 0,0 1 1 0 0,0-1-1 0 0,1 0 0 0 0,-1 1 1 0 0,0-1-1 0 0,1 1 0 0 0,-1-1 1 0 0,1 1-1 0 0,-1-1 0 0 0,0 1 1 0 0,1-1-1 0 0,-1 1 0 0 0,1-1 1 0 0,-1 1-1 0 0,2-1 0 0 0,1 1-80 0 0,-1 0 0 0 0,1 1 0 0 0,0-1 0 0 0,0 0 0 0 0,-1 1 0 0 0,1 0 0 0 0,0-1 0 0 0,-1 1 0 0 0,1 0 0 0 0,-1 1 0 0 0,1-1 0 0 0,-1 0 0 0 0,0 1 0 0 0,1-1 0 0 0,-1 1 0 0 0,0 0 0 0 0,0 0 0 0 0,0 0 0 0 0,0 0 0 0 0,3 4 0 0 0,3 5-200 0 0,0 0 0 0 0,-1 0 0 0 0,10 19 0 0 0,2 5 0 0 0,0-1 0 0 0,-1 0 0 0 0,20 57 0 0 0,-33-78 0 0 0,-4-11 0 0 0,1 9 0 0 0,-2-4 0 0 0,-3-1-64 0 0,2-5-19 0 0,0-1 0 0 0,0 1 0 0 0,0 0 0 0 0,0-1 0 0 0,0 1 0 0 0,0-1 0 0 0,0 1 0 0 0,0-1 0 0 0,0 1-1 0 0,0-1 1 0 0,0 0 0 0 0,-1 0 0 0 0,1 0 0 0 0,0 0 0 0 0,-1 1 0 0 0,-6 0-420 0 0,6-1 306 0 0,0 1-1 0 0,0-1 1 0 0,0 0-1 0 0,0 0 1 0 0,0 1-1 0 0,0-1 1 0 0,-1-1-1 0 0,1 1 1 0 0,0 0-1 0 0,0 0 1 0 0,-4-2-1 0 0,-11-7-4890 0 0,10 4-1734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15663 0 0,'0'0'356'0'0,"0"0"50"0"0,0 0 20 0 0,0 0-42 0 0,0-1-250 0 0,0-3 19 0 0,0 2 567 0 0,0 2 249 0 0,0 0 45 0 0,0 0-61 0 0,0 0-288 0 0,0 0-121 0 0,0 0-28 0 0,0 0-4 0 0,0 0 0 0 0,0 0 0 0 0,0 0 0 0 0,0 0-68 0 0,-1 2-429 0 0,0-1-1 0 0,0 1 0 0 0,0-1 1 0 0,0 0-1 0 0,0 0 1 0 0,0 0-1 0 0,0 1 1 0 0,-1-1-1 0 0,1 0 0 0 0,0 0 1 0 0,-2 0-1 0 0,-5 5-15 0 0,-56 57 1 0 0,20-21 0 0 0,-25 22 0 0 0,-17 17-64 0 0,85-79-273 0 0,1-2-138 0 0,0 0-33 0 0,0 0-208 0 0,0 0-857 0 0,2-1-379 0 0,7-2-80 0 0,4-1-15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15663 0 0,'0'0'356'0'0,"0"0"50"0"0,0 0 20 0 0,0 0-42 0 0,-14 12 2606 0 0,9-8-2458 0 0,-1 1 0 0 0,1-1 0 0 0,0 1 0 0 0,0 0 0 0 0,1 0 0 0 0,0 0 1 0 0,-1 1-1 0 0,2-1 0 0 0,-6 11 0 0 0,0 1 152 0 0,1 2 1 0 0,-7 20-1 0 0,5-2-680 0 0,1 0 0 0 0,2 1 0 0 0,-3 52 0 0 0,9-65-68 0 0,1-23-273 0 0,0-2-138 0 0,0 0-33 0 0,0 0-4 0 0,0 0 0 0 0,0 0 0 0 0,11 0-1445 0 0,6-8-518 0 0,-7 2-2879 0 0,-3-1-1084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15663 0 0,'0'0'356'0'0,"0"0"50"0"0,0 0 20 0 0,-1 0-42 0 0,-5 4-112 0 0,5-4 463 0 0,1 0 234 0 0,11 3 998 0 0,-1-3-1636 0 0,-1 1 0 0 0,0-2 0 0 0,1 0 0 0 0,-1 0 0 0 0,0 0 0 0 0,11-4 0 0 0,-7 2-299 0 0,0 1 0 0 0,14-2 0 0 0,-6 4 309 0 0,0-1 259 0 0,33-4 0 0 0,0-3-3417 0 0,-53 8 1344 0 0,-1 0-51 0 0,0 0-11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13823 0 0,'0'0'315'0'0,"0"0"45"0"0,0 0 21 0 0,0 0-49 0 0,0 0-81 0 0,0 0 481 0 0,0 0 237 0 0,0 0 45 0 0,0 0-61 0 0,0 0-288 0 0,0 0-121 0 0,-3 8 484 0 0,-35 63 1255 0 0,-12 24-1483 0 0,-2 15-479 0 0,-25 54 212 0 0,55-113-401 0 0,-17 68-1 0 0,37-110-231 0 0,0 0-1 0 0,1 0 1 0 0,0 16 0 0 0,2-24 37 0 0,-1 0 1 0 0,0-1 0 0 0,0 1-1 0 0,0-1 1 0 0,0 1 0 0 0,1-1-1 0 0,-1 1 1 0 0,0 0-1 0 0,0-1 1 0 0,1 1 0 0 0,-1-1-1 0 0,1 1 1 0 0,-1-1 0 0 0,0 1-1 0 0,1-1 1 0 0,-1 0 0 0 0,1 1-1 0 0,-1-1 1 0 0,1 0-1 0 0,-1 1 1 0 0,1-1 0 0 0,-1 0-1 0 0,1 1 1 0 0,0-1 0 0 0,-1 0-1 0 0,1 0 1 0 0,-1 0-1 0 0,2 1 1 0 0,16 0-2453 0 0,-7-4 991 0 0,0-1-11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0 301 15663 0 0,'0'0'356'0'0,"0"0"50"0"0,0 0 20 0 0,0 0-42 0 0,1-1-250 0 0,71-46 5191 0 0,-42 27-4092 0 0,-19 11-946 0 0,0-1 0 0 0,-1 0 0 0 0,0 0-1 0 0,0-1 1 0 0,-1-1 0 0 0,12-19 0 0 0,-12 17 276 0 0,-3 5-127 0 0,3-3-311 0 0,-1 0 1 0 0,-1 0-1 0 0,0-1 1 0 0,-1 0 0 0 0,8-23-1 0 0,-14 36-99 0 0,1-1 0 0 0,-1 1 0 0 0,0-1 0 0 0,0 1 0 0 0,0-1 0 0 0,0 1 0 0 0,0-1 0 0 0,0 1 1 0 0,0-1-1 0 0,0 0 0 0 0,0 1 0 0 0,0-1 0 0 0,0 1 0 0 0,0-1 0 0 0,0 1 0 0 0,0-1 0 0 0,-1 1 0 0 0,1-1 0 0 0,0 1 0 0 0,0-1 0 0 0,-1 1 0 0 0,1-1 0 0 0,0 1 0 0 0,-1-1 0 0 0,1 1 0 0 0,0 0 0 0 0,-1-1 0 0 0,1 1 1 0 0,0 0-1 0 0,-1-1 0 0 0,1 1 0 0 0,-1 0 0 0 0,1-1 0 0 0,-1 1 0 0 0,1 0 0 0 0,-1 0 0 0 0,1 0 0 0 0,-1-1 0 0 0,0 1 0 0 0,-1 0 59 0 0,0-1 0 0 0,0 1 0 0 0,0 0 0 0 0,0-1 0 0 0,0 1 0 0 0,0 0-1 0 0,1 1 1 0 0,-1-1 0 0 0,0 0 0 0 0,-3 1 0 0 0,2 0-85 0 0,1 0 0 0 0,-1 0 0 0 0,1 0 0 0 0,-1 0 0 0 0,0 0 0 0 0,1 1 0 0 0,0-1 0 0 0,-1 1 0 0 0,-3 3 0 0 0,2-1 0 0 0,1 0 0 0 0,0 1 0 0 0,0-1 0 0 0,-3 8 0 0 0,-4 3 0 0 0,-20 27 0 0 0,20-30 0 0 0,1 0 0 0 0,0 0 0 0 0,-12 25 0 0 0,14-19 0 0 0,1 0 0 0 0,-7 32 0 0 0,13-47 0 0 0,-1 0 0 0 0,1-1 0 0 0,0 1 0 0 0,0 0 0 0 0,0 0 0 0 0,1 0 0 0 0,-1 0 0 0 0,1-1 0 0 0,-1 1 0 0 0,1 0 0 0 0,0 0 0 0 0,0-1 0 0 0,0 1 0 0 0,0-1 0 0 0,1 1 0 0 0,-1-1 0 0 0,4 5 0 0 0,-2-3 0 0 0,0-1 0 0 0,1 1 0 0 0,-1-1 0 0 0,1 1 0 0 0,0-1 0 0 0,0-1 0 0 0,0 1 0 0 0,0 0 0 0 0,7 2 0 0 0,-6-2-130 0 0,1-1 0 0 0,-1 0 0 0 0,0 0 1 0 0,0-1-1 0 0,1 0 0 0 0,-1 0 0 0 0,1 0 0 0 0,-1 0 0 0 0,1-1 0 0 0,0 0 0 0 0,-1 0 1 0 0,1-1-1 0 0,-1 1 0 0 0,1-1 0 0 0,-1 0 0 0 0,1-1 0 0 0,-1 1 0 0 0,0-1 0 0 0,0 0 1 0 0,0-1-1 0 0,6-2 0 0 0,11-8-3356 0 0,-12 5-5043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17503 0 0,'-4'4'103'0'0,"-16"13"1553"0"0,31-11-1198 0 0,-7-3-312 0 0,1 0 91 0 0,1-1 0 0 0,0 0 0 0 0,0 0 0 0 0,0 0 0 0 0,0-1 0 0 0,0 0 0 0 0,12 1 0 0 0,45-3 1300 0 0,-47 0-1333 0 0,55-5-589 0 0,-69 6 87 0 0,0-1 0 0 0,0 1 1 0 0,0 0-1 0 0,0-1 1 0 0,0 0-1 0 0,1 1 0 0 0,1-2 1 0 0,7-3-7209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 17503 0 0,'0'0'399'0'0,"0"0"60"0"0,0 0 21 0 0,0 0-59 0 0,-16-8 1576 0 0,10 8-1665 0 0,1 0-1 0 0,-1 1 0 0 0,1 0 1 0 0,-1 0-1 0 0,1 1 0 0 0,-1-1 1 0 0,1 1-1 0 0,0 0 1 0 0,0 1-1 0 0,0-1 0 0 0,0 1 1 0 0,-6 4-1 0 0,8-4-331 0 0,-3 1 0 0 0,1 0 0 0 0,0 0 0 0 0,0 0 0 0 0,1 1 0 0 0,0 0 0 0 0,-1 0 0 0 0,-3 6 0 0 0,5-8 0 0 0,2-1 0 0 0,0-1 0 0 0,0 0 0 0 0,0 0 0 0 0,0 1 0 0 0,1-1 0 0 0,-1 1 0 0 0,0-1 0 0 0,1 0 0 0 0,-1 1 0 0 0,1-1 0 0 0,-1 1 0 0 0,1 0 0 0 0,0-1 0 0 0,0 1 0 0 0,0-1 0 0 0,0 1 0 0 0,0-1 0 0 0,0 1 0 0 0,0 0 0 0 0,0 1 0 0 0,4 6 0 0 0,1-3 0 0 0,0-1 0 0 0,0 0 0 0 0,1 0 0 0 0,0-1 0 0 0,0 0 0 0 0,0 0 0 0 0,0 0 0 0 0,1-1 0 0 0,0 1 0 0 0,-1-2 0 0 0,1 1 0 0 0,0-1 0 0 0,12 2 0 0 0,-16-3 0 0 0,14 5 0 0 0,-10-1 0 0 0,-3 3 0 0 0,-4-6 43 0 0,1 0-1 0 0,-1 1 1 0 0,-1-1 0 0 0,1 1-1 0 0,0-1 1 0 0,0 0 0 0 0,-1 1-1 0 0,0-1 1 0 0,1 0 0 0 0,-1 0-1 0 0,0 1 1 0 0,0-1 0 0 0,0 0-1 0 0,0 0 1 0 0,0 0 0 0 0,-1 0-1 0 0,1 0 1 0 0,-1 0 0 0 0,1 0-1 0 0,-1-1 1 0 0,0 1 0 0 0,0 0-1 0 0,-2 1 1 0 0,-3 2 162 0 0,0 1 0 0 0,0-1-1 0 0,-1 0 1 0 0,-15 7 0 0 0,12-7-302 0 0,0-1-1 0 0,-1 0 1 0 0,0 0 0 0 0,1-1-1 0 0,-1-1 1 0 0,0 0 0 0 0,0 0-1 0 0,-21-1 1 0 0,24-3-1897 0 0,3 0-3802 0 0,1-2-2362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17503 0 0,'0'0'803'0'0,"0"0"-18"0"0,0 0-290 0 0,2 0 626 0 0,14 2 1584 0 0,-12-2-2322 0 0,-1 1 0 0 0,1-1-1 0 0,0 0 1 0 0,-1 0 0 0 0,1 0-1 0 0,0-1 1 0 0,6-1 0 0 0,12-4-98 0 0,0 1 0 0 0,1 1 1 0 0,23-1-1 0 0,-17 2-285 0 0,-20 2-133 0 0,-7 1-563 0 0,-2 0-258 0 0,0 0-1011 0 0,0 0-4023 0 0,0 0-1724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 17503 0 0,'0'0'399'0'0,"12"-14"1106"0"0,0 6-1349 0 0,-11 8 570 0 0,-1 0 244 0 0,0 0 43 0 0,0 0-59 0 0,0 0-289 0 0,0 0-121 0 0,0 0-28 0 0,0 0-4 0 0,0 0 0 0 0,0 1 0 0 0,0 4-373 0 0,0 0-1 0 0,-1 0 0 0 0,0 0 1 0 0,0 0-1 0 0,-1-1 1 0 0,1 1-1 0 0,-4 7 0 0 0,-20 33 1410 0 0,8-13-1027 0 0,10-19-521 0 0,1-3 0 0 0,2 0 0 0 0,-1 0 0 0 0,1 0 0 0 0,-4 18 0 0 0,-8 45 0 0 0,15-63 0 0 0,6-3 0 0 0,3-7 0 0 0,-5-3-515 0 0,0 1-1 0 0,-1-1 1 0 0,1 0 0 0 0,-1 0-1 0 0,0 0 1 0 0,0 0-1 0 0,0-1 1 0 0,0 1 0 0 0,0 0-1 0 0,1-6 1 0 0,0-1-8352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3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 17503 0 0,'0'0'399'0'0,"0"0"60"0"0,0 0 21 0 0,0 0-59 0 0,9-4 606 0 0,-7 4-851 0 0,-1-1 1 0 0,1 0 0 0 0,-1 1 0 0 0,1 0 0 0 0,-1-1 0 0 0,1 1 0 0 0,0 0 0 0 0,-1 0 0 0 0,1-1 0 0 0,-1 1 0 0 0,1 1 0 0 0,0-1 0 0 0,-1 0-1 0 0,1 0 1 0 0,-1 0 0 0 0,1 1 0 0 0,-1-1 0 0 0,1 1 0 0 0,-1 0 0 0 0,1-1 0 0 0,1 2 0 0 0,-1 0 135 0 0,1 0 0 0 0,-1 0 0 0 0,0 0 1 0 0,0 1-1 0 0,0-1 0 0 0,0 1 0 0 0,0-1 0 0 0,-1 1 1 0 0,1 0-1 0 0,1 3 0 0 0,1 4-202 0 0,-1-1 0 0 0,-1 0 0 0 0,1 1 1 0 0,-1 0-1 0 0,1 18 0 0 0,-1-5 160 0 0,1 4 5 0 0,-2 0 1 0 0,-3 28-1 0 0,1 16 16 0 0,2-57-51 0 0,-1 0 0 0 0,-1 1 0 0 0,0-1 0 0 0,-1 0 0 0 0,-6 24 0 0 0,6-33-208 0 0,-27 82 378 0 0,24-76-382 0 0,0-1-1 0 0,0 1 1 0 0,-1-1 0 0 0,0-1-1 0 0,-15 18 1 0 0,16-22-28 0 0,-1 1 0 0 0,-1-1 0 0 0,1 0 0 0 0,-8 4 0 0 0,13-9-25 0 0,0 1 1 0 0,0-1-1 0 0,0 1 0 0 0,0-1 0 0 0,0 0 1 0 0,0 1-1 0 0,0-1 0 0 0,0 0 0 0 0,0 0 1 0 0,0 0-1 0 0,0 0 0 0 0,0 0 1 0 0,0 0-1 0 0,0 0 0 0 0,0 0 0 0 0,0 0 1 0 0,0-1-1 0 0,-1 1 0 0 0,1 0 1 0 0,0-1-1 0 0,0 1 0 0 0,1 0 0 0 0,-1-1 1 0 0,-2-1-1 0 0,-15-14-1106 0 0,15 14 848 0 0,-16-14-3934 0 0,11 9 2682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10135 0 0,'0'0'231'0'0,"0"0"29"0"0,0 0 19 0 0,0 0 105 0 0,0 0 410 0 0,0 0 184 0 0,5-18 4952 0 0,-2 15 3622 0 0,-1 11-9439 0 0,0-1 0 0 0,-1 1 0 0 0,1 0 0 0 0,-1 0 0 0 0,-1-1 0 0 0,1 1 0 0 0,-1 0 0 0 0,-2 8 0 0 0,2 7-10 0 0,-7 58-103 0 0,3-32 0 0 0,-13 76 0 0 0,5-45 0 0 0,-2 40 0 0 0,14-111 0 0 0,1 1 0 0 0,1-2 0 0 0,-1 0 0 0 0,1-9-46 0 0,0-8-101 0 0,3-8-489 0 0,12-72-6831 0 0,-14 74 5931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28 15663 0 0,'0'0'356'0'0,"0"0"50"0"0,0 0 20 0 0,0 0-42 0 0,-5-4 300 0 0,4 2 2575 0 0,1 1-3194 0 0,1 0 1 0 0,-1 0-1 0 0,1 0 0 0 0,-1 0 1 0 0,0 0-1 0 0,0 0 1 0 0,0 0-1 0 0,1 0 0 0 0,-1 0 1 0 0,0 0-1 0 0,0 0 0 0 0,-1 0 1 0 0,1-2-1 0 0,0 3-6 0 0,0 0 1 0 0,0-1-1 0 0,-1 1 0 0 0,1 0 1 0 0,0-1-1 0 0,0 1 0 0 0,0 0 1 0 0,-1-1-1 0 0,1 1 0 0 0,0 0 1 0 0,-1-1-1 0 0,1 1 0 0 0,0 0 1 0 0,0 0-1 0 0,-1 0 0 0 0,1-1 1 0 0,-1 1-1 0 0,1 0 0 0 0,0 0 1 0 0,-1 0-1 0 0,1 0 0 0 0,0 0 1 0 0,-1-1-1 0 0,0 1 0 0 0,-1 0 95 0 0,0 0-1 0 0,0 1 0 0 0,-1-1 0 0 0,1 0 0 0 0,0 1 0 0 0,0-1 0 0 0,0 1 0 0 0,0 0 1 0 0,0 0-1 0 0,0 0 0 0 0,0 0 0 0 0,-3 1 0 0 0,-17 14 406 0 0,0 1 0 0 0,-23 22 0 0 0,13-10-188 0 0,-40 36-371 0 0,60-55 5 0 0,1 1 1 0 0,-19 22-1 0 0,18-19-32 0 0,0 0 1 0 0,-28 24-1 0 0,38-37-310 0 0,2-1-138 0 0,0 0-33 0 0,0 0-140 0 0,0 0-572 0 0,6-9-2972 0 0,1 0-3316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15663 0 0,'0'0'356'0'0,"0"0"50"0"0,0 0 20 0 0,0 0-42 0 0,0 0-112 0 0,0 0 463 0 0,0 0 234 0 0,0 0 45 0 0,0 0-61 0 0,0 0-288 0 0,0 0-121 0 0,0 0-28 0 0,-2 3 508 0 0,-4 4-340 0 0,-4 5-404 0 0,1-1-1 0 0,0 1 1 0 0,1 1 0 0 0,-8 14 0 0 0,-84 199 1325 0 0,32-81-1605 0 0,46-88 0 0 0,19-52 0 0 0,2-3 0 0 0,0 0 0 0 0,0-1 0 0 0,0 1 0 0 0,1 0 0 0 0,-1 0 0 0 0,0 0 0 0 0,1 0 0 0 0,0 0 0 0 0,-1 0 0 0 0,1 0 0 0 0,0 0 0 0 0,0 3 0 0 0,0 5 0 0 0,3-2 0 0 0,-2-7 0 0 0,2 3 0 0 0,13 0 0 0 0,-9-3-102 0 0,-1-1-1 0 0,1-1 1 0 0,-1 1-1 0 0,1-1 1 0 0,-1 0-1 0 0,1 0 1 0 0,10-5-1 0 0,0 1-435 0 0,26-15 0 0 0,-33 14 3 0 0,0 1-1 0 0,0-1 1 0 0,0-1 0 0 0,13-12-1 0 0,-20 17 140 0 0,-1-1-1 0 0,1 1 0 0 0,-1-1 0 0 0,0 1 1 0 0,0-1-1 0 0,0 0 0 0 0,0 0 1 0 0,-1 0-1 0 0,1 0 0 0 0,-1-1 0 0 0,0 1 1 0 0,0 0-1 0 0,0 0 0 0 0,0-1 1 0 0,0 1-1 0 0,-1-1 0 0 0,1 1 0 0 0,-1-1 1 0 0,0 1-1 0 0,-1-6 0 0 0,-4-15-1139 0 0,-3 3 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13823 0 0,'-10'-3'3728'0'0,"22"3"756"0"0,10 1-3104 0 0,-5-2-1146 0 0,-7-1-21 0 0,-1 1 0 0 0,1 1 0 0 0,0-1 0 0 0,0 2 1 0 0,-1-1-1 0 0,1 2 0 0 0,0-1 0 0 0,9 4 0 0 0,60 14-194 0 0,-49-13-375 0 0,20 0-6327 0 0,-30-2 4127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14 201 17503 0 0,'0'0'399'0'0,"0"0"60"0"0,0 0 21 0 0,0 0-59 0 0,-6 7-260 0 0,0-2-21 0 0,5-4 586 0 0,1-1 244 0 0,0 0 43 0 0,0 0-59 0 0,3-1-735 0 0,0 0 1 0 0,0 0-1 0 0,-1 0 1 0 0,1-1-1 0 0,0 1 1 0 0,-1-1-1 0 0,1 1 1 0 0,-1-1-1 0 0,4-2 1 0 0,1-2-91 0 0,14-10 460 0 0,0-2 0 0 0,27-29 1 0 0,-31 30-309 0 0,-13 13-177 0 0,-1-1 0 0 0,1 0 0 0 0,-1 0 0 0 0,0 0 0 0 0,-1 0 0 0 0,1-1 0 0 0,-1 1 0 0 0,0-1 0 0 0,0 1 0 0 0,-1-1 0 0 0,0 0 0 0 0,0 0 0 0 0,1-8 0 0 0,-3 14 339 0 0,-1-2-436 0 0,0 1 0 0 0,1 0 0 0 0,-1 0 1 0 0,0 0-1 0 0,0 0 0 0 0,0 1 0 0 0,0-1 0 0 0,0 0 1 0 0,1 1-1 0 0,-1-1 0 0 0,0 1 0 0 0,0 0 0 0 0,0 0 1 0 0,-1 0-1 0 0,1 0 0 0 0,0 0 0 0 0,0 0 1 0 0,0 0-1 0 0,0 1 0 0 0,0-1 0 0 0,-1 1 0 0 0,-2 1-6 0 0,0 1 1 0 0,0-1-1 0 0,0 0 0 0 0,1 1 0 0 0,-7 5 0 0 0,3-2-1 0 0,1 1 0 0 0,-1 0 0 0 0,1 1 0 0 0,0 0 0 0 0,1 0 0 0 0,0 0 0 0 0,0 1 0 0 0,1 0 0 0 0,0 0 0 0 0,0 0 0 0 0,1 1 0 0 0,1 0 0 0 0,-5 15 0 0 0,5-13 0 0 0,1-6 0 0 0,0-1 0 0 0,1 0 0 0 0,0 1 0 0 0,0-1 0 0 0,0 1 0 0 0,1 0 0 0 0,0-1 0 0 0,0 1 0 0 0,0-1 0 0 0,2 11 0 0 0,-1-14-4 0 0,0 0-1 0 0,-1 0 1 0 0,1 0 0 0 0,0-1 0 0 0,0 1-1 0 0,0 0 1 0 0,0 0 0 0 0,1-1-1 0 0,-1 1 1 0 0,0-1 0 0 0,1 1-1 0 0,-1-1 1 0 0,1 0 0 0 0,-1 1 0 0 0,1-1-1 0 0,0 0 1 0 0,-1 0 0 0 0,1 0-1 0 0,0 0 1 0 0,0 0 0 0 0,0-1-1 0 0,0 1 1 0 0,0-1 0 0 0,0 1 0 0 0,0-1-1 0 0,0 1 1 0 0,0-1 0 0 0,0 0-1 0 0,0 0 1 0 0,3-1 0 0 0,-3 1-208 0 0,0 0-1 0 0,1 0 1 0 0,-1-1 0 0 0,0 0 0 0 0,0 1 0 0 0,0-1 0 0 0,0 0 0 0 0,0 0 0 0 0,2-1 0 0 0,3-2-327 0 0,-2 2-12 0 0,0 0 1 0 0,0 0 0 0 0,0-1 0 0 0,-1 0-1 0 0,1 0 1 0 0,-1 0 0 0 0,0-1 0 0 0,0 0-1 0 0,6-7 1 0 0,1-3-986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62 19351 0 0,'0'0'439'0'0,"0"-10"1225"0"0,-2 2-709 0 0,0 0 0 0 0,-1-1 0 0 0,-4-9 0 0 0,7 17-290 0 0,-7-5 907 0 0,5 6-1492 0 0,-1-1 1 0 0,1 1-1 0 0,-1 0 0 0 0,1 0 0 0 0,-1 0 1 0 0,1 0-1 0 0,-1 0 0 0 0,1 1 0 0 0,-1-1 1 0 0,1 1-1 0 0,-1 0 0 0 0,1-1 1 0 0,0 1-1 0 0,-4 2 0 0 0,-3 2 236 0 0,-1-1 0 0 0,-10 9 0 0 0,13-8-316 0 0,0 0 0 0 0,1 0 0 0 0,-1 1 0 0 0,1-1 0 0 0,-8 12 0 0 0,12-15 0 0 0,0 1 0 0 0,0-1 0 0 0,1 1 0 0 0,0 0 0 0 0,-1 0 0 0 0,1 0 0 0 0,0 0 0 0 0,0 0 0 0 0,0 0 0 0 0,1 0 0 0 0,-1 0 0 0 0,1 0 0 0 0,0 0 0 0 0,0 0 0 0 0,0 0 0 0 0,0 0 0 0 0,0 0 0 0 0,1 4 0 0 0,0-3 0 0 0,0 0 0 0 0,1 0 0 0 0,-1 0 0 0 0,1-1 0 0 0,0 1 0 0 0,0 0 0 0 0,0-1 0 0 0,0 1 0 0 0,1-1 0 0 0,-1 0 0 0 0,1 0 0 0 0,0 0 0 0 0,6 5 0 0 0,2 0 0 0 0,0-1 0 0 0,23 12 0 0 0,-22-13 0 0 0,0 1 0 0 0,16 11 0 0 0,-24-15 0 0 0,-3-3 0 0 0,0 1 0 0 0,0 0 0 0 0,0 0 0 0 0,0 0 0 0 0,0 0 0 0 0,0 0 0 0 0,0 0 0 0 0,-1 0 0 0 0,1 0 0 0 0,0 0 0 0 0,-1 0 0 0 0,1 1 0 0 0,0-1 0 0 0,-1 0 0 0 0,1 0 0 0 0,-1 2 0 0 0,1-2 0 0 0,-1-1 0 0 0,0 1 0 0 0,1-1 0 0 0,-1 1 0 0 0,0-1 0 0 0,0 1 0 0 0,1-1 0 0 0,-1 1 0 0 0,0-1 0 0 0,0 1 0 0 0,0-1 0 0 0,0 1 0 0 0,0-1 0 0 0,0 1 0 0 0,0 0 0 0 0,0-1 0 0 0,0 1 0 0 0,0-1 0 0 0,0 1 0 0 0,0-1 0 0 0,0 1 0 0 0,0-1 0 0 0,-1 1 0 0 0,1-1 0 0 0,0 1 0 0 0,0-1 0 0 0,0 1 0 0 0,-1-1 0 0 0,1 1 0 0 0,-1 0 0 0 0,0 0 0 0 0,0 1 47 0 0,0 0-1 0 0,0 1 1 0 0,-1-1-1 0 0,1 0 1 0 0,-1 0-1 0 0,1 0 1 0 0,-1 0-1 0 0,0 0 1 0 0,0-1 0 0 0,0 1-1 0 0,0-1 1 0 0,0 1-1 0 0,0-1 1 0 0,0 1-1 0 0,-1-1 1 0 0,1 0-1 0 0,0 0 1 0 0,-1 0-1 0 0,1-1 1 0 0,-1 1 0 0 0,-2 0-1 0 0,-4 1 159 0 0,-1-1 0 0 0,1 0-1 0 0,0-1 1 0 0,-14 0 0 0 0,4-2-993 0 0,0 0 1 0 0,0-2-1 0 0,1 0 1 0 0,-1-1-1 0 0,-18-8 1 0 0,2 0-737 0 0,9-1-11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23039 0 0,'0'0'528'0'0,"-16"2"1259"0"0,-27 20-1131 0 0,38-19-452 0 0,1 0 1 0 0,-1-1-1 0 0,1 1 1 0 0,0 1-1 0 0,0-1 1 0 0,0 1-1 0 0,0 0 1 0 0,-3 4-1 0 0,0 1 345 0 0,0 1 1 0 0,-10 17-1 0 0,13-17-538 0 0,0 0 0 0 0,0 0 0 0 0,1 1 0 0 0,0-1 0 0 0,0 1 0 0 0,1 0 0 0 0,1 0 0 0 0,0 0 0 0 0,1 0 0 0 0,0 0 0 0 0,0 0 0 0 0,1 0 0 0 0,1 0 0 0 0,3 15 0 0 0,-4-23-11 0 0,0 1 0 0 0,0-1 0 0 0,1 0 0 0 0,-1 0 0 0 0,1 0 0 0 0,-1 0 0 0 0,1 0 0 0 0,0 0 0 0 0,0 0 0 0 0,1 0 0 0 0,-1-1 0 0 0,0 1 0 0 0,1-1 0 0 0,0 0 0 0 0,-1 1 0 0 0,1-1 0 0 0,0-1 0 0 0,0 1 0 0 0,0 0 0 0 0,0-1 0 0 0,1 1 0 0 0,-1-1 0 0 0,0 0 0 0 0,0 0 0 0 0,1 0 0 0 0,-1-1 0 0 0,1 1 0 0 0,-1-1 0 0 0,1 0 0 0 0,-1 0 0 0 0,1 0 0 0 0,-1 0 0 0 0,7-2 0 0 0,-3 1 0 0 0,1-1 0 0 0,-1-1 0 0 0,0 1 0 0 0,1-1 0 0 0,-1 0 0 0 0,-1-1 0 0 0,1 1 0 0 0,0-1 0 0 0,-1-1 0 0 0,0 1 0 0 0,0-1 0 0 0,0 0 0 0 0,-1-1 0 0 0,0 1 0 0 0,0-1 0 0 0,0 0 0 0 0,0 0 0 0 0,-1-1 0 0 0,0 1 0 0 0,-1-1 0 0 0,1 0 0 0 0,3-11 0 0 0,-5 10 0 0 0,0-1 0 0 0,-1 0 0 0 0,0 1 0 0 0,0-1 0 0 0,0 0 0 0 0,-1 0 0 0 0,-1 0 0 0 0,1 1 0 0 0,-3-11 0 0 0,2 16 0 0 0,0-1 0 0 0,0 1 0 0 0,0-1 0 0 0,0 1 0 0 0,0-1 0 0 0,-1 1 0 0 0,0 0 0 0 0,1 0 0 0 0,-1 0 0 0 0,0 0 0 0 0,-1 0 0 0 0,1 0 0 0 0,-1 0 0 0 0,1 1 0 0 0,-1-1 0 0 0,0 1 0 0 0,0-1 0 0 0,0 1 0 0 0,0 0 0 0 0,0 1 0 0 0,0-1 0 0 0,0 0 0 0 0,-1 1 0 0 0,-5-2 0 0 0,-8 1 0 0 0,12 5 0 0 0,4 5 0 0 0,2-6 0 0 0,0-1 0 0 0,0 1 0 0 0,0-1 0 0 0,0 1 0 0 0,0-1 0 0 0,0 1 0 0 0,0-1 0 0 0,0 0 0 0 0,1 1 0 0 0,-1-1 0 0 0,0 0 0 0 0,1 0 0 0 0,-1 0 0 0 0,1 0 0 0 0,-1 0 0 0 0,1 0 0 0 0,0-1 0 0 0,-1 1 0 0 0,1 0 0 0 0,0-1 0 0 0,0 1 0 0 0,2-1 0 0 0,6 2 0 0 0,-1-1 0 0 0,18 1 0 0 0,-24-2 0 0 0,21 0 0 0 0,1-2 0 0 0,-1-1 0 0 0,36-8 0 0 0,-38 5 0 0 0,1 2 0 0 0,1 1 0 0 0,45-1 0 0 0,-66 4 0 0 0,0 1 0 0 0,0-1 0 0 0,-1 0 0 0 0,1 1 0 0 0,0 0 0 0 0,0-1 0 0 0,-1 1 0 0 0,1 0 0 0 0,-1 1 0 0 0,5 1 0 0 0,-1 4 0 0 0,-5-4 5 0 0,0-1 0 0 0,0 1 1 0 0,0 0-1 0 0,-1 0 0 0 0,1 0 0 0 0,-1 0 0 0 0,0 0 0 0 0,1 0 0 0 0,-1 0 1 0 0,-1 0-1 0 0,1 0 0 0 0,0 0 0 0 0,-1-1 0 0 0,-1 5 0 0 0,-1 7 118 0 0,-11 22 0 0 0,9-22-3 0 0,-7 11 358 0 0,9-18-337 0 0,-1 0 0 0 0,1 0 0 0 0,1 0 0 0 0,-1 1-1 0 0,1-1 1 0 0,1 1 0 0 0,-2 12 0 0 0,2-13-205 0 0,1-5-273 0 0,2-3-138 0 0,9-4 583 0 0,0-1 1 0 0,0-1-1 0 0,-1 1 1 0 0,0-2-1 0 0,0 0 0 0 0,16-16 1 0 0,-7 7 8 0 0,-11 10-117 0 0,67-55 0 0 0,-61 51 0 0 0,0 2 0 0 0,0 0 0 0 0,26-12 0 0 0,-35 19 0 0 0,-1 1 0 0 0,1-1 0 0 0,0 1 0 0 0,0-1 0 0 0,-1 1 0 0 0,1 1 0 0 0,8-1 0 0 0,-11 1 0 0 0,-1 0 0 0 0,0 0 0 0 0,1 0 0 0 0,-1 0 0 0 0,1 1 0 0 0,-1-1 0 0 0,0 1 0 0 0,1-1 0 0 0,-1 1 0 0 0,0-1 0 0 0,1 1 0 0 0,-1 0 0 0 0,0 0 0 0 0,0 0 0 0 0,0-1 0 0 0,1 1 0 0 0,-1 0 0 0 0,0 0 0 0 0,0 1 0 0 0,-1-1 0 0 0,1 0 0 0 0,0 0 0 0 0,0 0 0 0 0,0 1 0 0 0,-1-1 0 0 0,1 0 0 0 0,-1 1 0 0 0,1-1 0 0 0,0 2 0 0 0,1 5 2 0 0,-1 0-1 0 0,0 1 1 0 0,0-1-1 0 0,0 0 1 0 0,-1 0-1 0 0,0 1 1 0 0,-2 7-1 0 0,-12 61-5 0 0,1-11-68 0 0,9-46-740 0 0,4-18-971 0 0,0-2-5356 0 0,0 0-2295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21191 0 0,'0'0'480'0'0,"0"0"67"0"0,0 0 31 0 0,0 0-56 0 0,0 0-269 0 0,2 1 138 0 0,0-1-337 0 0,-1 1 0 0 0,1 0 0 0 0,-1 0 0 0 0,1 0 0 0 0,-1 0 0 0 0,0 0 0 0 0,1 0 0 0 0,-1 0 0 0 0,0 0 0 0 0,0 1 0 0 0,0-1 0 0 0,0 0 0 0 0,0 1 0 0 0,0-1 0 0 0,0 1 0 0 0,1 2 0 0 0,-2-1 32 0 0,1 1 0 0 0,0-1 0 0 0,-1 1 0 0 0,1-1 0 0 0,-1 1-1 0 0,0-1 1 0 0,-1 7 0 0 0,-16 125 543 0 0,7-63 81 0 0,-1 91-1 0 0,9-31-709 0 0,4-122 0 0 0,2-9 0 0 0,1-5 0 0 0,0 0 0 0 0,-1 0 0 0 0,1-1 0 0 0,-1 0 0 0 0,0 0 0 0 0,0 0 0 0 0,0 0 0 0 0,-1 0 0 0 0,6-12 0 0 0,11-16 0 0 0,-4 12 12 0 0,1 1 0 0 0,1 1 0 0 0,1 0 0 0 0,0 2 0 0 0,26-19 0 0 0,2 0 598 0 0,24-18 591 0 0,-64 50-1183 0 0,1-1 0 0 0,-1 1 1 0 0,1 1-1 0 0,0-1 1 0 0,0 1-1 0 0,0 1 0 0 0,0-1 1 0 0,12-1-1 0 0,-19 4-18 0 0,-1 0 0 0 0,1 0 0 0 0,-1 0 0 0 0,1 0 0 0 0,0 0 0 0 0,-1 0 0 0 0,1 0 0 0 0,-1 0 0 0 0,1 0 0 0 0,-1 0 0 0 0,1 0 0 0 0,-1 0 0 0 0,1 0 0 0 0,-1 0 0 0 0,1 1 0 0 0,-1-1 0 0 0,1 0 0 0 0,-1 0 0 0 0,1 1 0 0 0,-1-1 0 0 0,1 0 0 0 0,-1 1 0 0 0,1-1 0 0 0,-1 0 0 0 0,0 1 0 0 0,1-1 0 0 0,-1 0 0 0 0,0 1 0 0 0,1-1 0 0 0,-1 1 0 0 0,0 9 0 0 0,-1-10 0 0 0,0 4 0 0 0,0-1 0 0 0,0 0 0 0 0,0 0 0 0 0,-1 1 0 0 0,0-1 0 0 0,1 0 0 0 0,-1 0 0 0 0,0 0 0 0 0,-4 3 0 0 0,-22 23 0 0 0,10-16 0 0 0,0 0 0 0 0,0-1 0 0 0,-1-1 0 0 0,-1-1 0 0 0,-27 11 0 0 0,-10 5 0 0 0,49-21 0 0 0,8-5 0 0 0,0 0 0 0 0,0 0 0 0 0,-1 1 0 0 0,1-1 0 0 0,0 0 0 0 0,0 0 0 0 0,0 0 0 0 0,0 0 0 0 0,0 0 0 0 0,0 0 0 0 0,-1 1 0 0 0,1-1 0 0 0,0 0 0 0 0,0 0 0 0 0,0 0 0 0 0,0 0 0 0 0,0 1 0 0 0,0-1 0 0 0,0 0 0 0 0,0 0 0 0 0,0 0 0 0 0,0 0 0 0 0,0 1 0 0 0,0-1 0 0 0,0 0 0 0 0,0 0 0 0 0,0 0 0 0 0,0 1 0 0 0,0-1 0 0 0,0 0 0 0 0,0 0 0 0 0,0 0 0 0 0,0 0 0 0 0,0 1 0 0 0,0-1 0 0 0,0 0 0 0 0,1 0 0 0 0,-1 0 0 0 0,0 0 0 0 0,0 0 0 0 0,0 1 0 0 0,0-1 0 0 0,0 0 0 0 0,0 0 0 0 0,1 0 0 0 0,-1 0 0 0 0,0 0 0 0 0,0 0 0 0 0,0 0 0 0 0,0 0 0 0 0,1 1 0 0 0,-1-1 0 0 0,0 0 0 0 0,0 0 0 0 0,0 0 0 0 0,1 0 0 0 0,10 5 0 0 0,-10-5 0 0 0,6 2 0 0 0,0 0 0 0 0,-1 1 0 0 0,0 0 0 0 0,1 0 0 0 0,-1 1 0 0 0,0 0 0 0 0,0 0 0 0 0,-1 0 0 0 0,0 0 0 0 0,1 1 0 0 0,7 9 0 0 0,3 11 0 0 0,11 12 0 0 0,-21-30 0 0 0,-5-7 0 0 0,0 1 0 0 0,0 0 0 0 0,-1 0 0 0 0,1 0 0 0 0,0-1 0 0 0,0 1 0 0 0,0-1 0 0 0,0 1 0 0 0,0-1 0 0 0,0 1 0 0 0,1-1 0 0 0,-1 1 0 0 0,0-1 0 0 0,0 0 0 0 0,0 0 0 0 0,0 1 0 0 0,2-1 0 0 0,1 0 0 0 0,-4 0 0 0 0,1 0 0 0 0,-1 1 0 0 0,1-1 0 0 0,-1 0 0 0 0,1 0 0 0 0,0 0 0 0 0,-1 0 0 0 0,1 0 0 0 0,-1 1 0 0 0,1-1-1 0 0,-1 0 1 0 0,1 0 0 0 0,-1 0 0 0 0,1-1 0 0 0,0 1 0 0 0,-1 0 0 0 0,1 0 0 0 0,-1 0 0 0 0,1 0 0 0 0,-1 0 0 0 0,1-1 0 0 0,-1 1 0 0 0,1 0 0 0 0,-1 0 0 0 0,1-1 0 0 0,0 0 0 0 0,0 0-132 0 0,4-1-506 0 0,0-1-1 0 0,-1 0 1 0 0,1 0 0 0 0,-1-1 0 0 0,0 1 0 0 0,0-1 0 0 0,0 0 0 0 0,0 0 0 0 0,-1-1-1 0 0,0 1 1 0 0,1-1 0 0 0,-2 1 0 0 0,1-1 0 0 0,2-6 0 0 0,6-14-1409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9 15663 0 0,'0'0'356'0'0,"0"0"50"0"0,0 0 20 0 0,0 0-42 0 0,0 0-42 0 0,0 0 750 0 0,0 0 352 0 0,-1 0 76 0 0,-2-2-1314 0 0,1 1 1 0 0,-1 0 0 0 0,0 0 0 0 0,0 0-1 0 0,1 0 1 0 0,-1 1 0 0 0,0-1 0 0 0,0 1 0 0 0,0 0-1 0 0,0 0 1 0 0,0 0 0 0 0,0 0 0 0 0,0 0 0 0 0,1 0-1 0 0,-1 1 1 0 0,0 0 0 0 0,0-1 0 0 0,0 1 0 0 0,1 0-1 0 0,-6 3 1 0 0,-49 17 1416 0 0,44-13-1474 0 0,1 0 1 0 0,0 1-1 0 0,1 0 0 0 0,0 1 1 0 0,1 0-1 0 0,-14 17 0 0 0,4-2 361 0 0,-29 52 0 0 0,35-52-497 0 0,1 1 0 0 0,2 0 1 0 0,1 1-1 0 0,1 0 0 0 0,1 0 0 0 0,1 1 0 0 0,-3 31 0 0 0,6-23 44 0 0,2 1-1 0 0,2 0 0 0 0,1 0 0 0 0,2 0 0 0 0,7 37 1 0 0,45 179 1548 0 0,-45-207-1605 0 0,-6-26 0 0 0,7 23 0 0 0,-8-34 0 0 0,2-2 0 0 0,3-1 0 0 0,0-2 0 0 0,0-2 0 0 0,1 0 0 0 0,1-1 0 0 0,3 1 0 0 0,-10-4 0 0 0,-1 1 0 0 0,6-3 0 0 0,-1-2 0 0 0,-7 6 0 0 0,1-1 0 0 0,-1 1 0 0 0,1-1 0 0 0,-1 1 0 0 0,1 0 0 0 0,-1-1 0 0 0,0 1 0 0 0,1-1 0 0 0,-1 1 0 0 0,0-1 0 0 0,1 1 0 0 0,-1-1 0 0 0,0 0 0 0 0,0 1 0 0 0,1-1 0 0 0,-1 1 0 0 0,0-1 0 0 0,0 0 0 0 0,0 1 0 0 0,0-1 0 0 0,0 1 0 0 0,0-1 0 0 0,0 0 0 0 0,0 1 0 0 0,0-1 0 0 0,0 1 0 0 0,0-1 0 0 0,0 0 0 0 0,-1 0 0 0 0,1-1 0 0 0,-1 0-37 0 0,1 0 1 0 0,0-1-1 0 0,-1 1 1 0 0,0 0-1 0 0,1-1 1 0 0,-1 1-1 0 0,0 0 0 0 0,-2-3 1 0 0,-7-8-2964 0 0,2 5-7239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0,0 0 45 0 0,0 0-61 0 0,0 0-288 0 0,0 0-121 0 0,0 0-28 0 0,0 0-4 0 0,0 0 0 0 0,0 0 0 0 0,2 1 0 0 0,2 1-400 0 0,0-1 0 0 0,0 1 0 0 0,0 0 0 0 0,-1 1 0 0 0,1-1 0 0 0,-1 1 0 0 0,1-1 0 0 0,-1 1 0 0 0,0 0 0 0 0,0 0 0 0 0,0 1 0 0 0,-1-1 0 0 0,1 0 0 0 0,-1 1 0 0 0,0 0 0 0 0,0-1 0 0 0,3 8 0 0 0,1 5 506 0 0,0 1-1 0 0,-1 1 1 0 0,2 17-1 0 0,-2-9-391 0 0,1 8-226 0 0,-2-1 0 0 0,0 37 0 0 0,-3-52 0 0 0,0 29 0 0 0,-9 87 0 0 0,7-128-64 0 0,1-4-273 0 0,0-2-138 0 0,6-13-1057 0 0,-4 9 796 0 0,-1-1 0 0 0,-1 0 0 0 0,1 1-1 0 0,-1-1 1 0 0,1 1 0 0 0,-1-1 0 0 0,-1-8 0 0 0,-1 2-799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17503 0 0,'0'0'399'0'0,"0"0"60"0"0,0 0 21 0 0,0 0-59 0 0,-1 0-276 0 0,-4 1 11 0 0,3-1 570 0 0,2 0 244 0 0,0 0 43 0 0,0 0-59 0 0,0 0-289 0 0,0 0-121 0 0,-2 1-431 0 0,-1 1 0 0 0,0-1 1 0 0,0 1-1 0 0,1-1 0 0 0,-1 1 0 0 0,1 0 0 0 0,-1 0 0 0 0,1 0 1 0 0,-3 4-1 0 0,5-6-113 0 0,-75 84 1179 0 0,15-15-310 0 0,42-51-912 0 0,2-1-350 0 0,-23 30 0 0 0,38-46-561 0 0,1-1-56 0 0,0 0-149 0 0,0 0-573 0 0,4-1-253 0 0,13-5-51 0 0,4-2-11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43 13823 0 0,'0'0'630'0'0,"7"-6"211"0"0,17-25 632 0 0,-23 30-893 0 0,-1 1 286 0 0,2-2 296 0 0,0-1 72 0 0,-2 4 4644 0 0,-14 44-5363 0 0,-23 51 1 0 0,22-58-419 0 0,-29 62-97 0 0,-4 12 0 0 0,31-75 0 0 0,10-23 0 0 0,-9 27 0 0 0,15-30 0 0 0,1-1 0 0 0,4-3 0 0 0,-2-6-6 0 0,0 0 0 0 0,0 0 0 0 0,0 0 0 0 0,0-1 0 0 0,0 1-1 0 0,0-1 1 0 0,0 1 0 0 0,1-1 0 0 0,-1 0 0 0 0,0 0 0 0 0,0 0 0 0 0,0 0 0 0 0,0 0 0 0 0,5-1-1 0 0,-1 0-70 0 0,1-1 0 0 0,0 1-1 0 0,10-6 1 0 0,-9 4-433 0 0,-1-1 1 0 0,1 0-1 0 0,-1-1 0 0 0,0 0 1 0 0,11-10-1 0 0,-11 8-2436 0 0,0 0-1 0 0,8-12 1 0 0,-5 4-3692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5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15663 0 0,'0'0'356'0'0,"0"0"50"0"0,0 0 20 0 0,0 1-42 0 0,-7 25-28 0 0,6-25 722 0 0,9 9 2501 0 0,9 1-2410 0 0,-17-11-1155 0 0,7 4 77 0 0,1-1 0 0 0,0 0 1 0 0,-1 0-1 0 0,1-1 0 0 0,0 0 0 0 0,9 1 0 0 0,10 2 799 0 0,-15-3-807 0 0,0 0-1 0 0,1-1 1 0 0,-1-1-1 0 0,21-2 1 0 0,3 1-1272 0 0,7 1-3676 0 0,-34-1 3330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5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21191 0 0,'0'0'480'0'0,"0"0"67"0"0,0 0 31 0 0,0 0-56 0 0,3-1-341 0 0,1 1-32 0 0,1-1-1 0 0,0 0 0 0 0,0-1 1 0 0,-1 1-1 0 0,1-1 1 0 0,-1 0-1 0 0,0 0 1 0 0,1 0-1 0 0,3-4 1 0 0,7-4 834 0 0,14-15 1 0 0,15-10 608 0 0,-29 26-1213 0 0,-1-2 1 0 0,24-22-1 0 0,-34 29-348 0 0,0 0-1 0 0,-1 0 0 0 0,1 0 1 0 0,-1 0-1 0 0,0-1 0 0 0,0 0 1 0 0,0 1-1 0 0,-1-1 0 0 0,0 0 0 0 0,0 0 1 0 0,0-1-1 0 0,0 1 0 0 0,1-7 1 0 0,-3 11-18 0 0,0 0 1 0 0,0 0 0 0 0,0 1-1 0 0,0-1 1 0 0,0 0 0 0 0,0 0-1 0 0,0 0 1 0 0,0 0-1 0 0,0 0 1 0 0,0 1 0 0 0,-1-1-1 0 0,1 0 1 0 0,0 0 0 0 0,0 0-1 0 0,-1 1 1 0 0,1-1 0 0 0,-1 0-1 0 0,1 0 1 0 0,-1 1 0 0 0,1-1-1 0 0,-1 0 1 0 0,1 1-1 0 0,-1-1 1 0 0,1 0 0 0 0,-2 0-1 0 0,1 1 23 0 0,-1-1 0 0 0,1 1 1 0 0,0-1-1 0 0,-1 1 0 0 0,1 0 0 0 0,-1 0 0 0 0,1-1 0 0 0,-1 1 0 0 0,1 0 0 0 0,0 0 0 0 0,-1 1 0 0 0,1-1 0 0 0,-3 0 0 0 0,-5 3 148 0 0,0 0-1 0 0,0 0 1 0 0,-14 7 0 0 0,20-8-173 0 0,-5 2-11 0 0,1 0 0 0 0,0 1 0 0 0,0 0 0 0 0,0 0 0 0 0,0 1 0 0 0,1 0 0 0 0,-7 8 0 0 0,2 0 0 0 0,0 1 0 0 0,-13 22 0 0 0,21-32 0 0 0,1-1 0 0 0,0 1 0 0 0,0 0 0 0 0,0 0 0 0 0,1 0 0 0 0,0 1 0 0 0,0-1 0 0 0,0 0 0 0 0,0 1 0 0 0,1-1 0 0 0,0 0 0 0 0,0 1 0 0 0,0-1 0 0 0,1 0 0 0 0,0 0 0 0 0,0 1 0 0 0,2 7 0 0 0,-1-10-83 0 0,0-1 1 0 0,-1 0-1 0 0,1 0 1 0 0,0 1-1 0 0,0-1 0 0 0,0-1 1 0 0,0 1-1 0 0,0 0 1 0 0,0 0-1 0 0,1-1 0 0 0,-1 1 1 0 0,0-1-1 0 0,1 0 1 0 0,0 0-1 0 0,-1 0 0 0 0,1 0 1 0 0,-1 0-1 0 0,1 0 1 0 0,4 0-1 0 0,-1 0-226 0 0,1 0 0 0 0,0-1 0 0 0,0 1-1 0 0,0-1 1 0 0,0-1 0 0 0,12-1 0 0 0,-16 1-78 0 0,0 1 0 0 0,0-1-1 0 0,1-1 1 0 0,-1 1 0 0 0,0 0 0 0 0,0-1-1 0 0,3-2 1 0 0,5-5-6531 0 0,-3 2-794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45 21191 0 0,'0'0'480'0'0,"1"-1"67"0"0,1-3-230 0 0,-1 2-221 0 0,0 1 1 0 0,0-1-1 0 0,0 0 0 0 0,0 1 1 0 0,0-1-1 0 0,0 0 1 0 0,0 0-1 0 0,-1 0 1 0 0,1-2-1 0 0,1-3 64 0 0,-2 6 565 0 0,0 1 246 0 0,0 0-944 0 0,0 0-1 0 0,0 0 0 0 0,0 0 1 0 0,0 0-1 0 0,0 0 1 0 0,0 0-1 0 0,0 0 0 0 0,-1 0 1 0 0,1 0-1 0 0,0 0 1 0 0,0 0-1 0 0,0 0 0 0 0,0 0 1 0 0,0 0-1 0 0,0 0 1 0 0,0 0-1 0 0,0 0 1 0 0,0 0-1 0 0,0 0 0 0 0,0 0 1 0 0,0 0-1 0 0,0 0 1 0 0,0 0-1 0 0,-1 0 0 0 0,1-1 1 0 0,0 1-1 0 0,0 0 1 0 0,0 0-1 0 0,0 0 0 0 0,0 0 1 0 0,0 0-1 0 0,0 0 1 0 0,0 0-1 0 0,0 0 1 0 0,0 0-1 0 0,0 0 0 0 0,0 0 1 0 0,0 0-1 0 0,0 0 1 0 0,0 0-1 0 0,0 0 0 0 0,0 0 1 0 0,0-1-1 0 0,0 1 1 0 0,0 0-1 0 0,0 0 0 0 0,0 0 1 0 0,0 0-1 0 0,0 0 1 0 0,0 0-1 0 0,0 0 0 0 0,0 0 1 0 0,0 0-1 0 0,0 0 1 0 0,0 0-1 0 0,0-1-7 0 0,0 1 0 0 0,0 0 0 0 0,0-1 0 0 0,0 1 0 0 0,0 0 0 0 0,0-1 0 0 0,0 1 0 0 0,0 0 0 0 0,0-1 1 0 0,-1 1-1 0 0,1 0 0 0 0,0-1 0 0 0,0 1 0 0 0,0 0 0 0 0,0 0 0 0 0,-1-1 0 0 0,1 1 0 0 0,0 0 0 0 0,0 0 0 0 0,0-1 0 0 0,-1 1 0 0 0,1 0 0 0 0,0 0 0 0 0,-1-1 0 0 0,1 1 0 0 0,0 0 0 0 0,0 0 0 0 0,-1 0 0 0 0,1 0 0 0 0,0 0 0 0 0,-1 0 0 0 0,1-1 1 0 0,0 1-1 0 0,-1 0 0 0 0,1 0 0 0 0,0 0 0 0 0,-1 0 0 0 0,-1 0 20 0 0,-1 0 0 0 0,1-1 0 0 0,0 1 0 0 0,0 0 0 0 0,0 0 0 0 0,0 0 0 0 0,-1 1 0 0 0,1-1 0 0 0,0 0 0 0 0,0 1 0 0 0,0 0 0 0 0,0-1 0 0 0,0 1 0 0 0,-2 1 0 0 0,-29 16 1223 0 0,30-16-1169 0 0,-4 3-79 0 0,-1 1 1 0 0,1 0-1 0 0,0 0 0 0 0,0 1 1 0 0,1 0-1 0 0,0 0 1 0 0,0 0-1 0 0,1 1 1 0 0,0 0-1 0 0,-6 11 0 0 0,9-15-13 0 0,0 1 0 0 0,0 0 1 0 0,1 0-1 0 0,-1 0 0 0 0,1 0 0 0 0,0 0 0 0 0,0 0 0 0 0,1 10 0 0 0,0-11-1 0 0,0-1-1 0 0,1 1 1 0 0,-1-1 0 0 0,1 0 0 0 0,0 0 0 0 0,0 1-1 0 0,0-1 1 0 0,1 0 0 0 0,-1 0 0 0 0,1 0 0 0 0,0 0 0 0 0,-1 0-1 0 0,1 0 1 0 0,4 3 0 0 0,8 8 0 0 0,1-2 0 0 0,0 0 0 0 0,1 0 0 0 0,0-2 0 0 0,27 14 0 0 0,-28-16 0 0 0,-9-4 0 0 0,-1-1 0 0 0,1 1 0 0 0,-1 0 0 0 0,5 5 0 0 0,-10-9 1 0 0,1 1 0 0 0,-1-1 0 0 0,1 1 0 0 0,-1-1-1 0 0,1 0 1 0 0,-1 1 0 0 0,1-1 0 0 0,-1 1 0 0 0,0-1 0 0 0,1 1 0 0 0,-1-1 0 0 0,0 1-1 0 0,0 0 1 0 0,1-1 0 0 0,-1 1 0 0 0,0-1 0 0 0,0 1 0 0 0,0 0 0 0 0,0-1 0 0 0,0 1-1 0 0,0-1 1 0 0,0 1 0 0 0,0 0 0 0 0,0-1 0 0 0,0 1 0 0 0,0-1 0 0 0,0 1 0 0 0,0 0-1 0 0,0-1 1 0 0,0 1 0 0 0,-1-1 0 0 0,1 1 0 0 0,0 0 0 0 0,0-1 0 0 0,-1 1 0 0 0,1-1-1 0 0,0 1 1 0 0,-1-1 0 0 0,1 1 0 0 0,-1-1 0 0 0,1 0 0 0 0,-1 1 0 0 0,0 0 33 0 0,-2 2 68 0 0,-1 1 0 0 0,0-1 1 0 0,0 0-1 0 0,0-1 0 0 0,0 1 0 0 0,-1-1 0 0 0,1 0 1 0 0,-7 3-1 0 0,-40 10 916 0 0,42-12-980 0 0,-6 0-483 0 0,0 0 1 0 0,0-1-1 0 0,0-1 0 0 0,0 0 0 0 0,-26-3 1 0 0,-75-16-6687 0 0,86 12-2302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5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13823 0 0,'0'0'315'0'0,"0"0"45"0"0,0 0 21 0 0,0 0-49 0 0,0 0-81 0 0,0 0 481 0 0,0 0 237 0 0,0 0 45 0 0,3-3 8 0 0,11-8 2 0 0,-10 9 0 0 0,-4 2 0 0 0,-1-6 150 0 0,1 6-1035 0 0,0-1 0 0 0,0 1 0 0 0,0-1 0 0 0,0 1 0 0 0,0-1 0 0 0,0 1 0 0 0,0-1 0 0 0,0 1 0 0 0,0-1 0 0 0,0 1 0 0 0,0-1 0 0 0,0 1 0 0 0,0-1 0 0 0,0 1 0 0 0,0 0 0 0 0,1-1 0 0 0,-1 1 0 0 0,0-1 0 0 0,0 1 0 0 0,1-1 0 0 0,-1 1 0 0 0,0 0 0 0 0,1-1 0 0 0,-1 1 0 0 0,0 0 0 0 0,1-1 0 0 0,-1 1 0 0 0,1 0 0 0 0,0-1 0 0 0,2-1-76 0 0,1-1-1 0 0,-1 1 1 0 0,1 1 0 0 0,0-1-1 0 0,0 0 1 0 0,0 1 0 0 0,0 0-1 0 0,0 0 1 0 0,0 0 0 0 0,4 0-1 0 0,47-1 1040 0 0,-27 2-845 0 0,80-2-257 0 0,8-4 0 0 0,-24 4 0 0 0,-84 1-64 0 0,-6 0-273 0 0,-2-1-198 0 0,0 0 0 0 0,-1 0 0 0 0,1 0 0 0 0,-1-1 0 0 0,1 1 0 0 0,-1 0 0 0 0,1 0 0 0 0,-1 0 0 0 0,0 0-1 0 0,-2-3 1 0 0,2 2-851 0 0,0 2-646 0 0,1 1-15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15663 0 0,'0'0'356'0'0,"0"0"50"0"0,0 0 20 0 0,0 0-42 0 0,0 0-112 0 0,6-2 967 0 0,-4 3 7465 0 0,-5 18-8569 0 0,3-11-128 0 0,-1 0 1 0 0,0-1-1 0 0,-4 12 1 0 0,-29 110 140 0 0,11-38 147 0 0,20-78-251 0 0,1 0 0 0 0,0 0 0 0 0,0 0 0 0 0,1 17 0 0 0,1-29-486 0 0,0-1 153 0 0,2-1-452 0 0,14-12-2055 0 0,-5 1-3335 0 0,-1-2-1581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5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104 233 15663 0 0,'-1'-1'32'0'0,"1"0"-1"0"0,-1 0 1 0 0,1 0-1 0 0,0-1 1 0 0,-1 1 0 0 0,1 0-1 0 0,0 0 1 0 0,0 0-1 0 0,0 0 1 0 0,0 0-1 0 0,0-1 1 0 0,0 1-1 0 0,0 0 1 0 0,0 0-1 0 0,0 0 1 0 0,0 0 0 0 0,0 0-1 0 0,1-1 1 0 0,0-1-1 0 0,12-25 801 0 0,-4 10-575 0 0,0-9 335 0 0,-5 15 48 0 0,1 0 1 0 0,-1 1 0 0 0,2-1-1 0 0,7-12 1 0 0,-4 11 617 0 0,-1-1-1 0 0,10-21 1 0 0,-18 33-746 0 0,0 2 0 0 0,0 0 0 0 0,0 0 0 0 0,0 0-68 0 0,-1 2-289 0 0,-11 11 19 0 0,1 0 0 0 0,0 1 1 0 0,1 1-1 0 0,0-1 0 0 0,-7 18 0 0 0,2-1 336 0 0,-17 55 0 0 0,23-62-510 0 0,-18 32 0 0 0,20-42 0 0 0,0 0 0 0 0,0 0 0 0 0,1 1 0 0 0,1 0 0 0 0,1 0 0 0 0,-5 28 0 0 0,9-43 0 0 0,0 0 0 0 0,0 0 0 0 0,0 0 0 0 0,0 0 0 0 0,0 0 0 0 0,0 0 0 0 0,0 0 0 0 0,0 0 0 0 0,0 0 0 0 0,0 0 0 0 0,0-1 0 0 0,0 1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0,0 1 0 0 0,0-1 0 0 0,0 0 0 0 0,0 0 0 0 0,0 0 0 0 0,0 0 0 0 0,5-8 0 0 0,5-11 0 0 0,-7 7-1019 0 0,0-1 0 0 0,3-23 0 0 0,0-5-1549 0 0,-3 30 536 0 0,1-2-15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3:4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19351 0 0,'0'0'439'0'0,"1"-1"62"0"0,5-4-122 0 0,0 1 1 0 0,0 0-1 0 0,1 0 0 0 0,-1 0 1 0 0,1 1-1 0 0,0 0 0 0 0,0 1 1 0 0,0-1-1 0 0,13-2 0 0 0,-16 5-183 0 0,1-1 0 0 0,-1 1 1 0 0,1 0-1 0 0,0 0 0 0 0,-1 0 0 0 0,1 1 0 0 0,0 0 0 0 0,-1 0 1 0 0,1 0-1 0 0,-1 0 0 0 0,0 1 0 0 0,1-1 0 0 0,-1 1 0 0 0,0 0 1 0 0,0 0-1 0 0,0 1 0 0 0,5 3 0 0 0,-4-1-128 0 0,-1-1 1 0 0,0 1-1 0 0,0 0 0 0 0,0 0 0 0 0,0 0 1 0 0,-1 0-1 0 0,0 1 0 0 0,0-1 0 0 0,-1 1 1 0 0,1 0-1 0 0,-1 0 0 0 0,0 0 1 0 0,-1 0-1 0 0,1 7 0 0 0,2 7 273 0 0,-2 1 1 0 0,-1 40-1 0 0,-5 7 171 0 0,-3 0 0 0 0,-4 0 0 0 0,-23 87 0 0 0,28-136-710 0 0,0-1 0 0 0,-1 1 0 0 0,0-1 0 0 0,-2-1 0 0 0,0 1 0 0 0,-1-2 0 0 0,-1 1-1 0 0,-18 21 1 0 0,16-26-812 0 0,-6 0-13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39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19351 0 0,'0'0'439'0'0,"14"-4"1065"0"0,1 1-1336 0 0,-11 3 95 0 0,0-1 1 0 0,0 1 0 0 0,0-1-1 0 0,0 1 1 0 0,0 0 0 0 0,6 1-1 0 0,6 1 1323 0 0,-11-1-1345 0 0,-1-1 0 0 0,0 0-1 0 0,1 1 1 0 0,-1 0 0 0 0,1 0 0 0 0,-1 1-1 0 0,0-1 1 0 0,0 1 0 0 0,0 0 0 0 0,0 0 0 0 0,0 0-1 0 0,5 3 1 0 0,15 15 378 0 0,-18-16-449 0 0,0 1 0 0 0,1 0 0 0 0,-2 1 1 0 0,1 0-1 0 0,5 6 0 0 0,2 7-56 0 0,-1 1 0 0 0,-1 0-1 0 0,-1 0 1 0 0,-1 1 0 0 0,0 0 0 0 0,-2 1-1 0 0,0 0 1 0 0,5 36 0 0 0,-8-32 14 0 0,-2 0 0 0 0,0 0 0 0 0,-2 0 0 0 0,-1 0 0 0 0,-1 0 0 0 0,-1-1 0 0 0,-10 37 0 0 0,10-49-128 0 0,-1-1 0 0 0,-1 0 0 0 0,0 1 0 0 0,0-2 0 0 0,-1 1 0 0 0,-15 20 0 0 0,16-24 0 0 0,-1-2 0 0 0,0 1 0 0 0,0-1 0 0 0,-1 0 0 0 0,0 0 0 0 0,0 0 0 0 0,-1-1 0 0 0,1 0 0 0 0,-1-1 0 0 0,-16 7 0 0 0,13-7-64 0 0,0 0 0 0 0,-1-1 1 0 0,1 0-1 0 0,-1-1 0 0 0,1 0 0 0 0,-1-1 0 0 0,0-1 1 0 0,0 0-1 0 0,0 0 0 0 0,0-1 0 0 0,1 0 1 0 0,-16-5-1 0 0,6-3-2418 0 0,10-1-5075 0 0,5 1-1431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166 104 10135 0 0,'0'0'231'0'0,"0"0"29"0"0,0 0 19 0 0,1-1-41 0 0,3-5-190 0 0,12-10 2840 0 0,-15 15-1933 0 0,-1 1-290 0 0,3-3-146 0 0,0 1 1 0 0,0-1-1 0 0,0 0 0 0 0,4-5 0 0 0,-3 0 814 0 0,0 1 0 0 0,0-1 0 0 0,-1 1-1 0 0,3-10 1 0 0,-6 16-821 0 0,0 1 0 0 0,0 0 0 0 0,1-3 243 0 0,-1 3-738 0 0,1 0-1 0 0,-1-1 1 0 0,0 1 0 0 0,0-1-1 0 0,1 1 1 0 0,-1 0-1 0 0,0-1 1 0 0,1 1 0 0 0,-1-1-1 0 0,0 1 1 0 0,0-1 0 0 0,0 1-1 0 0,0-1 1 0 0,0 1-1 0 0,1-1 1 0 0,-1 1 0 0 0,0-1-1 0 0,0 1 1 0 0,0-1-1 0 0,0 0 1 0 0,-2 15-14 0 0,-1-1 0 0 0,0 1-1 0 0,0-1 1 0 0,-1 0 0 0 0,-7 13 0 0 0,6-11-4 0 0,-26 59 1 0 0,-51 88 0 0 0,39-81 0 0 0,-2 1-64 0 0,44-81-273 0 0,1-1-138 0 0,15-12-1901 0 0,-4-1 695 0 0,-1-1 0 0 0,8-15 0 0 0,-9 15 235 0 0,22-40-2613 0 0,-10 20 2011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 11975 0 0,'0'0'547'0'0,"0"0"-11"0"0,0 0-203 0 0,0 0 419 0 0,0 0 220 0 0,0 0 42 0 0,-1-1 8 0 0,0 0-850 0 0,1 1 0 0 0,-1 0-1 0 0,1-1 1 0 0,-1 1 0 0 0,1 0-1 0 0,-1-1 1 0 0,0 1 0 0 0,1 0-1 0 0,-1-1 1 0 0,0 1 0 0 0,1 0 0 0 0,-1 0-1 0 0,0 0 1 0 0,1 0 0 0 0,-1 0-1 0 0,0 0 1 0 0,1 0 0 0 0,-1 0-1 0 0,0 0 1 0 0,0 0 0 0 0,1 0-1 0 0,-1 0 1 0 0,0 0 0 0 0,1 0-1 0 0,-2 1 1 0 0,1 0 61 0 0,0 0-1 0 0,0 0 1 0 0,1 0-1 0 0,-1 0 1 0 0,0 0-1 0 0,1 0 0 0 0,-1 0 1 0 0,0 1-1 0 0,1-1 1 0 0,-1 0-1 0 0,1 0 1 0 0,0 1-1 0 0,-1-1 1 0 0,1 0-1 0 0,0 0 1 0 0,0 3-1 0 0,-4 39 468 0 0,4-28-256 0 0,-2 1 0 0 0,-3 18 0 0 0,4-26-442 0 0,-1 0 0 0 0,2 0 0 0 0,-1 0 0 0 0,1 1 0 0 0,1-1 0 0 0,-1 0 0 0 0,5 16 0 0 0,-2-14-2 0 0,4-2 0 0 0,-6-8 0 0 0,1 1 0 0 0,0-1 0 0 0,-1 1 0 0 0,1-1 0 0 0,-1 0 0 0 0,1 0 0 0 0,0 0 0 0 0,-1 0 0 0 0,1 0 0 0 0,0 0 0 0 0,-1 0 0 0 0,1 0 0 0 0,0-1 0 0 0,-1 1 0 0 0,1-1 0 0 0,-1 1 0 0 0,1-1 0 0 0,-1 1 0 0 0,3-3 0 0 0,32-19 0 0 0,-28 15 0 0 0,30-20 0 0 0,52-53 0 0 0,-36 30 0 0 0,-51 47-3 0 0,24-15 78 0 0,-25 17 296 0 0,-2 1 117 0 0,-4 10 464 0 0,-7 18-884 0 0,-12 29-19 0 0,-36 67-1 0 0,34-70-48 0 0,17-36 0 0 0,-10 18 0 0 0,12-27 0 0 0,1 0 0 0 0,0 0 0 0 0,1 0 0 0 0,0 0 0 0 0,0 1 0 0 0,1-1 0 0 0,0 1 0 0 0,1 0 0 0 0,-2 13 0 0 0,3-19 3 0 0,1-3-7 0 0,0 1 0 0 0,0-1 0 0 0,-1 1 0 0 0,1-1 0 0 0,0 1 0 0 0,-1-1 0 0 0,1 0 1 0 0,-1 1-1 0 0,0-1 0 0 0,0 0 0 0 0,1 0 0 0 0,-1 1 0 0 0,0-1 0 0 0,0 0 0 0 0,0 0 0 0 0,-2 2 0 0 0,2-2-333 0 0,1-1-138 0 0,0 0-33 0 0,0 0-72 0 0,0 0-285 0 0,0 0-126 0 0,0 0-984 0 0,1 0-4014 0 0,7-3-1723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0,'0'0'356'0'0,"2"0"50"0"0,4-2-139 0 0,1 0 1 0 0,-1 0-1 0 0,10-6 1 0 0,0-1 3415 0 0,-16 8-3604 0 0,1 1 0 0 0,-1-1 0 0 0,1 1 1 0 0,0-1-1 0 0,-1 1 0 0 0,1-1 0 0 0,0 1 0 0 0,-1 0 0 0 0,1-1 1 0 0,0 1-1 0 0,-1 0 0 0 0,1-1 0 0 0,0 1 0 0 0,0 0 0 0 0,0 0 1 0 0,-1 0-1 0 0,1 0 0 0 0,0 0 0 0 0,0 0 0 0 0,0 0 1 0 0,-1 0-1 0 0,1 0 0 0 0,0 0 0 0 0,0 0 0 0 0,-1 0 0 0 0,1 1 1 0 0,0-1-1 0 0,0 0 0 0 0,-1 0 0 0 0,1 1 0 0 0,0-1 0 0 0,-1 1 1 0 0,1-1-1 0 0,0 1 0 0 0,0 0 0 0 0,1 2 398 0 0,0 0 0 0 0,0 0 0 0 0,-1 0-1 0 0,1 0 1 0 0,-1 0 0 0 0,3 6 0 0 0,-1 0-228 0 0,25 81-249 0 0,-18-55 0 0 0,18 43 0 0 0,-21-62 0 0 0,-4-8 0 0 0,0 0 0 0 0,1 0 0 0 0,0 0 0 0 0,0-1 0 0 0,1 1 0 0 0,0-1 0 0 0,0 0 0 0 0,11 11 0 0 0,-2-2 0 0 0,-1-4-903 0 0,-16-16-1942 0 0,1 3-3143 0 0,2 1-1724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31 15663 0 0,'0'0'356'0'0,"0"0"50"0"0,0 0 20 0 0,0 0-42 0 0,0-1-250 0 0,-3-4 19 0 0,3 4 567 0 0,0 1-531 0 0,0 0 1 0 0,1-1 0 0 0,-1 1-1 0 0,0 0 1 0 0,0-1-1 0 0,0 1 1 0 0,1 0-1 0 0,-1-1 1 0 0,0 1-1 0 0,0-1 1 0 0,0 1-1 0 0,0 0 1 0 0,0-1-1 0 0,0 1 1 0 0,0-1 0 0 0,0 1-1 0 0,0 0 1 0 0,0-1-1 0 0,-1-1-102 0 0,0 1-1 0 0,0 0 1 0 0,0 0-1 0 0,0 0 1 0 0,0 0-1 0 0,0 0 1 0 0,0 0-1 0 0,-1 0 1 0 0,1 0-1 0 0,0 0 1 0 0,-1 0 0 0 0,1 1-1 0 0,-1-1 1 0 0,1 1-1 0 0,-1-1 1 0 0,1 1-1 0 0,-1-1 1 0 0,1 1-1 0 0,-3 0 1 0 0,3-1 301 0 0,-9 11 609 0 0,0-1-790 0 0,6-6-162 0 0,1 0 0 0 0,-1 0-1 0 0,1 0 1 0 0,0 1-1 0 0,0-1 1 0 0,0 1-1 0 0,1-1 1 0 0,-4 8-1 0 0,0 0-44 0 0,0-1 0 0 0,-1 0 0 0 0,0 0 0 0 0,-1-1 0 0 0,0 0 0 0 0,-15 14 0 0 0,10-11 0 0 0,1 1 0 0 0,-14 19 0 0 0,-85 120-3952 0 0,106-145 2220 0 0,4-5-253 0 0,1-2-51 0 0,0 0-11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71 11975 0 0,'4'-2'65'0'0,"0"0"136"0"0,0-1 1 0 0,0 1 0 0 0,-1-1 0 0 0,1 0-1 0 0,4-4 1 0 0,-7 6-179 0 0,-1 1 0 0 0,1-1 1 0 0,0 0-1 0 0,-1 1 0 0 0,1-1 0 0 0,-1 0 1 0 0,1 1-1 0 0,-1-1 0 0 0,1 0 0 0 0,-1 1 1 0 0,0-1-1 0 0,0 0 0 0 0,1 0 0 0 0,-1 0 1 0 0,0 1-1 0 0,0-1 0 0 0,0 0 0 0 0,1 0 1 0 0,-1 0-1 0 0,0 0 0 0 0,0 0 0 0 0,-1 1 1 0 0,1-1-1 0 0,0 0 0 0 0,0 0 0 0 0,0 0 1 0 0,-1-1-1 0 0,1 2 41 0 0,0-1 0 0 0,0 1 0 0 0,-1-1 0 0 0,1 1 0 0 0,0-1-1 0 0,0 1 1 0 0,0-1 0 0 0,0 0 0 0 0,0 1 0 0 0,0-1 0 0 0,0 1 0 0 0,0-1 0 0 0,0 1 0 0 0,0-1 0 0 0,0 1 0 0 0,0-1-1 0 0,1 1 1 0 0,-1-2 0 0 0,6-4 817 0 0,-2 0-166 0 0,-4 6-601 0 0,0 0 1 0 0,0 0 0 0 0,0 0-1 0 0,0 0 1 0 0,0 0 0 0 0,0 0-1 0 0,0 0 1 0 0,0-1 0 0 0,0 1-1 0 0,0 0 1 0 0,0 0 0 0 0,0 0 0 0 0,0 0-1 0 0,0 0 1 0 0,0 0 0 0 0,0 0-1 0 0,0 0 1 0 0,0 0 0 0 0,0 0-1 0 0,0-1 1 0 0,-1 1 0 0 0,1 0-1 0 0,0 0 1 0 0,0 0 0 0 0,0 0-1 0 0,0 0 1 0 0,0 0 0 0 0,0 0-1 0 0,0 0 1 0 0,0 0 0 0 0,0 0-1 0 0,0 0 1 0 0,0 0 0 0 0,-1 0-1 0 0,1 0 1 0 0,0 0 0 0 0,0 0-1 0 0,0 0 1 0 0,0 0 0 0 0,0 0-1 0 0,0 0 1 0 0,0 0 0 0 0,0 0-1 0 0,0 0 1 0 0,-1 0 0 0 0,1 0-1 0 0,0 0 1 0 0,0 0 0 0 0,0 0-1 0 0,0 0 1 0 0,0 0 0 0 0,0 0-1 0 0,0 0 1 0 0,-1 0 397 0 0,1 0 0 0 0,-12 15 956 0 0,-4 16-1322 0 0,13-24-142 0 0,0-1 0 0 0,0 0-1 0 0,-1 0 1 0 0,1 0 0 0 0,-1 0-1 0 0,-7 6 1 0 0,2-3-4 0 0,5-6 0 0 0,0 0 0 0 0,1 0 0 0 0,0 1 0 0 0,-5 6 0 0 0,7-8 0 0 0,0-1 0 0 0,0 1 0 0 0,0-1 0 0 0,1 1 0 0 0,-1 0 0 0 0,1-1 0 0 0,-1 1 0 0 0,1 0 0 0 0,0-1 0 0 0,0 1 0 0 0,0 0 0 0 0,0 0 0 0 0,0-1 0 0 0,0 1 0 0 0,0 0 0 0 0,0-1 0 0 0,1 3 0 0 0,0 13 0 0 0,-1-15 0 0 0,0-1 0 0 0,-1 0 0 0 0,1 0 0 0 0,0 1 0 0 0,0-1 0 0 0,1 0 0 0 0,-1 0 0 0 0,0 1 0 0 0,0-1 0 0 0,0 0 0 0 0,1 0 0 0 0,-1 0 0 0 0,1 0 0 0 0,-1 1 0 0 0,1-1 0 0 0,-1 0 0 0 0,1 0 0 0 0,1 1 0 0 0,3 4-269 0 0,-4-5-1135 0 0,2-1-511 0 0,12 0-1131 0 0,1-2-4120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0,2 1 457 0 0,1 2-388 0 0,0 1 0 0 0,0-1 0 0 0,-1 0 0 0 0,1 1 0 0 0,-1 0 0 0 0,0-1 0 0 0,0 1 0 0 0,0 0 0 0 0,-1 0 0 0 0,1 0 0 0 0,0 6 0 0 0,7 14 676 0 0,-8-24-1030 0 0,-1 1 0 0 0,1 0 0 0 0,-1 0 0 0 0,0 0 0 0 0,1 0 0 0 0,-1 0 0 0 0,0 0 0 0 0,1 0 0 0 0,-1 0 0 0 0,0 0 0 0 0,0 0 0 0 0,0 0 0 0 0,0 0 0 0 0,0 0 0 0 0,0 1 0 0 0,-1 22 0 0 0,3-15 11 0 0,-2-8-14 0 0,1 1-1 0 0,-1-1 0 0 0,1 0 1 0 0,-1 1-1 0 0,0-1 1 0 0,1 0-1 0 0,-1 1 1 0 0,0-1-1 0 0,0 1 0 0 0,0-1 1 0 0,0 0-1 0 0,-1 1 1 0 0,1-1-1 0 0,0 0 1 0 0,0 1-1 0 0,-1-1 0 0 0,1 0 1 0 0,-1 1-1 0 0,1-1 1 0 0,-2 2-1 0 0,-1 11-997 0 0,3-13 946 0 0,0 0 1 0 0,0 0-1 0 0,0-1 1 0 0,0 1-1 0 0,0 0 1 0 0,0 0 0 0 0,0-1-1 0 0,0 1 1 0 0,-1 0-1 0 0,1-1 1 0 0,0 1-1 0 0,-1 0 1 0 0,1-1-1 0 0,0 1 1 0 0,-1 0-1 0 0,1-1 1 0 0,-1 1 0 0 0,0 1-1 0 0,-2 0-325 0 0,1-1-737 0 0,-2 3-2943 0 0,-5 5 2013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 11975 0 0,'0'0'267'0'0,"0"0"42"0"0,0 0 17 0 0,-2 0-28 0 0,-4-1-58 0 0,4 1 491 0 0,2 0 238 0 0,0 0 45 0 0,0 0-61 0 0,0 0-288 0 0,0 0-121 0 0,0 0-28 0 0,0 0-4 0 0,0 0 0 0 0,0 0 0 0 0,0 0 0 0 0,0 0 0 0 0,0 0 0 0 0,0 0 0 0 0,0 0 0 0 0,-2 1-292 0 0,0 0-1 0 0,0 0 0 0 0,0 1 1 0 0,0-1-1 0 0,0 0 1 0 0,-4 1-1 0 0,3-1-156 0 0,0 0 0 0 0,0 0 1 0 0,0 1-1 0 0,0 0 0 0 0,0-1 0 0 0,1 1 0 0 0,-1 0 0 0 0,1 0 1 0 0,-1 0-1 0 0,1 1 0 0 0,0-1 0 0 0,0 0 0 0 0,0 1 0 0 0,0 0 0 0 0,0-1 1 0 0,1 1-1 0 0,-1 0 0 0 0,-1 4 0 0 0,-63 146 1245 0 0,22-47-640 0 0,35-84-668 0 0,1 0 0 0 0,1 0 0 0 0,1 1 0 0 0,0 1 0 0 0,2-1 0 0 0,-1 31 0 0 0,4-51 0 0 0,1-1 0 0 0,0 1 0 0 0,1 0 0 0 0,-1-1 0 0 0,0 1 0 0 0,1 0 0 0 0,-1-1 0 0 0,1 1 0 0 0,0-1 0 0 0,0 1 0 0 0,0-1 0 0 0,0 1 0 0 0,0-1 0 0 0,1 0 0 0 0,-1 0 0 0 0,1 1 0 0 0,0-1 0 0 0,-1 0 0 0 0,4 2 0 0 0,-2-2 0 0 0,0 1 0 0 0,0-2 0 0 0,0 1 0 0 0,0 0 0 0 0,0-1 0 0 0,0 1 0 0 0,1-1 0 0 0,-1 0 0 0 0,0 0 0 0 0,1 0 0 0 0,-1-1 0 0 0,1 1 0 0 0,-1-1 0 0 0,5 0 0 0 0,-2 0-377 0 0,1 0 0 0 0,-1-1 0 0 0,1 1 0 0 0,-1-1 0 0 0,13-4-1 0 0,-16 4 191 0 0,0-1 0 0 0,-1 1-1 0 0,1 0 1 0 0,-1-1-1 0 0,1 1 1 0 0,-1-1 0 0 0,1 0-1 0 0,-1 0 1 0 0,0 0-1 0 0,0 0 1 0 0,0 0-1 0 0,0 0 1 0 0,0-1 0 0 0,0 1-1 0 0,1-3 1 0 0,9-12-2848 0 0,-7 6 1499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 13823 0 0,'0'0'315'0'0,"1"-1"45"0"0,13-17 399 0 0,-11 14 2818 0 0,-1 1 3564 0 0,-10 24-6679 0 0,-2-1 0 0 0,-14 24 0 0 0,6-12-208 0 0,10-19-254 0 0,-30 66 0 0 0,35-71 0 0 0,0 0 0 0 0,0 1 0 0 0,1-1 0 0 0,0 0 0 0 0,1 1 0 0 0,0-1 0 0 0,0 18 0 0 0,1-24 12 0 0,0-1-1 0 0,0 1 1 0 0,0-1-1 0 0,1 1 1 0 0,-1-1-1 0 0,0 1 1 0 0,1-1-1 0 0,-1 1 1 0 0,1-1 0 0 0,-1 0-1 0 0,1 1 1 0 0,0-1-1 0 0,0 0 1 0 0,0 1-1 0 0,0-1 1 0 0,-1 0-1 0 0,1 0 1 0 0,1 0 0 0 0,-1 0-1 0 0,0 0 1 0 0,0 0-1 0 0,3 2 1 0 0,-2-2 34 0 0,0-1 0 0 0,1 1 0 0 0,-1 0 0 0 0,1-1 0 0 0,-1 1 1 0 0,1-1-1 0 0,-1 0 0 0 0,1 0 0 0 0,-1 0 0 0 0,1 0 0 0 0,-1 0 0 0 0,5-1 0 0 0,0-1 67 0 0,0 0 0 0 0,1 0 1 0 0,-2-1-1 0 0,1 0 0 0 0,0 0 0 0 0,0 0 0 0 0,-1-1 0 0 0,10-7 0 0 0,-11 7-107 0 0,-1-1 1 0 0,0 1 0 0 0,-1-1-1 0 0,1 0 1 0 0,-1 1-1 0 0,0-2 1 0 0,0 1 0 0 0,0 0-1 0 0,-1-1 1 0 0,0 1-1 0 0,0-1 1 0 0,0 1 0 0 0,-1-1-1 0 0,0 0 1 0 0,0 0 0 0 0,0 0-1 0 0,-1 0 1 0 0,0 0-1 0 0,0 0 1 0 0,0 1 0 0 0,-1-1-1 0 0,0 0 1 0 0,0 0-1 0 0,-3-7 1 0 0,0 0-32 0 0,2 3-94 0 0,-1 0 0 0 0,-1 0 0 0 0,0 1 0 0 0,0-1 0 0 0,-6-9-1 0 0,8 17 79 0 0,1 0-1 0 0,-1-1 0 0 0,0 1 1 0 0,0 0-1 0 0,0 0 0 0 0,0 1 0 0 0,0-1 1 0 0,0 0-1 0 0,-1 1 0 0 0,1-1 0 0 0,0 1 1 0 0,-1 0-1 0 0,1 0 0 0 0,-1 0 1 0 0,1 0-1 0 0,-1 0 0 0 0,0 0 0 0 0,1 1 1 0 0,-1-1-1 0 0,0 1 0 0 0,0 0 1 0 0,1 0-1 0 0,-1 0 0 0 0,-4 0 0 0 0,-8 3-1278 0 0,1-1 0 0 0,0 2-1 0 0,0 0 1 0 0,0 0-1 0 0,-20 10 1 0 0,12-2-727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13823 0 0,'0'0'630'0'0,"0"0"-13"0"0,0 0-252 0 0,0 0 391 0 0,0 0 216 0 0,0 0 42 0 0,0 0 8 0 0,0 0 2 0 0,0 0 0 0 0,0 0 0 0 0,0 0-69 0 0,0 0-290 0 0,2 0-121 0 0,3 0-475 0 0,-1 0 0 0 0,1 1 0 0 0,0 0 0 0 0,-1-1 0 0 0,1 1-1 0 0,-1 1 1 0 0,1-1 0 0 0,-1 1 0 0 0,1 0 0 0 0,-1 0 0 0 0,0 0 0 0 0,0 0-1 0 0,5 5 1 0 0,-3-3 154 0 0,-1 1 0 0 0,0 0-1 0 0,0 1 1 0 0,0-1-1 0 0,-1 1 1 0 0,0 0-1 0 0,7 13 1 0 0,-2 3 274 0 0,0 0-1 0 0,-1 1 1 0 0,-2 0-1 0 0,6 30 1 0 0,-10-41-497 0 0,-1 0 0 0 0,1 0 0 0 0,-2 1 0 0 0,0-1 0 0 0,0 1 0 0 0,-1-1 0 0 0,-1 1 0 0 0,0-1 0 0 0,-5 17 0 0 0,1-12 0 0 0,-1 1 0 0 0,-1-1 0 0 0,0-1 0 0 0,-1 1 0 0 0,-18 23 0 0 0,-11 15 0 0 0,-23 30 0 0 0,15-37 0 0 0,44-46 21 0 0,-9 7-175 0 0,10-9-542 0 0,1 0-258 0 0,0 0-1102 0 0,0 0-4403 0 0,0 0-1891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4:5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15663 0 0,'0'0'719'0'0,"0"0"-20"0"0,0 0-306 0 0,0 0 371 0 0,0 0 209 0 0,0 0 41 0 0,0 0-61 0 0,0 0-288 0 0,0 0-121 0 0,0 0-28 0 0,0 0-4 0 0,0 0 0 0 0,0 0 0 0 0,2-1 0 0 0,0-1-481 0 0,0 0 0 0 0,1 0 1 0 0,-1 0-1 0 0,1 0 0 0 0,0 1 0 0 0,-1-1 0 0 0,1 1 0 0 0,0 0 0 0 0,0 0 1 0 0,0 0-1 0 0,0 0 0 0 0,0 0 0 0 0,6 0 0 0 0,1 0 5 0 0,0 1 0 0 0,-1 1 0 0 0,1-1 0 0 0,12 4 0 0 0,-12-3-36 0 0,-5 1 0 0 0,-1-2 0 0 0,0 1 0 0 0,1 0 0 0 0,-1-1 0 0 0,1 0 0 0 0,-1 0 0 0 0,1 0 0 0 0,5-2 0 0 0,-9 2 0 0 0,9-1 0 0 0,10 3 0 0 0,-16-2-185 0 0,0 1 1 0 0,0-1-1 0 0,1-1 0 0 0,-1 1 0 0 0,0-1 1 0 0,0 1-1 0 0,1-1 0 0 0,-1-1 1 0 0,0 1-1 0 0,6-3 0 0 0,17-8-4032 0 0,-19 6 2682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17503 0 0,'0'0'803'0'0,"0"0"-18"0"0,-7 0-469 0 0,-1 0-105 0 0,7 0 878 0 0,1 0 363 0 0,0 0 69 0 0,0 0-123 0 0,0 0-576 0 0,0 0-248 0 0,0 0-50 0 0,78-1 177 0 0,-39-1-46 0 0,0 1 0 0 0,70 10-1 0 0,-67-3-718 0 0,-40-5-273 0 0,-2-1-138 0 0,0 0-33 0 0,0 0-72 0 0,0 0-285 0 0,0 0-126 0 0,0 0-984 0 0,0 0-4014 0 0,0 0-1723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0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21191 0 0,'0'0'480'0'0,"0"0"67"0"0,2 1 31 0 0,2 1-443 0 0,1 0 0 0 0,0 0 0 0 0,-1 0-1 0 0,1-1 1 0 0,0 0 0 0 0,0 0-1 0 0,0 0 1 0 0,0-1 0 0 0,0 0 0 0 0,8 0-1 0 0,7-2 1434 0 0,27-6 1 0 0,4 0 63 0 0,-31 7-1381 0 0,-3-1-68 0 0,22-3-1 0 0,-32 3-246 0 0,-6 1-273 0 0,-13 4-2454 0 0,2 0-6761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70 10135 0 0,'0'0'231'0'0,"0"0"29"0"0,0 0 19 0 0,-1 0-41 0 0,-5 3-44 0 0,-19 6 8335 0 0,24-8-8041 0 0,1-1 21 0 0,0 0 3 0 0,0 0 0 0 0,0 0 0 0 0,0 0 0 0 0,0 0-69 0 0,0 0-222 0 0,0 0 166 0 0,0 0 101 0 0,0 0 21 0 0,2-1-66 0 0,15 0-206 0 0,-16 1 134 0 0,-1 0 117 0 0,0 0 21 0 0,0 0-66 0 0,2 0-294 0 0,4 0-133 0 0,3 1-16 0 0,-1 0 0 0 0,-3-1 0 0 0,-2-2 0 0 0,19-3 0 0 0,71-9 0 0 0,-87 13 0 0 0,16-1 0 0 0,11 3 0 0 0,-30 0 0 0 0,20-3 0 0 0,2-2 0 0 0,-19 3 0 0 0,0 0 0 0 0,0 0 0 0 0,0 0 0 0 0,0-1 0 0 0,9-4 0 0 0,2-2 0 0 0,3 0 0 0 0,1 0 0 0 0,31-6 0 0 0,-43 12 0 0 0,0 0 0 0 0,-2 2 0 0 0,-20 4 0 0 0,3-1-1139 0 0,9-2 280 0 0,-1 0-1 0 0,0-1 0 0 0,-1 1 1 0 0,1-1-1 0 0,0 1 0 0 0,0-1 0 0 0,0 0 1 0 0,0 0-1 0 0,-3 0 0 0 0,-3-1-6852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15663 0 0,'0'0'356'0'0,"0"0"50"0"0,0 0 20 0 0,0 0-42 0 0,2-1-250 0 0,0 0 192 0 0,0 0 0 0 0,1 0 0 0 0,-1 0 0 0 0,0 0 0 0 0,1 1 0 0 0,-1 0 0 0 0,0-1 0 0 0,1 1 0 0 0,-1 0 0 0 0,1 0 0 0 0,-1 0 0 0 0,0 0 0 0 0,1 0 0 0 0,-1 1 0 0 0,1-1 0 0 0,3 2 0 0 0,-4-1 117 0 0,-1 0-294 0 0,9 6-132 0 0,-7-3-19 0 0,2 6 3 0 0,-4-6 83 0 0,1 0 0 0 0,-1 0 0 0 0,0 0 0 0 0,0 0 0 0 0,-1 0 0 0 0,1 1-1 0 0,-1-1 1 0 0,0 0 0 0 0,0 0 0 0 0,-1 7 0 0 0,-9 42 1016 0 0,9-47-1075 0 0,-5 13-25 0 0,-1 0 0 0 0,-12 25 0 0 0,15-36 0 0 0,0-1 0 0 0,-9 13 0 0 0,-7 9 0 0 0,17-21 0 0 0,1-1-133 0 0,2-5-563 0 0,0-2-258 0 0,7-7-6437 0 0,1 0 309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13823 0 0,'0'0'315'0'0,"0"0"45"0"0,0 0 21 0 0,0 0-49 0 0,9-4 1620 0 0,-8 3-1885 0 0,1 1 1 0 0,0-1-1 0 0,-1 1 0 0 0,1-1 0 0 0,0 1 0 0 0,-1 0 1 0 0,1 0-1 0 0,0-1 0 0 0,-1 1 0 0 0,1 0 1 0 0,0 0-1 0 0,-1 1 0 0 0,1-1 0 0 0,0 0 0 0 0,-1 1 1 0 0,1-1-1 0 0,0 1 0 0 0,1 0 0 0 0,0 0 130 0 0,-1 1 0 0 0,0-1 0 0 0,-1 1 0 0 0,1-1-1 0 0,0 1 1 0 0,0 0 0 0 0,-1 0 0 0 0,1 0 0 0 0,-1 0 0 0 0,1 0 0 0 0,1 3-1 0 0,2 7 681 0 0,-1 0-1 0 0,0 0 0 0 0,0 0 0 0 0,2 15 1 0 0,-2-8-494 0 0,5 18 129 0 0,2-1 0 0 0,1-1 0 0 0,31 62 0 0 0,-38-88-512 0 0,2-1 0 0 0,-2-2 0 0 0,-4-5-17 0 0,-1-1 0 0 0,0 1 0 0 0,0-1 0 0 0,1 0 0 0 0,-1 1 0 0 0,0-1 0 0 0,0 1-1 0 0,0-1 1 0 0,0 0 0 0 0,0 1 0 0 0,0-1 0 0 0,0 1 0 0 0,1-1 0 0 0,-1 1 0 0 0,0-1 0 0 0,0 0 0 0 0,-1 1 0 0 0,1-1 0 0 0,0 1 0 0 0,0-1-1 0 0,0 1 1 0 0,0-1 0 0 0,0 0 0 0 0,0 1 0 0 0,0-1 0 0 0,-1 1 0 0 0,1-1 0 0 0,0 0 0 0 0,0 1 0 0 0,-1-1 0 0 0,1 0 0 0 0,0 1 0 0 0,-1-1-1 0 0,1 0 1 0 0,0 1 0 0 0,-1-1 0 0 0,1 0 0 0 0,0 0 0 0 0,-1 1 0 0 0,1-1 0 0 0,0 0 0 0 0,-1 0 0 0 0,1 0 0 0 0,-1 0 0 0 0,1 1 0 0 0,-1-1-1 0 0,0 0-55 0 0,0 1-435 0 0,-4 1-583 0 0,3-1-2366 0 0,-2-1 2569 0 0,0 0-2636 0 0,-3 0 1988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15663 0 0,'0'0'356'0'0,"0"0"50"0"0,0 0 20 0 0,0 0-42 0 0,0 0-112 0 0,0 0 463 0 0,0 0 234 0 0,0 0 45 0 0,0 0-61 0 0,0 0-288 0 0,0 0-121 0 0,0 0-28 0 0,0 0-4 0 0,-5 4 512 0 0,-37 42 35 0 0,-2-1-1 0 0,-58 43 1 0 0,30-28-1059 0 0,19-17-64 0 0,52-42-273 0 0,11 0-641 0 0,-9-1 867 0 0,0 0 1 0 0,0 0 0 0 0,0 0 0 0 0,0 0 0 0 0,0 0 0 0 0,0 0 0 0 0,1 0-1 0 0,-1 0 1 0 0,0 0 0 0 0,0 0 0 0 0,0-1 0 0 0,0 1 0 0 0,0 0 0 0 0,0-1-1 0 0,0 1 1 0 0,1-1 0 0 0,23-15-4082 0 0,-10 5-3316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56 13823 0 0,'0'0'71'0'0,"-1"0"0"0"0,0-1-1 0 0,0 1 1 0 0,1-1 0 0 0,-1 1 0 0 0,0-1-1 0 0,1 1 1 0 0,-1-1 0 0 0,0 1 0 0 0,1-1-1 0 0,-1 1 1 0 0,1-1 0 0 0,-1 0 0 0 0,0 0-1 0 0,1-1 147 0 0,-1-1 0 0 0,0 1 0 0 0,1 0 0 0 0,0 0 0 0 0,0 0 1 0 0,-1 0-1 0 0,2-4 0 0 0,-1 5 251 0 0,0-1 0 0 0,1 0 1 0 0,-1 1-1 0 0,1-1 1 0 0,0 1-1 0 0,-1 0 1 0 0,1-1-1 0 0,0 1 0 0 0,0 0 1 0 0,0-1-1 0 0,0 1 1 0 0,2-2-1 0 0,1-3 4420 0 0,-5 15-4874 0 0,1-5-14 0 0,-1 1 1 0 0,0-1-1 0 0,1 0 0 0 0,-2 1 1 0 0,1-1-1 0 0,0 0 1 0 0,-5 8-1 0 0,-79 126 1883 0 0,23-33-1725 0 0,54-88-156 0 0,0 1-1 0 0,1 0 0 0 0,1 0 1 0 0,-5 26-1 0 0,10-39-1 0 0,1 1 0 0 0,-1-1 0 0 0,1 1 0 0 0,0-1 0 0 0,2 11 0 0 0,-2-13 0 0 0,1 0 0 0 0,-1-1 0 0 0,1 1 0 0 0,0-1 0 0 0,0 1 0 0 0,0-1 0 0 0,0 1 0 0 0,0-1 0 0 0,1 0 0 0 0,-1 1 0 0 0,1-1 0 0 0,-1 0 0 0 0,1 0 0 0 0,2 2 0 0 0,-3-3 0 0 0,0 0 0 0 0,0 0 0 0 0,0 0 0 0 0,0 0 0 0 0,1 0 0 0 0,-1-1 0 0 0,0 1 0 0 0,1 0 0 0 0,-1-1 0 0 0,0 1 0 0 0,1 0 0 0 0,-1-1 0 0 0,1 0 0 0 0,-1 1 0 0 0,0-1 0 0 0,1 0 0 0 0,-1 0 0 0 0,3 0 0 0 0,2 0 0 0 0,2 0-91 0 0,1 0-1 0 0,-1-1 0 0 0,0 0 1 0 0,0 0-1 0 0,0-1 1 0 0,0 0-1 0 0,12-5 1 0 0,-10 4-53 0 0,-4 1-499 0 0,0 0-1 0 0,0 0 1 0 0,0 0 0 0 0,0 0-1 0 0,-1-1 1 0 0,1 0 0 0 0,-1 0-1 0 0,0-1 1 0 0,6-4 0 0 0,-9 0-1962 0 0,-2 7 2175 0 0,-1-6-1106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0,0 0-136 0 0,0 0 457 0 0,0 0 228 0 0,0 0 43 0 0,0 0-59 0 0,1-1-289 0 0,2 0-514 0 0,0-1 0 0 0,0 1 1 0 0,0 0-1 0 0,0 0 0 0 0,0 1 0 0 0,0-1 0 0 0,0 0 0 0 0,5 1 1 0 0,33-1 979 0 0,-20 0-515 0 0,151-13 0 0 0,-121 14-4819 0 0,-51 0 2670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65 11975 0 0,'0'0'267'0'0,"0"0"42"0"0,0 0 17 0 0,-1-3-28 0 0,1 2-293 0 0,0 0 0 0 0,-1 1-1 0 0,1-1 1 0 0,0 0 0 0 0,0 0-1 0 0,-1 1 1 0 0,1-1-1 0 0,-1 0 1 0 0,1 1 0 0 0,-1-1-1 0 0,1 0 1 0 0,-1 1 0 0 0,1-1-1 0 0,-1 0 1 0 0,1 1 0 0 0,-1-1-1 0 0,0 1 1 0 0,1 0 0 0 0,-1-1-1 0 0,0 1 1 0 0,0-1-1 0 0,-21-4 145 0 0,21 4 571 0 0,1 1 249 0 0,0 0 45 0 0,0 0 8 0 0,0 0 2 0 0,0 0 0 0 0,0 0 0 0 0,0 0-69 0 0,0 0-290 0 0,0 0-121 0 0,0 0-28 0 0,0 0-4 0 0,0 0 0 0 0,102-4 1237 0 0,134-25 1 0 0,-180 21-1561 0 0,-41 7-885 0 0,-15 1 669 0 0,0 0-1 0 0,0 0 1 0 0,0 0-1 0 0,0 1 0 0 0,1-1 1 0 0,-1 0-1 0 0,0 0 0 0 0,0 0 1 0 0,0 0-1 0 0,0 0 1 0 0,0 0-1 0 0,0 0 0 0 0,0 0 1 0 0,0 0-1 0 0,0 0 1 0 0,0 1-1 0 0,0-1 0 0 0,0 0 1 0 0,0 0-1 0 0,0 0 1 0 0,0 0-1 0 0,0 0 0 0 0,0 0 1 0 0,0 0-1 0 0,0 0 1 0 0,0 0-1 0 0,0 0 0 0 0,0 1 1 0 0,0-1-1 0 0,-1 0 1 0 0,1 0-1 0 0,0 0 0 0 0,0 0 1 0 0,0 0-1 0 0,0 0 0 0 0,0 0 1 0 0,0 0-1 0 0,0 0 1 0 0,0 0-1 0 0,0 0 0 0 0,0 0 1 0 0,0 0-1 0 0,0 0 1 0 0,0 0-1 0 0,-1 0 0 0 0,1 0 1 0 0,0 1-1 0 0,0-1 1 0 0,0 0-1 0 0,0 0 0 0 0,0 0 1 0 0,0 0-1 0 0,0 0 1 0 0,0 0-1 0 0,0 0 0 0 0,0 0 1 0 0,-1 0-1 0 0,-13 6-2975 0 0,-14 1 6 0 0,11-2 1462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13823 0 0,'0'0'315'0'0,"0"0"45"0"0,0 0 21 0 0,0 0-49 0 0,2 1-220 0 0,4 1 443 0 0,-1 0-1 0 0,1 0 1 0 0,0 0-1 0 0,-1-1 1 0 0,1 0-1 0 0,0 0 0 0 0,0-1 1 0 0,12 1-1 0 0,52-9 3334 0 0,-30 3-2694 0 0,117-11-963 0 0,-90 8-3947 0 0,-54 6-1801 0 0,-2-2-1565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17503 0 0,'2'0'399'0'0,"9"2"-132"0"0,1-1-1 0 0,-1-1 1 0 0,1 1-1 0 0,0-2 1 0 0,14-2 0 0 0,-17 3-206 0 0,89-10 3871 0 0,-90 9-4129 0 0,-7 0-838 0 0,-1 1-397 0 0,0 0-82 0 0,0 0-20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21191 0 0,'0'0'480'0'0,"-1"-5"405"0"0,2 4 2110 0 0,15 2-2990 0 0,0 1 0 0 0,0 0 0 0 0,27 9 0 0 0,21 3-9 0 0,-18-7 4 0 0,1 3 0 0 0,63 21 0 0 0,-108-30 43 0 0,1-1-1 0 0,-1 1 1 0 0,1 0 0 0 0,-1 0-1 0 0,0 0 1 0 0,1 1 0 0 0,-1-1-1 0 0,0 1 1 0 0,0-1 0 0 0,0 1-1 0 0,0-1 1 0 0,0 1 0 0 0,-1 0-1 0 0,1 0 1 0 0,0 0 0 0 0,-1 0-1 0 0,0 0 1 0 0,1 1 0 0 0,-1-1-1 0 0,0 0 1 0 0,0 0 0 0 0,0 1-1 0 0,0-1 1 0 0,-1 1 0 0 0,1-1-1 0 0,-1 1 1 0 0,1-1 0 0 0,-1 1-1 0 0,0-1 1 0 0,0 1 0 0 0,0 0-1 0 0,0-1 1 0 0,0 1 0 0 0,-1-1-1 0 0,1 1 1 0 0,-1-1 0 0 0,0 1-1 0 0,0-1 1 0 0,0 0 0 0 0,0 1-1 0 0,0-1 1 0 0,0 0 0 0 0,-1 0-1 0 0,1 1 1 0 0,-1-1 0 0 0,1 0-1 0 0,-3 2 1 0 0,-9 9 43 0 0,-19 14-1 0 0,5-3 187 0 0,-3 1 275 0 0,-38 25 0 0 0,-5 2-36 0 0,62-42-857 0 0,0 0 0 0 0,0 1 0 0 0,-9 13 0 0 0,19-23-234 0 0,1-1-285 0 0,0 0-126 0 0,0 0-29 0 0,0 0-4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3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10135 0 0,'0'0'464'0'0,"0"0"-9"0"0,4-8-278 0 0,-3 2 584 0 0,1 1-1 0 0,-1-1 1 0 0,0 1-1 0 0,0-12 1 0 0,-1 16-96 0 0,0 1-121 0 0,0 0-28 0 0,-1-4 214 0 0,1 4 6740 0 0,15 62-6862 0 0,-11-49-269 0 0,0 0-1 0 0,1 0 1 0 0,0 0 0 0 0,1-1-1 0 0,13 23 1 0 0,3 9-323 0 0,-17-35-16 0 0,0 0 0 0 0,-1 0 0 0 0,0 1 0 0 0,3 12 0 0 0,-4-10 0 0 0,1 0 0 0 0,8 15 0 0 0,-11-23 0 0 0,1 1 0 0 0,-1-1 0 0 0,1 1 0 0 0,-1 0 0 0 0,0 8 0 0 0,5 15 0 0 0,-5-25 0 0 0,0-2 0 0 0,-1 1 0 0 0,1-1 0 0 0,-1 0 0 0 0,0 0 0 0 0,0 0 0 0 0,0 1 0 0 0,0-1 0 0 0,0 0 0 0 0,0 1 0 0 0,0-1 0 0 0,0 0 0 0 0,0 0 0 0 0,-1 3 0 0 0,1 4 0 0 0,0-8 0 0 0,1 0 1 0 0,-1 1-1 0 0,0-1 0 0 0,0 0 0 0 0,0 0 0 0 0,0 0 1 0 0,0 0-1 0 0,0 0 0 0 0,0 0 0 0 0,0 1 1 0 0,0-1-1 0 0,0 0 0 0 0,1 0 0 0 0,-1 0 0 0 0,0 0 1 0 0,0 0-1 0 0,0 1 0 0 0,0-1 0 0 0,0 0 1 0 0,0 0-1 0 0,0 0 0 0 0,0 0 0 0 0,0 0 0 0 0,0 1 1 0 0,0-1-1 0 0,0 0 0 0 0,-1 0 0 0 0,1 0 1 0 0,0 0-1 0 0,0 0 0 0 0,0 1 0 0 0,0-1 0 0 0,0 0 1 0 0,0 0-1 0 0,0 0 0 0 0,0 0 0 0 0,0 0 1 0 0,0 0-1 0 0,0 1 0 0 0,-1-1 0 0 0,1 0 1 0 0,0 0-1 0 0,0 0 0 0 0,0 0 0 0 0,0 0 0 0 0,0 0 1 0 0,-1 0-1 0 0,1 0 0 0 0,0 0 0 0 0,0 0 1 0 0,0 0-1 0 0,0 0 0 0 0,0 0 0 0 0,-1 0 0 0 0,1 0 1 0 0,0 0-1 0 0,0 0 0 0 0,0 0 0 0 0,0 0 1 0 0,0 0-1 0 0,-1 0 0 0 0,1 0 0 0 0,0 0 0 0 0,-11-5-22 0 0,7 2-34 0 0,-13-2-1320 0 0,-9-1-5048 0 0,19 5 4934 0 0,0-1-5332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3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 11975 0 0,'0'0'267'0'0,"0"0"42"0"0,0 0 17 0 0,0 0-28 0 0,0 0-126 0 0,0 0 204 0 0,0-1 133 0 0,0-1 0 0 0,-1 1 0 0 0,1-1 0 0 0,0 1 0 0 0,-1 0 0 0 0,1-1-1 0 0,-1 1 1 0 0,-1-3 0 0 0,1 4-335 0 0,0 0 0 0 0,-1 0 0 0 0,1 0 0 0 0,-1 0 0 0 0,1 0 0 0 0,-1 0 0 0 0,1 0 0 0 0,0 0 0 0 0,-1 1 0 0 0,1-1 0 0 0,0 0 0 0 0,-1 1-1 0 0,1-1 1 0 0,0 1 0 0 0,-1 0 0 0 0,1-1 0 0 0,0 1 0 0 0,-2 1 0 0 0,-1 2 262 0 0,0-1 1 0 0,1 1-1 0 0,-6 8 0 0 0,-11 10-270 0 0,-69 57 1882 0 0,25-14-2048 0 0,18-17 0 0 0,44-46 11 0 0,-6 9-86 0 0,7-9-262 0 0,3-3-138 0 0,40-27-2886 0 0,-14 5-4130 0 0,-16 11 1499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8287 0 0,'0'0'382'0'0,"0"0"-8"0"0,0 0-102 0 0,0 0 463 0 0,0 0 234 0 0,0 0 45 0 0,0 0 8 0 0,0 0 2 0 0,0 0 0 0 0,0 0 0 0 0,0 0-137 0 0,0 0-508 0 0,0 0 37 0 0,0 0 80 0 0,0 0 14 0 0,0 0 2 0 0,0 0 0 0 0,0 0 0 0 0,0 0 0 0 0,-1 1-69 0 0,-2 3-310 0 0,0 1 1 0 0,1-1-1 0 0,-1 0 1 0 0,1 1 0 0 0,-3 8-1 0 0,-2 2 671 0 0,-22 58 583 0 0,14-32-134 0 0,5-18-1243 0 0,-8 22-7 0 0,-19 71 0 0 0,36-113-3 0 0,0 13 0 0 0,1-11 0 0 0,-1-4 0 0 0,1 1 0 0 0,1-1 0 0 0,-1 1 0 0 0,0-1 0 0 0,0 1 0 0 0,0-1 0 0 0,1 1 0 0 0,-1-1 0 0 0,1 1 0 0 0,-1-1 0 0 0,1 1 0 0 0,0-1 0 0 0,-1 0 0 0 0,3 3 0 0 0,3 5 0 0 0,2-4 0 0 0,-2-4-29 0 0,1 0 1 0 0,-1-1-1 0 0,1 1 0 0 0,-1-1 1 0 0,1 0-1 0 0,-1-1 0 0 0,1 0 1 0 0,-1 0-1 0 0,0 0 0 0 0,1-1 1 0 0,-1 1-1 0 0,0-2 0 0 0,8-3 1 0 0,-11 5-216 0 0,0-1 1 0 0,-1 0 0 0 0,1 0-1 0 0,0 0 1 0 0,-1 0-1 0 0,1 0 1 0 0,-1-1 0 0 0,0 1-1 0 0,0-1 1 0 0,4-4 0 0 0,-5 5-47 0 0,0 0 0 0 0,0 0 0 0 0,0 0 0 0 0,-1 0 0 0 0,1 0 0 0 0,0 0 0 0 0,-1 0 0 0 0,1 0 0 0 0,-1 0 0 0 0,0 0 0 0 0,0 0 0 0 0,0 0 1 0 0,0 0-1 0 0,0 0 0 0 0,0 0 0 0 0,0 0 0 0 0,-2-4 0 0 0,-1-4-1245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0,6-4 651 0 0,0 1-328 0 0,0 1-1 0 0,0 0 1 0 0,0 0 0 0 0,0 1 0 0 0,1 0-1 0 0,11-1 1 0 0,4 0 22 0 0,-13 1-674 0 0,0 0-1 0 0,-1 1 1 0 0,1 0 0 0 0,0 1 0 0 0,11 2 0 0 0,19 1-3 0 0,-28-3-83 0 0,-11-1-17 0 0,0 0 0 0 0,1 1 0 0 0,-1-1 0 0 0,0 0 0 0 0,1 0 0 0 0,-1 0 0 0 0,0 0 0 0 0,0 0 0 0 0,1 0 0 0 0,-1 0 0 0 0,0 0 0 0 0,1 0-1 0 0,-1 0 1 0 0,0 0 0 0 0,1 0 0 0 0,-1-1 0 0 0,0 1 0 0 0,1 0 0 0 0,-1 0 0 0 0,0 0 0 0 0,1 0 0 0 0,-1 0 0 0 0,0-1 0 0 0,0 1 0 0 0,1 0 0 0 0,-1 0-9 0 0,5-4-914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11975 0 0,'0'0'547'0'0,"0"0"-11"0"0,-9-5 3194 0 0,8 3 2385 0 0,174 12-3616 0 0,-167-10-2458 0 0,0 0 0 0 0,-1 1 1 0 0,12 1-1 0 0,-8 2-41 0 0,-2 0 0 0 0,-7-3 0 0 0,1-1 0 0 0,-1 0 0 0 0,1 1 0 0 0,-1-1 0 0 0,1 1 0 0 0,-1-1 0 0 0,0 0 0 0 0,1 1 0 0 0,-1-1 0 0 0,1 1 0 0 0,-1-1 0 0 0,0 1 0 0 0,0-1 0 0 0,1 1 0 0 0,-1 0 0 0 0,0-1 0 0 0,0 1 0 0 0,0-1 0 0 0,1 1 0 0 0,-1-1 0 0 0,0 1 0 0 0,0 0 0 0 0,0-1 0 0 0,0 1 0 0 0,0-1 0 0 0,0 1 0 0 0,0 0 0 0 0,-1 0 0 0 0,1 1 0 0 0,0 1 49 0 0,-1 0 0 0 0,1 0 0 0 0,-1 0 0 0 0,0 0 0 0 0,1 1 0 0 0,-1-1 0 0 0,-1 0 0 0 0,1-1 0 0 0,0 1 0 0 0,-1 0 0 0 0,1 0 0 0 0,-1 0 0 0 0,-3 3 0 0 0,-4 4 318 0 0,0-1-1 0 0,-11 9 1 0 0,-2 2-105 0 0,2-1-262 0 0,-35 38 0 0 0,48-48 0 0 0,-1 0 0 0 0,2 1 0 0 0,-1 0 0 0 0,-7 15 0 0 0,12-16 0 0 0,6-2 0 0 0,-2-5-5 0 0,0 0 1 0 0,0-1-1 0 0,1 1 1 0 0,-1-1-1 0 0,1 1 0 0 0,-1-1 1 0 0,1 0-1 0 0,0 0 0 0 0,0 0 1 0 0,-1 0-1 0 0,1 0 1 0 0,0-1-1 0 0,0 0 0 0 0,4 1 1 0 0,4-1-73 0 0,1 0 0 0 0,14-2-1 0 0,-14 0-22 0 0,32-5-1146 0 0,-9 1-3356 0 0,-18 3 3067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34 10135 0 0,'0'0'231'0'0,"0"0"29"0"0,0 0 19 0 0,0 0 105 0 0,0 0 410 0 0,-1-19 4464 0 0,-1 11-4388 0 0,1 6 122 0 0,1 2 28 0 0,-6-4 1660 0 0,2 5-2426 0 0,-1 1 0 0 0,1-1 0 0 0,-1 1 0 0 0,1 0 0 0 0,-1 0 0 0 0,1 1 0 0 0,0-1 0 0 0,0 1 1 0 0,0 0-1 0 0,1 0 0 0 0,-1 0 0 0 0,-4 6 0 0 0,-5 6 358 0 0,-19 30 0 0 0,19-24-444 0 0,-2 0-155 0 0,-6 8-12 0 0,2 1 1 0 0,-16 33-1 0 0,4 6-33 0 0,-33 112 0 0 0,61-170-152 0 0,1 0 0 0 0,0 1-1 0 0,0-1 1 0 0,0 20 0 0 0,2-26-5 0 0,0-1 0 0 0,1 1 0 0 0,-1-1 0 0 0,1 1 0 0 0,0-1 0 0 0,0 1 0 0 0,1-1 0 0 0,-1 0 0 0 0,1 0 0 0 0,0 1 0 0 0,0-1 0 0 0,0 0 0 0 0,0-1 0 0 0,6 7 0 0 0,6 0-2196 0 0,4-3-5466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6447 0 0,'0'0'142'0'0,"0"0"22"0"0,0 0 13 0 0,0 0 55 0 0,0 0 181 0 0,0 0 78 0 0,0 0 18 0 0,0 0 3 0 0,0 0 0 0 0,0 0 0 0 0,0 0 0 0 0,0 0 68 0 0,16-10 3916 0 0,15-19 1104 0 0,-30 28-5373 0 0,1 1-136 0 0,0 1 0 0 0,0-1-1 0 0,0 1 1 0 0,0-1 0 0 0,0 1 0 0 0,0 0 0 0 0,0 0 0 0 0,0 0-1 0 0,0 0 1 0 0,0 0 0 0 0,0 0 0 0 0,-1 1 0 0 0,1-1 0 0 0,0 0-1 0 0,-1 1 1 0 0,1-1 0 0 0,-1 1 0 0 0,1 0 0 0 0,-1 0 0 0 0,0-1 0 0 0,0 1-1 0 0,0 0 1 0 0,1 3 0 0 0,3 7-199 0 0,0-1 1 0 0,5 24-1 0 0,-8-27 244 0 0,3 12-136 0 0,-1 1 0 0 0,-1 0 0 0 0,-1 0 0 0 0,0 1 0 0 0,-2-1 0 0 0,-4 33 0 0 0,-30 128 0 0 0,24-142-139 0 0,-23 56-1 0 0,-6-8-3602 0 0,24-58-3421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8 326 10135 0 0,'0'0'231'0'0,"0"-1"29"0"0,0 0-243 0 0,0-1 1 0 0,0 1-1 0 0,0 0 0 0 0,1-1 1 0 0,-1 1-1 0 0,0 0 0 0 0,1 0 1 0 0,-1-1-1 0 0,0 1 0 0 0,1 0 0 0 0,0 0 1 0 0,-1 0-1 0 0,1-1 0 0 0,0 1 1 0 0,-1 0-1 0 0,1 0 0 0 0,0 0 1 0 0,0 0-1 0 0,1-1 0 0 0,-1 1-5 0 0,0 0-1 0 0,0 0 1 0 0,0 0-1 0 0,0 0 1 0 0,0 0-1 0 0,0 0 1 0 0,-1 0 0 0 0,1-1-1 0 0,0 1 1 0 0,-1 0-1 0 0,1-1 1 0 0,-1 1-1 0 0,1 0 1 0 0,-1-1-1 0 0,0 1 1 0 0,1-1-1 0 0,-1 1 1 0 0,0-3-1 0 0,-24-104 7009 0 0,22 102-5583 0 0,1-1 0 0 0,0 1 0 0 0,0 0-1 0 0,0-12 1 0 0,10 23-1265 0 0,-7-3-173 0 0,0 1 0 0 0,1-1 0 0 0,-1 0 0 0 0,-1 1 0 0 0,1 0-1 0 0,0-1 1 0 0,0 1 0 0 0,-1 0 0 0 0,0 0 0 0 0,0 0 0 0 0,0 0 0 0 0,0 0 0 0 0,0 0 0 0 0,0 1-1 0 0,0 5 1 0 0,0 7 34 0 0,-1 30 0 0 0,0-40-9 0 0,-18 181 1455 0 0,7-91-982 0 0,9-80-497 0 0,1 0 0 0 0,1 0 0 0 0,2 20 0 0 0,-2-35 0 0 0,0-1 0 0 0,0 1 0 0 0,0-1 0 0 0,0 1 0 0 0,0-1 0 0 0,1 1 0 0 0,-1-1 0 0 0,0 1 0 0 0,0-1 0 0 0,0 1 0 0 0,0-1 0 0 0,1 1 0 0 0,-1-1 0 0 0,0 1 0 0 0,0-1 0 0 0,1 0 0 0 0,-1 1 0 0 0,0-1 0 0 0,1 1 0 0 0,-1-1 0 0 0,1 0 0 0 0,-1 1 0 0 0,0-1 0 0 0,1 0 0 0 0,-1 0 0 0 0,1 1 0 0 0,-1-1 0 0 0,1 0 0 0 0,-1 0 0 0 0,1 0 0 0 0,-1 1 0 0 0,1-1 0 0 0,-1 0 0 0 0,1 0 0 0 0,-1 0 0 0 0,1 0 0 0 0,-1 0 0 0 0,1 0 0 0 0,-1 0 0 0 0,1 0 0 0 0,-1 0 0 0 0,1 0 0 0 0,-1 0 0 0 0,1-1 0 0 0,-1 1 0 0 0,1 0 0 0 0,-1 0 0 0 0,1 0 0 0 0,0-1 0 0 0,-1 1 0 0 0,5-3 0 0 0,0 0 0 0 0,-1-1 0 0 0,1 1 0 0 0,-1-1 0 0 0,0 0 0 0 0,0 0 0 0 0,0 0 0 0 0,0-1 0 0 0,2-4 0 0 0,1 1 0 0 0,25-35 321 0 0,54-93 0 0 0,11-56 756 0 0,-32 61-748 0 0,-61 122-329 0 0,1-1 0 0 0,-1 0 0 0 0,4-15 0 0 0,-8 22 8 0 0,9-11-80 0 0,-8 13-265 0 0,-1 1-138 0 0,0 2-33 0 0,-4 9-276 0 0,2-5-259 0 0,0-1 0 0 0,1 0-1 0 0,-2 10 1 0 0,3-5-7488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244 121 11975 0 0,'0'0'547'0'0,"0"0"-11"0"0,4-7-181 0 0,-2 4 244 0 0,0-1 0 0 0,0 0 1 0 0,-1 0-1 0 0,0 0 1 0 0,0 0-1 0 0,0-1 0 0 0,0 1 1 0 0,0-7-1 0 0,-1 10-17 0 0,0-1-156 0 0,0 1 0 0 0,0-1 1 0 0,-1 1-1 0 0,1-1 0 0 0,0 0 1 0 0,-1 1-1 0 0,1-1 0 0 0,-2-2 1 0 0,1 2-373 0 0,-1 1-1 0 0,1-1 1 0 0,-1 1 0 0 0,1-1 0 0 0,-1 1 0 0 0,1 0 0 0 0,-1 0 0 0 0,0-1-1 0 0,0 1 1 0 0,1 0 0 0 0,-1 1 0 0 0,0-1 0 0 0,0 0 0 0 0,0 0-1 0 0,0 1 1 0 0,-3-1 0 0 0,1 0 111 0 0,0 1 0 0 0,1 0 0 0 0,-1 0-1 0 0,0 1 1 0 0,0-1 0 0 0,0 1 0 0 0,1 0 0 0 0,-6 1-1 0 0,-3 3 235 0 0,1 0-1 0 0,0 0 0 0 0,0 1 0 0 0,-16 11 0 0 0,18-10-398 0 0,0-1 0 0 0,0 1 0 0 0,1 0 0 0 0,0 1 0 0 0,0 0 0 0 0,1 0 0 0 0,0 1 0 0 0,0 0 0 0 0,1 0 0 0 0,0 0 0 0 0,1 1 0 0 0,0 0 0 0 0,0 0 0 0 0,-4 15 0 0 0,8-21 0 0 0,0 0 0 0 0,0 0 0 0 0,1 0 0 0 0,-1 0 0 0 0,1 0 0 0 0,0 0 0 0 0,0 7 0 0 0,1-10 0 0 0,-1 0 0 0 0,0 0 0 0 0,1 1 0 0 0,-1-1 0 0 0,1 0 0 0 0,-1 0 0 0 0,1 0 0 0 0,-1 0 0 0 0,1 0 0 0 0,0 0 0 0 0,0 0 0 0 0,0 0 0 0 0,-1 0 0 0 0,1 0 0 0 0,0 0 0 0 0,0 0 0 0 0,0 0 0 0 0,0-1 0 0 0,0 1 0 0 0,1 0 0 0 0,-1-1 0 0 0,0 1 0 0 0,0-1 0 0 0,0 1 0 0 0,1-1 0 0 0,-1 0 0 0 0,3 1 0 0 0,2 0 0 0 0,1 0 0 0 0,0-1 0 0 0,0 0 0 0 0,-1 0 0 0 0,1-1 0 0 0,0 1 0 0 0,0-2 0 0 0,-1 1 0 0 0,1-1 0 0 0,9-3 0 0 0,-6 1 0 0 0,0-1 0 0 0,0 0 0 0 0,-1 0 0 0 0,0-1 0 0 0,16-12 0 0 0,-6 3 0 0 0,-12 9 0 0 0,0 1 0 0 0,0-1 0 0 0,0 0 0 0 0,-1-1 0 0 0,0 0 0 0 0,0 0 0 0 0,5-8 0 0 0,-6 7-4 0 0,-3 5 9 0 0,0 0-1 0 0,0 1 0 0 0,-1-1 0 0 0,1 0 0 0 0,-1 0 1 0 0,1-1-1 0 0,-1 1 0 0 0,0 0 0 0 0,0 0 0 0 0,-1-1 1 0 0,1 1-1 0 0,-1 0 0 0 0,1-1 0 0 0,-1 1 0 0 0,0 0 1 0 0,0-1-1 0 0,-1-3 0 0 0,1 6 34 0 0,-1 1-1 0 0,1 0 1 0 0,0-1 0 0 0,0 1-1 0 0,-1 0 1 0 0,1-1 0 0 0,0 1-1 0 0,0 0 1 0 0,-1 0 0 0 0,1-1-1 0 0,0 1 1 0 0,-1 0 0 0 0,1 0-1 0 0,-1-1 1 0 0,1 1 0 0 0,0 0-1 0 0,-1 0 1 0 0,1 0 0 0 0,-1 0-1 0 0,1 0 1 0 0,0 0 0 0 0,-1 0-1 0 0,1 0 1 0 0,-1 0 0 0 0,1 0-1 0 0,0 0 1 0 0,-1 0-1 0 0,1 0 1 0 0,-1 0 0 0 0,1 0-1 0 0,0 0 1 0 0,-1 0 0 0 0,0 0-1 0 0,-11 4 494 0 0,6 1-511 0 0,-1 0 1 0 0,2 0 0 0 0,-1 0 0 0 0,0 1 0 0 0,1 0-1 0 0,0 0 1 0 0,-4 7 0 0 0,5-7-22 0 0,0 0 1 0 0,0 0 0 0 0,1 1 0 0 0,0-1 0 0 0,0 1 0 0 0,1 0 0 0 0,-1-1 0 0 0,2 1 0 0 0,-1 0 0 0 0,1 1 0 0 0,-1 12 0 0 0,2-18 0 0 0,0 0 0 0 0,0 0 0 0 0,0-1 0 0 0,0 1 0 0 0,1 0 0 0 0,-1-1 0 0 0,1 1 0 0 0,-1 0 0 0 0,1-1 0 0 0,0 1 0 0 0,0 1 0 0 0,0-2 0 0 0,-1 0 0 0 0,0 0 0 0 0,1 0 0 0 0,-1-1 0 0 0,1 1 0 0 0,-1 0 0 0 0,0 0 0 0 0,1 0 0 0 0,0-1 0 0 0,-1 1 0 0 0,1 0 0 0 0,-1-1 0 0 0,1 1 0 0 0,0 0 0 0 0,0-1 0 0 0,-1 1 0 0 0,1-1 0 0 0,0 1 0 0 0,0-1 0 0 0,0 0 0 0 0,1 1 0 0 0,1 0 0 0 0,2 1-24 0 0,-1 0 0 0 0,1 0 0 0 0,-1-1 0 0 0,1 0 1 0 0,0 0-1 0 0,0 0 0 0 0,0-1 0 0 0,-1 1 0 0 0,1-1 0 0 0,0 0 0 0 0,0-1 0 0 0,0 1 0 0 0,0-1 0 0 0,-1 0 0 0 0,1 0 1 0 0,0 0-1 0 0,7-4 0 0 0,2-1-12 0 0,-1 0 1 0 0,0-1 0 0 0,0 0 0 0 0,19-15-1 0 0,-22 13 98 0 0,0 1-1 0 0,-1-2 1 0 0,1 1-1 0 0,-2-1 1 0 0,0-1-1 0 0,9-14 1 0 0,-3 1 26 0 0,21-50 0 0 0,-24 34-88 0 0,-13 46 0 0 0,1-3 0 0 0,0-1 0 0 0,0 1 0 0 0,0 0 0 0 0,0 0 0 0 0,1 0 0 0 0,-1 0 0 0 0,1 0 0 0 0,-1 0 0 0 0,1 0 0 0 0,0 0 0 0 0,0 0 0 0 0,1 0 0 0 0,-1 0 0 0 0,1 0 0 0 0,-1 0 0 0 0,1 0 0 0 0,0 0 0 0 0,0-1 0 0 0,0 1 0 0 0,1 0 0 0 0,-1 0 0 0 0,1-1 0 0 0,-1 1 0 0 0,1-1 0 0 0,0 1 0 0 0,2 1 0 0 0,7 8 0 0 0,0-2 0 0 0,18 14 0 0 0,-27-23 0 0 0,0 1 0 0 0,0-1 0 0 0,1 1 0 0 0,-1 0 0 0 0,0 0 0 0 0,0 0 0 0 0,0 1 0 0 0,3 3 0 0 0,-2-1 0 0 0,-2-4 0 0 0,0-1 0 0 0,-1 1 0 0 0,1 0 0 0 0,-1 0 0 0 0,1-1 0 0 0,-1 1 0 0 0,0 0 0 0 0,1 0 0 0 0,-1 0 0 0 0,0 0 0 0 0,1-1 0 0 0,-1 1 0 0 0,0 0 0 0 0,0 0 0 0 0,0 0 0 0 0,0 0 0 0 0,0 0 0 0 0,0 0 0 0 0,0 0 0 0 0,0 0 0 0 0,0-1 0 0 0,0 1 0 0 0,0 0 0 0 0,-1 2 0 0 0,0 0 0 0 0,0 2 0 0 0,-6 20 0 0 0,-4-1 0 0 0,-2 0 0 0 0,10-18-64 0 0,3-4-273 0 0,0-2-138 0 0,1-3-798 0 0,14-28-9120 0 0,-2 12 4215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8287 0 0,'0'0'191'0'0,"0"0"26"0"0,0 0 9 0 0,0 0 110 0 0,0 0 444 0 0,-9-5 1407 0 0,7 3 4719 0 0,3 1-6787 0 0,-1 1 1 0 0,0-1-1 0 0,1 1 1 0 0,-1-1 0 0 0,0 1-1 0 0,0-1 1 0 0,0 1-1 0 0,0-1 1 0 0,1 1-1 0 0,-1-1 1 0 0,0 1-1 0 0,0-1 1 0 0,0 1-1 0 0,0-1 1 0 0,0 1-1 0 0,0-1 1 0 0,0 1 0 0 0,0-1-1 0 0,0 1 1 0 0,-1-1-1 0 0,1 1 1 0 0,0-1-1 0 0,0 0-101 0 0,0 1 0 0 0,0 0-1 0 0,0 0 1 0 0,-1 0 0 0 0,1 0-1 0 0,0 0 1 0 0,0 0 0 0 0,0 0-1 0 0,0-1 1 0 0,0 1 0 0 0,0 0-1 0 0,0 0 1 0 0,0 0 0 0 0,0 0 0 0 0,0 0-1 0 0,0-1 1 0 0,0 1 0 0 0,0 0-1 0 0,0 0 1 0 0,0 0 0 0 0,0 0-1 0 0,0 0 1 0 0,0 0 0 0 0,0-1-1 0 0,1 1 1 0 0,-1 0 0 0 0,0 0 0 0 0,0 0-1 0 0,0 0 1 0 0,0 0 0 0 0,0 0-1 0 0,0 0 1 0 0,0 0 0 0 0,0-1-1 0 0,0 1 1 0 0,0 0 0 0 0,1 0-1 0 0,-1 0 1 0 0,0 0 0 0 0,0 0-1 0 0,0 0 1 0 0,0 0 0 0 0,0 0 0 0 0,9-9 915 0 0,-8 7-769 0 0,6-3 1454 0 0,-6 5-1603 0 0,0 0 1 0 0,0 0 0 0 0,0 0-1 0 0,0 1 1 0 0,0-1 0 0 0,0 0-1 0 0,0 1 1 0 0,0-1 0 0 0,-1 1-1 0 0,1-1 1 0 0,0 1 0 0 0,0-1-1 0 0,0 1 1 0 0,0-1 0 0 0,0 1-1 0 0,0 1 1 0 0,7 6 301 0 0,0 1 0 0 0,-1 0 0 0 0,0 1 0 0 0,0-1 0 0 0,8 18-1 0 0,-10-17-241 0 0,12 36-75 0 0,-10-30 0 0 0,-1 0 0 0 0,0 0 0 0 0,-2 1 0 0 0,1 0 0 0 0,-2 0 0 0 0,0 0 0 0 0,-1 0 0 0 0,-1 1 0 0 0,-1-1 0 0 0,-2 28 0 0 0,3 6 0 0 0,-1-49 0 0 0,0-1 0 0 0,0 1 0 0 0,1-1 0 0 0,-1 1 0 0 0,0-1 0 0 0,1 1 0 0 0,-1-1 0 0 0,0 1 0 0 0,1-1 0 0 0,1 3 0 0 0,0 4 0 0 0,-5 0 0 0 0,0 0 0 0 0,1 0 0 0 0,-2 0 0 0 0,4-8 0 0 0,0 1 0 0 0,-1 0 0 0 0,1 0 0 0 0,0-1 0 0 0,0 1 0 0 0,-1 0 0 0 0,1-1 0 0 0,-1 1 0 0 0,1 0 0 0 0,-1-1 0 0 0,1 1 0 0 0,-1-1 0 0 0,1 1 0 0 0,-1-1 0 0 0,1 1 0 0 0,-1-1 0 0 0,0 1 0 0 0,0 0 0 0 0,-1 0 0 0 0,0 0 0 0 0,0 0 0 0 0,1 0 0 0 0,-1 0 0 0 0,0 0 0 0 0,1 0 0 0 0,-1 1 0 0 0,1-1 0 0 0,0 0 0 0 0,-1 1 0 0 0,-1 3 0 0 0,-4 4 14 0 0,4-7-28 0 0,-5 2-50 0 0,7-3-273 0 0,1-1-138 0 0,0 0-33 0 0,0 0 65 0 0,1-5-96 0 0,-1 0 0 0 0,1 0 0 0 0,1 0 0 0 0,-1 0-1 0 0,1 0 1 0 0,0 0 0 0 0,0 0 0 0 0,0 0 0 0 0,1 1-1 0 0,0-1 1 0 0,5-7 0 0 0,3-3-996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358 154 19351 0 0,'-1'-8'940'0'0,"3"-6"-158"0"0,-1 10-677 0 0,-1-1 0 0 0,1 1 1 0 0,-1-1-1 0 0,0 1 0 0 0,0-1 1 0 0,-1 1-1 0 0,1-1 0 0 0,-1 1 0 0 0,0-1 1 0 0,0 1-1 0 0,-2-6 0 0 0,0 4 305 0 0,1 0 0 0 0,-1 1 0 0 0,0-1 0 0 0,-1 1-1 0 0,1 0 1 0 0,-9-10 0 0 0,9 13-225 0 0,0-1 1 0 0,0 1-1 0 0,0 0 0 0 0,-1 0 1 0 0,1 0-1 0 0,0 0 1 0 0,-1 0-1 0 0,0 1 0 0 0,1-1 1 0 0,-1 1-1 0 0,0 0 1 0 0,-5-1-1 0 0,4 2-185 0 0,0-1 0 0 0,0 1 0 0 0,0 0 0 0 0,0 1 0 0 0,0-1 0 0 0,0 1 0 0 0,1 0 0 0 0,-1 0 0 0 0,0 1 0 0 0,0-1 0 0 0,1 1 0 0 0,-1 0 0 0 0,1 0 0 0 0,-1 1 0 0 0,1-1 0 0 0,0 1 0 0 0,0 0 0 0 0,0 0 0 0 0,-4 5 0 0 0,-2 2 0 0 0,1 0 0 0 0,0 0 0 0 0,1 1 0 0 0,0 0 0 0 0,-11 22 0 0 0,17-28 0 0 0,-1 0 0 0 0,1 0 0 0 0,0 1 0 0 0,0-1 0 0 0,1 0 0 0 0,0 1 0 0 0,0-1 0 0 0,0 1 0 0 0,1 0 0 0 0,-1-1 0 0 0,1 1 0 0 0,1-1 0 0 0,-1 1 0 0 0,1 0 0 0 0,1 7 0 0 0,3 2 0 0 0,1 0 0 0 0,0 0 0 0 0,16 27 0 0 0,-11-23 0 0 0,11 29 0 0 0,-19-39 0 0 0,-1-1 0 0 0,1 1 0 0 0,-2 0 0 0 0,1 0 0 0 0,-1 0 0 0 0,-1 0 0 0 0,0 1 0 0 0,0-1 0 0 0,0 0 0 0 0,-1 0 0 0 0,-4 16 0 0 0,-1-7 0 0 0,0 0 0 0 0,0-1 0 0 0,-2 0 0 0 0,-17 29 0 0 0,16-33 0 0 0,-1-1 0 0 0,0 1 0 0 0,-22 19 0 0 0,17-17 0 0 0,7-7 0 0 0,0 1 0 0 0,1 0 0 0 0,0 0 0 0 0,0 1 0 0 0,-8 16 0 0 0,13-18 0 0 0,9 0 0 0 0,-3-6-20 0 0,-1 0-1 0 0,1-1 1 0 0,0 1-1 0 0,0-1 1 0 0,0 0 0 0 0,0 0-1 0 0,0 0 1 0 0,0 0-1 0 0,1-1 1 0 0,-1 0 0 0 0,0 1-1 0 0,0-2 1 0 0,0 1-1 0 0,6-1 1 0 0,6-2-166 0 0,1-1 1 0 0,17-6-1 0 0,-32 10 173 0 0,13-6-1343 0 0,0 0 0 0 0,-1-1-1 0 0,0-1 1 0 0,24-16 0 0 0,-21 8-691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0,0 0-136 0 0,0 0 457 0 0,2-1 228 0 0,1 0-798 0 0,-1 0 1 0 0,1 0-1 0 0,0 0 0 0 0,0 1 1 0 0,0-1-1 0 0,0 1 0 0 0,0-1 1 0 0,0 1-1 0 0,0 0 0 0 0,0 0 1 0 0,0 0-1 0 0,0 1 0 0 0,0-1 1 0 0,-1 1-1 0 0,1-1 0 0 0,0 1 1 0 0,0 0-1 0 0,0 0 0 0 0,0 0 1 0 0,-1 1-1 0 0,1-1 0 0 0,-1 1 0 0 0,1-1 1 0 0,2 4-1 0 0,3 1-100 0 0,-2 1 0 0 0,1 0 0 0 0,-1 1-1 0 0,0 0 1 0 0,0 0 0 0 0,-1 0 0 0 0,0 0 0 0 0,5 13 0 0 0,1 8 467 0 0,11 39 1 0 0,-3-3-218 0 0,-17-61-322 0 0,0 0 0 0 0,0 0 0 0 0,1 0 0 0 0,-1 0 0 0 0,1-1 0 0 0,-1 1 0 0 0,1-1 0 0 0,0 0 0 0 0,4 4 0 0 0,-7-7 0 0 0,7 6 0 0 0,2-4 0 0 0,1-4 0 0 0,-8 0-586 0 0,1 0 1 0 0,0 0-1 0 0,-1 0 0 0 0,1 0 1 0 0,-1 0-1 0 0,1-1 0 0 0,-1 1 1 0 0,0-1-1 0 0,0 0 0 0 0,0 1 1 0 0,0-1-1 0 0,1-4 0 0 0,1 1-1536 0 0,2-5-5590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15663 0 0,'0'0'356'0'0,"0"0"50"0"0,0 0 20 0 0,0 0-42 0 0,0 0-42 0 0,0 0 750 0 0,0 0 352 0 0,0 0 76 0 0,0 0-123 0 0,0 0-575 0 0,0 0-248 0 0,-1 2-50 0 0,-7 12-246 0 0,0 0 0 0 0,-1-1 0 0 0,-17 20 0 0 0,-38 35 1062 0 0,35-38-1127 0 0,-31 27-984 0 0,31-30-258 0 0,-32 38 0 0 0,60-63 38 0 0,1-2-1394 0 0,0 0-5466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19351 0 0,'0'0'439'0'0,"-2"0"62"0"0,1 0-362 0 0,0 0 0 0 0,-1 0-1 0 0,1 0 1 0 0,-1 0 0 0 0,1 0 0 0 0,0 1-1 0 0,-1-1 1 0 0,1 0 0 0 0,-2 2 0 0 0,2 2 1346 0 0,8 5-714 0 0,-3-7-687 0 0,0 1-1 0 0,0-1 1 0 0,0 0 0 0 0,0-1-1 0 0,0 1 1 0 0,0-1 0 0 0,0 1-1 0 0,1-1 1 0 0,-1 0 0 0 0,8 0-1 0 0,6 0 272 0 0,22-1 0 0 0,-38 0-353 0 0,233-14-2 0 0,-225 14 1883 0 0,-9 1-1879 0 0,-1-1 1 0 0,1 0-1 0 0,0 1 1 0 0,-1-1-1 0 0,1 1 1 0 0,-1-1-1 0 0,1 0 1 0 0,-1 1-1 0 0,1-1 1 0 0,-1 1-1 0 0,0-1 1 0 0,1 1-1 0 0,-1 0 1 0 0,0-1-1 0 0,1 1 1 0 0,-1-1-1 0 0,0 1 1 0 0,0 0-1 0 0,1-1 1 0 0,-1 1-1 0 0,0 0 1 0 0,0-1-1 0 0,0 1 1 0 0,0 0-1 0 0,0-1 1 0 0,0 1-1 0 0,0 0 1 0 0,0-1-1 0 0,0 1 1 0 0,0 0-1 0 0,0-1 1 0 0,0 1-1 0 0,-1 0 1 0 0,1-1-1 0 0,0 1 1 0 0,-1 0-1 0 0,1 1-5 0 0,-2 4 46 0 0,-1 0 0 0 0,1-1 1 0 0,-1 1-1 0 0,0 0 0 0 0,0-1 0 0 0,0 1 0 0 0,-9 8 0 0 0,8-8 37 0 0,0-1-1 0 0,0 1 0 0 0,0 0 1 0 0,1 0-1 0 0,-1 0 0 0 0,-2 10 1 0 0,-2 12-205 0 0,1 1 0 0 0,1 0 1 0 0,1 1-1 0 0,2-1 0 0 0,1 1 1 0 0,4 54-1 0 0,2-43 637 0 0,-1 1 0 0 0,-3 62-1 0 0,0-66-1504 0 0,1-31 1128 0 0,-1 1-1 0 0,0-1 1 0 0,0 1-1 0 0,-1-1 1 0 0,-1 9-1 0 0,2-14 56 0 0,0 2 107 0 0,-10 3-183 0 0,2-4-152 0 0,0-1-1 0 0,0 0 1 0 0,0-1-1 0 0,0 0 1 0 0,0 0-1 0 0,0-1 1 0 0,-1 0-1 0 0,1 0 1 0 0,0-1-1 0 0,-13-2 1 0 0,12 1-561 0 0,1 0-1 0 0,-1 0 1 0 0,1-1 0 0 0,-12-5 0 0 0,15 5-105 0 0,0 1 0 0 0,1-1 0 0 0,-1 0 0 0 0,1 0 0 0 0,-1-1 0 0 0,1 1 0 0 0,1-1 0 0 0,-6-5 0 0 0,-1-6-1345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23039 0 0,'0'0'528'0'0,"0"0"69"0"0,0 0 38 0 0,0 0-80 0 0,3 0-363 0 0,45-12 319 0 0,-20 4 268 0 0,54-7 0 0 0,-29 9-982 0 0,-28 2-134 0 0,31 0 1 0 0,-55 4-172 0 0,-1 0-140 0 0,0 0-572 0 0,0 0-253 0 0,0 0-51 0 0,0 0-11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21191 0 0,'0'0'480'0'0,"0"0"67"0"0,0 0 31 0 0,2 0-56 0 0,15 2 40 0 0,0-1-1 0 0,0-1 1 0 0,33-4 0 0 0,14 0 1472 0 0,-59 4-2027 0 0,0-1-1 0 0,0 1 1 0 0,1-1 0 0 0,4-2 0 0 0,2-2-3081 0 0,-5 1-5798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0,'0'0'0'0'0,"0"0"80"0"0,0 0-80 0 0,0 0 0 0 0,0 0 0 0 0,0 0 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0:5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 11975 0 0,'0'0'267'0'0,"0"0"42"0"0,0 0 17 0 0,-1-3-28 0 0,-4-8-196 0 0,1 5 47 0 0,3 5 571 0 0,-2-7 2881 0 0,2 6-3276 0 0,0 1 0 0 0,1-1-1 0 0,0 0 1 0 0,-1 0 0 0 0,1 0-1 0 0,0 1 1 0 0,0-1 0 0 0,0 0-1 0 0,0 0 1 0 0,1 0 0 0 0,-1 0-1 0 0,0 1 1 0 0,1-1 0 0 0,-1 0-1 0 0,1 0 1 0 0,-1 1-1 0 0,2-3 1 0 0,-1 3 46 0 0,-1 1 117 0 0,1-1-422 0 0,-1 1-1 0 0,1-1 1 0 0,0 1 0 0 0,0-1-1 0 0,0 1 1 0 0,-1-1 0 0 0,1 1 0 0 0,0-1-1 0 0,0 1 1 0 0,0 0 0 0 0,0-1-1 0 0,0 1 1 0 0,0 0 0 0 0,0 0 0 0 0,0 0-1 0 0,1 0 1 0 0,6 0-66 0 0,0 5 0 0 0,-5-2 77 0 0,1 1-1 0 0,-1 0 1 0 0,0 0-1 0 0,0 0 1 0 0,-1 0-1 0 0,1 0 1 0 0,3 10 0 0 0,11 36 979 0 0,-5-14-677 0 0,-4-11-379 0 0,7 36 0 0 0,-11-40 0 0 0,1 1 0 0 0,15 35 0 0 0,-15-45 0 0 0,0-1 0 0 0,-1 1 0 0 0,0 0 0 0 0,0 0 0 0 0,-2 1 0 0 0,3 19 0 0 0,-5-29 0 0 0,0 0 0 0 0,0 0 0 0 0,-1 0 0 0 0,1 0 0 0 0,-1-1 0 0 0,0 1 0 0 0,1 0 0 0 0,-1 0 0 0 0,-1 0 0 0 0,1 0 0 0 0,0-1 0 0 0,-1 1 0 0 0,1 0 0 0 0,-1-1 0 0 0,0 1 0 0 0,-3 2 0 0 0,-21 21 0 0 0,19-22 0 0 0,-1 2 0 0 0,2-4 0 0 0,-2 0 0 0 0,0-2-64 0 0,6 0-273 0 0,3-5-171 0 0,0 1 1 0 0,-1-1-1 0 0,0 0 1 0 0,0-9-1 0 0,0-15-2485 0 0,3-3-1419 0 0,-3 21 2876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8287 0 0,'0'0'382'0'0,"0"0"-8"0"0,0 0-32 0 0,0 0 750 0 0,0 0 352 0 0,0 0 76 0 0,-6 0 321 0 0,6-1 6379 0 0,24-20-6099 0 0,-10 3-737 0 0,-13 17-941 0 0,0-1-294 0 0,1-4-133 0 0,1-1-16 0 0,1 0 0 0 0,-1 2 0 0 0,3 10 0 0 0,-4-2 0 0 0,1 1 0 0 0,-1-1 0 0 0,0 1 0 0 0,-1 0 0 0 0,1 0 0 0 0,-1 0 0 0 0,1-1 0 0 0,0 6 0 0 0,4 37 0 0 0,-2-16 0 0 0,9 68 0 0 0,9 43 0 0 0,-14-102 0 0 0,-4-18 0 0 0,1-1 0 0 0,1 0 0 0 0,11 28 0 0 0,-14-40 0 0 0,1 1 0 0 0,-4-9 0 0 0,0 0 0 0 0,1 1 0 0 0,-1-1 0 0 0,0 0 0 0 0,0 1 0 0 0,0-1 0 0 0,0 0 0 0 0,0 1 0 0 0,0-1 0 0 0,0 0 0 0 0,0 1 0 0 0,0-1 0 0 0,0 1 0 0 0,0-1 0 0 0,0 0 0 0 0,0 1 0 0 0,0-1 0 0 0,0 0 0 0 0,0 1 0 0 0,0-1 0 0 0,0 1 0 0 0,-2 7 0 0 0,-6 16 0 0 0,-3 0 0 0 0,2-6 0 0 0,4-10 0 0 0,5-8-4 0 0,0 1 0 0 0,-1-1 1 0 0,1 0-1 0 0,0 1 0 0 0,0-1 0 0 0,0 0 0 0 0,-1 1 1 0 0,1-1-1 0 0,0 1 0 0 0,-1-1 0 0 0,1 0 0 0 0,0 0 0 0 0,-1 1 1 0 0,1-1-1 0 0,0 0 0 0 0,-1 1 0 0 0,1-1 0 0 0,0 0 0 0 0,-1 0 1 0 0,1 0-1 0 0,-1 0 0 0 0,1 1 0 0 0,-1-1 0 0 0,-1-2-305 0 0,1 1-166 0 0,0 0-33 0 0,-2-4 109 0 0,1 0 0 0 0,0 0 0 0 0,0 0 0 0 0,0 0 0 0 0,-1-11 0 0 0,-1-13-7884 0 0,2 14 2672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64 13823 0 0,'0'0'315'0'0,"0"0"45"0"0,5-13 465 0 0,12-27 4075 0 0,-17 40-4806 0 0,0 0 0 0 0,1-1 0 0 0,-1 1 0 0 0,0 0 0 0 0,0 0 0 0 0,0-1 0 0 0,0 1 0 0 0,0 0 0 0 0,0-1 0 0 0,0 1 0 0 0,0 0 0 0 0,0-1 0 0 0,0 1-1 0 0,0 0 1 0 0,0-1 0 0 0,0 1 0 0 0,0 0 0 0 0,0 0 0 0 0,0-1 0 0 0,0 1 0 0 0,0 0 0 0 0,0-1 0 0 0,0 1 0 0 0,0 0 0 0 0,0 0 0 0 0,0-1 0 0 0,-1 1 0 0 0,1 0 0 0 0,0-1 0 0 0,0 1 0 0 0,0 0 0 0 0,-1 0 0 0 0,-9-1 382 0 0,-12 8-685 0 0,0 5 489 0 0,0 2-1 0 0,1 0 0 0 0,1 1 1 0 0,-34 33-1 0 0,-25 18 300 0 0,13-9-712 0 0,65-57-563 0 0,1 0-258 0 0,3 0 518 0 0,0-1 0 0 0,-1 0-1 0 0,1 0 1 0 0,0 0 0 0 0,-1 0-1 0 0,1 0 1 0 0,-1 0 0 0 0,1-1-1 0 0,2-1 1 0 0,5-4-1087 0 0,11-5-513 0 0,0-1-11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13823 0 0,'0'0'315'0'0,"0"0"45"0"0,0 0 21 0 0,0 0-49 0 0,0 0-81 0 0,0 0 481 0 0,0 0 237 0 0,0 0 45 0 0,0 0-61 0 0,0 0-288 0 0,0 0-121 0 0,0 0-28 0 0,0 0-4 0 0,0 0 0 0 0,0 0 0 0 0,0 0 0 0 0,0 0 0 0 0,0 0 0 0 0,0 0 0 0 0,0 2 0 0 0,1 0-440 0 0,-1-1-54 0 0,1 1 0 0 0,-1-1 0 0 0,0 0 0 0 0,0 0 0 0 0,1 0 1 0 0,-1 0-1 0 0,0 0 0 0 0,0 1 0 0 0,0-1 0 0 0,-1 0 0 0 0,1 0 0 0 0,0 0 1 0 0,0 0-1 0 0,0 1 0 0 0,-1-1 0 0 0,1 0 0 0 0,-1 0 0 0 0,1 0 0 0 0,-1 0 1 0 0,1 0-1 0 0,-1 0 0 0 0,0 0 0 0 0,1 0 0 0 0,-1 0 0 0 0,0 0 1 0 0,0-1-1 0 0,0 1 0 0 0,1 0 0 0 0,-3 0 0 0 0,-56 38-18 0 0,-63 48 0 0 0,47-27-133 0 0,74-59-563 0 0,1-1-258 0 0,0 0-56 0 0,0 0-149 0 0,14-4-2558 0 0,8-11 1681 0 0,-1-1-11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13823 0 0,'0'0'315'0'0,"0"0"45"0"0,0 0 21 0 0,1-1-49 0 0,3-2-81 0 0,-3 2 481 0 0,-1 1 237 0 0,0 0 45 0 0,0 0-61 0 0,0 0-288 0 0,0 0-121 0 0,0 0-28 0 0,0 0-4 0 0,0 0 0 0 0,-4 17 879 0 0,2-5-734 0 0,-74 205 2866 0 0,60-177-3468 0 0,3 0 0 0 0,-11 51 0 0 0,24-90-55 0 0,-3 14 5 0 0,1 0 1 0 0,-1 20-1 0 0,3-31-10 0 0,0 0-1 0 0,1-1 1 0 0,-1 1 0 0 0,1 0-1 0 0,-1 0 1 0 0,1 0 0 0 0,0-1-1 0 0,1 1 1 0 0,-1 0 0 0 0,0-1-1 0 0,1 1 1 0 0,0-1 0 0 0,0 0-1 0 0,4 6 1 0 0,-5-9-74 0 0,0 1 0 0 0,0 0 0 0 0,0 0 0 0 0,0 0 0 0 0,0-1 0 0 0,1 1 0 0 0,-1-1 0 0 0,0 1 0 0 0,0-1 0 0 0,1 1 0 0 0,-1-1 0 0 0,0 0 0 0 0,1 1 0 0 0,-1-1 0 0 0,0 0 0 0 0,1 0 0 0 0,-1 0 0 0 0,1 0 0 0 0,-1 0 0 0 0,0-1 0 0 0,1 1 0 0 0,-1 0 0 0 0,0 0 0 0 0,0-1 0 0 0,1 1 0 0 0,-1-1 0 0 0,0 0 0 0 0,0 1 0 0 0,1-1 0 0 0,-1 0 0 0 0,0 1 0 0 0,1-2 0 0 0,6-4-571 0 0,-1 1 0 0 0,0-1 1 0 0,9-9-1 0 0,-16 14 620 0 0,23-25-2967 0 0,-12 10 1462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13823 0 0,'0'0'315'0'0,"-7"6"426"0"0,5-5-518 0 0,-7 12 10 0 0,9-12-152 0 0,0 0-1 0 0,-1 0 0 0 0,1 0 0 0 0,0 0 1 0 0,0 0-1 0 0,-1-1 0 0 0,1 1 1 0 0,0 0-1 0 0,0 0 0 0 0,0 0 1 0 0,0 0-1 0 0,0 0 0 0 0,0 0 0 0 0,1 0 1 0 0,-1 0-1 0 0,0 0 0 0 0,0-1 1 0 0,1 1-1 0 0,-1 0 0 0 0,0 0 1 0 0,1 0-1 0 0,-1 0 0 0 0,1-1 0 0 0,-1 1 1 0 0,1 0-1 0 0,-1 0 0 0 0,1-1 1 0 0,0 1-1 0 0,-1 0 0 0 0,1-1 1 0 0,0 1-1 0 0,-1-1 0 0 0,1 1 0 0 0,0-1 1 0 0,0 1-1 0 0,0-1 0 0 0,-1 0 1 0 0,1 1-1 0 0,2-1 0 0 0,2 2 541 0 0,0 0 0 0 0,0 0-1 0 0,0-1 1 0 0,0 0 0 0 0,8 1-1 0 0,6-2-251 0 0,0 0 0 0 0,0 0 0 0 0,37-8 0 0 0,54-18-1626 0 0,-79 17-7 0 0,-17 5-3977 0 0,-1-1-1641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16 10135 0 0,'0'0'231'0'0,"0"0"29"0"0,0 0 19 0 0,0 0 37 0 0,0 0 125 0 0,0 0 58 0 0,0 0 11 0 0,0 0 2 0 0,0 0 0 0 0,0 0 0 0 0,0 0 0 0 0,0 0-69 0 0,-2-1-294 0 0,-3-4-61 0 0,4 4 283 0 0,1 1 117 0 0,0 0 21 0 0,0 0-66 0 0,-2 0-294 0 0,-11-4 611 0 0,-3 1 544 0 0,2 1-1304 0 0,-26 7 1440 0 0,39-5-997 0 0,-13 10 1162 0 0,-7 10-997 0 0,-2 7-437 0 0,1 2-1 0 0,1 0 1 0 0,2 1 0 0 0,1 1-1 0 0,-26 63 1 0 0,22-36 170 0 0,2 1 1 0 0,-17 94-1 0 0,30-117-341 0 0,2 0 0 0 0,-1 42 0 0 0,6-64 0 0 0,0 0 0 0 0,1 1 0 0 0,1-1 0 0 0,0 0 0 0 0,1 1 0 0 0,0-1 0 0 0,1-1 0 0 0,8 19 0 0 0,-10-28-148 0 0,1 0-1 0 0,-1 0 1 0 0,1 0-1 0 0,0 0 1 0 0,-1-1-1 0 0,1 1 0 0 0,1-1 1 0 0,-1 0-1 0 0,1 0 1 0 0,-1 0-1 0 0,1 0 1 0 0,0-1-1 0 0,0 0 1 0 0,0 1-1 0 0,0-1 1 0 0,0-1-1 0 0,0 1 1 0 0,1-1-1 0 0,-1 1 1 0 0,1-1-1 0 0,-1 0 1 0 0,1-1-1 0 0,-1 1 1 0 0,1-1-1 0 0,-1 0 1 0 0,1 0-1 0 0,4-1 1 0 0,15-2-7702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 15663 0 0,'20'-10'356'0'0,"-16"8"50"0"0,2 1-68 0 0,-4 1-291 0 0,0-1 1 0 0,0 1 0 0 0,-1 0 0 0 0,1 0-1 0 0,0 0 1 0 0,-1 0 0 0 0,1 1 0 0 0,0-1-1 0 0,0 0 1 0 0,-1 1 0 0 0,1-1-1 0 0,2 2 1 0 0,1 0 87 0 0,-1 0 0 0 0,1 0 0 0 0,0 1 0 0 0,-1-1 0 0 0,0 1 0 0 0,1 0 0 0 0,-1 0 0 0 0,0 1 0 0 0,-1-1 0 0 0,1 1-1 0 0,0 0 1 0 0,-1 0 0 0 0,0 0 0 0 0,4 7 0 0 0,0 1 275 0 0,-1 0-1 0 0,0 1 1 0 0,-1-1 0 0 0,6 20-1 0 0,-4-2-405 0 0,-2 0 0 0 0,-1 1 0 0 0,1 48 0 0 0,-6-55 233 0 0,0-1 0 0 0,-2 1 0 0 0,0-1 1 0 0,-2 0-1 0 0,0 0 0 0 0,-2-1 0 0 0,-10 26 0 0 0,-3-3-187 0 0,-2 0 1 0 0,-37 56-1 0 0,43-75-102 0 0,11-16-59 0 0,-1 0 0 0 0,0 0 0 0 0,-1-1 0 0 0,0 0 0 0 0,-1 0 0 0 0,-11 11 0 0 0,18-19-842 0 0,1-1-1286 0 0,0 0-4924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15663 0 0,'0'0'356'0'0,"0"0"50"0"0,2-8 404 0 0,-1 3-679 0 0,0 1 0 0 0,1-1 0 0 0,-1 1 0 0 0,1-1 0 0 0,4-5 0 0 0,-5 8 25 0 0,0 1 1 0 0,1-1 0 0 0,-1 1 0 0 0,1 0 0 0 0,-1 0 0 0 0,1 0-1 0 0,0 0 1 0 0,0 0 0 0 0,-1 0 0 0 0,4 0 0 0 0,-3-1-64 0 0,5 0 149 0 0,0-1 0 0 0,-1 1-1 0 0,1 1 1 0 0,0-1 0 0 0,0 1 0 0 0,0 0-1 0 0,0 1 1 0 0,0 0 0 0 0,11 1 0 0 0,8 2 1272 0 0,31 8 1 0 0,-32-6-1234 0 0,-4 0-281 0 0,-20-4 23 0 0,0-1 0 0 0,1 1 0 0 0,-1 0 0 0 0,0-1 1 0 0,1 1-1 0 0,-1 0 0 0 0,0 0 0 0 0,0 0 0 0 0,0 0 0 0 0,2 1 0 0 0,-1 6 482 0 0,-2-7-333 0 0,0 1-134 0 0,0-1 0 0 0,0 0 0 0 0,0 0 0 0 0,-1 0 0 0 0,1 0 0 0 0,0 0 1 0 0,-1 1-1 0 0,1-1 0 0 0,0 0 0 0 0,-1 0 0 0 0,1 0 0 0 0,-1 0 0 0 0,0 0 0 0 0,1 0 0 0 0,-3 1 0 0 0,-12 15 446 0 0,12-14-460 0 0,-9 7 212 0 0,0 0-1 0 0,-1 0 0 0 0,-15 8 1 0 0,16-11-15 0 0,0 1 0 0 0,0 1 1 0 0,1 0-1 0 0,-13 13 0 0 0,18-14-221 0 0,4 0 0 0 0,2-6 0 0 0,1 0 0 0 0,-1-1 0 0 0,1 1 0 0 0,0 0 0 0 0,0 0 0 0 0,0-1 0 0 0,0 1 0 0 0,0 0 0 0 0,0-1 0 0 0,0 1 0 0 0,1-1 0 0 0,-1 0 0 0 0,1 1 0 0 0,-1-1 0 0 0,1 0 0 0 0,-1 0 0 0 0,1 0 0 0 0,2 1 0 0 0,3 2 0 0 0,-1-1 0 0 0,1 0 0 0 0,11 3 0 0 0,5-1-1181 0 0,1-1-1 0 0,0-1 1 0 0,45 0 0 0 0,-67-3-343 0 0,-2 0-11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10135 0 0,'0'0'231'0'0,"0"0"29"0"0,0 0 19 0 0,-1 0-41 0 0,-3 2-44 0 0,0-1 6370 0 0,6 0-2651 0 0,12 0-1619 0 0,19-1-2883 0 0,92 0 2637 0 0,-28-2-2048 0 0,28-1 0 0 0,-125 3-17 0 0,0 0 0 0 0,0 0 0 0 0,1 0 0 0 0,-1 0 0 0 0,0 0 0 0 0,0 0 0 0 0,1 0 0 0 0,-1 0 0 0 0,0 0 0 0 0,1 0 0 0 0,-1 0 0 0 0,0 0 0 0 0,0-1 0 0 0,1 1 0 0 0,-1 0 0 0 0,0 0 0 0 0,0 0 0 0 0,1 0 0 0 0,-1-1 0 0 0,0 1 0 0 0,0 0-1 0 0,0 0 1 0 0,1 0 0 0 0,-1-1 0 0 0,0 1 0 0 0,0 0 0 0 0,0 0 0 0 0,0-1 0 0 0,0 1 0 0 0,0 0 0 0 0,1 0 0 0 0,-1-1 0 0 0,0 1 0 0 0,0 0 0 0 0,0 0 0 0 0,0-1 0 0 0,0 1 0 0 0,0 0 0 0 0,0 0 0 0 0,0-1 0 0 0,0 1 0 0 0,0 0 0 0 0,0-1 0 0 0,0 1 0 0 0,0 0 0 0 0,-1-1 0 0 0,-2-5-3341 0 0,0-1-4492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 11975 0 0,'0'0'547'0'0,"0"0"-11"0"0,-1-1-112 0 0,0 0 160 0 0,0 1 0 0 0,1-1 1 0 0,-1 1-1 0 0,0-1 0 0 0,0 1 1 0 0,1-1-1 0 0,-1 1 0 0 0,0 0 1 0 0,0-1-1 0 0,0 1 0 0 0,0 0 0 0 0,1 0 1 0 0,-1 0-1 0 0,0 0 0 0 0,0 0 1 0 0,-1 0-1 0 0,-16 78 725 0 0,2-9-466 0 0,1-15-843 0 0,11-39 0 0 0,0 0 0 0 0,-4 27 0 0 0,5-19 35 0 0,1-5-153 0 0,1 22 0 0 0,1-38-933 0 0,0-2-385 0 0,4-2-78 0 0,17-10-20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0,1-1-250 0 0,25 0 2880 0 0,-24 1-2774 0 0,0 1 0 0 0,0-1 1 0 0,0 1-1 0 0,0-1 1 0 0,0 1-1 0 0,0 0 0 0 0,0 0 1 0 0,0 0-1 0 0,0 0 0 0 0,-1 0 1 0 0,1 0-1 0 0,0 0 1 0 0,-1 1-1 0 0,1-1 0 0 0,-1 0 1 0 0,1 1-1 0 0,-1-1 0 0 0,2 3 1 0 0,5 9 15 0 0,0 0 0 0 0,-1 1 1 0 0,0-1-1 0 0,6 20 0 0 0,16 62 1068 0 0,-23-75-1264 0 0,45 153-60 0 0,-26-114 72 0 0,-25-58 299 0 0,0-1 117 0 0,0 0 21 0 0,0 0-134 0 0,0 0-577 0 0,-1 3-433 0 0,-6 5-112 0 0,5-6 588 0 0,-4 2 143 0 0,0-2-56 0 0,5-2-76 0 0,0-1 0 0 0,0 0 0 0 0,0 0 0 0 0,0 1 0 0 0,0-1 0 0 0,0 0 0 0 0,1 0 0 0 0,-1 0 0 0 0,0 0 0 0 0,1 0 0 0 0,-1 0 0 0 0,1 0 0 0 0,-1-1 0 0 0,-7-23-9504 0 0,4 13 3920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15663 0 0,'0'0'356'0'0,"0"0"50"0"0,0 0 20 0 0,0 0-42 0 0,0 0-112 0 0,0 0 463 0 0,0 0 234 0 0,0 0 45 0 0,0 0-61 0 0,-1 2-288 0 0,0 4-338 0 0,-1 0 1 0 0,0 0-1 0 0,0 0 0 0 0,0 0 0 0 0,-1-1 1 0 0,0 1-1 0 0,-5 6 0 0 0,-27 37 762 0 0,-51 43-378 0 0,7-8 627 0 0,43-46-1318 0 0,25-27-21 0 0,0 0 0 0 0,1 1 0 0 0,-10 14 0 0 0,15-17 25 0 0,4-7-42 0 0,0 1 1 0 0,-1-1 0 0 0,1 0-1 0 0,-1 1 1 0 0,1-1 0 0 0,-1 0 0 0 0,0 0-1 0 0,0 0 1 0 0,0-1 0 0 0,0 1-1 0 0,-1 0 1 0 0,-2 1 0 0 0,4-2-912 0 0,-3 1 1662 0 0,3-1-3974 0 0,-1-1-3933 0 0,2 0-94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151 101 15663 0 0,'0'0'356'0'0,"1"-2"50"0"0,3-6-197 0 0,0 0 0 0 0,1 1 1 0 0,7-10-1 0 0,7-9 1740 0 0,-9 14 679 0 0,0-4-1564 0 0,-8 11-184 0 0,-4 12 724 0 0,-6 14 624 0 0,-24 58-2228 0 0,-106 195 2048 0 0,131-260-2048 0 0,1 1 0 0 0,1 0 0 0 0,0 0 0 0 0,1 0 0 0 0,0 0 0 0 0,-1 18 0 0 0,4-28 0 0 0,1 0 0 0 0,0-1 0 0 0,0 1 0 0 0,0 0 0 0 0,0-1 0 0 0,1 1 0 0 0,0 0 0 0 0,0-1 0 0 0,0 1 0 0 0,0 0 0 0 0,1-1 0 0 0,0 0 0 0 0,0 1 0 0 0,0-1 0 0 0,0 0 0 0 0,1 0 0 0 0,0 0 0 0 0,0 0 0 0 0,0-1 0 0 0,0 1 0 0 0,0-1 0 0 0,1 0 0 0 0,-1 0 0 0 0,7 4 0 0 0,-7-5 2 0 0,0-1 0 0 0,0 0 0 0 0,0 1 0 0 0,1-1 0 0 0,-1-1 0 0 0,0 1 0 0 0,1 0 0 0 0,-1-1 0 0 0,1 0 0 0 0,-1 1 0 0 0,1-1-1 0 0,-1-1 1 0 0,0 1 0 0 0,1 0 0 0 0,-1-1 0 0 0,5-1 0 0 0,5-2-47 0 0,1-1 0 0 0,19-10 1 0 0,-28 13 12 0 0,11-5-857 0 0,-11 5 232 0 0,1 0-1 0 0,-1 0 1 0 0,0-1-1 0 0,0 0 1 0 0,0 0 0 0 0,-1 0-1 0 0,1 0 1 0 0,-1-1 0 0 0,1 0-1 0 0,5-6 1 0 0,-6 2-7194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10 323 6447 0 0,'0'0'142'0'0,"0"0"22"0"0,3-8 170 0 0,27-89 4610 0 0,-23 77-3408 0 0,2 0-1 0 0,11-18 0 0 0,-10 20 200 0 0,0-1 1 0 0,6-20-1 0 0,-14 34-1560 0 0,-1 1 0 0 0,1 0 0 0 0,-1-1-1 0 0,-1 1 1 0 0,1-1 0 0 0,0 0 0 0 0,-1 1 0 0 0,0-1-1 0 0,-1-6 1 0 0,1 10 196 0 0,-3-7 1218 0 0,-2 5-1573 0 0,-3 3 56 0 0,6 1 8 0 0,0 0 0 0 0,-1 1 1 0 0,1-1-1 0 0,0 0 0 0 0,1 1 0 0 0,-1-1 0 0 0,0 1 0 0 0,0 0 0 0 0,1 0 1 0 0,-1-1-1 0 0,1 1 0 0 0,-3 4 0 0 0,-13 27 854 0 0,12-18-934 0 0,0 1 0 0 0,1 0 0 0 0,1 0 0 0 0,1 0 0 0 0,-1 22 0 0 0,-2 11 0 0 0,-2 10 0 0 0,-10 59 0 0 0,13-100 0 0 0,1-1 0 0 0,1 1 0 0 0,0 0 0 0 0,2 0 0 0 0,2 28 0 0 0,-3-44 0 0 0,1-1 0 0 0,0 0 0 0 0,0 0 0 0 0,0-1 0 0 0,0 1 0 0 0,0 0 0 0 0,0 0 0 0 0,0 0 0 0 0,0-1 0 0 0,0 1 0 0 0,0 0 0 0 0,1 0 0 0 0,-1 0 0 0 0,0-1 0 0 0,1 1 0 0 0,-1 0 0 0 0,0 0 0 0 0,1-1 0 0 0,-1 1 0 0 0,1 0 0 0 0,6 6 0 0 0,-6-6-62 0 0,1-1 0 0 0,0 1 1 0 0,0-1-1 0 0,-1 0 0 0 0,1 0 0 0 0,0 0 0 0 0,0 0 0 0 0,-1 0 1 0 0,1 0-1 0 0,0 0 0 0 0,0-1 0 0 0,-1 1 0 0 0,1-1 1 0 0,0 1-1 0 0,-1-1 0 0 0,1 1 0 0 0,0-1 0 0 0,1-1 0 0 0,3-2-351 0 0,0 0-1 0 0,0 0 0 0 0,6-6 1 0 0,14-14-2230 0 0,-11 7-3107 0 0,-3 0-1332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0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15663 0 0,'0'0'356'0'0,"0"0"50"0"0,0 0 20 0 0,-2 0-42 0 0,-15-3-28 0 0,15 2 3143 0 0,5 0-1428 0 0,12-3-828 0 0,22 1-688 0 0,150 27 1330 0 0,-72-6-1114 0 0,-94-16-1040 0 0,-20-2-1135 0 0,-1 0-511 0 0,2-2-108 0 0,4-10-22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27 103 15663 0 0,'-20'-24'356'0'0,"16"19"50"0"0,4 5 20 0 0,0 0-42 0 0,0 0-180 0 0,0 0 176 0 0,-2-11 1183 0 0,2 7 4677 0 0,1 3-6084 0 0,1-1 0 0 0,-1 1 0 0 0,1 0 0 0 0,0 1-1 0 0,-1-1 1 0 0,1 0 0 0 0,0 0 0 0 0,-1 1 0 0 0,1-1 0 0 0,0 1 0 0 0,0-1 0 0 0,0 1 0 0 0,1 0 0 0 0,32-3-499 0 0,-26 3 568 0 0,83-1 1298 0 0,-48 1-1070 0 0,-18 1-453 0 0,-9-1 0 0 0,1 0 0 0 0,27-4 0 0 0,-37 2 0 0 0,-1-1 0 0 0,0 0 0 0 0,0-2 0 0 0,-1 0 0 0 0,-1-1 0 0 0,4-4-3407 0 0,-7 9-1348 0 0,3-5-4475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11975 0 0,'0'0'267'0'0,"0"0"42"0"0,0 0 17 0 0,0 0-28 0 0,1-1-196 0 0,2-3 47 0 0,-2 3 571 0 0,-1 1 249 0 0,0 0 45 0 0,0 0-61 0 0,0 0-288 0 0,10-2 896 0 0,-9 2-1432 0 0,0-1 0 0 0,0 1 0 0 0,0 0 0 0 0,0-1 0 0 0,0 1 0 0 0,0 0 0 0 0,1 0-1 0 0,-1 0 1 0 0,0 0 0 0 0,0 0 0 0 0,2 1 0 0 0,13 3 895 0 0,-14-3-512 0 0,7 7 444 0 0,-4-2-883 0 0,0-1 1 0 0,0 1-1 0 0,-1 1 0 0 0,1-1 0 0 0,-2 1 1 0 0,1 0-1 0 0,-1-1 0 0 0,0 2 0 0 0,3 9 1 0 0,0 6 463 0 0,5 40-1 0 0,1 7-122 0 0,0-12 179 0 0,-8-34-108 0 0,2 0 0 0 0,11 33 0 0 0,-15-52-485 0 0,-1-1 0 0 0,1-1 0 0 0,-1 0 0 0 0,-1 1 0 0 0,1-1 0 0 0,0 0 0 0 0,-1 1 0 0 0,0 4 0 0 0,0 0 0 0 0,-3 0 0 0 0,-1-2 0 0 0,2-4-41 0 0,1 0 1 0 0,0-1-1 0 0,-1 1 0 0 0,1-1 1 0 0,-1 1-1 0 0,0-1 0 0 0,1 0 0 0 0,-1 0 1 0 0,0 0-1 0 0,0 0 0 0 0,1 0 1 0 0,-1 0-1 0 0,0 0 0 0 0,0 0 0 0 0,0-1 1 0 0,0 1-1 0 0,0-1 0 0 0,-3 1 1 0 0,0-1-166 0 0,1 0 1 0 0,-1-1 0 0 0,0 1-1 0 0,1-1 1 0 0,-7-1 0 0 0,4 0 10 0 0,5 2-461 0 0,0-1 1 0 0,0 0-1 0 0,0 0 0 0 0,0 1 0 0 0,0-1 0 0 0,0 0 1 0 0,-3-2-1 0 0,-1-2-4063 0 0,6 5 4586 0 0,-7-6-6505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13823 0 0,'0'0'630'0'0,"0"0"-13"0"0,0 0-252 0 0,0 0 391 0 0,0 0 216 0 0,0 0 42 0 0,0 0-61 0 0,0 0-288 0 0,0 0-121 0 0,0 0-28 0 0,0 0-4 0 0,0 0 0 0 0,0 0 0 0 0,0 0 0 0 0,0 0-68 0 0,-1 0-289 0 0,-6 6 151 0 0,0-1 0 0 0,1 1 0 0 0,-1 0 0 0 0,-9 13 1 0 0,-5 4 227 0 0,-1-1-534 0 0,10-8 0 0 0,-26 20 0 0 0,28-26 0 0 0,1 0 0 0 0,0 1 0 0 0,0 0 0 0 0,0 0 0 0 0,1 1 0 0 0,-13 20 0 0 0,21-30-15 0 0,0 0-1 0 0,0 1 1 0 0,-1-1-1 0 0,1 0 1 0 0,0 1 0 0 0,0-1-1 0 0,0 1 1 0 0,-1-1-1 0 0,1 0 1 0 0,0 1 0 0 0,0-1-1 0 0,0 1 1 0 0,0-1-1 0 0,0 1 1 0 0,0-1-1 0 0,0 1 1 0 0,0-1 0 0 0,0 0-1 0 0,0 1 1 0 0,0-1-1 0 0,0 1 1 0 0,0-1 0 0 0,1 1-1 0 0,-1-1 1 0 0,0 0-1 0 0,0 1 1 0 0,0-1-1 0 0,1 1 1 0 0,-1-1 0 0 0,0 0-1 0 0,0 1 1 0 0,1-1-1 0 0,-1 0 1 0 0,0 1-1 0 0,1-1 1 0 0,-1 0 0 0 0,0 0-1 0 0,1 1 1 0 0,-1-1-1 0 0,0 0 1 0 0,1 0 0 0 0,-1 1-1 0 0,1-1 1 0 0,-1 0-1 0 0,1 0 1 0 0,16 3-1189 0 0,-16-3 1085 0 0,30-2-4098 0 0,-20 1 2682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32 15663 0 0,'0'0'356'0'0,"7"-7"476"0"0,11-11-161 0 0,-17 17 49 0 0,3-2 424 0 0,-1 1 209 0 0,-2 3 2859 0 0,-3 13-3988 0 0,0 0-1 0 0,0-1 1 0 0,-1 1-1 0 0,-1-1 0 0 0,-9 21 1 0 0,-4 18 934 0 0,-22 63-1019 0 0,4-15-110 0 0,29-80-30 0 0,1-1 0 0 0,2 1 1 0 0,-3 24-1 0 0,6-40 1 0 0,0-1 0 0 0,1 1 0 0 0,-1-1 0 0 0,1 1 0 0 0,-1-1 0 0 0,1 0 0 0 0,2 7 0 0 0,-3-10 0 0 0,0 1 0 0 0,0 0 0 0 0,1 0 0 0 0,-1-1 0 0 0,0 1 0 0 0,0 0 0 0 0,0-1 0 0 0,1 1 0 0 0,-1 0 0 0 0,0-1 0 0 0,1 1 0 0 0,-1-1 0 0 0,1 1 0 0 0,-1 0 0 0 0,0-1 0 0 0,1 1 0 0 0,-1-1 0 0 0,1 1 0 0 0,-1-1 0 0 0,2 1 0 0 0,0 0 0 0 0,9 7 14 0 0,-6-9-33 0 0,-4 1-40 0 0,3-1-115 0 0,-1 1 0 0 0,0-1 0 0 0,0 0 0 0 0,0 0 1 0 0,0 0-1 0 0,0 0 0 0 0,0 0 0 0 0,-1-1 0 0 0,1 1 0 0 0,0-1 0 0 0,-1 0 0 0 0,1 0 0 0 0,-1 0 0 0 0,1 0 1 0 0,-1 0-1 0 0,0-1 0 0 0,0 1 0 0 0,0-1 0 0 0,0 1 0 0 0,3-6 0 0 0,-2 2-591 0 0,0 1 0 0 0,0-1 0 0 0,-1 0-1 0 0,0 1 1 0 0,0-1 0 0 0,0 0 0 0 0,0 0 0 0 0,-1-1-1 0 0,1-10 1 0 0,-2 9-194 0 0,-1 0 0 0 0,0 1 0 0 0,0-1 0 0 0,0 0 0 0 0,-1 1 0 0 0,0 0 0 0 0,-1-1 0 0 0,0 1-1 0 0,0 0 1 0 0,-6-9 0 0 0,7 11 523 0 0,-1 1 0 0 0,0 0-1 0 0,-1 1 1 0 0,1-1 0 0 0,0 1 0 0 0,-1-1-1 0 0,-6-3 1 0 0,7 5 486 0 0,0 0 0 0 0,0 0 0 0 0,-1 0 0 0 0,1 1-1 0 0,-1 0 1 0 0,1-1 0 0 0,-1 1 0 0 0,0 1 0 0 0,1-1 0 0 0,-7 0-1 0 0,4 1 735 0 0,-1 0 0 0 0,1 0 0 0 0,0 0 0 0 0,0 1 0 0 0,0 0 0 0 0,0 1 0 0 0,0-1 0 0 0,0 1 0 0 0,0 0 0 0 0,1 0-1 0 0,-1 1 1 0 0,0 0 0 0 0,1 0 0 0 0,0 0 0 0 0,0 1 0 0 0,-8 6 0 0 0,12-9 273 0 0,1-1-29 0 0,4 10 599 0 0,-3-8-1520 0 0,0 0 0 0 0,0-1 1 0 0,0 0-1 0 0,0 1 0 0 0,0-1 1 0 0,1 0-1 0 0,-1 1 0 0 0,0-1 0 0 0,1 0 1 0 0,-1 0-1 0 0,1 0 0 0 0,-1 0 1 0 0,1 0-1 0 0,0-1 0 0 0,-1 1 0 0 0,1 0 1 0 0,0-1-1 0 0,-1 1 0 0 0,1-1 1 0 0,0 0-1 0 0,3 1 0 0 0,4 0 191 0 0,0-1 1 0 0,0 0-1 0 0,8-1 0 0 0,-5 0-385 0 0,-1 0 0 0 0,1-1 0 0 0,-1 0 0 0 0,0-1 0 0 0,0 0 0 0 0,0-1 0 0 0,0 0 0 0 0,-1-1 0 0 0,18-10-1 0 0,-12 5-5337 0 0,-1 1-1891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0 15663 0 0,'0'0'356'0'0,"0"0"50"0"0,0 0 20 0 0,0 0-42 0 0,0 0-180 0 0,-1 2 176 0 0,-2 5 82 0 0,-1 0 0 0 0,1 0 0 0 0,-2-1 0 0 0,1 1-1 0 0,-8 8 1 0 0,-14 21 835 0 0,-21 50-753 0 0,3 2 0 0 0,-49 143 0 0 0,86-211-544 0 0,1 0 0 0 0,-5 39 0 0 0,10-53 0 0 0,1 1 0 0 0,-1 0 0 0 0,1-1 0 0 0,1 1 0 0 0,-1 0 0 0 0,1-1 0 0 0,0 1 0 0 0,1 0 0 0 0,0-1 0 0 0,0 0 0 0 0,0 1 0 0 0,1-1 0 0 0,3 6 0 0 0,20 25-735 0 0,-4-17-4998 0 0,1-7-1583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17503 0 0,'0'0'399'0'0,"2"0"60"0"0,2 1-290 0 0,0-1 0 0 0,-1 1 0 0 0,1 0 0 0 0,0 0 0 0 0,5 2 1 0 0,-5-1-161 0 0,1-1 1 0 0,0 1-1 0 0,-1-1 1 0 0,7 1-1 0 0,-7-1 261 0 0,0-1 0 0 0,0 2-1 0 0,0-1 1 0 0,0 0 0 0 0,0 1-1 0 0,0 0 1 0 0,-1 0 0 0 0,1 0-1 0 0,0 0 1 0 0,-1 0 0 0 0,6 5-1 0 0,-4-2-139 0 0,0 0 0 0 0,0 0 0 0 0,-1 0 1 0 0,1 0-1 0 0,-1 1 0 0 0,5 7 0 0 0,-6-5-93 0 0,1-1 1 0 0,-2 0-1 0 0,1 1 1 0 0,-1 0-1 0 0,0 0 1 0 0,0 0-1 0 0,-1-1 1 0 0,0 2-1 0 0,0 10 1 0 0,-2-7 75 0 0,0-1 0 0 0,0 1 1 0 0,-1 0-1 0 0,-1-1 0 0 0,-7 22 0 0 0,2-14 22 0 0,-1 0 0 0 0,-1-1-1 0 0,0 0 1 0 0,-1-1 0 0 0,-1 0-1 0 0,-28 31 1 0 0,29-37-138 0 0,-46 44-403 0 0,52-50 209 0 0,0-1-1 0 0,-1 0 0 0 0,0 0 1 0 0,0-1-1 0 0,0 1 0 0 0,0-1 1 0 0,0-1-1 0 0,-1 1 0 0 0,-6 1 1 0 0,11-4-5522 0 0,2 0-1801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 17503 0 0,'-14'-2'1872'0'0,"-1"-2"-1697"0"0,14 4 561 0 0,1 0 237 0 0,0 0 40 0 0,0 0-59 0 0,0 0-289 0 0,0 0-121 0 0,0 0-28 0 0,0 0-72 0 0,24 0 150 0 0,45 6-1 0 0,-59-4-445 0 0,0 0-1 0 0,0 1 1 0 0,0 0-1 0 0,0 0 1 0 0,-1 1 0 0 0,18 11-1 0 0,-25-14-147 0 0,0 0 0 0 0,-1 0 0 0 0,0 0 0 0 0,1 0 0 0 0,-1 0 0 0 0,1 0 0 0 0,-1 1 0 0 0,0-1 0 0 0,0 0 0 0 0,0 1 0 0 0,0-1 0 0 0,0 1 0 0 0,0-1 0 0 0,0 1 0 0 0,0 0 0 0 0,-1-1 0 0 0,1 1 0 0 0,0 3 0 0 0,-1-2 0 0 0,0-1 0 0 0,0 0 0 0 0,0 1 0 0 0,0-1 0 0 0,-1 1 0 0 0,1-1 0 0 0,-1 0 0 0 0,0 0 0 0 0,1 1 0 0 0,-1-1 0 0 0,0 0 0 0 0,-2 3 0 0 0,-3 4 0 0 0,0 0 0 0 0,-1 0 0 0 0,0-1 0 0 0,-1 0 0 0 0,-8 6 0 0 0,-27 24 363 0 0,21-20 58 0 0,1 1 1 0 0,1 0-1 0 0,-28 35 0 0 0,47-52-421 0 0,0-1 0 0 0,0 1 0 0 0,0-1 0 0 0,0 1 0 0 0,1-1 0 0 0,-1 1 0 0 0,0 0 0 0 0,1-1 0 0 0,-1 1 0 0 0,1 0 0 0 0,-1-1 0 0 0,1 1 0 0 0,0 0 0 0 0,0 0 0 0 0,0-1 0 0 0,0 1 0 0 0,0 0 0 0 0,0 0 0 0 0,0 0 0 0 0,1-1 0 0 0,-1 3 0 0 0,7 9 0 0 0,-2-11 0 0 0,-3-2 0 0 0,4 3-43 0 0,0 0 0 0 0,0-1 0 0 0,-1 1 0 0 0,1-2 0 0 0,1 1 0 0 0,-1-1 0 0 0,0 0 0 0 0,0 0-1 0 0,0 0 1 0 0,1-1 0 0 0,7 0 0 0 0,11-2-463 0 0,36-8 0 0 0,-40 6 252 0 0,-19 4 221 0 0,23-5-2162 0 0,0 0-4092 0 0,-2 1-2063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19351 0 0,'0'0'439'0'0,"1"0"62"0"0,8 0-135 0 0,-1-1 1 0 0,1 0-1 0 0,-1 0 0 0 0,0 0 1 0 0,0-1-1 0 0,0 0 0 0 0,0-1 1 0 0,0 0-1 0 0,0 0 0 0 0,9-6 0 0 0,-7 4 3 0 0,1 0 0 0 0,15-6 0 0 0,-8 4-253 0 0,0 1-116 0 0,-10 3 0 0 0,-3 0-267 0 0,-4 2-1125 0 0,-1 1-514 0 0,0 0-115 0 0,0 0-25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15663 0 0,'0'0'719'0'0,"1"1"-20"0"0,12 2 3 0 0,-1 0 1 0 0,1 0 0 0 0,0-2 0 0 0,0 1-1 0 0,0-2 1 0 0,0 1 0 0 0,19-4 0 0 0,-14 1 381 0 0,0-1 1 0 0,22-7-1 0 0,6-7-2729 0 0,-36 12 724 0 0,0 0 0 0 0,14-10-1 0 0,-21 13 740 0 0,20-15-1352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13823 0 0,'0'0'315'0'0,"0"0"45"0"0,0 0 21 0 0,0 0-49 0 0,0 0-81 0 0,0 0 481 0 0,0 0 237 0 0,1-1 45 0 0,13-8 299 0 0,-5 3-516 0 0,0 0-1 0 0,13-7 0 0 0,-9 6 24 0 0,8-4 1432 0 0,-11 6-1964 0 0,-8 4-267 0 0,0 0-1 0 0,0 0 1 0 0,0 0-1 0 0,0 0 1 0 0,0 0-1 0 0,0 0 1 0 0,0 1-1 0 0,0-1 1 0 0,0 1-1 0 0,1-1 1 0 0,-1 1-1 0 0,0 0 1 0 0,0 0-1 0 0,1 0 1 0 0,1 1-1 0 0,24 0-155 0 0,30-3 1 0 0,-10-4-5207 0 0,-43 6 3295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0,2 0-250 0 0,14 2 1283 0 0,-11-2-179 0 0,-1 0 1 0 0,0 1-1 0 0,0 0 1 0 0,7 1-1 0 0,-9-1-1113 0 0,0 0 0 0 0,0 0-1 0 0,0 0 1 0 0,0 0-1 0 0,0 1 1 0 0,0-1 0 0 0,2 2-1 0 0,8 8 110 0 0,0 0 1 0 0,-1 0-1 0 0,0 1 0 0 0,-1 1 1 0 0,0-1-1 0 0,14 28 0 0 0,-12-17 105 0 0,-1 1-1 0 0,-1 0 1 0 0,-2 0 0 0 0,0 1-1 0 0,4 26 1 0 0,-7-23-326 0 0,1 15-11 0 0,15 46-1 0 0,-18-79-1 0 0,0-1 0 0 0,1-2-64 0 0,5-23-1256 0 0,-8 11 821 0 0,-1 1 0 0 0,1-1 1 0 0,-1 0-1 0 0,1 0 0 0 0,-2-8 0 0 0,-3-11-6908 0 0,1 8-305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19351 0 0,'0'0'439'0'0,"0"0"62"0"0,0 0 33 0 0,0 0-65 0 0,0 0-169 0 0,0 0 442 0 0,0 0 229 0 0,0 0 42 0 0,-2 0-59 0 0,-5 4-706 0 0,-1 0-1 0 0,1 1 1 0 0,0 0 0 0 0,0 0 0 0 0,0 0-1 0 0,1 1 1 0 0,-8 10 0 0 0,-9 5 111 0 0,-17 14-354 0 0,-52 47 4 0 0,73-63-35 0 0,0 1 0 0 0,-22 33 0 0 0,38-50-309 0 0,-6 12 72 0 0,6-6-2895 0 0,5-9 2138 0 0,10 0-4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36 15663 0 0,'0'0'356'0'0,"2"-1"50"0"0,41-33 691 0 0,-66 64 3949 0 0,-26 48 1 0 0,7 7-5047 0 0,-25 46 0 0 0,56-111 197 0 0,1 0 1 0 0,-13 43-1 0 0,19-49-56 0 0,1 0 1 0 0,0 0-1 0 0,0 1 0 0 0,2-1 1 0 0,0 24-1 0 0,1-34-104 0 0,0 0 0 0 0,1 0 0 0 0,-1 0 0 0 0,1 0 0 0 0,0 0 0 0 0,1 0 0 0 0,-1 0 0 0 0,1 0 0 0 0,-1-1 0 0 0,1 1 0 0 0,0-1 0 0 0,0 1 0 0 0,1-1 0 0 0,-1 0 0 0 0,1 0 0 0 0,0 0 0 0 0,3 4 0 0 0,-1-4-44 0 0,-1 0-1 0 0,0-1 0 0 0,1 1 1 0 0,0-1-1 0 0,-1 0 0 0 0,1 0 1 0 0,0 0-1 0 0,0-1 1 0 0,0 0-1 0 0,0 0 0 0 0,0 0 1 0 0,0 0-1 0 0,1-1 0 0 0,-1 0 1 0 0,7 0-1 0 0,-7-1-155 0 0,1 0-1 0 0,-1 1 1 0 0,1-2 0 0 0,-1 1-1 0 0,0-1 1 0 0,0 1 0 0 0,1-1-1 0 0,-1-1 1 0 0,-1 1 0 0 0,1-1 0 0 0,0 0-1 0 0,0 0 1 0 0,6-6 0 0 0,-8 6-139 0 0,0 0 1 0 0,-1 0 0 0 0,1 0-1 0 0,0-1 1 0 0,-1 1 0 0 0,0-1-1 0 0,0 0 1 0 0,2-3-1 0 0,-3 3-367 0 0,0 0 0 0 0,0 0-1 0 0,0 0 1 0 0,0 1 0 0 0,0-1 0 0 0,-1 0-1 0 0,0 0 1 0 0,0 0 0 0 0,0-6-1 0 0,-3-17-1374 0 0,2-1-4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1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0,3 1-136 0 0,9 5 454 0 0,0-2 1 0 0,1 1-1 0 0,0-2 0 0 0,0 0 1 0 0,1 0-1 0 0,16 0 0 0 0,8 0 1732 0 0,39-4-1 0 0,-57 0-3424 0 0,28-4 1 0 0,-41 3 59 0 0,1 0 1 0 0,0 0-1 0 0,-1 0 0 0 0,0-1 1 0 0,1 0-1 0 0,9-7 1 0 0,-4 2-8337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3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107 115 10135 0 0,'0'0'231'0'0,"0"0"29"0"0,5-6 257 0 0,4-14-417 0 0,-1 8 1163 0 0,1 3 824 0 0,-1-1 1 0 0,0 0-1 0 0,9-17 0 0 0,-16 26-1575 0 0,5-6 371 0 0,2-4 2489 0 0,-7 10-2984 0 0,-1 1 100 0 0,0 0 21 0 0,0 0-66 0 0,-13 18-278 0 0,12-16-165 0 0,0 1 0 0 0,1 0 0 0 0,-1 0 0 0 0,1 0 0 0 0,-1-1 0 0 0,1 5 0 0 0,0-4 0 0 0,-1 0 0 0 0,1 0 0 0 0,-1 0 0 0 0,1 0 0 0 0,-1 0 0 0 0,-2 5 0 0 0,-17 36 0 0 0,-23 46 0 0 0,38-81 0 0 0,1 1 0 0 0,0 0 0 0 0,-3 14 0 0 0,-7 16 0 0 0,13-36 0 0 0,-1 0 0 0 0,0 0 0 0 0,1 0 0 0 0,0 0 0 0 0,0 0 0 0 0,0 0 0 0 0,1 1 0 0 0,-1-1 0 0 0,1 0 0 0 0,0 5 0 0 0,1-9 0 0 0,-1 1 0 0 0,0-1 0 0 0,0 0 0 0 0,0 1 0 0 0,0-1 0 0 0,0 1 0 0 0,0-1 0 0 0,0 1 0 0 0,0-1 0 0 0,0 1 0 0 0,0-1 0 0 0,0 1 0 0 0,0-1 0 0 0,0 1 0 0 0,0-1 0 0 0,0 0 0 0 0,0 1 0 0 0,0-1 0 0 0,-1 1 0 0 0,1-1 0 0 0,0 1 0 0 0,0-1 0 0 0,-1 0 0 0 0,1 1 0 0 0,0-1 0 0 0,0 0 0 0 0,-1 1 0 0 0,1-1 0 0 0,-1 0 0 0 0,1 1 0 0 0,0-1 0 0 0,-1 0 0 0 0,0 1 0 0 0,0-1 0 0 0,-5 8 0 0 0,0-3 0 0 0,1-2-56 0 0,4-2-14 0 0,0-1 0 0 0,1 0 0 0 0,-1 1-1 0 0,0-1 1 0 0,1 1 0 0 0,-1-1 0 0 0,0 1 0 0 0,1 0 0 0 0,-1-1 0 0 0,1 1 0 0 0,-1-1 0 0 0,1 1-1 0 0,-1 0 1 0 0,1 0 0 0 0,0-1 0 0 0,-1 1 0 0 0,1 0 0 0 0,0 0 0 0 0,-1 0 0 0 0,-3 11-63 0 0,-4 9 1660 0 0,2-2-3439 0 0,3-14 1756 0 0,3-3-569 0 0,0-22-7640 0 0,-2 9 1283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3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15663 0 0,'0'0'356'0'0,"0"0"50"0"0,2-9 404 0 0,-2 8-798 0 0,1 0 0 0 0,-1 0 0 0 0,0-1 0 0 0,0 1-1 0 0,0 0 1 0 0,0 0 0 0 0,0 0 0 0 0,-1 0 0 0 0,1-1 0 0 0,0 1 0 0 0,0 0-1 0 0,-1-1 1 0 0,0-3 121 0 0,0 0 328 0 0,1 0 0 0 0,0 0 0 0 0,1 0 0 0 0,-1 1 1 0 0,1-1-1 0 0,0 0 0 0 0,0 0 0 0 0,0 1 0 0 0,1-1 0 0 0,0 1 1 0 0,-1-1-1 0 0,2 1 0 0 0,-1 0 0 0 0,4-6 0 0 0,-1 3-300 0 0,1 0-1 0 0,-1 0 1 0 0,1 1-1 0 0,0 0 1 0 0,0 0-1 0 0,1 0 1 0 0,0 1-1 0 0,0 0 1 0 0,0 0-1 0 0,1 1 1 0 0,-1 0-1 0 0,1 0 1 0 0,0 1-1 0 0,0 0 1 0 0,16-3-1 0 0,-5 1-16 0 0,1 2 0 0 0,24-1 0 0 0,-35 3-119 0 0,1 2 0 0 0,0-1 1 0 0,-1 1-1 0 0,1 1 0 0 0,-1 0 0 0 0,16 5 0 0 0,-21-6-25 0 0,4 1 0 0 0,0 1 0 0 0,0 0 0 0 0,0 0 0 0 0,-1 1 0 0 0,1 0 0 0 0,-1 0 0 0 0,0 1 0 0 0,12 10 0 0 0,-17-12 0 0 0,1-1 0 0 0,-2 1 0 0 0,1 0 0 0 0,0-1 0 0 0,0 1 0 0 0,-1 0 0 0 0,0 0 0 0 0,0 0 0 0 0,0 0 0 0 0,0 0 0 0 0,0 1 0 0 0,1 4 0 0 0,-2-7 0 0 0,0 4 0 0 0,1-1 0 0 0,-1 0 0 0 0,0 0 0 0 0,0 0 0 0 0,0 0 0 0 0,0 0 0 0 0,-1 1 0 0 0,0-1 0 0 0,0 0 0 0 0,0 0 0 0 0,0 0 0 0 0,0 0 0 0 0,-1-1 0 0 0,0 1 0 0 0,0 0 0 0 0,0-1 0 0 0,0 1 0 0 0,-1-1 0 0 0,-2 4 0 0 0,-3 2-11 0 0,0 0-1 0 0,-1 0 1 0 0,1-1-1 0 0,-2 0 1 0 0,-19 12-1 0 0,-57 29-218 0 0,62-37 128 0 0,-15 5-1377 0 0,13-10-4085 0 0,25-7-1944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4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 13823 0 0,'0'0'315'0'0,"0"0"45"0"0,0 0 21 0 0,0 0-49 0 0,-18-6 1620 0 0,13 7-1581 0 0,0 1 0 0 0,0 0 0 0 0,0 1 1 0 0,0-1-1 0 0,0 1 0 0 0,1 0 0 0 0,-1 0 0 0 0,1 0 0 0 0,-1 1 0 0 0,1 0 0 0 0,-6 7 0 0 0,-1 1 946 0 0,1 1 0 0 0,-15 26 0 0 0,-18 42-1317 0 0,27-51 360 0 0,2 0 0 0 0,1 2 0 0 0,-14 49 0 0 0,23-67-306 0 0,1 0 0 0 0,0 0 0 0 0,1 0 0 0 0,0 1 0 0 0,1-1 0 0 0,1 1 0 0 0,3 27 0 0 0,-2-32-40 0 0,1-1-1 0 0,0 0 1 0 0,0 1-1 0 0,1-1 1 0 0,1 0-1 0 0,-1 0 1 0 0,2-1-1 0 0,-1 1 1 0 0,1-1-1 0 0,0 0 1 0 0,1 0 0 0 0,11 13-1 0 0,-14-18-27 0 0,9 9 100 0 0,3-2 1874 0 0,-15-10-1958 0 0,0 0 1 0 0,0 0-1 0 0,0 0 1 0 0,0 0-1 0 0,0 0 1 0 0,0 0-1 0 0,0 0 0 0 0,0 0 1 0 0,1 0-1 0 0,-1 0 1 0 0,0 1-1 0 0,0-1 0 0 0,0 0 1 0 0,0 0-1 0 0,0 0 1 0 0,0 0-1 0 0,0 0 0 0 0,0 0 1 0 0,0 0-1 0 0,0 0 1 0 0,0 0-1 0 0,0 0 1 0 0,0 0-1 0 0,0 0 0 0 0,0 0 1 0 0,0 0-1 0 0,1 0 1 0 0,-1 0-1 0 0,0 0 0 0 0,0 0 1 0 0,0 0-1 0 0,0 0 1 0 0,0 0-1 0 0,0 0 0 0 0,0 0 1 0 0,0 0-1 0 0,0 0 1 0 0,0 0-1 0 0,0 0 1 0 0,0 0-1 0 0,0 0 0 0 0,0 0 1 0 0,0 0-1 0 0,0 0 1 0 0,1 0-1 0 0,-1-1 0 0 0,0 1 1 0 0,0 0-1 0 0,0 0 1 0 0,0 0-1 0 0,0 0 0 0 0,0 0 1 0 0,0 0-1 0 0,0 0 1 0 0,0 0-1 0 0,0 0 1 0 0,0 0-1 0 0,0 0 0 0 0,0 0 1 0 0,0 0-1 0 0,0 0 1 0 0,0 0-1 0 0,0-1 0 0 0,-1-5-368 0 0,-4-7-1189 0 0,2 8-1093 0 0,2 4-6561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4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 8 0 0,0 0 2 0 0,0 0 0 0 0,0 0 0 0 0,0 0-69 0 0,0 0-290 0 0,0 0-121 0 0,0 0-28 0 0,0 0-4 0 0,1 0 0 0 0,15 2 512 0 0,-14-2-512 0 0,7 0 1024 0 0,-7-1-1363 0 0,12 2 713 0 0,-12-1-864 0 0,-1 1 1 0 0,1-1-1 0 0,-1 1 0 0 0,1-1 1 0 0,-1 1-1 0 0,1 0 1 0 0,-1-1-1 0 0,1 1 1 0 0,-1 0-1 0 0,0 0 0 0 0,1 0 1 0 0,-1 0-1 0 0,0 1 1 0 0,0-1-1 0 0,0 0 1 0 0,1 2-1 0 0,1 1 68 0 0,-1-1-1 0 0,0 1 1 0 0,0 0-1 0 0,0 0 1 0 0,2 9-1 0 0,-1 1 140 0 0,-1 0 0 0 0,2 26 0 0 0,15 129-229 0 0,-17-151 0 0 0,8 33 0 0 0,0 0 0 0 0,-5-25 0 0 0,-4-23-38 0 0,1 12-325 0 0,-9-22-2065 0 0,6 2 1732 0 0,-4-8-2029 0 0,2 4-2809 0 0,-1 1-2178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4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11975 0 0,'0'0'267'0'0,"0"0"42"0"0,0 0 17 0 0,0 0-28 0 0,0 0-58 0 0,0 0 491 0 0,0 0 238 0 0,0 0 45 0 0,0 0-61 0 0,0 0-288 0 0,0 0-121 0 0,0 0-28 0 0,0 0-4 0 0,0 0 0 0 0,0 0 0 0 0,0 0 0 0 0,0 0 0 0 0,0 0 0 0 0,0 0 0 0 0,0 0 0 0 0,0 0 0 0 0,0 0 0 0 0,0 0 0 0 0,0 0 0 0 0,0 0-68 0 0,0 0-217 0 0,0 0 161 0 0,-1 2 100 0 0,-3 5-369 0 0,0 1 1 0 0,0-1-1 0 0,-1 0 1 0 0,0 0-1 0 0,0 0 1 0 0,-1-1-1 0 0,-8 8 1 0 0,-7 9 41 0 0,13-14-161 0 0,-1-1 0 0 0,-1 0 0 0 0,1-1 0 0 0,-1 0 0 0 0,0-1 0 0 0,-13 7 0 0 0,-27 18 0 0 0,29-17 0 0 0,-34 17 0 0 0,47-27 0 0 0,-13 7-133 0 0,19-11-563 0 0,2 0-258 0 0,0 0-56 0 0,0 0-149 0 0,0 0-573 0 0,2 0-253 0 0,7 0-51 0 0,1-3-11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11975 0 0,'0'0'267'0'0,"0"0"42"0"0,0 0 17 0 0,0 0-28 0 0,8-9 1642 0 0,1 1-212 0 0,0-1 1 0 0,-1 0-1 0 0,13-17 0 0 0,11-11 1639 0 0,-31 36-3140 0 0,-1 1 161 0 0,0 0 100 0 0,0 0 21 0 0,0 0-66 0 0,0 7-415 0 0,-1 0 0 0 0,1-1 0 0 0,-1 1 0 0 0,-1 0 0 0 0,-3 12 0 0 0,1-5-31 0 0,2-6 3 0 0,-6 27 0 0 0,-2-1 0 0 0,-21 50 0 0 0,22-62 0 0 0,7-19-501 0 0,3-7-582 0 0,-1-3-126 0 0,0 0 186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15663 0 0,'0'0'356'0'0,"-13"5"860"0"0,5-4-1082 0 0,5 0 178 0 0,-1 0 0 0 0,0 0 0 0 0,0 1 0 0 0,1-1 0 0 0,-1 1 1 0 0,1 0-1 0 0,-1 0 0 0 0,1 0 0 0 0,0 0 0 0 0,0 1 0 0 0,0-1 1 0 0,0 1-1 0 0,0 0 0 0 0,1-1 0 0 0,-1 1 0 0 0,1 1 0 0 0,0-1 1 0 0,-1 0-1 0 0,0 5 0 0 0,-3 4-263 0 0,1 0 1 0 0,1 0-1 0 0,0 1 1 0 0,-2 13-1 0 0,3-12 542 0 0,-9 39-368 0 0,4 1 1 0 0,1 0-1 0 0,3 1 1 0 0,3 64-1 0 0,2-98-383 0 0,1 0 0 0 0,1 0 0 0 0,1-1 0 0 0,9 29 0 0 0,-9-37-213 0 0,1 0 0 0 0,0 0-1 0 0,1 0 1 0 0,0-1 0 0 0,1 0 0 0 0,0 0 0 0 0,1 0 0 0 0,10 10 0 0 0,1-3-7477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4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37 209 11975 0 0,'0'0'267'0'0,"0"0"42"0"0,0 0 17 0 0,5-7 74 0 0,2-6-443 0 0,-2 4 775 0 0,0 0 1 0 0,0 0 0 0 0,13-14 0 0 0,-9 10 337 0 0,1 0 1 0 0,-2 0-1 0 0,0-1 1 0 0,9-19-1 0 0,-11 20-1116 0 0,2-9 977 0 0,-7 20-422 0 0,3-12 2203 0 0,-4 12-2325 0 0,-5 9 610 0 0,-6 6-896 0 0,1 1 1 0 0,1 0-1 0 0,0 1 0 0 0,0 0 1 0 0,-9 26-1 0 0,7-4-101 0 0,-12 64 0 0 0,20-82 0 0 0,2-16 0 0 0,-2 16 0 0 0,-1 0 0 0 0,-1-1 0 0 0,-10 28 0 0 0,12-40 0 0 0,0-1 0 0 0,1 0 0 0 0,0-1 0 0 0,1 1 0 0 0,-1 0 0 0 0,1 1 0 0 0,0-1 0 0 0,1 0 0 0 0,-1 8 0 0 0,2 9 0 0 0,3-9 0 0 0,0-11 0 0 0,-2-1 0 0 0,-1 0 0 0 0,0 0 0 0 0,0-1 0 0 0,0 1 0 0 0,1 0 0 0 0,-1 0 0 0 0,0-1 0 0 0,1 1 0 0 0,-1-1 0 0 0,1 1 0 0 0,-1-1 0 0 0,1 1 0 0 0,-1-1 0 0 0,1 0 0 0 0,-1 0 0 0 0,1 0 0 0 0,-1 0 0 0 0,1 0 0 0 0,-1 0 0 0 0,1 0 0 0 0,1-1 0 0 0,2 0 0 0 0,1 0-77 0 0,-1 1 0 0 0,1-2 0 0 0,-1 1 1 0 0,0 0-1 0 0,0-1 0 0 0,0 0 0 0 0,0-1 0 0 0,0 1 0 0 0,0-1 0 0 0,0 0 0 0 0,-1 0 0 0 0,1 0 1 0 0,-1 0-1 0 0,0-1 0 0 0,0 0 0 0 0,0 0 0 0 0,6-9 0 0 0,-9 11-446 0 0,0 0 1 0 0,0 0-1 0 0,-1 0 0 0 0,1 0 0 0 0,-1 0 0 0 0,1 0 1 0 0,-1 0-1 0 0,0 0 0 0 0,0 0 0 0 0,0 0 1 0 0,0-4-1 0 0,-3-6-1524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4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13823 0 0,'0'0'315'0'0,"0"0"45"0"0,-9 0 353 0 0,2 1-462 0 0,6 0 481 0 0,1-1 237 0 0,0 0 45 0 0,0 0-61 0 0,1 0-288 0 0,7 4-214 0 0,-1-1-1 0 0,1-1 0 0 0,0 0 1 0 0,-1 0-1 0 0,1 0 0 0 0,0-1 0 0 0,0 0 1 0 0,14 0-1 0 0,5-3 1434 0 0,34-5-1 0 0,31-5-1883 0 0,-73 11 14 0 0,1 1-92 0 0,-19 0-259 0 0,-1 0-138 0 0,0 0-33 0 0,0 0-276 0 0,0 0-1144 0 0,-3 1-506 0 0,-11 2-102 0 0,11-2-22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46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8287 0 0,'0'0'191'0'0,"0"0"26"0"0,0 0 9 0 0,0 0 110 0 0,0 0 444 0 0,0 0 196 0 0,0 0 42 0 0,0 0-63 0 0,0 0-290 0 0,0 0-121 0 0,0 0-28 0 0,0 0-4 0 0,0 0 0 0 0,0 0 0 0 0,0 0 0 0 0,0 0 0 0 0,0 0 0 0 0,0 0 0 0 0,0 0 0 0 0,0 0 0 0 0,0 0 0 0 0,0 0 0 0 0,0 0 0 0 0,0 0 0 0 0,0 0 0 0 0,5 6 262 0 0,-2-4 4172 0 0,4-1-4858 0 0,-4 0 56 0 0,8 2 1319 0 0,3 3-1094 0 0,-2 0-369 0 0,-1 0 0 0 0,0 0 0 0 0,-1 1 0 0 0,16 13 0 0 0,-22-16 0 0 0,-1 1 0 0 0,1-1 0 0 0,-1 1 0 0 0,0 0 0 0 0,4 9 0 0 0,-1-2 0 0 0,-3-2 0 0 0,0 0 0 0 0,3 14 0 0 0,-4-5 0 0 0,-1 0 0 0 0,0 0 0 0 0,-5 38 0 0 0,-17 56 0 0 0,13-85 160 0 0,4-15 97 0 0,1 0 0 0 0,-3 21 0 0 0,-16 131-1132 0 0,5-90 2702 0 0,16-72-1744 0 0,1-1-8 0 0,-6 10-68 0 0,4-7-7 0 0,0 1 0 0 0,0-1 0 0 0,0-1 0 0 0,-6 9 0 0 0,-3 8 0 0 0,7-14 0 0 0,-1-2 0 0 0,1-1 0 0 0,1 0 0 0 0,-1 0 0 0 0,0-1 0 0 0,0 1 0 0 0,-6 3 0 0 0,3-3 0 0 0,1-1 0 0 0,-1 0 0 0 0,1 0 0 0 0,6-2 0 0 0,-1-1 1 0 0,1 0-1 0 0,0 0 0 0 0,0 0 1 0 0,-1 0-1 0 0,1 0 0 0 0,0 0 0 0 0,0 0 1 0 0,-1 0-1 0 0,1 0 0 0 0,0 0 1 0 0,0 0-1 0 0,-1 0 0 0 0,1 0 1 0 0,0 0-1 0 0,0 0 0 0 0,-1 0 1 0 0,1 0-1 0 0,0-1 0 0 0,0 1 0 0 0,-1 0 1 0 0,1 0-1 0 0,0 0 0 0 0,0 0 1 0 0,0 0-1 0 0,-1-1 0 0 0,1 1 1 0 0,0 0-1 0 0,0 0 0 0 0,0 0 1 0 0,0-1-1 0 0,-1 1 0 0 0,1 0 1 0 0,0 0-1 0 0,0 0 0 0 0,0-1 0 0 0,0 1 1 0 0,0 0-1 0 0,0 0 0 0 0,0-1 1 0 0,0 1-1 0 0,0 0 0 0 0,0 0 1 0 0,0-1-1 0 0,0 1 0 0 0,0 0 1 0 0,0 0-1 0 0,0-1 0 0 0,0 1 0 0 0,0 0 1 0 0,0-1-1 0 0,0-10-80 0 0,-2-2-921 0 0,1 9-7733 0 0,1 4-699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6447 0 0,'0'0'142'0'0,"0"0"22"0"0,0 0 13 0 0,0 0 123 0 0,0 0 468 0 0,0 0 205 0 0,0 0 41 0 0,0 0-129 0 0,0 0-506 0 0,0 0 37 0 0,0 0 80 0 0,0 0 14 0 0,0 0 2 0 0,0 0 0 0 0,0 0 0 0 0,0 0 0 0 0,0 0 0 0 0,0 0 0 0 0,0 0 0 0 0,0 0 0 0 0,0 0 0 0 0,0 0 0 0 0,0 0 0 0 0,0 0 0 0 0,0 0-69 0 0,1 0-294 0 0,4 1-61 0 0,-3-1 283 0 0,-2 1-358 0 0,0-1 0 0 0,0 0 1 0 0,0 0-1 0 0,0 0 0 0 0,0 0 1 0 0,0 0-1 0 0,0 0 0 0 0,0 0 1 0 0,0 0-1 0 0,0 0 0 0 0,0 0 0 0 0,1 0 1 0 0,-1 0-1 0 0,0 0 0 0 0,0 0 1 0 0,0 0-1 0 0,0 0 0 0 0,0 0 0 0 0,0 0 1 0 0,0 0-1 0 0,0 0 0 0 0,0-1 1 0 0,0 1-1 0 0,0 0 0 0 0,0 0 1 0 0,1 0-1 0 0,-1 0 0 0 0,0 0 0 0 0,0 0 1 0 0,0 0-1 0 0,0 0 0 0 0,0 0 1 0 0,0 0-1 0 0,0 0 0 0 0,0 0 0 0 0,0 0 1 0 0,0 0-1 0 0,0 0 0 0 0,0-1 1 0 0,0 1-1 0 0,0 0 0 0 0,0 0 1 0 0,0 0-1 0 0,0 0 0 0 0,0 0 0 0 0,0 0 1 0 0,0 0-1 0 0,0 0 0 0 0,0 0 1 0 0,0 0-1 0 0,0 0 0 0 0,0-1 1 0 0,1-2 86 0 0,10-1 756 0 0,-10 4-469 0 0,-1 0 101 0 0,0 0 21 0 0,0 0-66 0 0,0-2-294 0 0,0 2-99 0 0,0-1 0 0 0,0 0 0 0 0,-1 0 0 0 0,1 1 0 0 0,0-1 0 0 0,0 0 0 0 0,-1 0 0 0 0,1 1 0 0 0,0-1 0 0 0,-1 0 0 0 0,1 1 0 0 0,-1-1-1 0 0,1 0 1 0 0,-1 1 0 0 0,1-1 0 0 0,-1 1 0 0 0,1-1 0 0 0,-1 1 0 0 0,0-1 0 0 0,1 1 0 0 0,-1 0 0 0 0,0-1 0 0 0,1 1 0 0 0,-1 0 0 0 0,0-1 0 0 0,0 1 0 0 0,1 0 0 0 0,-1 0 0 0 0,0 0 0 0 0,0-1 0 0 0,1 1 0 0 0,-1 0-1 0 0,0 0 1 0 0,0 0 0 0 0,0 0 0 0 0,1 0 0 0 0,-1 1 0 0 0,0-1 0 0 0,0 0 0 0 0,0 0 0 0 0,-4 10-30 0 0,-2 0-24 0 0,6-10 4 0 0,1 1 0 0 0,-1-1 0 0 0,1 1 0 0 0,-1-1 0 0 0,1 1 0 0 0,-1 0 0 0 0,1-1 0 0 0,-1 1 0 0 0,1 0 0 0 0,0-1 0 0 0,0 1 0 0 0,-1 0 0 0 0,1-1 0 0 0,0 1 0 0 0,0 0 0 0 0,0 0 0 0 0,0-1 0 0 0,0 1 0 0 0,0 0 0 0 0,0-1 0 0 0,0 1 0 0 0,0 0 0 0 0,0 0 0 0 0,0-1 0 0 0,0 1 0 0 0,0 0 0 0 0,1-1 0 0 0,-1 1 0 0 0,1 1 0 0 0,0 1 0 0 0,3 15 0 0 0,-2 1 0 0 0,-1-7 0 0 0,0-8 0 0 0,-1 1 0 0 0,0 0 0 0 0,0 0 0 0 0,0-1 0 0 0,-1 1 0 0 0,1 0 0 0 0,-3 5 0 0 0,4-10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0 0 0 0,0 1 0 0 0,0-1 0 0 0,0 0 0 0 0,0 0 0 0 0,0 0 0 0 0,0 0 0 0 0,0 0 0 0 0,0 0 0 0 0,6-5 0 0 0,6-8 0 0 0,-7 6 268 0 0,-1 0-1 0 0,0 0 1 0 0,-1 0-1 0 0,0 0 1 0 0,3-11-1 0 0,0 3 11 0 0,8-8-124 0 0,-12 21-152 0 0,0-1-1 0 0,0 1 0 0 0,-1-1 1 0 0,1 0-1 0 0,-1 1 0 0 0,1-1 1 0 0,1-5-1 0 0,-3 8-1 0 0,0 0 0 0 0,0 0 0 0 0,0 0 0 0 0,0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0,-1 0 0 0 0,1 0 0 0 0,0 0 0 0 0,0 0 0 0 0,0 0 0 0 0,0 0 0 0 0,0 0 0 0 0,0 0 0 0 0,0 1 0 0 0,0-1 0 0 0,0 0 0 0 0,0 0 0 0 0,-7 4 0 0 0,-4 8 0 0 0,0 4 0 0 0,1 1 0 0 0,1 0 0 0 0,0 1 0 0 0,1-1 0 0 0,-9 33 0 0 0,16-44 0 0 0,0-3 0 0 0,0-1 0 0 0,0 1 0 0 0,0 0 0 0 0,0-1 0 0 0,-1 1 0 0 0,1-1 0 0 0,-1 1 0 0 0,-2 2 0 0 0,1 2-64 0 0,2-6-273 0 0,1-1-138 0 0,0 0-1125 0 0,0 0-4590 0 0,0 0-1968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3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11975 0 0,'0'0'267'0'0,"0"0"42"0"0,0 0 17 0 0,0 0-28 0 0,0 0-126 0 0,0 0 204 0 0,0 0 111 0 0,0 0 22 0 0,0 0 71 0 0,0 0 286 0 0,-5-1 752 0 0,3 0 1966 0 0,-1-1-3836 0 0,-4-6 6136 0 0,6 7-5440 0 0,3 2-289 0 0,0 1-154 0 0,1-1 0 0 0,0 1 1 0 0,-1 0-1 0 0,0 0 0 0 0,1 1 1 0 0,-1-1-1 0 0,0 0 1 0 0,0 1-1 0 0,0-1 0 0 0,-1 1 1 0 0,1 0-1 0 0,-1 0 0 0 0,3 4 1 0 0,0 2-4 0 0,3 7 174 0 0,0 0-1 0 0,-2 1 1 0 0,0 0 0 0 0,4 20 0 0 0,6 23 409 0 0,-2-14-763 0 0,-9-28-18 0 0,1-1 0 0 0,0 0 0 0 0,12 24-1 0 0,3 5 407 0 0,-15-39-797 0 0,-1-1 575 0 0,-4 2 80 0 0,0-7 273 0 0,0-1 138 0 0,0 0 33 0 0,0 0-65 0 0,-2 14-278 0 0,2-13-169 0 0,0-1-1 0 0,0 1 1 0 0,0-1 0 0 0,0 1-1 0 0,-1-1 1 0 0,1 1-1 0 0,0-1 1 0 0,0 1 0 0 0,-1-1-1 0 0,1 0 1 0 0,0 1 0 0 0,-1-1-1 0 0,1 0 1 0 0,0 1 0 0 0,-1-1-1 0 0,1 0 1 0 0,0 1-1 0 0,-1-1 1 0 0,1 0 0 0 0,-1 1-1 0 0,-2-2-304 0 0,1 2-166 0 0,2-1-33 0 0,-1 0 65 0 0,-3 0 297 0 0,1 0 1 0 0,-1 0-1 0 0,1 1 0 0 0,-1-1 0 0 0,1 1 0 0 0,-1 0 0 0 0,1 0 0 0 0,-1 0 0 0 0,1 1 0 0 0,-6 3 0 0 0,8-5-297 0 0,1 0 86 0 0,0 0-738 0 0,-3-2-2169 0 0,3 2 3047 0 0,0-1 0 0 0,-1 1 0 0 0,1 0-1 0 0,-1 0 1 0 0,1-1 0 0 0,-1 1 0 0 0,1 0 0 0 0,0-1-1 0 0,-1 1 1 0 0,1-1 0 0 0,0 1 0 0 0,-1 0 0 0 0,1-1-1 0 0,0 1 1 0 0,0-1 0 0 0,-1 1 0 0 0,1-1-1 0 0,0 1 1 0 0,0-1 0 0 0,0 1 0 0 0,0-1 0 0 0,-1 1-1 0 0,1-1 1 0 0,0-15-1827 0 0,4-3-4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28 11975 0 0,'0'0'267'0'0,"0"0"42"0"0,0 0 17 0 0,0 0-28 0 0,6-9 212 0 0,-3 2 3980 0 0,-3 6-4076 0 0,0 0-1 0 0,0 1 0 0 0,-1-1 1 0 0,1 0-1 0 0,0 1 0 0 0,-1-1 1 0 0,1 0-1 0 0,-1 0 0 0 0,1 1 0 0 0,0-1 1 0 0,-1 1-1 0 0,0-1 0 0 0,0-1 1 0 0,0 2 74 0 0,1 0 21 0 0,0 0-66 0 0,-17 4-278 0 0,10 0 17 0 0,0 0 0 0 0,-1 0 0 0 0,1 1 0 0 0,1 0 0 0 0,-1 0 0 0 0,1 0 0 0 0,-10 11 0 0 0,-16 13 394 0 0,15-15-566 0 0,-16 18 0 0 0,19-17-12 0 0,-23 18 0 0 0,-47 32 2 0 0,-123 126 0 0 0,153-132 0 0 0,50-54-64 0 0,3-4-273 0 0,1-1-138 0 0,0 0-33 0 0,1 0 308 0 0,1-1 0 0 0,-1 1 0 0 0,1-1 0 0 0,-1 0 0 0 0,1 0 1 0 0,-1 1-1 0 0,0-1 0 0 0,0 0 0 0 0,3-2 0 0 0,0-1-237 0 0,10-7-583 0 0,3-3-4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21 174 8287 0 0,'0'0'191'0'0,"0"0"26"0"0,0 0 9 0 0,0 0 110 0 0,0 0 444 0 0,0 0 196 0 0,0 0 42 0 0,0 0 6 0 0,0 0 0 0 0,0 0 0 0 0,0 0 0 0 0,0 0 0 0 0,0 0 0 0 0,0 0 0 0 0,0 0 0 0 0,0 0-69 0 0,0 0-290 0 0,-5-3 179 0 0,3 2 2019 0 0,1 2-2838 0 0,1-1 0 0 0,-1 0 1 0 0,1 0-1 0 0,-1 0 0 0 0,1-1 0 0 0,-1 1 1 0 0,1 0-1 0 0,-1 0 0 0 0,1 0 0 0 0,-1 0 1 0 0,1 0-1 0 0,-1 0 0 0 0,1-1 1 0 0,-1 1-1 0 0,1 0 0 0 0,0 0 0 0 0,-1-1 1 0 0,1 1-1 0 0,-1 0 0 0 0,1-1 0 0 0,0 1 1 0 0,-1 0-1 0 0,1-1 0 0 0,0 1 0 0 0,0-1 1 0 0,-1 1-1 0 0,1-1 0 0 0,0 1 1 0 0,0 0-1 0 0,-1-1 0 0 0,1 0 140 0 0,-1 0 344 0 0,2-8 83 0 0,-2 6-579 0 0,1 3-9 0 0,0-1-1 0 0,0 0 1 0 0,0 1 0 0 0,0-1-1 0 0,0 0 1 0 0,0 1-1 0 0,1-1 1 0 0,-1 0-1 0 0,0 1 1 0 0,0-1-1 0 0,0 0 1 0 0,1 1 0 0 0,-1-1-1 0 0,0 0 1 0 0,1 1-1 0 0,-1-1 1 0 0,1 1-1 0 0,-1-1 1 0 0,1 1 0 0 0,0-2-1 0 0,3-3 217 0 0,0 0-1 0 0,0-1 1 0 0,1 1-1 0 0,0 1 1 0 0,0-1-1 0 0,0 1 1 0 0,0-1-1 0 0,12-5 1 0 0,-15 8-220 0 0,-1 1 0 0 0,0 0 0 0 0,0 0 0 0 0,0 1 0 0 0,0-1 0 0 0,0 1 0 0 0,0-1 0 0 0,1 1 0 0 0,-1-1 0 0 0,0 1 0 0 0,0-1 0 0 0,0 1 0 0 0,0 0 0 0 0,1 0 0 0 0,-1 0 0 0 0,0 0 0 0 0,0 0 0 0 0,0 0 0 0 0,1 0 0 0 0,0 0 0 0 0,1 0 0 0 0,12 4 0 0 0,-13-4 0 0 0,10 4 0 0 0,-7-1 0 0 0,5 7 0 0 0,-5-7 0 0 0,12 18 0 0 0,8 13 0 0 0,-23-31 0 0 0,11 10 0 0 0,-5-7 0 0 0,-7-6 0 0 0,0 1 0 0 0,1 1 0 0 0,-1-1 0 0 0,1-1 0 0 0,-1 1 0 0 0,1 0 0 0 0,0 0 0 0 0,0 0 0 0 0,-1-1 0 0 0,1 1 0 0 0,0-1 0 0 0,3 1 0 0 0,12 1 0 0 0,-15-2 0 0 0,-1 0 0 0 0,1 0 0 0 0,-1 1 0 0 0,1-1 0 0 0,-1 0 0 0 0,1 0 0 0 0,-1-1 0 0 0,1 1 0 0 0,-1 0 0 0 0,1 0 0 0 0,-1-1 0 0 0,2 0 0 0 0,20-15 0 0 0,-17 11 0 0 0,74-68 0 0 0,-75 67 23 0 0,0 1 1 0 0,0-1-1 0 0,6-11 0 0 0,-7 11 36 0 0,0 0-1 0 0,0 1 0 0 0,0 0 0 0 0,0-1 1 0 0,6-4-1 0 0,13-11 1382 0 0,-22 20-1355 0 0,-1 1-406 0 0,0 0-154 0 0,0 0-33 0 0,0 0-72 0 0,0 0-285 0 0,-5 5-2783 0 0,4-4-5563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11975 0 0,'0'0'267'0'0,"0"0"42"0"0,0 0 17 0 0,0 0-28 0 0,0 0-126 0 0,0 0 204 0 0,0 0 111 0 0,0 0 22 0 0,0 0 3 0 0,0 0 0 0 0,0 0 0 0 0,0 0 0 0 0,0 0 0 0 0,0 0 0 0 0,0 0 0 0 0,0 0 0 0 0,0 0 0 0 0,0 0 0 0 0,0-10 1104 0 0,1 5-1528 0 0,-1 4 283 0 0,10-23 3282 0 0,-13 40-3653 0 0,0 0 0 0 0,1 0 0 0 0,1 20 0 0 0,0-10 0 0 0,0-24 0 0 0,1 0 0 0 0,0 0 0 0 0,-1 0 0 0 0,0 0 0 0 0,1 0 0 0 0,-1 0 0 0 0,0 0 0 0 0,-2 3 0 0 0,2-4 0 0 0,0 1 0 0 0,1-1 0 0 0,-1 0 0 0 0,0 1 0 0 0,1-1 0 0 0,-1 1 0 0 0,1-1 0 0 0,-1 1 0 0 0,1-1 0 0 0,0 1 0 0 0,0-1 0 0 0,-1 1 0 0 0,1-1 0 0 0,0 1 0 0 0,1 2 0 0 0,0 2 0 0 0,-1-5 0 0 0,1 1 0 0 0,-1-1 0 0 0,0 1 0 0 0,0-1 0 0 0,0 1 0 0 0,0-1 0 0 0,0 1 0 0 0,0-1 0 0 0,-1 1 0 0 0,1-1 0 0 0,0 1 0 0 0,-1-1 0 0 0,1 0 0 0 0,-2 3 0 0 0,-3 14 0 0 0,5-17-38 0 0,0 0 0 0 0,0-1 0 0 0,0 1 0 0 0,0-1 0 0 0,-1 1 0 0 0,1 0 0 0 0,0-1 0 0 0,0 1 0 0 0,0-1-1 0 0,-1 1 1 0 0,1-1 0 0 0,0 1 0 0 0,-1-1 0 0 0,1 1 0 0 0,0-1 0 0 0,-1 1 0 0 0,1-1 0 0 0,-1 1 0 0 0,1-1 0 0 0,0 0 0 0 0,-1 1 0 0 0,1-1 0 0 0,-1 0 0 0 0,1 1 0 0 0,-1-1 0 0 0,0 0-1 0 0,1 0 1 0 0,-1 1 0 0 0,1-1 0 0 0,-1 0 0 0 0,1 0 0 0 0,-1 0 0 0 0,0 0 0 0 0,1 0 0 0 0,-2 0 0 0 0,0 0-375 0 0,1 1-597 0 0,1-1-13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1:5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10135 0 0,'0'0'231'0'0,"0"0"29"0"0,0 0 19 0 0,0 0 105 0 0,0 0 410 0 0,0 0 184 0 0,0 0 40 0 0,0 0-63 0 0,0 0-290 0 0,0 0-121 0 0,0 0-28 0 0,1-1 66 0 0,4-5 475 0 0,-3 3-152 0 0,0 1 0 0 0,0-1 1 0 0,0 1-1 0 0,0-1 0 0 0,0 0 0 0 0,-1 1 0 0 0,1-1 0 0 0,-1 0 1 0 0,1-4-1 0 0,0 7-756 0 0,4 0-133 0 0,2-1-16 0 0,0 1 72 0 0,-6 0 299 0 0,-2 0 117 0 0,0 0 21 0 0,0 0-134 0 0,0 0-577 0 0,0 0-248 0 0,0 0-50 0 0,0 0 58 0 0,0 0 357 0 0,0 0 406 0 0,0 0 154 0 0,0 0 33 0 0,0 0-65 0 0,-1 1-294 0 0,-2 6-133 0 0,-1 2-16 0 0,1-5 0 0 0,-6 5 0 0 0,3-3 0 0 0,5-4-106 0 0,-1 0-1 0 0,0 0 1 0 0,1-1-1 0 0,-1 1 1 0 0,0-1-1 0 0,0 1 1 0 0,0-1-1 0 0,0 0 1 0 0,-3 2-1 0 0,0-1-212 0 0,4-2-193 0 0,1 0 0 0 0,0 0 0 0 0,0 0-1672 0 0,0 0-6688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11 4607 0 0,'0'0'208'0'0,"3"1"-9"0"0,0-1-164 0 0,-2 1-18 0 0,0-1 0 0 0,1 0 0 0 0,-1 0 0 0 0,0 0-1 0 0,1 1 1 0 0,-1-2 0 0 0,0 1 0 0 0,0 0 0 0 0,1 0 0 0 0,-1 0 0 0 0,0 0 0 0 0,2-1 0 0 0,-1 0 1083 0 0,-2 1 354 0 0,0 0 68 0 0,1-10 4831 0 0,-1 9-5808 0 0,0 1-29 0 0,0 0 66 0 0,0 0 288 0 0,0 0 122 0 0,0 0 28 0 0,0 0-65 0 0,0 0-290 0 0,0 0-121 0 0,0 0-28 0 0,0 0-72 0 0,5 21-272 0 0,-5-3-19 0 0,-1-1 0 0 0,0 0 0 0 0,-8 33 0 0 0,1-1 1118 0 0,5-37-1255 0 0,0 1 1 0 0,0-1-1 0 0,-1 0 1 0 0,-1-1-1 0 0,0 1 1 0 0,0-1 0 0 0,-1 0-1 0 0,-1 0 1 0 0,-11 15-1 0 0,13-20-24 0 0,-1-1 0 0 0,0 1 0 0 0,0-1 0 0 0,-1 0 0 0 0,1 0 0 0 0,-1-1 0 0 0,-13 7 0 0 0,18-11-329 0 0,-8-1-1430 0 0,7-1 1077 0 0,1-1 0 0 0,0 0 1 0 0,1 0-1 0 0,-1-1 0 0 0,0 1 0 0 0,1 0 0 0 0,0-1 0 0 0,0 1 0 0 0,-1-4 1 0 0,2 4 372 0 0,0 1 1 0 0,0 0-1 0 0,1-1 1 0 0,-1 1 0 0 0,1-1-1 0 0,0 1 1 0 0,1-3-1 0 0,-2 5 291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11975 0 0,'0'0'547'0'0,"0"0"-11"0"0,6-2 472 0 0,-3 1 4683 0 0,1 0-5619 0 0,1 1 0 0 0,-1-1 1 0 0,0 1-1 0 0,0 0 0 0 0,0 1 1 0 0,0-1-1 0 0,0 1 1 0 0,0-1-1 0 0,0 1 0 0 0,0 1 1 0 0,0-1-1 0 0,0 0 0 0 0,0 1 1 0 0,3 2-1 0 0,-1-1 148 0 0,-1 1 0 0 0,0 0-1 0 0,0 0 1 0 0,0 0 0 0 0,-1 1 0 0 0,0 0-1 0 0,0 0 1 0 0,5 7 0 0 0,0 3 238 0 0,0 1 0 0 0,-2 0-1 0 0,0 0 1 0 0,-1 1 0 0 0,8 30 0 0 0,-4-4-202 0 0,-1 1 0 0 0,-2 0 0 0 0,1 68 0 0 0,-8-94-171 0 0,-1 0 1 0 0,0 0-1 0 0,-1 0 0 0 0,-1-1 1 0 0,-1 1-1 0 0,-1-1 0 0 0,0 1 1 0 0,-1-1-1 0 0,-1-1 0 0 0,-1 1 1 0 0,-14 23-1 0 0,11-25-158 0 0,0 0 1 0 0,0-1-1 0 0,-23 21 0 0 0,26-28-200 0 0,-1 0 0 0 0,1 0 0 0 0,-1-1 0 0 0,-1-1-1 0 0,1 1 1 0 0,-1-1 0 0 0,-15 5 0 0 0,15-8-5917 0 0,-1-2-1968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0,0 0 42 0 0,0 0 8 0 0,0 0 2 0 0,0 0 0 0 0,0 0 0 0 0,0 0-69 0 0,0 0-290 0 0,0 0-121 0 0,2 1-28 0 0,4 1-271 0 0,-1 0-201 0 0,0 0 0 0 0,0 0 1 0 0,0 0-1 0 0,0 1 0 0 0,0-1 1 0 0,-1 1-1 0 0,1 0 0 0 0,-1 0 1 0 0,7 7-1 0 0,1 4 339 0 0,-1 1 0 0 0,-1-1 1 0 0,0 2-1 0 0,9 21 0 0 0,-12-25-323 0 0,16 27 468 0 0,34 44-1 0 0,-28-42-142 0 0,-26-37-284 0 0,-1-1-69 0 0,0 0-1 0 0,0-1 1 0 0,0 1 0 0 0,-1 0-1 0 0,0 0 1 0 0,1 0 0 0 0,-1 0-1 0 0,0 0 1 0 0,0 0 0 0 0,-1 0 0 0 0,1 0-1 0 0,-1 0 1 0 0,1 1 0 0 0,-1-1-1 0 0,0 5 1 0 0,-2 16-1859 0 0,-6-35 1309 0 0,2 3-60 0 0,4 4 41 0 0,1 0 0 0 0,0 0-1 0 0,0 0 1 0 0,0 0-1 0 0,1 0 1 0 0,-1 0-1 0 0,1 0 1 0 0,0 0-1 0 0,1-7 1 0 0,0 1-998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4 15663 0 0,'0'0'356'0'0,"-10"0"994"0"0,9-1-1335 0 0,1 1-9 0 0,-1-1-1 0 0,1 1 1 0 0,-1 0-1 0 0,1-1 1 0 0,-1 1-1 0 0,1 0 1 0 0,-1 0-1 0 0,1 0 1 0 0,-1 0-1 0 0,1-1 1 0 0,-1 1-1 0 0,1 0 1 0 0,-1 0-1 0 0,1 0 1 0 0,-1 0-1 0 0,1 0 1 0 0,-1 0-1 0 0,0 0 1 0 0,1 0-1 0 0,-1 1 1 0 0,1-1-1 0 0,-1 0 1 0 0,1 0-1 0 0,-1 1 1 0 0,-3-1 327 0 0,1 1 0 0 0,-1 1-1 0 0,1-1 1 0 0,0 0 0 0 0,-1 1 0 0 0,1 0 0 0 0,0 0 0 0 0,0 0-1 0 0,0 0 1 0 0,1 0 0 0 0,-1 0 0 0 0,0 1 0 0 0,-4 5 0 0 0,-7 6 388 0 0,6-7-597 0 0,2 1 0 0 0,-1 0-1 0 0,1 0 1 0 0,-7 11 0 0 0,-8 12-55 0 0,-144 152 1396 0 0,75-88-954 0 0,47-50-458 0 0,21-24 142 0 0,-30 40 0 0 0,16-11 1394 0 0,32-43-1637 0 0,4-6-289 0 0,0-1-138 0 0,0 0-33 0 0,1 0-4 0 0,22 5-911 0 0,-6-7-5410 0 0,-6-3-687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29 19351 0 0,'0'0'439'0'0,"0"0"62"0"0,0 0 33 0 0,0 0-65 0 0,-2-7-292 0 0,0 1-105 0 0,2 5 299 0 0,0 1-341 0 0,-1 0 0 0 0,1 0-1 0 0,0 0 1 0 0,0 0 0 0 0,0 0 0 0 0,0 0 0 0 0,0 0 0 0 0,0 0 0 0 0,-1 0 0 0 0,1 0 0 0 0,0 0-1 0 0,0 0 1 0 0,0 0 0 0 0,0 0 0 0 0,0 0 0 0 0,0-1 0 0 0,0 1 0 0 0,-1 0 0 0 0,1 0 0 0 0,0 0-1 0 0,0 0 1 0 0,0 0 0 0 0,0 0 0 0 0,0 0 0 0 0,0 0 0 0 0,0 0 0 0 0,0 0 0 0 0,0 0 0 0 0,-1-1-1 0 0,1 1 1 0 0,0 0 0 0 0,0 0 0 0 0,0 0 0 0 0,0 0 0 0 0,0 0 0 0 0,0 0 0 0 0,0 0-1 0 0,0-1 1 0 0,0 1 0 0 0,0 0 0 0 0,0 0 0 0 0,0 0 0 0 0,0 0 0 0 0,0 0 0 0 0,0 0 0 0 0,0-1-1 0 0,0 1 1 0 0,0 0 0 0 0,0 0 0 0 0,0 0 0 0 0,0 0 0 0 0,0 0 0 0 0,0 0 0 0 0,0 0 0 0 0,0-1-1 0 0,0 1 1 0 0,1 0 0 0 0,-1 0 0 0 0,0 0 0 0 0,0 0 0 0 0,0 0 0 0 0,0 0 0 0 0,0 0 0 0 0,0 0-1 0 0,6-6 1682 0 0,-3 5-1711 0 0,1 0 0 0 0,-1 0 0 0 0,0 1 0 0 0,1 0 0 0 0,-1-1 0 0 0,4 1 0 0 0,16 3 0 0 0,-19-2 0 0 0,0-1 0 0 0,0 0 0 0 0,0 1 0 0 0,0 0 0 0 0,0 0 0 0 0,-1 0 0 0 0,1 0 0 0 0,0 1 0 0 0,0 0 0 0 0,-1-1 0 0 0,1 1 0 0 0,3 3 0 0 0,-5-3 0 0 0,0-1 0 0 0,0 1 0 0 0,0 0 0 0 0,0 0 0 0 0,-1 0 0 0 0,1 0 0 0 0,-1 0 0 0 0,1 0 0 0 0,-1 1 0 0 0,0-1 0 0 0,0 0 0 0 0,0 1 0 0 0,0-1 0 0 0,0 1 0 0 0,-1-1 0 0 0,1 1 0 0 0,-1-1 0 0 0,1 1 0 0 0,-1-1 0 0 0,0 4 0 0 0,0-2 0 0 0,0 1 0 0 0,0 0 0 0 0,-1-1 0 0 0,0 1 0 0 0,1 0 0 0 0,-2-1 0 0 0,1 1 0 0 0,0-1 0 0 0,-1 0 0 0 0,-3 6 0 0 0,-2 2 186 0 0,-2 0 0 0 0,1 0 1 0 0,-1-1-1 0 0,-1 0 0 0 0,0-1 0 0 0,-1 0 0 0 0,1-1 1 0 0,-2 0-1 0 0,0-1 0 0 0,-12 7 0 0 0,-14 8-186 0 0,-56 25 0 0 0,83-42 0 0 0,4-2 0 0 0,10-8 0 0 0,4-2 0 0 0,0 1 0 0 0,0 1 0 0 0,0-1 0 0 0,0 1 0 0 0,14-5 0 0 0,-1 1 0 0 0,22-5 0 0 0,-31 12 0 0 0,0 4 0 0 0,-1 3 0 0 0,-8-3 0 0 0,0-1 0 0 0,0 1 0 0 0,-1-1 0 0 0,1 1 0 0 0,-1 0 0 0 0,1 0 0 0 0,-1 0 0 0 0,0 0 0 0 0,0 0 0 0 0,0 0 0 0 0,0 0 0 0 0,-1 0 0 0 0,1 0 0 0 0,-1 5 0 0 0,1-3 0 0 0,-1 0 0 0 0,-1-1 0 0 0,1 1 0 0 0,-1 0 0 0 0,0-1 0 0 0,0 1 0 0 0,0-1 0 0 0,0 1 0 0 0,-4 5 0 0 0,2-2 0 0 0,1 9-6205 0 0,2-17-1646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2 182 19351 0 0,'0'0'439'0'0,"0"0"62"0"0,0 0 33 0 0,0-1-65 0 0,-1-4-169 0 0,1 4 442 0 0,0 1 229 0 0,0 0 42 0 0,2-8 177 0 0,0 2-1045 0 0,0 0 1 0 0,1 1-1 0 0,0-1 0 0 0,0 0 1 0 0,0 1-1 0 0,1 0 0 0 0,0 0 1 0 0,0 0-1 0 0,7-6 0 0 0,5-4 376 0 0,25-17-1 0 0,-23 19-466 0 0,-9 6 129 0 0,1 0 1 0 0,0 1 0 0 0,1 1 0 0 0,11-5-1 0 0,-17 8-125 0 0,0 0-1 0 0,0 0 0 0 0,0 1 0 0 0,0-1 1 0 0,0 1-1 0 0,0 1 0 0 0,1-1 0 0 0,-1 1 0 0 0,0 0 1 0 0,1 0-1 0 0,5 1 0 0 0,-10-1-57 0 0,1 0 0 0 0,-1 0 0 0 0,0 0 0 0 0,0 1 0 0 0,0-1 0 0 0,0 0 0 0 0,0 1 0 0 0,0-1 0 0 0,0 0 0 0 0,0 1 0 0 0,0-1 0 0 0,0 1 0 0 0,0 0 0 0 0,0-1 0 0 0,-1 1 0 0 0,1 0 0 0 0,0-1 0 0 0,0 1 0 0 0,-1 0 0 0 0,1 0 0 0 0,0 0 0 0 0,0 2 0 0 0,2 1 0 0 0,-1-2 0 0 0,0 1 0 0 0,1 0 0 0 0,-1 0 0 0 0,1 0 0 0 0,-1 0 0 0 0,0 0 0 0 0,0 1 0 0 0,-1-1 0 0 0,1 1 0 0 0,-1 0 0 0 0,2 6 0 0 0,-1-6 0 0 0,2 13 0 0 0,-4 1 0 0 0,0-16 0 0 0,-1 1 0 0 0,1-1 0 0 0,0 0 0 0 0,0 0 0 0 0,0 1 0 0 0,1-1 0 0 0,-1 0 0 0 0,1 0 0 0 0,0 3 0 0 0,-1-2 0 0 0,0-2 0 0 0,0-1 0 0 0,0 1 0 0 0,0 0 0 0 0,0 0 0 0 0,0-1 0 0 0,1 1 0 0 0,-1 0 0 0 0,0 0 0 0 0,0-1 0 0 0,0 1 0 0 0,1 0 0 0 0,-1-1 0 0 0,0 1 0 0 0,1 0 0 0 0,-1-1 0 0 0,1 1 0 0 0,-1-1 0 0 0,1 1 0 0 0,0 0 0 0 0,6 6 0 0 0,-4-5 0 0 0,0 0 0 0 0,0 0 0 0 0,0 0 0 0 0,1-1 0 0 0,-1 1 0 0 0,1-1 0 0 0,-1 0 0 0 0,1 0 0 0 0,-1 0 0 0 0,1 0 0 0 0,-1-1 0 0 0,1 1 0 0 0,0-1 0 0 0,-1 0 0 0 0,1 0 0 0 0,0-1 0 0 0,-1 1 0 0 0,1-1 0 0 0,-1 1 0 0 0,1-1 0 0 0,3-2 0 0 0,5-1 0 0 0,-2-2 0 0 0,1 1 0 0 0,-1-1 0 0 0,0-1 0 0 0,11-8 0 0 0,-16 10-63 0 0,0 1 1 0 0,0-1-1 0 0,0 0 1 0 0,-1 0-1 0 0,0-1 1 0 0,0 0-1 0 0,0 1 0 0 0,-1-1 1 0 0,0 0-1 0 0,0-1 1 0 0,-1 1-1 0 0,1 0 1 0 0,1-11-1 0 0,-4 16-82 0 0,0 0 0 0 0,1 0-1 0 0,-1 0 1 0 0,0 0 0 0 0,0 0 0 0 0,0 0 0 0 0,0 1-1 0 0,-1-1 1 0 0,1 0 0 0 0,0 0 0 0 0,0 0-1 0 0,-1 0 1 0 0,1 0 0 0 0,0 0 0 0 0,-1 0 0 0 0,1 0-1 0 0,-1 0 1 0 0,1 1 0 0 0,-1-1 0 0 0,1 0-1 0 0,-1 0 1 0 0,0 1 0 0 0,1-1 0 0 0,-1 0 0 0 0,0 1-1 0 0,0-1 1 0 0,1 0 0 0 0,-1 1 0 0 0,0-1-1 0 0,0 1 1 0 0,0 0 0 0 0,0-1 0 0 0,0 1 0 0 0,0 0-1 0 0,0-1 1 0 0,-1 1 0 0 0,-14-5-1390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63 11975 0 0,'0'0'267'0'0,"0"0"42"0"0,-2-11 417 0 0,3 8-522 0 0,0 1 0 0 0,0-1 1 0 0,-1 0-1 0 0,1 0 0 0 0,0 0 0 0 0,-1 1 1 0 0,0-1-1 0 0,0-4 0 0 0,0 5 810 0 0,0-8 2974 0 0,1-1 1007 0 0,-4 18-2492 0 0,-5 25-2503 0 0,6-21 0 0 0,0 0 0 0 0,-1 0 0 0 0,-1-1 0 0 0,0 0 0 0 0,-8 16 0 0 0,0-3 0 0 0,0 0 0 0 0,1 1 0 0 0,-9 34 0 0 0,16-49 0 0 0,0 0 0 0 0,-1 0 0 0 0,1-1 0 0 0,-2 0 0 0 0,1 0 0 0 0,-1 0 0 0 0,-11 12 0 0 0,-3 2 0 0 0,12-12 0 0 0,0-1 0 0 0,-20 17 0 0 0,27-25 0 0 0,-10 7 14 0 0,2-4-92 0 0,8-4-259 0 0,1 0-138 0 0,0 0-33 0 0,7-18-2833 0 0,5-12-4232 0 0,-5 13 935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7 185 15663 0 0,'0'0'356'0'0,"0"0"50"0"0,0 0 20 0 0,-1-1-42 0 0,0-1-270 0 0,1 1 0 0 0,-1-1 0 0 0,0 1-1 0 0,1-1 1 0 0,-1 1 0 0 0,1-1 0 0 0,-1 0-1 0 0,1 1 1 0 0,0-1 0 0 0,0 1 0 0 0,0-1 0 0 0,0 0-1 0 0,0 1 1 0 0,0-1 0 0 0,0 0 0 0 0,0 1 0 0 0,1-1-1 0 0,-1 0 1 0 0,0 1 0 0 0,1-1 0 0 0,0 1-1 0 0,-1-1 1 0 0,1 1 0 0 0,0-1 0 0 0,0 1 0 0 0,1-2-1 0 0,1-1 366 0 0,1 1 0 0 0,0-1-1 0 0,0 1 1 0 0,0 0-1 0 0,0 0 1 0 0,7-3 0 0 0,1-1-210 0 0,7-5 1033 0 0,27-11 1 0 0,-1 0-237 0 0,-34 18-885 0 0,1-1 0 0 0,0 2 1 0 0,0-1-1 0 0,15-2 1 0 0,52-8 929 0 0,-63 13-1064 0 0,-5 0-47 0 0,1 1 0 0 0,0 0 0 0 0,1 0 0 0 0,15 3 0 0 0,-24-2 0 0 0,1 1 0 0 0,-1 0 0 0 0,0 0 0 0 0,0 0 0 0 0,1 0 0 0 0,-1 1 0 0 0,0-1 0 0 0,-1 1 0 0 0,1 0 0 0 0,0 1 0 0 0,0-1 0 0 0,-1 1 0 0 0,1-1 0 0 0,-1 1 0 0 0,5 5 0 0 0,-1 1 0 0 0,0-1 0 0 0,-1 1 0 0 0,1 1 0 0 0,6 14 0 0 0,-11-20 0 0 0,-1 1 0 0 0,1-1 0 0 0,-1 0 0 0 0,0 1 0 0 0,0-1 0 0 0,0 1 0 0 0,-1 0 0 0 0,0-1 0 0 0,0 1 0 0 0,0-1 0 0 0,0 1 0 0 0,-1 0 0 0 0,-1 7 0 0 0,-1-5-31 0 0,1 1-1 0 0,-2-1 1 0 0,1 1 0 0 0,-1-1-1 0 0,0 0 1 0 0,0 0 0 0 0,-1-1-1 0 0,0 1 1 0 0,0-1 0 0 0,-1 0-1 0 0,1 0 1 0 0,-1-1 0 0 0,-1 0-1 0 0,1 0 1 0 0,-1 0 0 0 0,0-1-1 0 0,-10 6 1 0 0,-7 0-133 0 0,1 0 0 0 0,-1-1 0 0 0,0-1 0 0 0,-33 6 0 0 0,47-13-823 0 0,-1 0-1 0 0,1 0 0 0 0,-1-1 1 0 0,0 0-1 0 0,-18-3 1 0 0,28 3 889 0 0,1 0 1 0 0,0 0 0 0 0,0 0-1 0 0,-1-1 1 0 0,1 1-1 0 0,0 0 1 0 0,0 0 0 0 0,-1 0-1 0 0,1 0 1 0 0,0-1-1 0 0,0 1 1 0 0,0 0 0 0 0,-1 0-1 0 0,1 0 1 0 0,0-1-1 0 0,0 1 1 0 0,0 0-1 0 0,0 0 1 0 0,-1-1 0 0 0,1 1-1 0 0,0 0 1 0 0,0 0-1 0 0,0-1 1 0 0,0 1 0 0 0,0 0-1 0 0,0-1 1 0 0,0 0-308 0 0,-4-7-1131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41 17503 0 0,'0'0'399'0'0,"0"0"60"0"0,0 0 21 0 0,1-2-59 0 0,3-4 582 0 0,1-1 1 0 0,5-11-1 0 0,-10 17-49 0 0,0 1-289 0 0,0 0-545 0 0,0 0-1 0 0,0 0 1 0 0,0-1-1 0 0,0 1 1 0 0,0 0-1 0 0,0-1 1 0 0,0 1-1 0 0,0 0 1 0 0,0 0 0 0 0,0-1-1 0 0,0 1 1 0 0,0 0-1 0 0,0 0 1 0 0,-1-1-1 0 0,1 1 1 0 0,0 0-1 0 0,0 0 1 0 0,0-1-1 0 0,0 1 1 0 0,-1 0-1 0 0,1 0 1 0 0,0 0-1 0 0,0-1 1 0 0,0 1 0 0 0,-1 0-1 0 0,-2 0-98 0 0,0 1-1 0 0,0-1 0 0 0,1 1 1 0 0,-1-1-1 0 0,0 1 1 0 0,0 0-1 0 0,1 0 1 0 0,-1 1-1 0 0,0-1 0 0 0,1 0 1 0 0,-1 1-1 0 0,1 0 1 0 0,0-1-1 0 0,-1 1 1 0 0,1 0-1 0 0,0 0 0 0 0,-2 3 1 0 0,-5 6 52 0 0,1 0 0 0 0,-11 18 1 0 0,5-6-46 0 0,-31 41-40 0 0,17-26 54 0 0,-41 75 0 0 0,54-84 836 0 0,-20 61-1 0 0,31-79-861 0 0,2-1 0 0 0,-1 1-1 0 0,1 0 1 0 0,1 0 0 0 0,0 0-1 0 0,1 0 1 0 0,0-1 0 0 0,0 1-1 0 0,4 19 1 0 0,-4-29-52 0 0,0 1 0 0 0,0-1 0 0 0,1 0-1 0 0,-1 0 1 0 0,0 0 0 0 0,1 1 0 0 0,-1-1 0 0 0,1 0 0 0 0,-1 0 0 0 0,1 0-1 0 0,-1 0 1 0 0,1 0 0 0 0,0 0 0 0 0,-1 0 0 0 0,1 0 0 0 0,0 0 0 0 0,0 0-1 0 0,0-1 1 0 0,0 1 0 0 0,0 0 0 0 0,0-1 0 0 0,0 1 0 0 0,0 0 0 0 0,0-1 0 0 0,0 1-1 0 0,0-1 1 0 0,3 1 0 0 0,-2-1-47 0 0,1 0 0 0 0,0 0-1 0 0,0-1 1 0 0,0 1 0 0 0,0-1-1 0 0,-1 0 1 0 0,1 0 0 0 0,0 0 0 0 0,0 0-1 0 0,4-3 1 0 0,2 0-134 0 0,-3 2-847 0 0,-1-1 0 0 0,1 0 0 0 0,-1 0 1 0 0,0 0-1 0 0,0-1 0 0 0,0 0 0 0 0,0 0 0 0 0,7-8 0 0 0,-7 5-6648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15663 0 0,'0'0'356'0'0,"0"0"50"0"0,0 0 20 0 0,0 0-42 0 0,1-1-250 0 0,14-15 1500 0 0,-4 14 2266 0 0,-9 2-3388 0 0,-2 0 0 0 0,2-1-233 0 0,0 1 1 0 0,0 0-1 0 0,1 0 0 0 0,-1 0 0 0 0,0 0 1 0 0,0 0-1 0 0,0 1 0 0 0,1-1 1 0 0,-1 1-1 0 0,2 0 0 0 0,-2 0 41 0 0,8 10-24 0 0,-5-4-210 0 0,0-1-1 0 0,-1 1 0 0 0,-1 0 1 0 0,1 1-1 0 0,-1-1 1 0 0,0 0-1 0 0,0 1 1 0 0,-1 0-1 0 0,2 10 0 0 0,0 10 477 0 0,1 36 0 0 0,-4-42-492 0 0,0-1-70 0 0,2 9 0 0 0,-3 0 0 0 0,-2 31 0 0 0,0-52 0 0 0,0 2 0 0 0,0-9 0 0 0,2-2 0 0 0,-1 0 0 0 0,1 0 0 0 0,-1 1 0 0 0,1-1 0 0 0,0 0 0 0 0,-1 0 0 0 0,1 1 0 0 0,-1-1 0 0 0,1 0 0 0 0,0 1 0 0 0,-1-1 0 0 0,1 1 0 0 0,0-1 0 0 0,-1 0 0 0 0,1 1 0 0 0,0-1 0 0 0,0 1 0 0 0,-1-1 0 0 0,1 1 0 0 0,0-1 0 0 0,0 1 0 0 0,0 0 0 0 0,-1 5-64 0 0,1-5-273 0 0,0-1-138 0 0,0 0-33 0 0,-1-2 303 0 0,0 0 0 0 0,0 0 1 0 0,1 0-1 0 0,-1 0 0 0 0,1 0 0 0 0,-1-1 0 0 0,1 1 1 0 0,0 0-1 0 0,0-4 0 0 0,3-18-4660 0 0,0 14 3330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 17503 0 0,'0'0'399'0'0,"0"0"60"0"0,0 0 21 0 0,0 0-59 0 0,-1-1-276 0 0,-1-2 11 0 0,2 2 570 0 0,0 1 244 0 0,0 0 43 0 0,-18 0 2110 0 0,8 5-2844 0 0,1 1 0 0 0,0-1-1 0 0,-1 2 1 0 0,2-1 0 0 0,-1 1 0 0 0,-8 10-1 0 0,4-6-25 0 0,-48 52-233 0 0,46-45-21 0 0,-1-1 0 0 0,-1 0 0 0 0,-21 15 0 0 0,-1-11-9704 0 0,39-21 7658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15663 0 0,'0'0'356'0'0,"0"0"50"0"0,0 0 20 0 0,0 0-42 0 0,2 0-112 0 0,20-3 2525 0 0,25 1 0 0 0,-39 2-2532 0 0,0 1 1 0 0,0-1-1 0 0,0 2 1 0 0,0-1-1 0 0,0 1 1 0 0,13 5-1 0 0,-18-7-99 0 0,1 0-28 0 0,8 9 238 0 0,-11-8-323 0 0,1 0-1 0 0,-1 0 1 0 0,1 0 0 0 0,-1 1-1 0 0,1-1 1 0 0,-1 0-1 0 0,0 1 1 0 0,0-1 0 0 0,0 1-1 0 0,0-1 1 0 0,0 1 0 0 0,0 0-1 0 0,0-1 1 0 0,0 1-1 0 0,-1 0 1 0 0,1 0 0 0 0,-1-1-1 0 0,1 1 1 0 0,-1 0-1 0 0,0 0 1 0 0,1 0 0 0 0,-1 0-1 0 0,0 0 1 0 0,0-1 0 0 0,-1 1-1 0 0,1 0 1 0 0,0 0-1 0 0,-1 0 1 0 0,1 0 0 0 0,-1-1-1 0 0,1 1 1 0 0,-1 0-1 0 0,0 0 1 0 0,0-1 0 0 0,1 1-1 0 0,-1 0 1 0 0,-1-1 0 0 0,1 1-1 0 0,-2 1 1 0 0,-5 6-57 0 0,0-1 0 0 0,-1 0-1 0 0,0 0 1 0 0,0-1 0 0 0,-11 7 0 0 0,9-7 343 0 0,-5 5 374 0 0,6-4-811 0 0,-1-1-1 0 0,0 0 0 0 0,0-1 0 0 0,-21 10 1 0 0,30-16 145 0 0,0 1 1 0 0,0 0 0 0 0,-1 0-1 0 0,1 0 1 0 0,0 0-1 0 0,0 0 1 0 0,0 0 0 0 0,0 0-1 0 0,-2 3 1 0 0,3-4-16 0 0,1 1 0 0 0,0-1 0 0 0,0 0 0 0 0,0 0 0 0 0,0 1-1 0 0,0-1 1 0 0,-1 0 0 0 0,1 0 0 0 0,0 1 0 0 0,0-1 0 0 0,0 0 0 0 0,0 1 0 0 0,0-1 0 0 0,0 0 0 0 0,0 1 0 0 0,0-1 0 0 0,0 0-1 0 0,0 0 1 0 0,0 1 0 0 0,0-1 0 0 0,0 0 0 0 0,0 1 0 0 0,0-1 0 0 0,1 0 0 0 0,-1 1 0 0 0,0-1 0 0 0,11 10-386 0 0,-6-7 209 0 0,-1-1 1 0 0,1 0 0 0 0,-1 0 0 0 0,1 0-1 0 0,0 0 1 0 0,0-1 0 0 0,0 0-1 0 0,5 1 1 0 0,7-1-521 0 0,22-1 0 0 0,-6 0-4037 0 0,-38-2 681 0 0,0 1 1974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385 429 13823 0 0,'5'-16'304'0'0,"0"2"-1"0"0,1-1 0 0 0,0 0 1 0 0,15-22-1 0 0,8-19-169 0 0,45-108 5639 0 0,-70 156-5167 0 0,-1-1 1 0 0,0-1-1 0 0,2-12 0 0 0,-4 19-489 0 0,-1 0 1 0 0,1 0-1 0 0,-1 0 0 0 0,0 0 1 0 0,0 0-1 0 0,0 0 0 0 0,0 0 1 0 0,-1 0-1 0 0,1 0 1 0 0,-1 0-1 0 0,0 1 0 0 0,0-1 1 0 0,0 0-1 0 0,0 0 0 0 0,-2-2 1 0 0,3 4-91 0 0,-1 0 0 0 0,0 0 0 0 0,0 0 0 0 0,0 0 0 0 0,0 0 0 0 0,0 0 0 0 0,0 0 0 0 0,0 1 0 0 0,0-1 1 0 0,0 0-1 0 0,-1 1 0 0 0,1-1 0 0 0,0 1 0 0 0,0-1 0 0 0,0 1 0 0 0,-1 0 0 0 0,1-1 0 0 0,0 1 0 0 0,-1 0 0 0 0,1 0 0 0 0,0 0 1 0 0,-1 0-1 0 0,1 0 0 0 0,0 0 0 0 0,0 0 0 0 0,-1 1 0 0 0,1-1 0 0 0,0 0 0 0 0,0 1 0 0 0,-1-1 0 0 0,1 1 0 0 0,0-1 0 0 0,0 1 0 0 0,0 0 1 0 0,0-1-1 0 0,-2 2 0 0 0,-2 1 104 0 0,1 1 0 0 0,0-1-1 0 0,0 1 1 0 0,0 0 0 0 0,0 0 0 0 0,0 0 0 0 0,-4 6 0 0 0,-7 19-127 0 0,0 1 0 0 0,2 0 0 0 0,-18 62 0 0 0,26-74-4 0 0,-170 678 0 0 0,166-655 0 0 0,-31 201 0 0 0,40-238 0 0 0,-1-1 0 0 0,1 1 0 0 0,1-1 0 0 0,-1 1 0 0 0,0-1 0 0 0,2 7 0 0 0,-1-10 0 0 0,-1 0 0 0 0,0 1 0 0 0,0-1 0 0 0,0 0 0 0 0,0 0 0 0 0,0 1 0 0 0,0-1 0 0 0,0 0 0 0 0,1 0 0 0 0,-1 1 0 0 0,0-1 0 0 0,0 0 0 0 0,0 0 0 0 0,1 0 0 0 0,-1 1 0 0 0,0-1 0 0 0,0 0 0 0 0,1 0 0 0 0,-1 0 0 0 0,0 0 0 0 0,0 0 0 0 0,1 1 0 0 0,-1-1 0 0 0,0 0 0 0 0,0 0 0 0 0,1 0 0 0 0,-1 0 0 0 0,0 0 0 0 0,1 0 0 0 0,-1 0 0 0 0,0 0 0 0 0,0 0 0 0 0,1 0 0 0 0,-1 0 0 0 0,0 0 0 0 0,1 0 0 0 0,-1 0 0 0 0,0 0 0 0 0,0 0 0 0 0,1-1 0 0 0,-1 1 0 0 0,0 0 0 0 0,0 0 0 0 0,1 0 0 0 0,-1 0 0 0 0,0 0 0 0 0,0-1 0 0 0,1 1 0 0 0,-1 0 0 0 0,0 0 0 0 0,0-1 0 0 0,0 1 0 0 0,1 0 0 0 0,-1 0 0 0 0,0 0 0 0 0,0-1 0 0 0,0 1 0 0 0,0 0 0 0 0,0-1 0 0 0,7-6 0 0 0,-1 0 0 0 0,0 0 0 0 0,-1-1 0 0 0,0 0 0 0 0,0 0 0 0 0,0 0 0 0 0,-1 0 0 0 0,5-16 0 0 0,0-4 0 0 0,8-42 0 0 0,-7 9 0 0 0,-2 1 0 0 0,-3-1 0 0 0,-4-110 0 0 0,-2 160 0 0 0,0 0 0 0 0,0 1 0 0 0,-1 0 0 0 0,0-1 0 0 0,-6-14 0 0 0,7 23 0 0 0,1 0 0 0 0,-1 0 0 0 0,0 0 0 0 0,-1 0 0 0 0,1 0 0 0 0,0 0 0 0 0,0 0 0 0 0,-1 0 0 0 0,1 0 0 0 0,-1 0 0 0 0,0 1 0 0 0,1-1 0 0 0,-1 1 0 0 0,0-1 0 0 0,0 1 0 0 0,0 0 0 0 0,0-1 0 0 0,0 1 0 0 0,0 0 0 0 0,-1 0 0 0 0,1 1 0 0 0,0-1 0 0 0,0 0 0 0 0,-1 1 0 0 0,1-1 0 0 0,0 1 0 0 0,-1 0 0 0 0,1 0 0 0 0,0 0 0 0 0,-4 0 0 0 0,-3 2 0 0 0,0 0 0 0 0,0 1 0 0 0,0 0 0 0 0,0 0 0 0 0,0 1 0 0 0,1 0 0 0 0,0 1 0 0 0,0-1 0 0 0,0 2 0 0 0,0-1 0 0 0,-12 13 0 0 0,10-9 0 0 0,1 0 0 0 0,0 1 0 0 0,1 0 0 0 0,0 0 0 0 0,1 1 0 0 0,0 0 0 0 0,1 0 0 0 0,-6 14 0 0 0,10-21 0 0 0,1 1 0 0 0,0-1 0 0 0,0 1 0 0 0,0-1 0 0 0,0 1 0 0 0,0-1 0 0 0,1 1 0 0 0,0-1 0 0 0,0 1 0 0 0,1 7 0 0 0,0-10 0 0 0,-1 0 0 0 0,1 0 0 0 0,0 1 0 0 0,-1-2 0 0 0,1 1 0 0 0,0 0 0 0 0,0 0 0 0 0,0 0 0 0 0,0 0 0 0 0,1 0 0 0 0,-1-1 0 0 0,0 1 0 0 0,1-1 0 0 0,-1 1 0 0 0,1-1 0 0 0,-1 1 0 0 0,1-1 0 0 0,0 0 0 0 0,0 0 0 0 0,0 0 0 0 0,-1 0 0 0 0,1 0 0 0 0,0 0 0 0 0,0 0 0 0 0,3 0 0 0 0,3 0 0 0 0,1 1 0 0 0,-1-2 0 0 0,1 1 0 0 0,-1-1 0 0 0,1 0 0 0 0,-1-1 0 0 0,1 0 0 0 0,-1 0 0 0 0,1-1 0 0 0,-1 0 0 0 0,0-1 0 0 0,9-3 0 0 0,12-7 0 0 0,51-29 0 0 0,-78 41 0 0 0,50-32 0 0 0,-1-1 0 0 0,-1-3 0 0 0,84-80 0 0 0,-134 116 0 0 0,3-1 5 0 0,-1 0-1 0 0,0 0 1 0 0,0-1-1 0 0,0 1 1 0 0,0-1-1 0 0,0 0 1 0 0,0 1-1 0 0,-1-1 1 0 0,0 0-1 0 0,1 0 1 0 0,-1 0-1 0 0,0 0 1 0 0,0 0-1 0 0,-1 0 1 0 0,2-6-1 0 0,-2 8 367 0 0,-1 1-254 0 0,0 1 0 0 0,-1 0 0 0 0,1-1 0 0 0,0 1 0 0 0,0 0 1 0 0,0 0-1 0 0,0 0 0 0 0,0 0 0 0 0,0 0 0 0 0,-1 2 0 0 0,0-1 35 0 0,-8 10-137 0 0,0 1 0 0 0,1 0 0 0 0,0 1 0 0 0,1 0 0 0 0,0 1 0 0 0,1-1 0 0 0,1 1 0 0 0,0 1 0 0 0,1-1 0 0 0,-4 21 0 0 0,8-26-15 0 0,0 0 0 0 0,0-1 0 0 0,0 1 0 0 0,1 0 0 0 0,3 15 0 0 0,-3-23 0 0 0,0 1 0 0 0,1-1 0 0 0,-1 1 0 0 0,1-1 0 0 0,0 1 0 0 0,0-1 0 0 0,0 1 0 0 0,0-1 0 0 0,0 0 0 0 0,0 1 0 0 0,1-1 0 0 0,-1 0 0 0 0,1 0 0 0 0,-1 0 0 0 0,1 0 0 0 0,0 0 0 0 0,0-1 0 0 0,0 1 0 0 0,0 0 0 0 0,0-1 0 0 0,0 0 0 0 0,1 1 0 0 0,-1-1 0 0 0,0 0 0 0 0,4 1 0 0 0,0 0 0 0 0,1-1 0 0 0,-1-1 0 0 0,0 1 0 0 0,0-1 0 0 0,1 0 0 0 0,-1 0 0 0 0,0-1 0 0 0,0 1 0 0 0,1-1 0 0 0,-1-1 0 0 0,8-2 0 0 0,5-3 0 0 0,-1-1 0 0 0,21-12 0 0 0,-11 5 0 0 0,-14 8 0 0 0,-1-1 0 0 0,0-1 0 0 0,0 0 0 0 0,-1-1 0 0 0,21-21 0 0 0,-26 24 0 0 0,0-1 0 0 0,0-1 0 0 0,-1 1 0 0 0,0-1 0 0 0,0 0 0 0 0,-1-1 0 0 0,0 0 0 0 0,-1 1 0 0 0,5-16 0 0 0,-9 22 0 0 0,1 0 0 0 0,0 0 0 0 0,-1 0 0 0 0,0 0 0 0 0,1 0 0 0 0,-1-1 0 0 0,0 1 0 0 0,-1 0 0 0 0,1 0 0 0 0,-1 0 0 0 0,1 0 0 0 0,-1 0 0 0 0,0 0 0 0 0,0 0 0 0 0,0 0 0 0 0,0 0 0 0 0,-1 0 0 0 0,1 1 0 0 0,-1-1 0 0 0,0 1 0 0 0,1-1 0 0 0,-1 1 0 0 0,0-1 0 0 0,-1 1 0 0 0,1 0 0 0 0,0 0 0 0 0,-4-3 0 0 0,1 2 0 0 0,0 1 0 0 0,0-1 0 0 0,0 1 0 0 0,0 0 0 0 0,0 0 0 0 0,0 0 0 0 0,-1 1 0 0 0,1 0 0 0 0,-1 0 0 0 0,1 0 0 0 0,-1 1 0 0 0,1 0 0 0 0,-1 0 0 0 0,-9 1 0 0 0,7 1 0 0 0,-1-1 0 0 0,1 2 0 0 0,-1-1 0 0 0,1 1 0 0 0,0 0 0 0 0,0 1 0 0 0,0 0 0 0 0,1 0 0 0 0,-1 1 0 0 0,1-1 0 0 0,0 2 0 0 0,-10 9 0 0 0,16-15-27 0 0,1 1 0 0 0,-1 0 0 0 0,0-1 0 0 0,1 1 0 0 0,-1-1 1 0 0,1 1-1 0 0,-1 0 0 0 0,1 0 0 0 0,0-1 0 0 0,-1 1 0 0 0,1 0 0 0 0,0 0 0 0 0,-1-1 0 0 0,1 1 0 0 0,0 0 0 0 0,0 0 0 0 0,0 0 1 0 0,-1-1-1 0 0,1 1 0 0 0,0 0 0 0 0,0 0 0 0 0,0 0 0 0 0,1 0 0 0 0,-1-1 0 0 0,0 1 0 0 0,0 0 0 0 0,0 0 0 0 0,0 0 0 0 0,1-1 0 0 0,-1 1 1 0 0,0 0-1 0 0,1 0 0 0 0,-1-1 0 0 0,1 1 0 0 0,-1 0 0 0 0,1 0 0 0 0,1 1-63 0 0,0 0-1 0 0,0-1 0 0 0,1 1 1 0 0,-1-1-1 0 0,0 0 1 0 0,0 1-1 0 0,1-1 1 0 0,-1 0-1 0 0,1-1 1 0 0,4 2-1 0 0,3 0 91 0 0,0 0 0 0 0,0-1 0 0 0,1-1 0 0 0,-1 0 0 0 0,19-2 0 0 0,54-13 0 0 0,-59 10 0 0 0,124-36 0 0 0,-97 25 0 0 0,85-15 0 0 0,-132 30 0 0 0,17 0 0 0 0,-12 5 0 0 0,-8-3 23 0 0,0 1 1 0 0,-1-1-1 0 0,1 0 1 0 0,0 1-1 0 0,0-1 0 0 0,-1 1 1 0 0,1-1-1 0 0,-1 1 0 0 0,1-1 1 0 0,-1 1-1 0 0,0-1 1 0 0,1 1-1 0 0,-1-1 0 0 0,0 1 1 0 0,0 0-1 0 0,0-1 0 0 0,0 1 1 0 0,-1-1-1 0 0,1 1 1 0 0,0-1-1 0 0,-1 4 0 0 0,-2 2 246 0 0,0 1 0 0 0,-6 13 0 0 0,7-17-206 0 0,-29 75 377 0 0,1-5-272 0 0,25-63-168 0 0,5-10 0 0 0,0-1 0 0 0,0 0 0 0 0,0 0 0 0 0,0 0 0 0 0,0 0 0 0 0,0 0 0 0 0,0 0 0 0 0,0 0 0 0 0,-1 1 0 0 0,1-1 0 0 0,0 0 0 0 0,0 0 0 0 0,0 0 0 0 0,0 0 0 0 0,0 0 0 0 0,0 1 0 0 0,0-1 0 0 0,0 0 0 0 0,0 0 0 0 0,0 0 0 0 0,0 0 0 0 0,0 1 0 0 0,0-1 0 0 0,0 0 0 0 0,0 0 0 0 0,1 0 0 0 0,-1 0 0 0 0,0 0 0 0 0,0 0 0 0 0,0 1 0 0 0,0-1 0 0 0,0 0 0 0 0,0 0 0 0 0,0 0 0 0 0,0 0 0 0 0,0 0 0 0 0,0 0 0 0 0,1 0 0 0 0,-1 1 0 0 0,0-1 0 0 0,0 0 0 0 0,0 0 0 0 0,0 0 0 0 0,0 0 0 0 0,0 0 0 0 0,1 0 0 0 0,-1 0 0 0 0,0 0 0 0 0,0 0 0 0 0,0 0 0 0 0,0 0 0 0 0,0 0 0 0 0,1 0 0 0 0,-1 0 0 0 0,0 0 0 0 0,0 0 0 0 0,0 0 0 0 0,0 0 0 0 0,0 0 0 0 0,1 0 0 0 0,-1 0 0 0 0,0 0 0 0 0,0 0 0 0 0,0 0 0 0 0,0 0 0 0 0,1 0 0 0 0,5-4 0 0 0,3-3 0 0 0,0 0 0 0 0,0-1 0 0 0,-1 0 0 0 0,0 0 0 0 0,14-19 0 0 0,-6 4 0 0 0,17-33 0 0 0,-16 27 0 0 0,3 1 0 0 0,0 1 0 0 0,33-33 0 0 0,-42 48-292 0 0,1 2 0 0 0,18-15 0 0 0,-29 25-216 0 0,-1 0 65 0 0,2 1 294 0 0,22 21 131 0 0,-20-17 18 0 0,0-1 1 0 0,0 0-1 0 0,0 0 0 0 0,1-1 0 0 0,-1 1 0 0 0,1-1 0 0 0,0 0 1 0 0,0 0-1 0 0,1 0 0 0 0,8 3 0 0 0,-5-5 0 0 0,-1 1 0 0 0,0-2 0 0 0,1 1 0 0 0,-1-1 0 0 0,1 0 0 0 0,-1-1 0 0 0,0 0 0 0 0,16-3 0 0 0,-11 1 0 0 0,0-1 0 0 0,0-1 0 0 0,0 1 0 0 0,21-13 0 0 0,-24 10 0 0 0,0 1 0 0 0,13-13 0 0 0,-55 66 401 0 0,15-25-320 0 0,1 1 0 0 0,1 1-1 0 0,1 0 1 0 0,1 1 0 0 0,-15 42-1 0 0,27-62 6 0 0,-1-1-1 0 0,1 1 0 0 0,0-1 0 0 0,0 1 0 0 0,1 0 0 0 0,-1-1 0 0 0,1 1 0 0 0,0 0 1 0 0,1-1-1 0 0,-1 1 0 0 0,1 0 0 0 0,1 4 0 0 0,3 3-149 0 0,-4-11 5 0 0,0 0 0 0 0,1 0 0 0 0,-1 0 0 0 0,0 0-1 0 0,1-1 1 0 0,-1 1 0 0 0,1 0 0 0 0,-1-1 0 0 0,1 1 0 0 0,-1-1 0 0 0,1 1 0 0 0,-1-1-1 0 0,1 0 1 0 0,-1 0 0 0 0,1 0 0 0 0,-1 0 0 0 0,1 0 0 0 0,-1 0 0 0 0,1 0 0 0 0,2-1-1 0 0,2 0-74 0 0,-1 0 0 0 0,0 0 0 0 0,1-1 0 0 0,7-3 0 0 0,1-3 131 0 0,-1 0 0 0 0,0 0 1 0 0,0-2-1 0 0,-1 1 0 0 0,0-2 0 0 0,20-21 0 0 0,-9 5 5 0 0,37-59 0 0 0,-45 60-2 0 0,-1-1 0 0 0,12-34 0 0 0,16-58 0 0 0,-37 104 0 0 0,49-158 0 0 0,-53 169 80 0 0,0 0-1 0 0,1 0 1 0 0,-2-1 0 0 0,1 1-1 0 0,-1 0 1 0 0,1 0 0 0 0,-1-1-1 0 0,0 1 1 0 0,-1 0-1 0 0,0-6 1 0 0,1 9 428 0 0,-3 2-481 0 0,0 0 0 0 0,1 0 0 0 0,-1 1 0 0 0,1-1 0 0 0,-1 1 0 0 0,1 0 0 0 0,0-1 0 0 0,-1 1 0 0 0,1 0 0 0 0,0 0 0 0 0,0 1 0 0 0,1-1 0 0 0,-1 0 0 0 0,0 1 0 0 0,-2 4 0 0 0,0 2 17 0 0,0-1 0 0 0,0 1 0 0 0,-3 14 0 0 0,1 4-44 0 0,-5 48 0 0 0,3-11 0 0 0,6-47 0 0 0,-21 140 0 0 0,19-120 0 0 0,2 0 0 0 0,3 47 0 0 0,1-69 0 0 0,-1 0 0 0 0,2 0 0 0 0,0 0 0 0 0,9 28 0 0 0,-4-34 0 0 0,-6-8 0 0 0,1 0 0 0 0,-1 0 0 0 0,1-1 0 0 0,-1 1 0 0 0,1 0 0 0 0,0-1 0 0 0,-1 0 0 0 0,1 0 0 0 0,0 0 0 0 0,-1 0 0 0 0,1 0 0 0 0,0 0 0 0 0,-1-1 0 0 0,1 1 0 0 0,2-2 0 0 0,6-1 0 0 0,-1 0 0 0 0,14-7 0 0 0,-10 3 0 0 0,-1-1 0 0 0,0 0 0 0 0,0 0 0 0 0,0-2 0 0 0,-1 1 0 0 0,-1-2 0 0 0,0 1 0 0 0,16-21 0 0 0,-14 13 0 0 0,0 0 0 0 0,-2 0 0 0 0,0-1 0 0 0,-2-1 0 0 0,12-31 0 0 0,-16 38 0 0 0,0 2 0 0 0,-1-1 0 0 0,3-15 0 0 0,-8 27 0 0 0,1 0 0 0 0,0 0 0 0 0,0 0 0 0 0,0 0 0 0 0,0 0 0 0 0,0 0 0 0 0,0 0 0 0 0,-1 0 0 0 0,1 0 0 0 0,0 0 0 0 0,0 0 0 0 0,0 1 0 0 0,0-1 0 0 0,0 0 0 0 0,-1 0 0 0 0,1 0 0 0 0,0 0 0 0 0,0 0 0 0 0,0 0 0 0 0,0-1 0 0 0,-1 1 0 0 0,1 0 0 0 0,0 0 0 0 0,0 0 0 0 0,0 0 0 0 0,0 0 0 0 0,0 0 0 0 0,-1 0 0 0 0,1 0 0 0 0,0 0 0 0 0,0 0 0 0 0,0 0 0 0 0,0 0 0 0 0,0-1 0 0 0,0 1 0 0 0,0 0 0 0 0,-1 0 0 0 0,1 0 0 0 0,0 0 0 0 0,0 0 0 0 0,0 0 0 0 0,0-1 0 0 0,0 1 0 0 0,0 0 0 0 0,0 0 0 0 0,0 0 0 0 0,0 0 0 0 0,0 0 0 0 0,0-1 0 0 0,0 1 0 0 0,0 0 0 0 0,0 0 0 0 0,-3 4 0 0 0,0 1 0 0 0,0-1 0 0 0,0 1 0 0 0,1 0 0 0 0,0 0 0 0 0,0 0 0 0 0,0 0 0 0 0,1 0 0 0 0,-1 0 0 0 0,1 0 0 0 0,0 0 0 0 0,1 1 0 0 0,-1-1 0 0 0,1 1 0 0 0,0-1 0 0 0,1 0 0 0 0,-1 1 0 0 0,3 7 0 0 0,-3-9 0 0 0,1-1 0 0 0,0 0 0 0 0,0 1 0 0 0,0-1 0 0 0,0 0 0 0 0,1 1 0 0 0,-1-1 0 0 0,1 0 0 0 0,0 0 0 0 0,0 0 0 0 0,0 0 0 0 0,0-1 0 0 0,1 1 0 0 0,-1 0 0 0 0,1-1 0 0 0,-1 0 0 0 0,1 1 0 0 0,0-1 0 0 0,0 0 0 0 0,0-1 0 0 0,0 1 0 0 0,0 0 0 0 0,0-1 0 0 0,1 0 0 0 0,-1 0 0 0 0,0 0 0 0 0,1 0 0 0 0,6 1 0 0 0,0-2 0 0 0,-1-1 0 0 0,0 0 0 0 0,1 0 0 0 0,-1-1 0 0 0,0 0 0 0 0,0-1 0 0 0,0 0 0 0 0,-1 0 0 0 0,1-1 0 0 0,-1 0 0 0 0,1 0 0 0 0,-1-1 0 0 0,-1 0 0 0 0,1-1 0 0 0,11-11 0 0 0,0 0 0 0 0,-1-2 0 0 0,-1 0 0 0 0,-1-1 0 0 0,21-34 0 0 0,-26 36 0 0 0,-1 0 0 0 0,0-1 0 0 0,-2 0 0 0 0,0-1 0 0 0,6-26 0 0 0,-10 32 0 0 0,-1-1 0 0 0,-1 1 0 0 0,-1 0 0 0 0,0-1 0 0 0,0 1 0 0 0,-2-1 0 0 0,0 1 0 0 0,-4-23 0 0 0,5 36 0 0 0,0-1 0 0 0,-1 1 0 0 0,1-1 0 0 0,0 1 0 0 0,-1 0 0 0 0,1-1 0 0 0,-1 1 0 0 0,1 0 0 0 0,-1-1 0 0 0,0 1 0 0 0,0 0 0 0 0,1 0 0 0 0,-1-1 0 0 0,0 1 0 0 0,0 0 0 0 0,0 0 0 0 0,0 0 0 0 0,-2-1 0 0 0,-4 1 0 0 0,3 3 0 0 0,0-1 0 0 0,1 1 0 0 0,-1 0 0 0 0,1 1 0 0 0,0-1 0 0 0,0 0 0 0 0,-1 1 0 0 0,2 0 0 0 0,-1 0 0 0 0,0 0 0 0 0,0 0 0 0 0,1 0 0 0 0,0 1 0 0 0,-2 3 0 0 0,-6 10 0 0 0,-11 29 0 0 0,16-36 0 0 0,-5 16 0 0 0,0 1 0 0 0,2 0 0 0 0,1 1 0 0 0,1 0 0 0 0,1 0 0 0 0,2 0 0 0 0,0 1 0 0 0,2-1 0 0 0,4 38 0 0 0,-3-60 0 0 0,1 0 0 0 0,0 0 0 0 0,0 0 0 0 0,0 0 0 0 0,1 0 0 0 0,0 0 0 0 0,0 0 0 0 0,1 0 0 0 0,0-1 0 0 0,-1 0 0 0 0,2 1 0 0 0,-1-1 0 0 0,1 0 0 0 0,0 0 0 0 0,0-1 0 0 0,0 1 0 0 0,0-1 0 0 0,1 0 0 0 0,0 0 0 0 0,0-1 0 0 0,9 6 0 0 0,5-1 0 0 0,-13-8 0 0 0,-2-2 0 0 0,9 0 0 0 0,1 0 0 0 0,-1-1 0 0 0,0-1 0 0 0,-1 0 0 0 0,16-7 0 0 0,0-2 0 0 0,31-21 0 0 0,-38 21 6 0 0,-1-2 0 0 0,0 0 0 0 0,-1-2 0 0 0,-1 0 0 0 0,-1-1 0 0 0,0 0 0 0 0,-2-2 0 0 0,0 0 0 0 0,-1 0 0 0 0,0-2 0 0 0,12-28 0 0 0,-34 81 1670 0 0,4-12-1811 0 0,1-7 6 0 0,0 0-1 0 0,1-1 0 0 0,1 1 0 0 0,0 0 0 0 0,0 0 1 0 0,1 1-1 0 0,1-1 0 0 0,0 0 0 0 0,1 0 1 0 0,0-1-1 0 0,5 17 0 0 0,-7-27 130 0 0,1 1 0 0 0,0 0 0 0 0,-1-1 0 0 0,1 1 0 0 0,0 0 0 0 0,0-1 0 0 0,0 0 0 0 0,1 1 0 0 0,-1-1 0 0 0,0 0 0 0 0,0 1 0 0 0,1-1 0 0 0,-1 0 0 0 0,1 0 0 0 0,-1 0 0 0 0,1 0 0 0 0,-1 0 0 0 0,3 1 0 0 0,-1-2 0 0 0,0 1 0 0 0,0 0 0 0 0,0-1 0 0 0,0 0 0 0 0,-1 1 0 0 0,1-1 0 0 0,0 0 0 0 0,0-1 0 0 0,0 1 0 0 0,4-1 0 0 0,5-2 0 0 0,-1-1 0 0 0,0 0 0 0 0,1-1 0 0 0,12-8 0 0 0,10-5 16 0 0,45-22 1352 0 0,-77 40-993 0 0,-2 0-577 0 0,0 0-248 0 0,0 0-50 0 0,0 0 126 0 0,0 0 576 0 0,0 0 248 0 0,0 0 50 0 0,0 0-58 0 0,-1 3-318 0 0,2 1-80 0 0,2 8-47 0 0,1-4 3 0 0,6-6 0 0 0,-1-4 0 0 0,0 0 0 0 0,0 0 0 0 0,-1-1 0 0 0,1 0 0 0 0,10-6 0 0 0,-4 2 0 0 0,44-24 0 0 0,-38 20 0 0 0,23-11 0 0 0,-43 22 0 0 0,-1 0 0 0 0,1-1 0 0 0,0 1 0 0 0,-1 0 0 0 0,1 0 0 0 0,0-1 0 0 0,-1 1 0 0 0,1 0 0 0 0,0 0 0 0 0,-1 0 0 0 0,1 0 0 0 0,0 0 0 0 0,-1 0 0 0 0,1 0 0 0 0,0 0 0 0 0,-1 0 0 0 0,1 0 0 0 0,0 0 0 0 0,-1 1 0 0 0,2-1 0 0 0,0 6 0 0 0,-1-5 0 0 0,0 2 0 0 0,0-1 0 0 0,0 1 0 0 0,0 0 0 0 0,-1 0 0 0 0,1 1 0 0 0,-1-1 0 0 0,0 0 0 0 0,1 0 0 0 0,-1 0 0 0 0,-1 0 0 0 0,1 0 0 0 0,-1 4 0 0 0,-12 40 0 0 0,4-19 0 0 0,7-19 0 0 0,0 0 0 0 0,0 1 0 0 0,1-1 0 0 0,0 0 0 0 0,1 12 0 0 0,0-10 0 0 0,0-10 0 0 0,0-1 0 0 0,0 1 0 0 0,0 0 0 0 0,0-1 0 0 0,0 1 0 0 0,0-1 0 0 0,0 1 0 0 0,0-1 0 0 0,0 1 0 0 0,0 0 0 0 0,1-1 0 0 0,-1 1 0 0 0,0-1 0 0 0,0 1 0 0 0,0-1 0 0 0,1 1 0 0 0,-1-1 0 0 0,0 1 0 0 0,1-1 0 0 0,-1 1 0 0 0,0-1 0 0 0,1 1 0 0 0,-1-1 0 0 0,0 0 0 0 0,1 1 0 0 0,-1-1 0 0 0,1 0 0 0 0,-1 1 0 0 0,1-1 0 0 0,-1 0 0 0 0,1 0 0 0 0,-1 1 0 0 0,1-1 0 0 0,-1 0 0 0 0,1 0 0 0 0,0 0 0 0 0,-1 0 0 0 0,1 1 0 0 0,-1-1 0 0 0,1 0 0 0 0,-1 0 0 0 0,1 0 0 0 0,0 0 0 0 0,-1-1 0 0 0,1 1 0 0 0,0 0 0 0 0,0 0 0 0 0,4-1-35 0 0,-1 0 0 0 0,1 0 1 0 0,-1-1-1 0 0,1 1 0 0 0,-1-1 0 0 0,0 0 1 0 0,0 0-1 0 0,6-4 0 0 0,29-24-528 0 0,-27 19-205 0 0,0-1 1 0 0,0 0-1 0 0,-2-1 1 0 0,1-1-1 0 0,-2 1 0 0 0,14-26 1 0 0,-8 7-768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15663 0 0,'0'0'356'0'0,"1"-2"50"0"0,37-68 988 0 0,-24 47-467 0 0,-9 16-422 0 0,0 0 0 0 0,5-13 0 0 0,20-52 2696 0 0,-27 63-3185 0 0,-1 1 0 0 0,0 0 0 0 0,-1 0 1 0 0,1-1-1 0 0,-1-16 0 0 0,1-2 377 0 0,-1 18-50 0 0,-1-1 0 0 0,0 1 0 0 0,-1-1-1 0 0,-3-17 1 0 0,-14-43 1530 0 0,13 54-1797 0 0,5 16-76 0 0,0 0 0 0 0,0-1 0 0 0,0 1 0 0 0,0 0 0 0 0,0-1 0 0 0,0 1 0 0 0,-1 0 0 0 0,1 0 0 0 0,0-1 0 0 0,0 1 0 0 0,0 0 0 0 0,0 0 0 0 0,0-1 0 0 0,0 1 0 0 0,0 0 0 0 0,-1 0 0 0 0,1 0 0 0 0,0-1 0 0 0,0 1 0 0 0,0 0 0 0 0,-1 0 0 0 0,1 0 0 0 0,0 0 0 0 0,0-1 0 0 0,-1 1 0 0 0,1 0 0 0 0,0 0 0 0 0,0 0 0 0 0,-1 0 0 0 0,1 0 0 0 0,0 0 0 0 0,0 0 0 0 0,-1 0 0 0 0,1 0 0 0 0,0 0 0 0 0,0 0 0 0 0,-1 0 0 0 0,1 0 0 0 0,0 0 0 0 0,0 0 0 0 0,-1 0 0 0 0,1 0 0 0 0,0 0 0 0 0,0 0 0 0 0,-1 0 0 0 0,1 0 0 0 0,0 0 0 0 0,0 0 0 0 0,-1 0 0 0 0,1 1 0 0 0,0-1 0 0 0,-1 0 0 0 0,-5 7 0 0 0,3-1 0 0 0,0 0 0 0 0,0 0 0 0 0,0 0 0 0 0,1 0 0 0 0,0 0 0 0 0,1 1 0 0 0,-1-1 0 0 0,1 0 0 0 0,0 1 0 0 0,1 7 0 0 0,-4 12 0 0 0,-1 17 0 0 0,0 56 0 0 0,-2 15 0 0 0,4-67 0 0 0,5-39 0 0 0,4-8 0 0 0,3-9 0 0 0,-8 9 0 0 0,22-23 0 0 0,-7 8 0 0 0,26-32 0 0 0,-31 35 0 0 0,0-1 0 0 0,1 1 0 0 0,0 1 0 0 0,1 0 0 0 0,0 1 0 0 0,29-17 0 0 0,-23 14 0 0 0,-13 8 0 0 0,0 1 0 0 0,1 0 0 0 0,11-5 0 0 0,-9 7 0 0 0,-3 6 72 0 0,-6-3 4 0 0,0 0 0 0 0,0 0 0 0 0,-1 0 0 0 0,1 0 0 0 0,0 0 0 0 0,0 0 0 0 0,-1 0 0 0 0,1 0 0 0 0,0 0 0 0 0,-1 0 0 0 0,1 0 0 0 0,-1-1 0 0 0,0 1 0 0 0,1 0 0 0 0,-1 0 0 0 0,0 1 0 0 0,0-2 0 0 0,-4 6-21 0 0,-1 0 1 0 0,-1 0-1 0 0,1 0 1 0 0,-1-1-1 0 0,0 0 0 0 0,0 0 1 0 0,-1-1-1 0 0,-12 6 0 0 0,8-4-18 0 0,0 1-1 0 0,-14 9 1 0 0,-44 43-37 0 0,70-59-26 0 0,-1 0 0 0 0,1 1 1 0 0,0-1-1 0 0,-1 0 0 0 0,1 0 0 0 0,0 1 0 0 0,-1-1 0 0 0,1 0 0 0 0,0 0 1 0 0,0 1-1 0 0,-1-1 0 0 0,1 0 0 0 0,0 1 0 0 0,0-1 0 0 0,-1 0 1 0 0,1 1-1 0 0,0-1 0 0 0,0 0 0 0 0,0 1 0 0 0,0-1 0 0 0,0 1 1 0 0,0-1-1 0 0,-1 0 0 0 0,1 1 0 0 0,0-1 0 0 0,0 1 0 0 0,0-1 1 0 0,0 0-1 0 0,0 1 0 0 0,0-1 0 0 0,1 1 0 0 0,-1-1 0 0 0,0 0 0 0 0,0 1 1 0 0,0-1-1 0 0,0 0 0 0 0,0 1 0 0 0,1-1 0 0 0,-1 1 0 0 0,0-1 1 0 0,0 0-1 0 0,0 1 0 0 0,1-1 0 0 0,-1 0 0 0 0,0 0 0 0 0,1 1 1 0 0,-1-1-1 0 0,0 0 0 0 0,1 1 0 0 0,1 3-441 0 0,9 4 1119 0 0,-3-2-278 0 0,53 46-517 0 0,-55-47-430 0 0,1 2 827 0 0,0 0-1 0 0,0 0 1 0 0,17 10-1 0 0,-2-7-1782 0 0,-20-9 664 0 0,-2-1-126 0 0,0 0-1530 0 0,0 0-6010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19 15663 0 0,'0'0'356'0'0,"0"0"50"0"0,0 0 20 0 0,-3-8 92 0 0,2 2-365 0 0,1 5 567 0 0,4-2 2837 0 0,-3 2-1032 0 0,-3 6-1286 0 0,1-4-1235 0 0,-5 10 339 0 0,-1 0-1 0 0,-1 0 1 0 0,-15 16-1 0 0,-7 10 336 0 0,-69 114-678 0 0,92-139 8 0 0,1 0 0 0 0,0 0 0 0 0,1 1 0 0 0,0 0 0 0 0,0 0 0 0 0,2 0 0 0 0,0 0 0 0 0,-3 21 0 0 0,6-31-6 0 0,0-1-1 0 0,0 1 0 0 0,0-1 1 0 0,1 1-1 0 0,-1-1 1 0 0,0 1-1 0 0,1-1 1 0 0,0 1-1 0 0,-1-1 0 0 0,1 0 1 0 0,0 1-1 0 0,1-1 1 0 0,-1 0-1 0 0,0 1 1 0 0,1-1-1 0 0,-1 0 1 0 0,1 0-1 0 0,-1 0 0 0 0,1-1 1 0 0,0 1-1 0 0,0 0 1 0 0,0 0-1 0 0,0-1 1 0 0,0 0-1 0 0,0 1 0 0 0,0-1 1 0 0,1 0-1 0 0,-1 0 1 0 0,0 0-1 0 0,1 0 1 0 0,2 0-1 0 0,3 1-8 0 0,0 0 0 0 0,1 0 0 0 0,-1-1 1 0 0,1-1-1 0 0,-1 1 0 0 0,1-1 0 0 0,-1-1 0 0 0,10-1 0 0 0,-8 1-784 0 0,-1-1 0 0 0,1 0-1 0 0,0-1 1 0 0,18-7 0 0 0,-25 9 425 0 0,0-1 0 0 0,0 1-1 0 0,-1-1 1 0 0,1 0 0 0 0,-1 0 0 0 0,1 0 0 0 0,-1 0 0 0 0,1 0 0 0 0,-1-1 0 0 0,0 1 0 0 0,0-1-1 0 0,-1 1 1 0 0,1-1 0 0 0,0 0 0 0 0,-1 0 0 0 0,0 0 0 0 0,1 0 0 0 0,-1 0 0 0 0,1-5 0 0 0,0-6-6716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13823 0 0,'-5'-1'124'0'0,"3"1"-15"0"0,-1-1-1 0 0,1 1 0 0 0,0 0 0 0 0,0 0 0 0 0,0 0 1 0 0,0 1-1 0 0,0-1 0 0 0,0 0 0 0 0,-1 1 0 0 0,1-1 0 0 0,0 1 1 0 0,0 0-1 0 0,-2 1 0 0 0,4-2-23 0 0,-1 0-1 0 0,1 0 1 0 0,0 1-1 0 0,-1-1 1 0 0,1 0-1 0 0,0 0 1 0 0,-1 1 0 0 0,1-1-1 0 0,0 0 1 0 0,0 0-1 0 0,-1 1 1 0 0,1-1 0 0 0,0 0-1 0 0,0 1 1 0 0,0-1-1 0 0,-1 0 1 0 0,1 1 0 0 0,0-1-1 0 0,0 1 1 0 0,0-1-1 0 0,0 0 1 0 0,0 1 0 0 0,0-1-1 0 0,0 0 1 0 0,0 1-1 0 0,0-1 1 0 0,0 1 0 0 0,0-1-1 0 0,0 0 1 0 0,0 1-1 0 0,0-1 1 0 0,0 1 0 0 0,0-1-1 0 0,0 0 1 0 0,1 1-1 0 0,5 10 3680 0 0,-2-10-3526 0 0,-1 0 0 0 0,1 0 0 0 0,-1 0-1 0 0,1-1 1 0 0,0 1 0 0 0,-1-1 0 0 0,1 1 0 0 0,0-1-1 0 0,-1-1 1 0 0,1 1 0 0 0,4-1 0 0 0,17 0 187 0 0,13-2-404 0 0,-11-1-25 0 0,63-8-4198 0 0,-78 10 2668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19351 0 0,'0'0'439'0'0,"0"0"62"0"0,0 0 33 0 0,0 0-65 0 0,0 0-169 0 0,0 0 442 0 0,0 0 229 0 0,0 0 42 0 0,0 0-59 0 0,0 0-289 0 0,0 0-121 0 0,7-1 416 0 0,-4 1-948 0 0,0 0 0 0 0,0 0 1 0 0,-1 0-1 0 0,1 0 0 0 0,0 1 0 0 0,-1-1 0 0 0,1 1 1 0 0,-1 0-1 0 0,1 0 0 0 0,0 0 0 0 0,-1 0 0 0 0,0 0 1 0 0,1 0-1 0 0,-1 1 0 0 0,0-1 0 0 0,0 1 0 0 0,1 0 1 0 0,-1-1-1 0 0,3 5 0 0 0,-4-5 359 0 0,-1-1-346 0 0,1 0 1 0 0,-1 1-1 0 0,0-1 1 0 0,1 0-1 0 0,-1 0 1 0 0,0 0-1 0 0,1 1 1 0 0,-1-1-1 0 0,0 0 1 0 0,1 0-1 0 0,-1 1 1 0 0,0-1-1 0 0,0 0 1 0 0,1 1 0 0 0,-1-1-1 0 0,0 0 1 0 0,0 1-1 0 0,0-1 1 0 0,1 0-1 0 0,-1 1 1 0 0,0-1-1 0 0,0 0 1 0 0,0 1-1 0 0,0-1 1 0 0,0 1-1 0 0,0-1 1 0 0,0 0-1 0 0,0 1 1 0 0,0-1-1 0 0,0 1 1 0 0,0-1-1 0 0,0 0 1 0 0,0 1-1 0 0,0-1 1 0 0,0 1-1 0 0,-4 14 662 0 0,2-10-687 0 0,-1 0 0 0 0,-1 0 0 0 0,1 0 0 0 0,-1-1 0 0 0,0 1 0 0 0,0-1 0 0 0,0 0 0 0 0,0 0 0 0 0,-1-1 0 0 0,-9 6 0 0 0,-3 1 0 0 0,-34 12 0 0 0,47-20 0 0 0,-6 3 0 0 0,-1 0 0 0 0,-14 11 0 0 0,1-1 0 0 0,20-13 0 0 0,0 1 0 0 0,0-1 0 0 0,0 1 0 0 0,1 0 0 0 0,-1 0 0 0 0,1 1 0 0 0,-4 4 0 0 0,3 0 0 0 0,6 0 0 0 0,0-6 0 0 0,0-1 0 0 0,0 1 0 0 0,-1-1 0 0 0,1 0 0 0 0,0 1 0 0 0,0-1 0 0 0,0 0 0 0 0,0 0 0 0 0,0 0 0 0 0,1-1 0 0 0,-1 1 0 0 0,4 1 0 0 0,30 3 0 0 0,-26-4 0 0 0,3 0-50 0 0,1 0 0 0 0,-1-2 0 0 0,0 1-1 0 0,0-2 1 0 0,1 0 0 0 0,-1 0 0 0 0,21-8 0 0 0,-31 10-194 0 0,1-1-142 0 0,-3 0-9297 0 0,-1 1 1525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17503 0 0,'0'0'399'0'0,"0"0"60"0"0,0 0 21 0 0,0 0-59 0 0,0 0-136 0 0,0 0 457 0 0,0 0 228 0 0,3-1 43 0 0,0 0-837 0 0,1 0-1 0 0,-1 1 0 0 0,1-1 0 0 0,-1 1 1 0 0,1 0-1 0 0,-1 0 0 0 0,1 0 0 0 0,-1 0 0 0 0,1 1 1 0 0,-1-1-1 0 0,1 1 0 0 0,-1 0 0 0 0,0 0 1 0 0,1 0-1 0 0,-1 0 0 0 0,0 1 0 0 0,0-1 0 0 0,5 4 1 0 0,1 0 313 0 0,-1 1-1 0 0,0 0 1 0 0,1 0 0 0 0,-2 0 0 0 0,14 15 0 0 0,-15-12-384 0 0,1 0-1 0 0,-2 0 1 0 0,1 1 0 0 0,-1 0-1 0 0,0 0 1 0 0,-1 0-1 0 0,-1 0 1 0 0,1 1 0 0 0,-1 0-1 0 0,1 13 1 0 0,0 2 122 0 0,-2 1 0 0 0,-1-1 0 0 0,-2 31 0 0 0,-2-12-41 0 0,-2 1 0 0 0,-2-1 0 0 0,-3-1 1 0 0,-1 0-1 0 0,-28 74 0 0 0,36-113-207 0 0,1-1 0 0 0,-1 1 1 0 0,0-1-1 0 0,0 0 0 0 0,0 0 0 0 0,-1 0 1 0 0,1 0-1 0 0,-1 0 0 0 0,0-1 0 0 0,0 0 0 0 0,0 0 1 0 0,-1 0-1 0 0,-5 3 0 0 0,0-1-171 0 0,-1 0 0 0 0,0 0-1 0 0,-1-1 1 0 0,-18 4 0 0 0,28-8-76 0 0,1 0 0 0 0,-1 1-1 0 0,0-1 1 0 0,1 0 0 0 0,-1 0 0 0 0,1 0-1 0 0,-1 0 1 0 0,1 0 0 0 0,-1-1 0 0 0,-1 1-1 0 0,-8-3-1264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2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162 166 10135 0 0,'-19'-4'464'0'0,"16"3"-9"0"0,4 1-295 0 0,6-6 190 0 0,-8 4-244 0 0,1 2-81 0 0,0 0 0 0 0,0 0 1 0 0,0-1-1 0 0,0 1 1 0 0,0 0-1 0 0,0 0 0 0 0,0 0 1 0 0,-1 0-1 0 0,1 0 1 0 0,0 0-1 0 0,0 0 0 0 0,0 0 1 0 0,0 0-1 0 0,0 0 1 0 0,0 0-1 0 0,0 0 1 0 0,0 0-1 0 0,0-1 0 0 0,0 1 1 0 0,0 0-1 0 0,0 0 1 0 0,0 0-1 0 0,0 0 0 0 0,0 0 1 0 0,0 0-1 0 0,0 0 1 0 0,0 0-1 0 0,0 0 1 0 0,0 0-1 0 0,0 0 0 0 0,0-1 1 0 0,0 1-1 0 0,0 0 1 0 0,0 0-1 0 0,0 0 0 0 0,0 0 1 0 0,0 0-1 0 0,0 0 1 0 0,0 0-1 0 0,0 0 1 0 0,1 0-1 0 0,-1 0 0 0 0,0 0 1 0 0,0 0-1 0 0,0 0 1 0 0,0-1-1 0 0,0 1 0 0 0,0 0 1 0 0,0 0-1 0 0,0 0 1 0 0,0 0-1 0 0,0 0 0 0 0,0 0 1 0 0,1 0-1 0 0,5-4 393 0 0,0-2 1732 0 0,-14-3-514 0 0,7 9-1124 0 0,0-1-275 0 0,0 1-1 0 0,0-1 0 0 0,0 1 0 0 0,1 0 1 0 0,-1-1-1 0 0,0 1 0 0 0,0-1 1 0 0,1 1-1 0 0,-1-1 0 0 0,0 0 1 0 0,1 1-1 0 0,-2-2 0 0 0,3 2-189 0 0,-1-1-1 0 0,0 1 1 0 0,0-1-1 0 0,1 1 1 0 0,-1-1-1 0 0,0 1 1 0 0,0-1 0 0 0,0 1-1 0 0,0-1 1 0 0,1 1-1 0 0,-1-1 1 0 0,0 1-1 0 0,0-1 1 0 0,0 1-1 0 0,0-1 1 0 0,0 1-1 0 0,0-1 1 0 0,-1 1 0 0 0,1-1-1 0 0,0 1 1 0 0,0-2-1 0 0,-1 1 466 0 0,1 1 0 0 0,0 0 0 0 0,0 0 0 0 0,-2-1 0 0 0,-13-6 444 0 0,13 8-801 0 0,1-1-154 0 0,-13 9 19 0 0,1 5-24 0 0,-6-1 75 0 0,16-11-24 0 0,-1 0-1 0 0,1 0 1 0 0,0 0-1 0 0,0 1 0 0 0,1-1 1 0 0,-1 1-1 0 0,-2 2 1 0 0,-3 6 74 0 0,1 1 1 0 0,0-1-1 0 0,1 1 1 0 0,0 0 0 0 0,-6 20-1 0 0,11-28-202 0 0,0 0 0 0 0,1 0 0 0 0,0 0 0 0 0,-1 0 0 0 0,1 0 1 0 0,0 0-1 0 0,1 0 0 0 0,-1 0 0 0 0,1 0 0 0 0,0 0 0 0 0,0 0 0 0 0,2 6 0 0 0,-3-9 418 0 0,1 0-218 0 0,0 0 0 0 0,0 1 0 0 0,0-1 0 0 0,-1 0-1 0 0,1 0 1 0 0,0 0 0 0 0,1 0 0 0 0,-1 0-1 0 0,0 0 1 0 0,0 0 0 0 0,2 1 0 0 0,0-1-110 0 0,0 0 0 0 0,1 0 0 0 0,-1 0-1 0 0,0-1 1 0 0,1 1 0 0 0,-1-1 0 0 0,1 0 0 0 0,-1 1 0 0 0,1-2 0 0 0,-1 1 0 0 0,1 0 0 0 0,-1-1 0 0 0,1 0 0 0 0,-1 1 0 0 0,0-1 0 0 0,4-2-1 0 0,8-3-3 0 0,0-1 0 0 0,16-9 0 0 0,-17 8-6 0 0,10-6 1 0 0,-1-1 0 0 0,-1 0 0 0 0,0-2 0 0 0,38-39 0 0 0,-55 51 0 0 0,0 0 0 0 0,0-1 0 0 0,-1 0 0 0 0,0 0 0 0 0,0 0 0 0 0,0 0 0 0 0,-1-1 0 0 0,0 1 0 0 0,0-1 0 0 0,-1 0 0 0 0,0 0 0 0 0,0 0 0 0 0,1-10 0 0 0,-3 14 0 0 0,0 1 0 0 0,0-1 0 0 0,-1 1 0 0 0,1-1 0 0 0,-1 1 0 0 0,0-1 0 0 0,1 1 0 0 0,-1-1 0 0 0,0 1 0 0 0,0-1 0 0 0,-1 1 0 0 0,1 0 0 0 0,0 0 0 0 0,-1 0 0 0 0,1 0 0 0 0,-1 0 0 0 0,0 0 0 0 0,0 0 0 0 0,0 0 0 0 0,0 0 0 0 0,0 1 0 0 0,-3-2 0 0 0,2 1 0 0 0,-1 0 0 0 0,1 0 0 0 0,-1 0 0 0 0,0 0 0 0 0,0 1 0 0 0,1 0 0 0 0,-1 0 0 0 0,0 0 0 0 0,0 0 0 0 0,-1 0 0 0 0,1 1 0 0 0,0 0 0 0 0,-6 0 0 0 0,-56 12 0 0 0,63-11-229 0 0,0 0 0 0 0,-1 0 0 0 0,1 0 0 0 0,0 1 0 0 0,0-1-1 0 0,0 1 1 0 0,0 0 0 0 0,0-1 0 0 0,0 1 0 0 0,1 1 0 0 0,-1-1 0 0 0,-3 4 0 0 0,2-2-541 0 0,-2 4-5218 0 0,8 1-1724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3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556 107 17503 0 0,'-9'-1'399'0'0,"7"1"60"0"0,3-2 21 0 0,0 1-441 0 0,0-1 0 0 0,0 1 1 0 0,0-1-1 0 0,0 0 1 0 0,-1 1-1 0 0,1-1 1 0 0,0 0-1 0 0,-1 0 0 0 0,1 0 1 0 0,-1 0-1 0 0,0 1 1 0 0,0-1-1 0 0,0 0 1 0 0,0 0-1 0 0,0 0 1 0 0,0 0-1 0 0,0 0 0 0 0,-1 0 1 0 0,1 1-1 0 0,-1-1 1 0 0,1 0-1 0 0,-1 0 1 0 0,0 1-1 0 0,1-1 0 0 0,-2-2 1 0 0,1 3 56 0 0,1 0 1 0 0,-1-1-1 0 0,1 1 0 0 0,0-1 1 0 0,0 1-1 0 0,0-1 0 0 0,-1 1 1 0 0,1-1-1 0 0,1 1 0 0 0,-1-1 1 0 0,0 1-1 0 0,0-1 1 0 0,0 1-1 0 0,1-1 0 0 0,0-1 1 0 0,1-4 382 0 0,-2 6-379 0 0,0 1-1 0 0,0-1 1 0 0,-1 0-1 0 0,1 0 1 0 0,0 1 0 0 0,0-1-1 0 0,0 0 1 0 0,-1 0-1 0 0,1 1 1 0 0,0-1-1 0 0,-1 0 1 0 0,1 1-1 0 0,-1-1 1 0 0,1 0 0 0 0,-1 1-1 0 0,1-1 1 0 0,-1 1-1 0 0,1-1 1 0 0,-1 1-1 0 0,0-1 1 0 0,1 1-1 0 0,-1-1 1 0 0,-1 0 0 0 0,-14-6 1025 0 0,6 8-958 0 0,5 1-169 0 0,-3 0 157 0 0,1 0 0 0 0,-1 0 0 0 0,0 1 1 0 0,1 0-1 0 0,-14 7 0 0 0,10-3-16 0 0,1 0 1 0 0,0 0 0 0 0,0 1-1 0 0,0 0 1 0 0,1 1 0 0 0,1 0-1 0 0,-14 18 1 0 0,6-6-140 0 0,6-9 0 0 0,1 1 0 0 0,1-1 0 0 0,0 2 0 0 0,-7 15 0 0 0,14-26 0 0 0,1 0 0 0 0,-1 0 0 0 0,1 0 0 0 0,-1 0 0 0 0,1 0 0 0 0,0 0 0 0 0,0 0 0 0 0,0 0 0 0 0,1 4 0 0 0,3 8 0 0 0,0-12 0 0 0,-3-2 0 0 0,0-1 0 0 0,0 1 0 0 0,0 0 0 0 0,1 0 0 0 0,-1 0 0 0 0,0 0 0 0 0,0-1 0 0 0,0 1 0 0 0,1 0 0 0 0,-1-1 0 0 0,0 1 0 0 0,1-1 0 0 0,1 1 0 0 0,7-1 0 0 0,4-5 0 0 0,0 0 0 0 0,-1 0 0 0 0,1-1 0 0 0,16-11 0 0 0,0 1 0 0 0,50-31 0 0 0,-81 47 1 0 0,1 0 0 0 0,0 1 0 0 0,0-1 0 0 0,0 0 0 0 0,0 0 1 0 0,0 1-1 0 0,0-1 0 0 0,0 0 0 0 0,-1 0 0 0 0,1 1 0 0 0,0-1 0 0 0,0 0 0 0 0,0 0 0 0 0,0 1 0 0 0,0-1 0 0 0,0 0 0 0 0,0 0 0 0 0,1 1 0 0 0,-1-1 1 0 0,0 0-1 0 0,0 0 0 0 0,0 1 0 0 0,0-1 0 0 0,0 0 0 0 0,0 0 0 0 0,0 1 0 0 0,0-1 0 0 0,1 0 0 0 0,-1 0 0 0 0,0 1 0 0 0,0-1 0 0 0,0 0 1 0 0,0 0-1 0 0,1 0 0 0 0,-1 0 0 0 0,0 1 0 0 0,0-1 0 0 0,1 0 0 0 0,-1 0 0 0 0,0 0 0 0 0,0 0 0 0 0,1 0 0 0 0,-1 0 0 0 0,0 0 0 0 0,0 0 0 0 0,1 0 1 0 0,-1 0-1 0 0,0 1 0 0 0,0-1 0 0 0,1 0 0 0 0,-1 0 0 0 0,0-1 0 0 0,0 1 0 0 0,1 0 0 0 0,-1 0 0 0 0,0 0 0 0 0,0 0 0 0 0,1 0 0 0 0,-1 0 1 0 0,0 0-1 0 0,0 0 0 0 0,1 0 0 0 0,-1-1 0 0 0,0 1 0 0 0,0 0 0 0 0,1 0 0 0 0,-5 15 292 0 0,-1 1 1 0 0,0-1-1 0 0,-1 1 0 0 0,-8 13 1 0 0,-7 18 215 0 0,-4 17-509 0 0,-68 195 0 0 0,88-244 0 0 0,0 0 0 0 0,-9 16 0 0 0,11-25 0 0 0,0 0 0 0 0,-1 0 0 0 0,0-1 0 0 0,0 1 0 0 0,0-1 0 0 0,0 0 0 0 0,-10 8 0 0 0,11-11 0 0 0,0 0 0 0 0,0-1 0 0 0,0 1 0 0 0,0-1 0 0 0,-1 1 0 0 0,1-1 0 0 0,-1 0 0 0 0,1 0 0 0 0,-1 0 0 0 0,1-1 0 0 0,-1 0 0 0 0,1 1 0 0 0,-1-1 0 0 0,1 0 0 0 0,-1 0 0 0 0,1-1 0 0 0,-1 1 0 0 0,1-1 0 0 0,-1 0 0 0 0,1 0 0 0 0,-1 0 0 0 0,1 0 0 0 0,-5-3 0 0 0,-8-4 0 0 0,1 0 0 0 0,1-1 0 0 0,-23-19 0 0 0,18 14 0 0 0,14 10-104 0 0,1 0 0 0 0,-1 0 0 0 0,-5-7 0 0 0,8 7-9 0 0,0 1-1 0 0,-1 1 0 0 0,0-1 0 0 0,1 0 0 0 0,-1 1 0 0 0,0-1 0 0 0,0 1 0 0 0,-1 0 0 0 0,1 0 0 0 0,0 0 0 0 0,-7-2 0 0 0,-3 1-1593 0 0,-1 1-3374 0 0,11 2 3354 0 0,-9-2-6623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3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27 247 11975 0 0,'-9'-1'1302'0'0,"1"-5"-1283"0"0,8 6 150 0 0,-1-1 1 0 0,0 1-1 0 0,1 0 0 0 0,-1 0 0 0 0,1-1 1 0 0,0 1-1 0 0,-1 0 0 0 0,1-1 0 0 0,-1 1 0 0 0,1 0 1 0 0,-1-1-1 0 0,1 1 0 0 0,0-1 0 0 0,-1 1 1 0 0,1-1-1 0 0,0 1 0 0 0,-1-1 0 0 0,1 1 1 0 0,0-1-1 0 0,0 1 0 0 0,-1-1 0 0 0,1 1 1 0 0,0-1-1 0 0,0 1 0 0 0,0-1 0 0 0,0 0 0 0 0,0 1 1 0 0,0-1-1 0 0,0 1 0 0 0,0-1 0 0 0,0 1 1 0 0,0-1-1 0 0,0 0 0 0 0,0 1 0 0 0,1-1 1 0 0,2-7 661 0 0,1 0 1 0 0,-1 1-1 0 0,8-10 1 0 0,31-35-5 0 0,-10 15 79 0 0,-21 24-523 0 0,22-20 0 0 0,2-2-30 0 0,-30 30-281 0 0,-5 4 299 0 0,0 1 117 0 0,0 0 21 0 0,0 0-66 0 0,-8 0-278 0 0,6 1-165 0 0,-1 0 0 0 0,0 0 0 0 0,0 0 0 0 0,1 1 0 0 0,-1-1 0 0 0,1 1 0 0 0,-1-1 0 0 0,1 1 0 0 0,0 0 0 0 0,-1 0 0 0 0,1 0 0 0 0,-2 3 0 0 0,-24 33 0 0 0,20-26 0 0 0,3-5 0 0 0,-4 6 0 0 0,0 0 0 0 0,1 1 0 0 0,-10 22 0 0 0,16-32 0 0 0,0 0 0 0 0,1 1 0 0 0,0-1 0 0 0,0 0 0 0 0,0 1 0 0 0,1-1 0 0 0,-1 1 0 0 0,1-1 0 0 0,0 1 0 0 0,0 0 0 0 0,1-1 0 0 0,-1 1 0 0 0,1-1 0 0 0,0 1 0 0 0,0-1 0 0 0,1 0 0 0 0,1 5 0 0 0,-2-8 0 0 0,-1 0 0 0 0,1 0 0 0 0,0 0 0 0 0,0 1 0 0 0,-1-1 0 0 0,1 0 0 0 0,0 0 0 0 0,0 0 0 0 0,0-1 0 0 0,0 1 0 0 0,0 0 0 0 0,0 0 0 0 0,1 0 0 0 0,-1-1 0 0 0,0 1 0 0 0,0-1 0 0 0,0 1 0 0 0,3 0 0 0 0,-1 0 0 0 0,0-1 0 0 0,0 1 0 0 0,0-1 0 0 0,0 0 0 0 0,0 0 0 0 0,1 0 0 0 0,4-1 0 0 0,1-1 0 0 0,0 0 0 0 0,0 0 0 0 0,0-1 0 0 0,12-6 0 0 0,-9 2 0 0 0,-1 0 0 0 0,0-1 0 0 0,0 0 0 0 0,-1-1 0 0 0,18-18 0 0 0,-1 1 0 0 0,-16 14-2 0 0,0 1-1 0 0,-1-1 1 0 0,-1-1-1 0 0,0 0 1 0 0,7-14-1 0 0,27-39 90 0 0,-42 65 284 0 0,-17 19 1001 0 0,7-9-1530 0 0,1 1 1 0 0,1 1 0 0 0,0-1 0 0 0,0 1 0 0 0,1 0-1 0 0,1 0 1 0 0,-1 1 0 0 0,2 0 0 0 0,0 0-1 0 0,0 0 1 0 0,1 0 0 0 0,1 1 0 0 0,-2 22-1 0 0,4-34 64 0 0,0 0 0 0 0,0 0 0 0 0,0 0 0 0 0,0 0 0 0 0,1 0-1 0 0,-1-1 1 0 0,0 1 0 0 0,1 0 0 0 0,-1 0 0 0 0,0 0 0 0 0,1-1-1 0 0,-1 1 1 0 0,1 0 0 0 0,0 0 0 0 0,-1-1 0 0 0,1 1 0 0 0,-1 0-1 0 0,1-1 1 0 0,0 1 0 0 0,0-1 0 0 0,-1 1 0 0 0,1-1-1 0 0,0 1 1 0 0,0-1 0 0 0,0 0 0 0 0,1 1 0 0 0,11 2-2313 0 0,-2-3-3479 0 0,-3-3-1196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362 305 15663 0 0,'0'0'719'0'0,"0"0"-20"0"0,-8-3-421 0 0,-1 1 712 0 0,0 0-1 0 0,0 0 0 0 0,0 1 1 0 0,-1 0-1 0 0,-9 0 0 0 0,8 1-633 0 0,0 1 0 0 0,0 1-1 0 0,0-1 1 0 0,0 2 0 0 0,0 0-1 0 0,1 0 1 0 0,-1 0 0 0 0,-9 6-1 0 0,4 0-243 0 0,0 1 0 0 0,1 1 0 0 0,0 0 0 0 0,1 0 0 0 0,1 2 0 0 0,0 0-1 0 0,0 0 1 0 0,1 1 0 0 0,-12 19 0 0 0,16-22-112 0 0,5-8 0 0 0,1 0 0 0 0,0 1 0 0 0,-1-1 0 0 0,1 0 0 0 0,1 1 0 0 0,-1-1 0 0 0,0 1 0 0 0,1 0 0 0 0,0 0 0 0 0,0-1 0 0 0,-1 7 0 0 0,2 1 0 0 0,7-2 0 0 0,-5-7 0 0 0,1-1 0 0 0,0 1 0 0 0,-1-1 0 0 0,1 0 0 0 0,0 0 0 0 0,0 0 0 0 0,0-1 0 0 0,0 1 0 0 0,0-1 0 0 0,5 1 0 0 0,31-3 0 0 0,-25-1 0 0 0,1 0 0 0 0,-1-1 0 0 0,-1 0 0 0 0,26-13 0 0 0,7-1 0 0 0,-33 13 6 0 0,1 0 0 0 0,-1-1 0 0 0,0-1 0 0 0,0 0 0 0 0,-1 0 0 0 0,0-1 0 0 0,0-1 0 0 0,-1 0 0 0 0,0-1 0 0 0,-1 0 0 0 0,18-22 0 0 0,-90 98 1970 0 0,50-52-2037 0 0,2-2-258 0 0,-16 27 0 0 0,24-36 273 0 0,0 0 1 0 0,0 0-1 0 0,1 0 0 0 0,0 0 1 0 0,0 1-1 0 0,0-1 0 0 0,0 0 1 0 0,0 1-1 0 0,0-1 0 0 0,1 0 1 0 0,0 1-1 0 0,0-1 0 0 0,0 1 1 0 0,0 5-1 0 0,1-7 33 0 0,-1-1 1 0 0,0 1-1 0 0,1-1 1 0 0,0 1-1 0 0,-1-1 1 0 0,1 0-1 0 0,0 1 0 0 0,-1-1 1 0 0,1 0-1 0 0,0 1 1 0 0,0-1-1 0 0,0 0 1 0 0,0 0-1 0 0,0 0 0 0 0,0 0 1 0 0,1 0-1 0 0,-1 0 1 0 0,2 1-1 0 0,0-1-4 0 0,-1 0-1 0 0,0 0 0 0 0,1-1 1 0 0,-1 1-1 0 0,1-1 1 0 0,-1 1-1 0 0,1-1 1 0 0,-1 0-1 0 0,1 0 1 0 0,3 0-1 0 0,3-2-11 0 0,0 1-1 0 0,0-2 1 0 0,0 1 0 0 0,0-1-1 0 0,9-5 1 0 0,87-49 29 0 0,-67 35 0 0 0,-11 4 0 0 0,-1 0 0 0 0,-1-2 0 0 0,32-32 0 0 0,-53 48 0 0 0,2-2 0 0 0,0 1 0 0 0,0-1 0 0 0,-1 1 0 0 0,0-2 0 0 0,0 1 0 0 0,0 0 0 0 0,-1-1 0 0 0,5-11 0 0 0,-9 18 2 0 0,0 0-1 0 0,0 0 1 0 0,1 0-1 0 0,-1 0 0 0 0,0 0 1 0 0,0 0-1 0 0,0-1 1 0 0,0 1-1 0 0,0 0 1 0 0,0 0-1 0 0,0 0 1 0 0,0 0-1 0 0,0 0 1 0 0,0 0-1 0 0,0-1 1 0 0,0 1-1 0 0,0 0 1 0 0,0 0-1 0 0,0 0 1 0 0,0 0-1 0 0,0 0 1 0 0,0 0-1 0 0,0-1 1 0 0,0 1-1 0 0,0 0 1 0 0,0 0-1 0 0,0 0 0 0 0,0 0 1 0 0,0 0-1 0 0,0-1 1 0 0,0 1-1 0 0,0 0 1 0 0,0 0-1 0 0,0 0 1 0 0,0 0-1 0 0,0 0 1 0 0,-1 0-1 0 0,1 0 1 0 0,0 0-1 0 0,0-1 1 0 0,0 1-1 0 0,0 0 1 0 0,0 0-1 0 0,0 0 1 0 0,0 0-1 0 0,-1 0 1 0 0,1 0-1 0 0,0 0 1 0 0,0 0-1 0 0,0 0 0 0 0,0 0 1 0 0,0 0-1 0 0,0 0 1 0 0,-1 0-1 0 0,1 0 1 0 0,0 0-1 0 0,0 0 1 0 0,0 0-1 0 0,0 0 1 0 0,0 0-1 0 0,-1 0 1 0 0,-4 2 307 0 0,-6 4-128 0 0,0 1 0 0 0,1 1 0 0 0,-1-1 0 0 0,-15 17 0 0 0,-34 42 505 0 0,49-54-686 0 0,1 2 0 0 0,0 0 0 0 0,-11 22 0 0 0,19-32 0 0 0,-1 0 0 0 0,2 1 0 0 0,-1-1 0 0 0,0 1 0 0 0,1-1 0 0 0,0 1 0 0 0,0 0 0 0 0,0-1 0 0 0,0 1 0 0 0,1 0 0 0 0,0 0 0 0 0,0 0 0 0 0,0-1 0 0 0,1 1 0 0 0,0 0 0 0 0,2 8 0 0 0,-3-12-10 0 0,1 1-1 0 0,0-1 1 0 0,-1 0-1 0 0,1 1 1 0 0,0-1-1 0 0,0 0 1 0 0,0 0 0 0 0,0 0-1 0 0,0 0 1 0 0,0 0-1 0 0,0 0 1 0 0,1 0-1 0 0,-1 0 1 0 0,0 0 0 0 0,0-1-1 0 0,1 1 1 0 0,-1 0-1 0 0,1-1 1 0 0,-1 1-1 0 0,0-1 1 0 0,1 0 0 0 0,-1 1-1 0 0,1-1 1 0 0,-1 0-1 0 0,1 0 1 0 0,-1 0-1 0 0,1 0 1 0 0,-1 0-1 0 0,2-1 1 0 0,3 1-84 0 0,0-1 0 0 0,0 0 1 0 0,0-1-1 0 0,0 0 0 0 0,9-4 0 0 0,2-2 139 0 0,-2 0-1 0 0,1-1 1 0 0,-1-1 0 0 0,-1-1 0 0 0,0 0-1 0 0,21-22 1 0 0,-9 6 143 0 0,-2-2-1 0 0,24-36 1 0 0,-42 56-188 0 0,-1 0 0 0 0,0 0 0 0 0,0-1 0 0 0,4-15 0 0 0,-8 16 0 0 0,-1 9 0 0 0,0-1 0 0 0,0 1 0 0 0,0 0 0 0 0,0 0 0 0 0,0 0 0 0 0,0-1 0 0 0,0 1 0 0 0,0 0 0 0 0,0 0 0 0 0,0 0 0 0 0,0 0 0 0 0,-1-1 0 0 0,1 1 0 0 0,0 0 0 0 0,0 0 0 0 0,0 0 0 0 0,0 0 0 0 0,0 0 0 0 0,-1-1 0 0 0,1 1 0 0 0,0 0 0 0 0,0 0 0 0 0,0 0 0 0 0,0 0 0 0 0,-1 0 0 0 0,1 0 0 0 0,0 0 0 0 0,0 0 0 0 0,0 0 0 0 0,-1 0 0 0 0,1 0 0 0 0,-4 0 0 0 0,1 1 0 0 0,-1 0 0 0 0,1 0 0 0 0,-1 0 0 0 0,1 1 0 0 0,0-1 0 0 0,-1 1 0 0 0,1 0 0 0 0,0-1 0 0 0,0 2 0 0 0,0-1 0 0 0,1 0 0 0 0,-1 0 0 0 0,0 1 0 0 0,1 0 0 0 0,-1-1 0 0 0,1 1 0 0 0,-3 5 0 0 0,3-4 0 0 0,0-1 0 0 0,0 0 0 0 0,0 0 0 0 0,1 1 0 0 0,0-1 0 0 0,-1 1 0 0 0,1-1 0 0 0,0 7 0 0 0,0-8 0 0 0,1 0 0 0 0,0 0 0 0 0,0-1 0 0 0,0 1 0 0 0,0 0 0 0 0,1 0 0 0 0,-1 0 0 0 0,0 0 0 0 0,1 0 0 0 0,-1 0 0 0 0,1 0 0 0 0,0-1 0 0 0,0 1 0 0 0,0 0 0 0 0,0 0 0 0 0,1 2 0 0 0,0-3-13 0 0,0 1 1 0 0,-1-1-1 0 0,1 1 1 0 0,0-1-1 0 0,0 0 1 0 0,0 1-1 0 0,0-1 0 0 0,0 0 1 0 0,0 0-1 0 0,0 0 1 0 0,0-1-1 0 0,0 1 0 0 0,1-1 1 0 0,-1 1-1 0 0,0-1 1 0 0,0 1-1 0 0,1-1 1 0 0,-1 0-1 0 0,0 0 0 0 0,4-1 1 0 0,5 0-116 0 0,0-1-1 0 0,-1 0 1 0 0,12-5 0 0 0,-13 5 29 0 0,24-9-180 0 0,-1-1 0 0 0,-1-1 0 0 0,57-33 0 0 0,-71 37 316 0 0,-1-1-1 0 0,-1-1 1 0 0,0-1-1 0 0,0 0 1 0 0,-1-1-1 0 0,-1 0 0 0 0,0-1 1 0 0,-1-1-1 0 0,0 0 1 0 0,17-29-1 0 0,-17 21 362 0 0,-1 0 0 0 0,-1 0-1 0 0,14-48 1 0 0,-24 70-398 0 0,1-3 0 0 0,0 0 0 0 0,0 0 0 0 0,-1 0 0 0 0,0 0 0 0 0,1-5 0 0 0,-1 9 0 0 0,-1-1 0 0 0,1 1 0 0 0,0-1 0 0 0,0 1 0 0 0,0-1 0 0 0,0 1 0 0 0,0-1 0 0 0,0 1 0 0 0,-1-1 0 0 0,1 1 0 0 0,0-1 0 0 0,0 1 0 0 0,-1-1 0 0 0,1 1 0 0 0,0-1 0 0 0,-1 1 0 0 0,1-1 0 0 0,0 1 0 0 0,-1 0 0 0 0,1-1 0 0 0,-1 1 0 0 0,1 0 0 0 0,-1-1 0 0 0,1 1 0 0 0,-1 0 0 0 0,1-1 0 0 0,-1 1 0 0 0,1 0 0 0 0,-1 0 0 0 0,1 0 0 0 0,-1 0 0 0 0,1 0 0 0 0,-1-1 0 0 0,0 1 0 0 0,1 0 0 0 0,-1 0 0 0 0,1 0 0 0 0,-1 0 0 0 0,1 1 0 0 0,-1-1 0 0 0,1 0 0 0 0,-1 0 0 0 0,1 0 0 0 0,-2 1 0 0 0,-3 0 76 0 0,0 1 0 0 0,0 0-1 0 0,0 0 1 0 0,0 0 0 0 0,0 1-1 0 0,0 0 1 0 0,1 0 0 0 0,-1 0 0 0 0,1 0-1 0 0,-5 6 1 0 0,-6 6 488 0 0,-17 22-1 0 0,21-22-475 0 0,-17 22-674 0 0,2 2 0 0 0,-24 45-1 0 0,40-66 566 0 0,1 1-1 0 0,1 0 0 0 0,0 0 0 0 0,2 0 1 0 0,0 1-1 0 0,1 0 0 0 0,1 0 1 0 0,1 0-1 0 0,-1 26 0 0 0,5-31 5 0 0,2-12 19 0 0,-1-2-3 0 0,-1 0 1 0 0,1 1 0 0 0,-1-1 0 0 0,1 0 0 0 0,-1 0 0 0 0,1 0 0 0 0,0 0 0 0 0,-1 0 0 0 0,1 0 0 0 0,0-1 0 0 0,0 1 0 0 0,-1 0 0 0 0,1-1 0 0 0,0 1 0 0 0,0-1 0 0 0,0 0 0 0 0,0 0 0 0 0,0 0 0 0 0,0 0 0 0 0,0 0 0 0 0,-1 0 0 0 0,1 0 0 0 0,0 0 0 0 0,2-1 0 0 0,3-1 0 0 0,0 0 0 0 0,0 0 0 0 0,0-1 0 0 0,12-5 0 0 0,10-10 347 0 0,-1 0 1 0 0,0-3-1 0 0,28-26 0 0 0,22-17 256 0 0,-62 52-603 0 0,-1 0 0 0 0,0 2 0 0 0,1-1 0 0 0,23-10 0 0 0,-27 17 0 0 0,-12 4 0 0 0,0 0 0 0 0,1 0 0 0 0,-1 0 0 0 0,0 0 0 0 0,0 0 0 0 0,1 0 0 0 0,-1 0 0 0 0,0 0 0 0 0,0-1 0 0 0,1 1 0 0 0,-1 1 0 0 0,0-1 0 0 0,1 0 0 0 0,-1 0 0 0 0,0 0 0 0 0,0 0 0 0 0,1 0 0 0 0,-1 0 0 0 0,0 0 0 0 0,0 0 0 0 0,1 0 0 0 0,-1 0 0 0 0,0 1 0 0 0,0-1 0 0 0,0 0 0 0 0,1 0 0 0 0,-1 0 0 0 0,0 0 0 0 0,0 1 0 0 0,0-1 0 0 0,1 0 0 0 0,-1 0 0 0 0,0 0 0 0 0,0 1 0 0 0,0-1 0 0 0,0 0 0 0 0,0 0 0 0 0,1 1 0 0 0,-1-1 0 0 0,0 0 0 0 0,0 1 0 0 0,0-1 0 0 0,0 0 0 0 0,0 0 0 0 0,0 1 0 0 0,0-1 0 0 0,0 0 0 0 0,0 0 0 0 0,0 1 0 0 0,0-1 0 0 0,0 0 0 0 0,0 1 0 0 0,0-1 0 0 0,-1 0 0 0 0,1 0 0 0 0,0 1 0 0 0,0-1 0 0 0,0 0 0 0 0,0 0 0 0 0,-1 1 0 0 0,0 4 0 0 0,-1 0 0 0 0,0 0 0 0 0,-1 0 0 0 0,1 0 0 0 0,-1 0 0 0 0,-5 6 0 0 0,-5 10 0 0 0,-7 14 0 0 0,12-23 0 0 0,1 0 0 0 0,1 0 0 0 0,0 0 0 0 0,0 1 0 0 0,1 0 0 0 0,1 0 0 0 0,-5 22 0 0 0,9-32 0 0 0,0 0 0 0 0,0 0 0 0 0,0 0 0 0 0,0 0 0 0 0,0 1 0 0 0,1-1 0 0 0,0 0 0 0 0,-1 0 0 0 0,3 3 0 0 0,2 2 0 0 0,-3-7-25 0 0,0 0 0 0 0,0 0 0 0 0,-1-1 0 0 0,1 1 0 0 0,0-1 0 0 0,0 1 0 0 0,0-1 0 0 0,0 0 0 0 0,0 0 0 0 0,0 0 0 0 0,0 0 0 0 0,0 0 0 0 0,0 0 0 0 0,0 0 0 0 0,0-1-1 0 0,0 1 1 0 0,0-1 0 0 0,0 1 0 0 0,-1-1 0 0 0,1 0 0 0 0,3-1 0 0 0,5-4-325 0 0,0 1-1 0 0,14-11 1 0 0,-18 11 169 0 0,97-70-7741 0 0,-71 52 5875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3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55 191 26719 0 0,'0'0'612'0'0,"0"0"84"0"0,0 0 37 0 0,0 0-89 0 0,0 0-345 0 0,0 0 102 0 0,-1-2 89 0 0,-3-20 69 0 0,3 15-419 0 0,0 1-1 0 0,0-1 1 0 0,-4-8-1 0 0,-1-11-139 0 0,5 20 0 0 0,0 0 0 0 0,-1 1 0 0 0,-3-10 0 0 0,0 4 201 0 0,0-1-1358 0 0,-8-23 1 0 0,10 19-9404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123 141 11975 0 0,'0'0'267'0'0,"-5"-7"368"0"0,4 1-505 0 0,-1 0 0 0 0,1 1-1 0 0,0-1 1 0 0,0 0 0 0 0,1 0 0 0 0,0 0 0 0 0,0 1 0 0 0,1-7 0 0 0,-1-3 1953 0 0,6-3 28 0 0,-2 6-1544 0 0,-4 8-170 0 0,1 2-61 0 0,-1 0 0 0 0,0 0-1 0 0,1 1 1 0 0,-1-1 0 0 0,1 0 0 0 0,0 0 0 0 0,0 0 0 0 0,0 0-1 0 0,0 1 1 0 0,0-1 0 0 0,0 0 0 0 0,2-1 0 0 0,-2 2 46 0 0,-1 1 114 0 0,0 1 15 0 0,1 1-485 0 0,0 1 0 0 0,0-1 1 0 0,0 1-1 0 0,0-1 0 0 0,-1 1 0 0 0,0 0 0 0 0,1-1 0 0 0,-1 1 0 0 0,0 0 1 0 0,0-1-1 0 0,0 1 0 0 0,-1-1 0 0 0,0 5 0 0 0,-11 39 189 0 0,7-28-188 0 0,-5 17-27 0 0,3-4 0 0 0,-16 38 0 0 0,-2 1 0 0 0,10-29 0 0 0,-23 47 0 0 0,35-81 0 0 0,3-7 0 0 0,0 1 0 0 0,-1 0 0 0 0,1 0 0 0 0,0-1 0 0 0,0 1 0 0 0,0 0 0 0 0,0-1 0 0 0,0 1 0 0 0,0 0 0 0 0,0 0 0 0 0,0-1 0 0 0,0 1 0 0 0,0 0 0 0 0,0 0 0 0 0,1-1 0 0 0,-1 1 0 0 0,0 0 0 0 0,1-1 0 0 0,-1 1 0 0 0,0 0 0 0 0,1-1 0 0 0,-1 1 0 0 0,0 0 0 0 0,1-1 0 0 0,-1 1 0 0 0,1-1 0 0 0,0 1 0 0 0,-1-1 0 0 0,1 1 0 0 0,-1-1 0 0 0,1 1 0 0 0,0-1 0 0 0,-1 0 0 0 0,1 1 0 0 0,0-1 0 0 0,-1 0 0 0 0,1 0 0 0 0,0 1 0 0 0,-1-1 0 0 0,1 0 0 0 0,0 0 0 0 0,0 0 0 0 0,-1 0 0 0 0,2 0 0 0 0,-1 0 0 0 0,3 1 0 0 0,0 0 0 0 0,1 0 0 0 0,-1-1 0 0 0,1 0 0 0 0,-1 1 0 0 0,1-2 0 0 0,-1 1 0 0 0,1 0 0 0 0,-1-1 0 0 0,1 0 0 0 0,-1 0 0 0 0,0-1 0 0 0,7-2 0 0 0,-3 2 217 0 0,0 0 1 0 0,0 0-1 0 0,0 0 1 0 0,0 1-1 0 0,14 0 0 0 0,10-2 92 0 0,-1 2-1174 0 0,-25 1 968 0 0,0 0 0 0 0,0 0 0 0 0,0-1 0 0 0,0 0 0 0 0,0 0 0 0 0,0 0 0 0 0,0-1 0 0 0,0 1 0 0 0,0-1 0 0 0,-1-1 0 0 0,9-4 0 0 0,-13 6-440 0 0,-15 1-4313 0 0,8 0-2052 0 0,6 0 4655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19351 0 0,'0'0'439'0'0,"0"0"62"0"0,3 1 33 0 0,0 0-475 0 0,0 0 0 0 0,-1 0 1 0 0,1-1-1 0 0,1 1 1 0 0,-1-1-1 0 0,0 1 1 0 0,0-1-1 0 0,0 0 1 0 0,0 0-1 0 0,0 0 1 0 0,0-1-1 0 0,0 1 1 0 0,4-1-1 0 0,-2-1 137 0 0,-1 0 1 0 0,1 0-1 0 0,0 0 0 0 0,-1-1 0 0 0,0 1 0 0 0,1-1 1 0 0,-1 0-1 0 0,4-3 0 0 0,5-4 492 0 0,0 1 1 0 0,17-9-1 0 0,4-3 319 0 0,-12 7-612 0 0,-1 0 1 0 0,25-24-1 0 0,-39 31-395 0 0,0 0 1 0 0,-1-1 0 0 0,0 1-1 0 0,0-1 1 0 0,-1 0 0 0 0,0-1-1 0 0,0 1 1 0 0,-1-1-1 0 0,4-12 1 0 0,-6 15 115 0 0,0 0 0 0 0,-1 0-1 0 0,1 0 1 0 0,-1-1 0 0 0,-1 1 0 0 0,1 0 0 0 0,-1-1-1 0 0,-1-9 1 0 0,0 13-67 0 0,1-1 0 0 0,-1 1 1 0 0,0 0-1 0 0,0 0 0 0 0,0 0 0 0 0,0 0 0 0 0,-1 0 0 0 0,1 0 0 0 0,-1 1 1 0 0,0-1-1 0 0,0 0 0 0 0,0 1 0 0 0,0-1 0 0 0,0 1 0 0 0,0 0 1 0 0,-1 0-1 0 0,1 0 0 0 0,-5-3 0 0 0,6 4-49 0 0,-1 0 0 0 0,0 1 0 0 0,1-1 0 0 0,-1 1 0 0 0,0-1 0 0 0,0 1 0 0 0,0-1 0 0 0,1 1 0 0 0,-1 0 0 0 0,0 0 0 0 0,0 0 0 0 0,0 0 0 0 0,1 0 0 0 0,-1 0 0 0 0,0 0 0 0 0,0 1 0 0 0,0-1 0 0 0,1 1 0 0 0,-1-1 0 0 0,0 1 0 0 0,0 0 0 0 0,1 0 0 0 0,-1 0 0 0 0,1 0 0 0 0,-1 0 0 0 0,1 0 0 0 0,-1 0 0 0 0,1 0 0 0 0,0 0 0 0 0,-1 1 0 0 0,1-1 0 0 0,0 1 0 0 0,0-1 0 0 0,0 1 0 0 0,-1 2 0 0 0,-3 6 0 0 0,2 0 0 0 0,-1 1 0 0 0,-2 16 0 0 0,-3 10 0 0 0,6-25 0 0 0,0 0 0 0 0,1 1 0 0 0,1-1 0 0 0,0 0 0 0 0,1 1 0 0 0,0-1 0 0 0,1 1 0 0 0,1-1 0 0 0,0 0 0 0 0,0 0 0 0 0,1 0 0 0 0,8 20 0 0 0,-10-28 0 0 0,1 0 0 0 0,0 0 0 0 0,1 0 0 0 0,-1-1 0 0 0,1 1 0 0 0,-1 0 0 0 0,1-1 0 0 0,0 0 0 0 0,0 1 0 0 0,1-1 0 0 0,-1 0 0 0 0,1-1 0 0 0,5 4 0 0 0,3 1 0 0 0,-1-2 0 0 0,2 0 0 0 0,14 5 0 0 0,-9-2-156 0 0,-16-7 96 0 0,1 1 0 0 0,-1-1 0 0 0,1 0 0 0 0,-1 0 0 0 0,1 0 0 0 0,0-1 0 0 0,-1 1 0 0 0,1-1 0 0 0,0 1 0 0 0,0-1 0 0 0,3 0 0 0 0,-1 0-333 0 0,1-1 1 0 0,-1 1-1 0 0,0-1 1 0 0,0 0-1 0 0,6-3 0 0 0,-8 3-1032 0 0,1-1 0 0 0,-1 0-1 0 0,0 1 1 0 0,0-1 0 0 0,3-3-1 0 0,4-3-6286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99 11975 0 0,'0'-1'50'0'0,"0"1"0"0"0,0-1 0 0 0,1 1 0 0 0,-1-1 0 0 0,0 1 0 0 0,0-1 0 0 0,1 0 0 0 0,-1 1 0 0 0,0-1 0 0 0,1 1 0 0 0,-1-1 0 0 0,0 1-1 0 0,1 0 1 0 0,-1-1 0 0 0,1 1 0 0 0,-1-1 0 0 0,1 1 0 0 0,-1 0 0 0 0,1-1 0 0 0,-1 1 0 0 0,1 0 0 0 0,10-11 163 0 0,-10 8 248 0 0,0 1-1 0 0,0-1 1 0 0,0 0 0 0 0,0 0-1 0 0,-1 0 1 0 0,1 1-1 0 0,-1-1 1 0 0,1 0-1 0 0,-1 0 1 0 0,0 0 0 0 0,0 0-1 0 0,-1 0 1 0 0,1 0-1 0 0,-1-3 1 0 0,0 4-312 0 0,1 1 0 0 0,-1-1 1 0 0,0 0-1 0 0,0 1 0 0 0,0-1 0 0 0,0 1 1 0 0,0-1-1 0 0,0 1 0 0 0,0 0 0 0 0,0-1 1 0 0,-1 1-1 0 0,1 0 0 0 0,0 0 0 0 0,-1 0 1 0 0,1 0-1 0 0,-1 0 0 0 0,1 0 0 0 0,-1 0 1 0 0,0 0-1 0 0,1 1 0 0 0,-1-1 0 0 0,0 1 1 0 0,1-1-1 0 0,-4 0 0 0 0,2 1-48 0 0,-1-1 0 0 0,1 0-1 0 0,0 1 1 0 0,-1-1 0 0 0,1 1-1 0 0,-1 0 1 0 0,1 0 0 0 0,-1 0-1 0 0,1 1 1 0 0,0-1 0 0 0,-1 1 0 0 0,1 0-1 0 0,0 0 1 0 0,-1 0 0 0 0,1 0-1 0 0,-4 3 1 0 0,-2 1 3 0 0,1 0 1 0 0,0 0-1 0 0,0 1 0 0 0,0 0 0 0 0,0 1 0 0 0,1-1 0 0 0,0 1 1 0 0,0 1-1 0 0,-7 10 0 0 0,10-11-26 0 0,-1 0 0 0 0,1 0 0 0 0,1 0-1 0 0,-1 1 1 0 0,1-1 0 0 0,1 1 0 0 0,-1 0 0 0 0,1-1 0 0 0,1 1-1 0 0,-1 0 1 0 0,0 15 0 0 0,2-21-88 0 0,0-1 0 0 0,0 1 0 0 0,0 0 0 0 0,1-1 0 0 0,-1 1 0 0 0,0-1 1 0 0,1 1-1 0 0,-1-1 0 0 0,1 1 0 0 0,-1-1 0 0 0,1 1 0 0 0,0-1 0 0 0,-1 1 0 0 0,1-1 0 0 0,0 1 0 0 0,0-1 0 0 0,0 0 0 0 0,0 0 0 0 0,0 0 0 0 0,1 0 0 0 0,1 2 0 0 0,-1-2-28 0 0,1 1 0 0 0,-1-1 0 0 0,1 0 0 0 0,0 0 0 0 0,-1 0 0 0 0,1-1 0 0 0,0 1 0 0 0,0 0 0 0 0,0-1 0 0 0,0 0 0 0 0,3 0 0 0 0,5 0-34 0 0,0-1 0 0 0,1-1 0 0 0,-1 0 0 0 0,0 0 0 0 0,11-5 0 0 0,-8 2 298 0 0,0 0-1 0 0,23-14 0 0 0,-31 16-177 0 0,-1-1 0 0 0,1 0 0 0 0,-1 0-1 0 0,0 0 1 0 0,0-1 0 0 0,0 0 0 0 0,-1 0 0 0 0,6-8 0 0 0,2-4-48 0 0,-10 9 0 0 0,-2 8 0 0 0,0 0 0 0 0,0-1 0 0 0,0 1 0 0 0,0 0 0 0 0,0 0 0 0 0,0 0 0 0 0,0-1 0 0 0,0 1 0 0 0,0 0 0 0 0,0 0 0 0 0,0-1 0 0 0,0 1 0 0 0,0 0 0 0 0,-1 0 0 0 0,1 0 0 0 0,0-1 0 0 0,0 1 0 0 0,0 0 0 0 0,0 0 0 0 0,0 0 0 0 0,-1-1 0 0 0,1 1 0 0 0,0 0 0 0 0,0 0 0 0 0,0 0 0 0 0,-1 0 0 0 0,1 0 0 0 0,0 0 0 0 0,0-1 0 0 0,0 1 0 0 0,-1 0 0 0 0,1 0 0 0 0,0 0 0 0 0,0 0 0 0 0,-1 0 0 0 0,1 0 0 0 0,0 0 0 0 0,0 0 0 0 0,0 0 0 0 0,-1 0 0 0 0,1 0 0 0 0,0 0 0 0 0,0 0 0 0 0,-1 0 0 0 0,1 0 0 0 0,0 0 0 0 0,0 0 0 0 0,-1 1 0 0 0,1-1 0 0 0,0 0 0 0 0,0 0 0 0 0,0 0 0 0 0,-1 0 0 0 0,-2 2 0 0 0,-1-1 0 0 0,1 1 0 0 0,-1 0 0 0 0,1 0 0 0 0,0 0 0 0 0,0 0 0 0 0,0 0 0 0 0,0 1 0 0 0,0 0 0 0 0,1-1 0 0 0,-1 1 0 0 0,1 0 0 0 0,0 0 0 0 0,-3 5 0 0 0,1-2 0 0 0,0 1 0 0 0,1-1 0 0 0,0 1 0 0 0,1 0 0 0 0,-1 0 0 0 0,-1 12 0 0 0,2-14 5 0 0,2-3-9 0 0,0 0-1 0 0,0 0 0 0 0,-1 0 0 0 0,1 0 0 0 0,0 0 0 0 0,0-1 0 0 0,1 1 0 0 0,-1 0 0 0 0,0 0 0 0 0,1 0 0 0 0,-1 0 0 0 0,1 0 0 0 0,1 3 0 0 0,-2-4-50 0 0,1 0-1 0 0,-1-1 1 0 0,1 1-1 0 0,-1 0 1 0 0,1 0-1 0 0,0 0 1 0 0,-1-1-1 0 0,1 1 1 0 0,0 0 0 0 0,-1-1-1 0 0,1 1 1 0 0,0-1-1 0 0,0 1 1 0 0,0-1-1 0 0,0 1 1 0 0,-1-1-1 0 0,1 1 1 0 0,0-1-1 0 0,1 1 1 0 0,19 3-574 0 0,-18-4 399 0 0,5 1-473 0 0,0 0 0 0 0,0-1 0 0 0,1 0 1 0 0,-1 0-1 0 0,9-2 0 0 0,4-4-832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 17503 0 0,'0'-3'399'0'0,"1"-2"-172"0"0,0 3-114 0 0,0 0 1 0 0,0 0-1 0 0,-1 0 0 0 0,0 0 0 0 0,1 0 1 0 0,-1 0-1 0 0,0 0 0 0 0,0 0 1 0 0,0-2-1 0 0,0 3-95 0 0,0-1 1 0 0,-1 1-1 0 0,1-1 1 0 0,0 1-1 0 0,0 0 1 0 0,0-1 0 0 0,0 1-1 0 0,0-1 1 0 0,0 1-1 0 0,0 0 1 0 0,1-1-1 0 0,-1 1 1 0 0,0 0-1 0 0,1-1 1 0 0,-1 1-1 0 0,1 0 1 0 0,0-1-1 0 0,-1 1 1 0 0,1 0-1 0 0,0 0 1 0 0,0 0-1 0 0,1-2 1 0 0,2-3 582 0 0,-1-1 148 0 0,-1 5-126 0 0,-1-1 1 0 0,0 1-1 0 0,0-1 1 0 0,0 1-1 0 0,0-1 0 0 0,0-4 1 0 0,0 10-479 0 0,0-2-144 0 0,-1-1 0 0 0,0 0 0 0 0,1 1-1 0 0,-1-1 1 0 0,0 1 0 0 0,1-1 0 0 0,-1 1 0 0 0,0-1 0 0 0,0 1 0 0 0,0-1 0 0 0,1 1-1 0 0,-1-1 1 0 0,0 1 0 0 0,0-1 0 0 0,0 1 0 0 0,0-1 0 0 0,0 1 0 0 0,0-1 0 0 0,0 1 0 0 0,0-1-1 0 0,0 1 1 0 0,0 0 0 0 0,0 3-1 0 0,0 0 0 0 0,0 0 0 0 0,-1 0 0 0 0,1-1 0 0 0,-1 1 0 0 0,0 0 0 0 0,-2 5 0 0 0,2-6 0 0 0,0 0 0 0 0,0 0 0 0 0,0 0 0 0 0,1 0 0 0 0,-1 0 0 0 0,1 0 0 0 0,0 1 0 0 0,0-1 0 0 0,0 0 0 0 0,0 0 0 0 0,0 0 0 0 0,2 5 0 0 0,1 2 0 0 0,0 0 0 0 0,1 0 0 0 0,0 0 0 0 0,1 0 0 0 0,8 12 0 0 0,-12-19 0 0 0,1-1 0 0 0,0 0 0 0 0,0 1 0 0 0,0-1 0 0 0,0 0 0 0 0,0 0 0 0 0,1 0 0 0 0,-1 0 0 0 0,0 0 0 0 0,1-1 0 0 0,-1 1 0 0 0,1-1 0 0 0,0 0 0 0 0,0 0 0 0 0,-1 0 0 0 0,1 0 0 0 0,0 0 0 0 0,0 0 0 0 0,0-1 0 0 0,0 1 0 0 0,0-1 0 0 0,0 0 0 0 0,0 0 0 0 0,3 0 0 0 0,3-2 0 0 0,-1 1 0 0 0,0-1 0 0 0,0-1 0 0 0,0 0 0 0 0,0 0 0 0 0,-1 0 0 0 0,1-1 0 0 0,-1 0 0 0 0,0 0 0 0 0,12-10 0 0 0,-10 6 0 0 0,1-1 0 0 0,-1-1 0 0 0,0 1 0 0 0,-1-2 0 0 0,0 1 0 0 0,8-15 0 0 0,-2-4 280 0 0,5-7 371 0 0,-16 28 301 0 0,-3 8-950 0 0,1 0 1 0 0,-1 0-1 0 0,0 0 1 0 0,0 0 0 0 0,0-1-1 0 0,0 1 1 0 0,-1 0-1 0 0,1 0 1 0 0,0 0 0 0 0,0-1-1 0 0,0 1 1 0 0,0 0-1 0 0,0 0 1 0 0,0 0-1 0 0,0 0 1 0 0,0-1 0 0 0,0 1-1 0 0,0 0 1 0 0,0 0-1 0 0,-1 0 1 0 0,1 0 0 0 0,0 0-1 0 0,0 0 1 0 0,0-1-1 0 0,0 1 1 0 0,0 0-1 0 0,-1 0 1 0 0,1 0 0 0 0,0 0-1 0 0,0 0 1 0 0,0 0-1 0 0,0 0 1 0 0,-1 0-1 0 0,1 0 1 0 0,0 0 0 0 0,0 0-1 0 0,0 0 1 0 0,0 0-1 0 0,-1 0 1 0 0,1 0 0 0 0,0 0-1 0 0,0 0 1 0 0,0 0-1 0 0,0 0 1 0 0,-1 0-1 0 0,1 0 1 0 0,0 0 0 0 0,0 0-1 0 0,0 0 1 0 0,-1 0-1 0 0,1 0 1 0 0,0 0-1 0 0,0 0 1 0 0,0 0 0 0 0,0 0-1 0 0,0 1 1 0 0,-1-1-1 0 0,1 0 1 0 0,0 0 0 0 0,0 0-1 0 0,-9 7 6 0 0,9-7-8 0 0,-11 12 0 0 0,0 1 0 0 0,1 0 0 0 0,0 1 0 0 0,1 0 0 0 0,-11 25 0 0 0,5-12 0 0 0,-13 24 0 0 0,-88 143 0 0 0,93-160 0 0 0,15-20 0 0 0,-1-1 0 0 0,-15 18 0 0 0,9-10 0 0 0,14-21 0 0 0,1 0 0 0 0,0 0 0 0 0,0 0 0 0 0,0 0 0 0 0,0 0 0 0 0,0 0 0 0 0,0 0 0 0 0,-1 0 0 0 0,1 0 0 0 0,0 0 0 0 0,0 1 0 0 0,0-1 0 0 0,0 0 0 0 0,0 0 0 0 0,0 0 0 0 0,0 0 0 0 0,0 0 0 0 0,0 0 0 0 0,0 1 0 0 0,-1-1 0 0 0,1 0 0 0 0,0 0 0 0 0,0 0 0 0 0,0 0 0 0 0,0 0 0 0 0,0 1 0 0 0,0-1 0 0 0,0 0 0 0 0,0 0 0 0 0,0 0 0 0 0,0 0 0 0 0,0 1 0 0 0,0-1 0 0 0,1 0 0 0 0,-1 0 0 0 0,0 0 0 0 0,0 0 0 0 0,0 0 0 0 0,0 0 0 0 0,0 1 0 0 0,0-1 0 0 0,0 0 0 0 0,0 0 0 0 0,0 0 0 0 0,0 0 0 0 0,0 0 0 0 0,1 0 0 0 0,-1 0 0 0 0,0 1 0 0 0,0-1 0 0 0,0 0 0 0 0,0 0 0 0 0,0 0 0 0 0,1 0 0 0 0,-1 0 0 0 0,0 0 0 0 0,0 0 0 0 0,0 0 0 0 0,0 0 0 0 0,0 0 0 0 0,1 0 0 0 0,-1 0 0 0 0,0 0 0 0 0,7-2 0 0 0,-7 2 0 0 0,4-2 0 0 0,1 0 0 0 0,-1 0 0 0 0,0 0 0 0 0,1-1 0 0 0,-1 0 0 0 0,0 0 0 0 0,6-6 0 0 0,13-9 0 0 0,33-24-5854 0 0,-27 18 896 0 0,-11 10-2310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17503 0 0,'0'0'399'0'0,"0"0"60"0"0,0 0 21 0 0,2-1-59 0 0,3-2-650 0 0,3-3 904 0 0,1 1 1 0 0,0 0-1 0 0,0 1 0 0 0,0 0 0 0 0,1 0 1 0 0,-1 1-1 0 0,15-3 0 0 0,17-2-193 0 0,-32 5-389 0 0,0 1 0 0 0,0 1 0 0 0,0 0 0 0 0,0 0-1 0 0,0 0 1 0 0,12 2 0 0 0,9 1-93 0 0,-29-2 0 0 0,0-1 0 0 0,-1 1 0 0 0,1 0 0 0 0,0 0 0 0 0,-1 0 0 0 0,1 0 0 0 0,-1 0 0 0 0,1 0 0 0 0,0 0 0 0 0,-1 1 0 0 0,1-1 0 0 0,0 0 0 0 0,-1 0 0 0 0,1 0 0 0 0,-1 1 0 0 0,1-1 0 0 0,0 0 0 0 0,-1 1 0 0 0,1-1 0 0 0,-1 0 0 0 0,1 1 0 0 0,-1-1 0 0 0,1 1 0 0 0,7 7 0 0 0,-3-3-133 0 0,-4-3-563 0 0,-1-2-258 0 0,0 0-920 0 0,0 0-3643 0 0,0 0-1565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0,'0'0'630'0'0,"0"0"-13"0"0,0 0-252 0 0,2 0 391 0 0,21 2 1548 0 0,0-2 0 0 0,35-2 0 0 0,-23 0-972 0 0,2-3-283 0 0,2 1-1214 0 0,-7 4-3745 0 0,-32 0-3940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13823 0 0,'0'0'315'0'0,"0"0"45"0"0,0 0 21 0 0,0 0-49 0 0,1-7 227 0 0,1 4 8622 0 0,30 6-8493 0 0,-30-2-317 0 0,-1 0 117 0 0,7 5-302 0 0,-2 0 0 0 0,1 0 0 0 0,0 1 1 0 0,-1 0-1 0 0,8 12 0 0 0,2 9-186 0 0,24 59 0 0 0,1 49 443 0 0,-34-98 816 0 0,3 11-2299 0 0,-9-45 1162 0 0,0 0 0 0 0,1 0 0 0 0,-1-1 0 0 0,1 1 0 0 0,0 0 0 0 0,0-1 1 0 0,0 0-1 0 0,1 1 0 0 0,3 3 0 0 0,-4-4 27 0 0,2 3-133 0 0,3 12-16 0 0,-5-11 0 0 0,-5-4-64 0 0,2-2-273 0 0,1-1-138 0 0,0 0-33 0 0,0 0 65 0 0,2-6-459 0 0,0 0 0 0 0,0 1-1 0 0,-1-1 1 0 0,0 0-1 0 0,0 0 1 0 0,0-1 0 0 0,-1 1-1 0 0,1 0 1 0 0,-2 0-1 0 0,0-12 1 0 0,-4-3-1145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15 17503 0 0,'0'0'399'0'0,"0"0"60"0"0,0 0 21 0 0,1-1-59 0 0,3-2-136 0 0,-3 2 457 0 0,-1 1 228 0 0,0 0 43 0 0,1-2 294 0 0,2-4-1153 0 0,-4 5 3711 0 0,-2 1-3863 0 0,0 0-1 0 0,-1 1 1 0 0,1 0 0 0 0,0-1 0 0 0,0 1-1 0 0,-1 1 1 0 0,1-1 0 0 0,0 0 0 0 0,0 1 0 0 0,0-1-1 0 0,-3 4 1 0 0,-32 26-5 0 0,25-20 2 0 0,-12 13 552 0 0,-23 28 0 0 0,-17 17 395 0 0,40-47-967 0 0,1 2-1 0 0,-27 34 1 0 0,50-57-316 0 0,1-1-138 0 0,0 0-33 0 0,0 0-72 0 0,0 0-285 0 0,-3 3-169 0 0,2-1-6302 0 0,1-2 3781 0 0,0 0-2883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65 13823 0 0,'0'0'315'0'0,"0"0"45"0"0,0 0 21 0 0,0 0-49 0 0,8 0 0 0 0,-5 0 114 0 0,-1-1 0 0 0,0 0-1 0 0,0 1 1 0 0,0-1 0 0 0,1-1-1 0 0,-1 1 1 0 0,0 0 0 0 0,0 0-1 0 0,0-1 1 0 0,-1 1 0 0 0,1-1-1 0 0,0 1 1 0 0,0-1 0 0 0,-1 0 0 0 0,3-3-1 0 0,1-2 485 0 0,0-1-1 0 0,6-12 1 0 0,-10 19-418 0 0,-1 1 0 0 0,5-4 1204 0 0,-6 3-704 0 0,-4 3-564 0 0,0 2-448 0 0,2 0 0 0 0,-1 0 0 0 0,0 0 0 0 0,1 0 0 0 0,-1 0 0 0 0,1 1 0 0 0,1 0 0 0 0,-1 0 0 0 0,-3 7 0 0 0,-12 19 0 0 0,7-14 0 0 0,-16 31 0 0 0,16-27 0 0 0,10-20 0 0 0,0 2 0 0 0,0-1 0 0 0,0 1 0 0 0,0 0 0 0 0,0-1 0 0 0,0 1 0 0 0,0-1 0 0 0,1 1 0 0 0,0 0 0 0 0,-1 0 0 0 0,1-1 0 0 0,0 1 0 0 0,0 0 0 0 0,1 4 0 0 0,-1 2 0 0 0,0-9 0 0 0,0 0 0 0 0,0 1 0 0 0,0-1 0 0 0,0 0 0 0 0,0 0 0 0 0,0 1 0 0 0,0-1 0 0 0,0 0 0 0 0,1 1 0 0 0,-1-1 0 0 0,0 0 0 0 0,0 1 0 0 0,0-1 0 0 0,0 0 0 0 0,0 0 0 0 0,0 1 0 0 0,1-1 0 0 0,-1 0 0 0 0,0 0 0 0 0,0 1 0 0 0,0-1 0 0 0,1 0 0 0 0,-1 0 0 0 0,0 0 0 0 0,0 1 0 0 0,1-1 0 0 0,-1 0 0 0 0,0 0 0 0 0,0 0 0 0 0,1 0 0 0 0,-1 1 0 0 0,0-1 0 0 0,0 0 0 0 0,1 0 0 0 0,-1 0 0 0 0,0 0 0 0 0,1 0 0 0 0,-1 0 0 0 0,0 0 0 0 0,1 0 0 0 0,-1 0 0 0 0,0 0 0 0 0,1 0 0 0 0,-1 0 0 0 0,0 0 0 0 0,0 0 0 0 0,1 0 0 0 0,-1-1 0 0 0,0 1 0 0 0,1 0 0 0 0,-1 0 0 0 0,0 0 0 0 0,0 0 0 0 0,1 0 0 0 0,-1-1 0 0 0,0 1 0 0 0,1 0 0 0 0,2-1 0 0 0,-2 1 0 0 0,0 0 0 0 0,0 0 0 0 0,0 0 0 0 0,0 0 0 0 0,0 0 0 0 0,0-1 0 0 0,0 1 0 0 0,0 0 0 0 0,0-1 0 0 0,0 1 0 0 0,0-1 0 0 0,0 1 0 0 0,0-1 0 0 0,0 0 0 0 0,1 0 0 0 0,-1 0 0 0 0,3-1 0 0 0,2-9 0 0 0,-6 10-172 0 0,1-1 1 0 0,-1 0-1 0 0,1 1 0 0 0,-1-1 1 0 0,0 1-1 0 0,0-1 0 0 0,0 1 1 0 0,0-1-1 0 0,0 0 0 0 0,0 1 1 0 0,0-1-1 0 0,0 1 0 0 0,-1-1 1 0 0,1 1-1 0 0,-1-1 0 0 0,1 1 1 0 0,-1-1-1 0 0,1 1 0 0 0,-1-1 1 0 0,0 1-1 0 0,0 0 0 0 0,0-1 1 0 0,0 1-1 0 0,-1-2 0 0 0,-2-1-904 0 0,-1 0-1 0 0,1 0 1 0 0,-1 0-1 0 0,-7-4 1 0 0,11 7 1045 0 0,-1 0-2016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2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15 13823 0 0,'-25'0'1512'0'0,"-2"1"8548"0"0,48 7-9816 0 0,-2-7 81 0 0,1-1 0 0 0,0 0 0 0 0,33-6-1 0 0,25 0 353 0 0,-56 5-677 0 0,-14 0 0 0 0,1 0 0 0 0,-1 1 0 0 0,0 1 0 0 0,1 0 0 0 0,-1 0 0 0 0,9 2 0 0 0,-10-2-133 0 0,-12-2-1500 0 0,-1 0 1 0 0,1-1-1 0 0,0 0 1 0 0,-9-4-1 0 0,6 1 97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0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22 15663 0 0,'0'0'356'0'0,"0"0"50"0"0,0 0 20 0 0,2-2-42 0 0,8-4-250 0 0,-4 2 19 0 0,-5 3 567 0 0,1-6 871 0 0,-2 5 2078 0 0,-8 6-3463 0 0,1 1 1 0 0,-1 0-1 0 0,1 0 1 0 0,0 0-1 0 0,1 1 1 0 0,0 0 0 0 0,-1 0-1 0 0,2 1 1 0 0,-8 9-1 0 0,-1 8 135 0 0,0 1 1 0 0,2 1-1 0 0,1 0 0 0 0,1 0 1 0 0,-8 35-1 0 0,13-48-341 0 0,4-11 0 0 0,0 1 0 0 0,0-1 0 0 0,0 1 0 0 0,1-1 0 0 0,-1 1 0 0 0,1-1 0 0 0,-1 1 0 0 0,1-1 0 0 0,0 6 0 0 0,4 0 0 0 0,-3-7-94 0 0,0-1-1 0 0,0 1 1 0 0,0 0-1 0 0,0-1 1 0 0,0 1-1 0 0,0-1 1 0 0,0 1 0 0 0,0-1-1 0 0,1 0 1 0 0,-1 0-1 0 0,0 1 1 0 0,0-1-1 0 0,0 0 1 0 0,1 0 0 0 0,-1 0-1 0 0,0 0 1 0 0,0 0-1 0 0,1-1 1 0 0,-1 1-1 0 0,0 0 1 0 0,0-1-1 0 0,0 1 1 0 0,0 0 0 0 0,2-2-1 0 0,0 1-274 0 0,0 0 0 0 0,0-1-1 0 0,0 0 1 0 0,0 1 0 0 0,-1-1 0 0 0,1 0 0 0 0,-1 0-1 0 0,4-3 1 0 0,19-26-3652 0 0,-9 11 1974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11975 0 0,'0'0'267'0'0,"0"0"42"0"0,0 0 17 0 0,1-1-28 0 0,2-4-196 0 0,-2 0 116 0 0,-1 4 860 0 0,0 1 366 0 0,0 0 76 0 0,0 0-55 0 0,0 0-288 0 0,0 0-121 0 0,-5 9 1599 0 0,2-4-2207 0 0,2-4-367 0 0,0 1 0 0 0,0 0 0 0 0,0-1-1 0 0,0 1 1 0 0,1 0 0 0 0,-1 0 0 0 0,1-1-1 0 0,-1 1 1 0 0,1 0 0 0 0,0 0 0 0 0,-1 0-1 0 0,1 0 1 0 0,0 0 0 0 0,1 3 0 0 0,0 6-70 0 0,1 1 1 0 0,0-1-1 0 0,1 0 1 0 0,0 0-1 0 0,1 0 1 0 0,0 0 0 0 0,10 16-1 0 0,-3-3 357 0 0,-6-15 1 0 0,0-1 0 0 0,11 15 0 0 0,2 4 129 0 0,22 31-498 0 0,-29-44 0 0 0,-1 0 0 0 0,0 1 0 0 0,-1 0 0 0 0,0 1 0 0 0,7 21 0 0 0,-12-27 0 0 0,-1 6 0 0 0,-4-14 0 0 0,1-2-1 0 0,1-10-1843 0 0,0 0 0 0 0,-2-13 0 0 0,-1 12-6343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11975 0 0,'0'0'547'0'0,"0"0"-11"0"0,0 0-135 0 0,0 0 705 0 0,-2-7 1299 0 0,3 4 1860 0 0,1 1-4120 0 0,-1 0 1 0 0,1 0-1 0 0,0 1 0 0 0,0-1 0 0 0,-1 0 0 0 0,1 1 0 0 0,1-1 1 0 0,-1 1-1 0 0,0-1 0 0 0,0 1 0 0 0,0 0 0 0 0,1 0 1 0 0,-1 0-1 0 0,1 0 0 0 0,-1 1 0 0 0,4-1 0 0 0,7-2-32 0 0,0 2-1 0 0,14-1 1 0 0,-7 1 805 0 0,-6-1-810 0 0,47-1 250 0 0,-54 3-340 0 0,-1 0 0 0 0,1 1-1 0 0,-1 0 1 0 0,0 0 0 0 0,1 1 0 0 0,-1-1-1 0 0,8 4 1 0 0,-7-1-151 0 0,-6-3-563 0 0,-2 6-2633 0 0,0-6-4521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01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65 15663 0 0,'0'0'356'0'0,"1"-2"50"0"0,0-2-130 0 0,0-1 0 0 0,0 1 0 0 0,0-1 1 0 0,-1-8-1 0 0,0 12-61 0 0,0-1 1 0 0,0 0-1 0 0,0 0 0 0 0,-1 1 1 0 0,1-1-1 0 0,0 0 0 0 0,-1 0 1 0 0,1 1-1 0 0,-1-1 0 0 0,0 0 1 0 0,0 1-1 0 0,0-1 0 0 0,1 1 1 0 0,-1-1-1 0 0,-2-1 0 0 0,2 3-111 0 0,0-1 0 0 0,1 1 0 0 0,-1-1 0 0 0,0 1 0 0 0,0-1 0 0 0,0 1 0 0 0,0 0 0 0 0,0 0 0 0 0,0-1 0 0 0,0 1 0 0 0,0 0 0 0 0,0 0 1 0 0,0 0-1 0 0,0 0 0 0 0,0 0 0 0 0,0 0 0 0 0,0 0 0 0 0,0 1 0 0 0,0-1 0 0 0,0 0 0 0 0,0 0 0 0 0,-1 2 0 0 0,-19 8-178 0 0,4 3 295 0 0,2 1 1 0 0,-1 1-1 0 0,-16 21 0 0 0,-38 54 821 0 0,53-67-972 0 0,-14 20-70 0 0,-40 50 0 0 0,57-74 454 0 0,0 1-1 0 0,2 0 1 0 0,-13 27 0 0 0,25-46-656 0 0,0-1-248 0 0,0 0-50 0 0,0 0-11 0 0,0 0-1 0 0,10-5-1513 0 0,2-1-3694 0 0,4-2-1801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0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17503 0 0,'-6'0'376'0'0,"-1"0"-1"0"0,0-1 1 0 0,1 1 0 0 0,0-1-1 0 0,-1-1 1 0 0,1 1-1 0 0,0-1 1 0 0,-1-1 0 0 0,-9-4-1 0 0,15 7 638 0 0,1 0-59 0 0,0 0-289 0 0,0 0-121 0 0,0 0-28 0 0,8-5 508 0 0,-2 3-718 0 0,0 0 0 0 0,0 1 0 0 0,12-2 0 0 0,10-2 93 0 0,-21 3-398 0 0,0 0 1 0 0,1 1 0 0 0,-1 0 0 0 0,1 0-1 0 0,0 0 1 0 0,-1 1 0 0 0,1 0 0 0 0,0 1-1 0 0,10 1 1 0 0,4 2-2 0 0,-15-3 0 0 0,0 0 0 0 0,0 1 0 0 0,11 3 0 0 0,-14-4 0 0 0,15 8 0 0 0,-16-7 0 0 0,1 0 0 0 0,-1 1 0 0 0,0-1 0 0 0,0 1 0 0 0,-1-1 0 0 0,1 1 0 0 0,0 0 0 0 0,-1 0 0 0 0,0 1 0 0 0,1-1 0 0 0,-1 0 0 0 0,-1 1 0 0 0,1-1 0 0 0,0 1 0 0 0,-1 0 0 0 0,0-1 0 0 0,2 7 0 0 0,-2-5 0 0 0,-1 0 0 0 0,1-1 0 0 0,-1 1 0 0 0,1 0 0 0 0,-1 0 0 0 0,-1 0 0 0 0,1 0 0 0 0,-1 0 0 0 0,0 0 0 0 0,0 0 0 0 0,0 0 0 0 0,0-1 0 0 0,-3 6 0 0 0,0-4 110 0 0,1 0 1 0 0,-1 0-1 0 0,1 0 1 0 0,-2-1-1 0 0,1 0 0 0 0,-1 1 1 0 0,-6 4-1 0 0,-2 0 448 0 0,-24 15 0 0 0,25-18-509 0 0,2 0-49 0 0,-1-1 0 0 0,0 0 0 0 0,0-1 0 0 0,-1 0 0 0 0,-17 4 0 0 0,28-9 0 0 0,-30 10 0 0 0,30-10 0 0 0,0 1 0 0 0,-1-1 0 0 0,1 1 0 0 0,0-1 0 0 0,0 1 0 0 0,0 0 0 0 0,0-1 0 0 0,0 1 0 0 0,0 0 0 0 0,0 0 0 0 0,0 0 0 0 0,0 0 0 0 0,0 0 0 0 0,0 0 0 0 0,0 0 0 0 0,1 0 0 0 0,-1 0 0 0 0,0 0 0 0 0,1 1 0 0 0,-1-1 0 0 0,0 1 0 0 0,1-1 0 0 0,0 0 0 0 0,0-1 0 0 0,0 1 0 0 0,0-1 0 0 0,0 1 0 0 0,0-1 0 0 0,0 1 0 0 0,0-1 0 0 0,0 1 0 0 0,0 0 0 0 0,0-1 0 0 0,0 1 0 0 0,0-1 0 0 0,0 1 0 0 0,1-1 0 0 0,-1 1 0 0 0,0-1 0 0 0,0 1 0 0 0,1-1 0 0 0,-1 1 0 0 0,0-1 0 0 0,1 1 0 0 0,-1-1 0 0 0,1 1 0 0 0,-1-1 0 0 0,0 0 0 0 0,1 1 0 0 0,-1-1 0 0 0,1 0 0 0 0,-1 1 0 0 0,1-1 0 0 0,-1 0 0 0 0,1 0 0 0 0,-1 1 0 0 0,1-1 0 0 0,-1 0 0 0 0,1 0 0 0 0,-1 0 0 0 0,1 0 0 0 0,0 0 0 0 0,0 0 0 0 0,1 1 0 0 0,18 4 0 0 0,1-2 0 0 0,0 0 0 0 0,0-1 0 0 0,27 0 0 0 0,27 2 0 0 0,-28 3 0 0 0,-39-5 0 0 0,-4 3-133 0 0,-4-3-563 0 0,1-6-258 0 0,-2-13-56 0 0,-5-5-13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77 10135 0 0,'0'0'231'0'0,"0"0"29"0"0,0 0 19 0 0,1-2-41 0 0,18-37 4318 0 0,-18 37-4012 0 0,0 0-31 0 0,1 1-1 0 0,-1-1 0 0 0,0 1 1 0 0,0-1-1 0 0,1 0 0 0 0,-1 0 1 0 0,0 0-1 0 0,-1 1 0 0 0,1-1 1 0 0,0 0-1 0 0,0-2 0 0 0,-1 2-339 0 0,-1 0-66 0 0,-10-4 813 0 0,10 5-549 0 0,-3 2 349 0 0,3-1-677 0 0,1-1 1 0 0,0 1-1 0 0,-1 0 1 0 0,1 0-1 0 0,-1 0 0 0 0,1 0 1 0 0,0 0-1 0 0,-1 0 1 0 0,1 0-1 0 0,-1 0 1 0 0,1 0-1 0 0,0 0 1 0 0,-1 0-1 0 0,1 0 1 0 0,-1 1-1 0 0,1-1 1 0 0,0 0-1 0 0,-1 0 1 0 0,0 1-1 0 0,-13 18-27 0 0,-12 67-16 0 0,-2 10 0 0 0,10-41 0 0 0,13-38 0 0 0,-1 0 0 0 0,0 0 0 0 0,-10 18 0 0 0,4-15 0 0 0,-11 22 0 0 0,20-32 0 0 0,3-10 0 0 0,1 0 0 0 0,-1 0 0 0 0,0 0 0 0 0,0 0 0 0 0,1 0 0 0 0,-1 0 0 0 0,0 0 0 0 0,0 0 0 0 0,1 0 0 0 0,-1-1 0 0 0,0 1 0 0 0,0 0 0 0 0,1 0 0 0 0,-1 0 0 0 0,0 0 0 0 0,0-1 0 0 0,0 1 0 0 0,1 0 0 0 0,-1 0 0 0 0,0 0 0 0 0,0 0 0 0 0,0-1 0 0 0,0 1 0 0 0,1 0 0 0 0,-1 0 0 0 0,0-1 0 0 0,3-9 0 0 0,-2 9-168 0 0,-1 0 0 0 0,1 0-1 0 0,-1 0 1 0 0,0 0 0 0 0,0 0 0 0 0,1 0-1 0 0,-1 0 1 0 0,0 0 0 0 0,0 0 0 0 0,0 0-1 0 0,0-1 1 0 0,0 1 0 0 0,0 0 0 0 0,0 0-1 0 0,0 0 1 0 0,-1 0 0 0 0,1 0 0 0 0,-1-2-1 0 0,-2-6-1474 0 0,-1-17-5270 0 0,5 9 4866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10135 0 0,'0'0'231'0'0,"0"0"29"0"0,0 0 19 0 0,0-1-41 0 0,8-21 2219 0 0,-7 20-2141 0 0,-1 1 0 0 0,1-1 0 0 0,0 1 0 0 0,-1-1 0 0 0,1 1 0 0 0,-1-1 0 0 0,0 0-1 0 0,0 1 1 0 0,1-3 0 0 0,-1 3 266 0 0,0 1 288 0 0,10-13 4421 0 0,-6 10-5202 0 0,-2 2 282 0 0,-2 1 117 0 0,0 0 21 0 0,0 0-66 0 0,1 0-428 0 0,0 1 0 0 0,1-1 0 0 0,-1 1 0 0 0,1 0 0 0 0,-1 0 0 0 0,0-1 0 0 0,1 1 1 0 0,-1 0-1 0 0,0 0 0 0 0,2 2 0 0 0,-2-2-16 0 0,-1-1 1 0 0,1 0 0 0 0,-1 1 0 0 0,1-1 0 0 0,-1 0 0 0 0,1 1 0 0 0,-1-1 0 0 0,1 0 0 0 0,-1 1 0 0 0,1-1 0 0 0,-1 1 0 0 0,1-1 0 0 0,-1 1 0 0 0,0-1 0 0 0,1 1 0 0 0,-1-1 0 0 0,0 1 0 0 0,0-1 0 0 0,1 1 0 0 0,-1-1 0 0 0,0 1 0 0 0,0-1 0 0 0,0 1 0 0 0,0 0 0 0 0,0-1 0 0 0,0 1 0 0 0,1-1 0 0 0,-2 2 0 0 0,1 0 0 0 0,18 85 0 0 0,-16-77 0 0 0,0-1 0 0 0,1 1 0 0 0,0-1 0 0 0,0 0 0 0 0,1 0 0 0 0,1 0 0 0 0,6 11 0 0 0,-5-12 0 0 0,2 3 0 0 0,-8-11 0 0 0,0 0 0 0 0,1 1 0 0 0,-1-1 0 0 0,0 0 0 0 0,0 1 0 0 0,1-1 0 0 0,-1 0 0 0 0,0 1 0 0 0,1-1 0 0 0,-1 0 0 0 0,0 0 0 0 0,1 1 0 0 0,-1-1 0 0 0,0 0 0 0 0,1 0 0 0 0,-1 0 0 0 0,1 0 0 0 0,-1 1 0 0 0,1-1 0 0 0,-1 0 0 0 0,1 0 0 0 0,6 2 0 0 0,-4-1 0 0 0,0-1 0 0 0,0 1 0 0 0,0-1 0 0 0,0 0 0 0 0,0 0 0 0 0,-1-1 0 0 0,1 1 0 0 0,0-1 0 0 0,0 1 0 0 0,4-2 0 0 0,0-2 60 0 0,-1-1-1 0 0,1 1 1 0 0,-1-1-1 0 0,0 0 1 0 0,-1-1-1 0 0,1 1 1 0 0,-1-1-1 0 0,7-10 1 0 0,2-5 435 0 0,14-31 1 0 0,-17 30-236 0 0,18-26 1 0 0,15-14-261 0 0,-44 62 0 0 0,0 0 0 0 0,0 0 0 0 0,0 0 0 0 0,0 1 0 0 0,0-1 0 0 0,0 0 0 0 0,0 0 0 0 0,0 0 0 0 0,0 1 0 0 0,0-1 0 0 0,0 0 0 0 0,1 0 0 0 0,-1 0 0 0 0,0 0 0 0 0,0 1 0 0 0,0-1 0 0 0,0 0 0 0 0,0 0 0 0 0,0 0 0 0 0,0 0 0 0 0,0 1 0 0 0,1-1 0 0 0,-1 0 0 0 0,0 0 0 0 0,0 0 0 0 0,0 0 0 0 0,0 0 0 0 0,1 0 0 0 0,-1 1 0 0 0,0-1 0 0 0,0 0 0 0 0,0 0 0 0 0,0 0 0 0 0,1 0 0 0 0,-1 0 0 0 0,0 0 0 0 0,0 0 0 0 0,0 0 0 0 0,1 0 0 0 0,-1 0 0 0 0,0 0 0 0 0,0 0 0 0 0,0 0 0 0 0,1 0 0 0 0,-1 0 0 0 0,0 0 0 0 0,0 0 0 0 0,0 0 0 0 0,1 0 0 0 0,-1 0 0 0 0,0-1 0 0 0,0 1 0 0 0,0 0 0 0 0,0 0 0 0 0,1 0 0 0 0,-1 0 0 0 0,0 0 0 0 0,0 0 0 0 0,0 0 0 0 0,0-1 0 0 0,0 1 0 0 0,1 0 0 0 0,-1 0 0 0 0,0 0 0 0 0,0 0 0 0 0,0-1 0 0 0,0 1 0 0 0,0 0 0 0 0,0-1 0 0 0,2 14 0 0 0,-3-4 0 0 0,0-1 0 0 0,0 1 0 0 0,-1-1 0 0 0,-3 11 0 0 0,-4 14 0 0 0,-17 108 0 0 0,-3 17-133 0 0,29-156-563 0 0,0-2-258 0 0,0 0-56 0 0,0 0-149 0 0,0 0-573 0 0,0 0-253 0 0,0 0-51 0 0,0 0-11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3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13823 0 0,'0'0'315'0'0,"0"0"45"0"0,0 0 21 0 0,0 0-49 0 0,2 0-220 0 0,4-1 368 0 0,-6 0-429 0 0,-7-5 272 0 0,2 2 3295 0 0,5 2-3424 0 0,1 1 1 0 0,0-1-1 0 0,0 1 0 0 0,0-1 0 0 0,0 1 1 0 0,0-1-1 0 0,0 1 0 0 0,0 0 0 0 0,0-1 1 0 0,0 1-1 0 0,1 0 0 0 0,-1 0 0 0 0,0 0 1 0 0,1 0-1 0 0,2-1 0 0 0,-3 1 318 0 0,-1 1 0 0 0,0 0 0 0 0,0 0 0 0 0,0 0-68 0 0,1 3-428 0 0,-1 1 0 0 0,1-1 0 0 0,-1 1-1 0 0,1-1 1 0 0,0 0 0 0 0,0 0 0 0 0,1 0 0 0 0,-1 1-1 0 0,1-1 1 0 0,1 3 0 0 0,4 6-18 0 0,-6-10 2 0 0,-1 0 0 0 0,0-1 0 0 0,1 1 0 0 0,-1 0 0 0 0,0-1 0 0 0,0 1 0 0 0,0 0 0 0 0,0-1 0 0 0,0 1 0 0 0,-1 0 0 0 0,1 0 0 0 0,0-1 0 0 0,-1 1 0 0 0,1-1 0 0 0,-1 1 0 0 0,0 0 0 0 0,0 1 0 0 0,-1 0 0 0 0,1-1 0 0 0,0 1 0 0 0,1 0 0 0 0,-1 0 0 0 0,0 0 0 0 0,0 4 0 0 0,1 3 0 0 0,0-1 0 0 0,1 1 0 0 0,0 0 0 0 0,1-1 0 0 0,4 18 0 0 0,1-14 0 0 0,-2-10 0 0 0,-3-2 0 0 0,1 2 0 0 0,-2-3 0 0 0,0 1 0 0 0,0 0 0 0 0,0 0 0 0 0,-1-1 0 0 0,1 1 0 0 0,0-1 0 0 0,1 1 0 0 0,-1-1 0 0 0,0 1 0 0 0,0-1 0 0 0,0 1 0 0 0,0-1 0 0 0,0 0 0 0 0,0 0 0 0 0,0 0 0 0 0,2 0 0 0 0,4 1 0 0 0,0-1 0 0 0,0 0 0 0 0,0-1 0 0 0,0 0 0 0 0,0 0 0 0 0,0-1 0 0 0,-1 1 0 0 0,1-1 0 0 0,-1-1 0 0 0,12-5 0 0 0,-12 4 0 0 0,0 0 0 0 0,0 0 0 0 0,-1-1 0 0 0,1 0 0 0 0,-1 0 0 0 0,-1 0 0 0 0,1 0 0 0 0,-1-1 0 0 0,0 0 0 0 0,0 0 0 0 0,4-7 0 0 0,-7 11 1 0 0,13-22 479 0 0,-2-1-1 0 0,14-37 1 0 0,-13 27 128 0 0,-9 27-608 0 0,-44 75 1152 0 0,3-4-256 0 0,30-51-896 0 0,1 0 0 0 0,0 1 0 0 0,0-1 0 0 0,2 1 0 0 0,-6 21 0 0 0,6-24 0 0 0,0 0 0 0 0,-1 0 0 0 0,0-1 0 0 0,-1 1 0 0 0,1-1 0 0 0,-2-1 0 0 0,-12 15 0 0 0,11-14 0 0 0,0 0 0 0 0,1 1 0 0 0,0 0 0 0 0,1 0 0 0 0,0 1 0 0 0,-6 14 0 0 0,-21 54 0 0 0,32-76 0 0 0,1-1 0 0 0,-1 1 0 0 0,1-1 0 0 0,-1 1 0 0 0,1 0 0 0 0,0-1 0 0 0,0 1 0 0 0,0 0 0 0 0,1 3 0 0 0,0 1 0 0 0,-1-7-15 0 0,0 1 0 0 0,0-1 0 0 0,0 1 1 0 0,0-1-1 0 0,-1 1 0 0 0,1 0 0 0 0,0-1 0 0 0,0 1 0 0 0,0-1 0 0 0,0 1 1 0 0,-1-1-1 0 0,1 1 0 0 0,0-1 0 0 0,0 1 0 0 0,-1-1 0 0 0,1 1 0 0 0,0-1 0 0 0,-1 0 1 0 0,1 1-1 0 0,0-1 0 0 0,-1 1 0 0 0,1-1 0 0 0,-1 0 0 0 0,1 1 0 0 0,-1-1 1 0 0,0 0-1 0 0,0 1-460 0 0,1-1-33 0 0,-2 1 65 0 0,-8 1 294 0 0,10-1 149 0 0,0-1 0 0 0,0 0 0 0 0,0 0 0 0 0,0 0 0 0 0,0 0 0 0 0,0 0-1 0 0,0 0 1 0 0,0 0 0 0 0,0 0 0 0 0,0 0 0 0 0,0 0 0 0 0,0 0 0 0 0,0 0 0 0 0,0 0 0 0 0,0 0 0 0 0,0 0-1 0 0,0 0 1 0 0,0 0 0 0 0,0 0 0 0 0,0 1 0 0 0,0-1 0 0 0,0 0 0 0 0,0 0 0 0 0,0 0 0 0 0,0 0 0 0 0,0 0-1 0 0,0 0 1 0 0,0 0 0 0 0,0 0 0 0 0,0 0 0 0 0,0 0 0 0 0,0 0 0 0 0,0 0 0 0 0,0 0 0 0 0,0 0 0 0 0,0 0 0 0 0,0 0-1 0 0,0 0 1 0 0,0 0 0 0 0,0 0 0 0 0,0 0 0 0 0,0 0 0 0 0,-1 0 0 0 0,1 0 0 0 0,0 0 0 0 0,0 0 0 0 0,0 0-1 0 0,0 0 1 0 0,0 0 0 0 0,0 0 0 0 0,0 0 0 0 0,0 0 0 0 0,15-1-151 0 0,-8-15-2558 0 0,-6 14 2522 0 0,1 1 0 0 0,-1 0 0 0 0,0-1 0 0 0,1 1 1 0 0,0 0-1 0 0,-1 0 0 0 0,1 0 0 0 0,3-1 0 0 0,-4 2 53 0 0,0-1-1 0 0,1 1 0 0 0,-1-1 1 0 0,0 1-1 0 0,1-1 0 0 0,-1 0 1 0 0,0 0-1 0 0,0 0 0 0 0,0 0 1 0 0,0 0-1 0 0,0 0 0 0 0,0 0 1 0 0,0 0-1 0 0,0 0 0 0 0,0 0 1 0 0,0-2-1 0 0,3-16-1397 0 0,3 0-4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3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 13823 0 0,'0'0'630'0'0,"0"0"-13"0"0,0 0-393 0 0,-3-4-57 0 0,3 4 563 0 0,-6-1 1793 0 0,5 1-2078 0 0,-1 0-1 0 0,1 0 0 0 0,-1 0 1 0 0,1 0-1 0 0,0 0 0 0 0,-1 0 1 0 0,1 1-1 0 0,0-1 0 0 0,-3 1 1 0 0,3-1-432 0 0,0 1 0 0 0,1-1 0 0 0,-1 0 0 0 0,0 0 0 0 0,1 0 0 0 0,-1 1 0 0 0,1-1 0 0 0,-1 0 0 0 0,0 1 0 0 0,1-1 0 0 0,-1 0 0 0 0,1 1 0 0 0,-1-1 0 0 0,1 1 0 0 0,-1-1 0 0 0,1 1 0 0 0,0-1 0 0 0,-1 1 0 0 0,1-1 0 0 0,-1 1 0 0 0,1 0 0 0 0,0-1 0 0 0,0 1 0 0 0,-1-1 0 0 0,1 1 0 0 0,0 1 0 0 0,-1 1 48 0 0,-6 4 292 0 0,1 0 1 0 0,-1 0-1 0 0,-9 7 0 0 0,-11 10 215 0 0,18-15-555 0 0,7-7-12 0 0,0 0-1 0 0,-1 0 0 0 0,1 0 0 0 0,0 0 0 0 0,0 1 0 0 0,0-1 1 0 0,0 1-1 0 0,1-1 0 0 0,-1 1 0 0 0,1 0 0 0 0,0 0 0 0 0,-1-1 1 0 0,1 1-1 0 0,0 0 0 0 0,0 4 0 0 0,1 12 0 0 0,0-15 0 0 0,0 0 0 0 0,0 0 0 0 0,0 0 0 0 0,0 0 0 0 0,-1 0 0 0 0,1 0 0 0 0,-1 0 0 0 0,0 0 0 0 0,-3 6 0 0 0,-5 9 0 0 0,6-14 0 0 0,0 1 0 0 0,0 0 0 0 0,1 0 0 0 0,0 0 0 0 0,0 0 0 0 0,0 0 0 0 0,0 7 0 0 0,1-3 0 0 0,1-4 0 0 0,0 0 0 0 0,-1 0 0 0 0,0 0 0 0 0,0-1 0 0 0,0 1 0 0 0,-1 0 0 0 0,-4 10 0 0 0,1-5 0 0 0,0 0 0 0 0,1 0 0 0 0,0 0 0 0 0,-3 13 0 0 0,7-19 0 0 0,-1 0 0 0 0,0-1 0 0 0,1 1 0 0 0,0 0 0 0 0,0 0 0 0 0,1-1 0 0 0,-1 1 0 0 0,1 0 0 0 0,0-1 0 0 0,0 1 0 0 0,0 0 0 0 0,1-1 0 0 0,2 6 0 0 0,5 3 0 0 0,-3-11 0 0 0,-3-2 0 0 0,1 2-333 0 0,1-1 0 0 0,0 0 1 0 0,0 0-1 0 0,0 0 0 0 0,0-1 0 0 0,0 0 0 0 0,0 0 0 0 0,0 0 0 0 0,7-1 0 0 0,-1-1-752 0 0,-1 0 0 0 0,0-1 0 0 0,14-4 0 0 0,-15 2-951 0 0,-7 4-11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13823 0 0,'0'0'630'0'0,"-9"0"211"0"0,-6 0-674 0 0,14 0 563 0 0,-6 3 867 0 0,5-1 1862 0 0,-2 3-3274 0 0,1-1-1 0 0,0 2 1 0 0,0-1 0 0 0,1 0-1 0 0,-1 1 1 0 0,1-1 0 0 0,-2 10-1 0 0,-7 45 1784 0 0,2-7-1093 0 0,-3-1-875 0 0,-17 58 0 0 0,27-105 0 0 0,0 1 0 0 0,1-1 0 0 0,-1 0 0 0 0,1 0 0 0 0,0 1 0 0 0,1-1 0 0 0,-1 1 0 0 0,1-1 0 0 0,0 1 0 0 0,1-1 0 0 0,0 6 0 0 0,2-2 0 0 0,-4-3-64 0 0,0-5-273 0 0,5-14-1285 0 0,-1 0 0 0 0,0 0 1 0 0,-1 0-1 0 0,-1 0 0 0 0,0-1 1 0 0,-1-19-1 0 0,-6 7-425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0,'0'0'356'0'0,"0"0"50"0"0,0 0 20 0 0,0 0-42 0 0,2 0-180 0 0,11 3 410 0 0,0-1-1 0 0,1 0 1 0 0,-1-1-1 0 0,0-1 1 0 0,1 0 0 0 0,14-2-1 0 0,-24 2-460 0 0,15-2 779 0 0,35-9 0 0 0,-5 1-5185 0 0,-40 8-2910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3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49 15663 0 0,'2'-1'719'0'0,"26"-12"-306"0"0,-10 4 1075 0 0,31-10 0 0 0,-44 17-1185 0 0,0 1 1 0 0,0 0 0 0 0,0 0-1 0 0,1 0 1 0 0,-1 0 0 0 0,0 1 0 0 0,1 0-1 0 0,-1 0 1 0 0,0 1 0 0 0,1-1-1 0 0,4 2 1 0 0,-9-1-219 0 0,0 0 0 0 0,0-1-1 0 0,1 1 1 0 0,-1 0 0 0 0,0 0 0 0 0,0-1 0 0 0,0 1-1 0 0,-1 0 1 0 0,1 0 0 0 0,0 0 0 0 0,0 0-1 0 0,0 0 1 0 0,-1 0 0 0 0,1 0 0 0 0,-1 1 0 0 0,1-1-1 0 0,-1 0 1 0 0,1 0 0 0 0,0 2 0 0 0,4 24 717 0 0,-5-26-740 0 0,2 17 234 0 0,-1 0-1 0 0,-1 0 1 0 0,-1 0-1 0 0,-1 1 1 0 0,-5 23 0 0 0,-27 87 1010 0 0,31-120-1252 0 0,-24 69 341 0 0,23-68-368 0 0,0-1-1 0 0,-1 0 1 0 0,-1 0-1 0 0,1 0 1 0 0,-14 14-1 0 0,-9 10-26 0 0,-24 36 0 0 0,46-62-317 0 0,0-1-1 0 0,0 0 1 0 0,0 0-1 0 0,-11 7 0 0 0,7-5-126 0 0,9-7-776 0 0,1-1-253 0 0,0 0-1382 0 0,0 0-5333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19351 0 0,'0'0'439'0'0,"0"0"62"0"0,0 0 33 0 0,0 0-65 0 0,2 0-169 0 0,16 2 614 0 0,1-2 0 0 0,-1 0 0 0 0,1-1 0 0 0,30-6 0 0 0,11 0 537 0 0,-57 7-1451 0 0,27-3 0 0 0,0 2 0 0 0,0 1 0 0 0,31 4 0 0 0,-54 0-370 0 0,-8 0-544 0 0,-7 3-1370 0 0,8-7 2264 0 0,-9 4-3162 0 0,-2 0-4664 0 0</inkml:trace>
  <inkml:trace contextRef="#ctx0" brushRef="#br0" timeOffset="1">1 152 19351 0 0,'0'0'439'0'0,"0"0"62"0"0,0 0 33 0 0,2 1-65 0 0,20 2-292 0 0,20 0 1706 0 0,0-1 0 0 0,53-5 0 0 0,-6 1-459 0 0,-79 2-913 0 0,-8 0-68 0 0,-2 0-358 0 0,0 0-406 0 0,0 0-154 0 0,-1 1-33 0 0,0 2 287 0 0,-1-1 0 0 0,1 0 0 0 0,0 0 0 0 0,-1 0-1 0 0,0 0 1 0 0,1 0 0 0 0,-1 0 0 0 0,0 0 0 0 0,0 0 0 0 0,0-1 0 0 0,0 1-1 0 0,-5 2 1 0 0,1-1-442 0 0,-1 1-1 0 0,-14 3 1 0 0,-6 0-872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17503 0 0,'0'0'399'0'0,"0"0"60"0"0,7-5 442 0 0,-3 3-457 0 0,0 0 0 0 0,0 0 0 0 0,0 1 0 0 0,1-1 0 0 0,-1 1 1 0 0,1 0-1 0 0,-1 0 0 0 0,1 1 0 0 0,-1-1 0 0 0,1 1 0 0 0,0 0 0 0 0,8 1 0 0 0,2 0-16 0 0,-13-1-204 0 0,1 1-1 0 0,0-1 0 0 0,0 1 1 0 0,-1 0-1 0 0,1 0 1 0 0,4 2-1 0 0,0 0 193 0 0,-3 0-293 0 0,0-1 0 0 0,-1 1 1 0 0,1-1-1 0 0,-1 1 0 0 0,1 0 0 0 0,-1 1 0 0 0,0-1 1 0 0,0 0-1 0 0,-1 1 0 0 0,1 0 0 0 0,-1 0 0 0 0,3 4 1 0 0,-5-8-114 0 0,23 42 287 0 0,24 58 0 0 0,-37-77-283 0 0,28 50-14 0 0,-33-65 0 0 0,1-2-64 0 0,-5-5-273 0 0,-1-1-138 0 0,0 0-33 0 0,0 0-72 0 0,0 0-285 0 0,0 0-126 0 0,0 0-29 0 0,0 0-72 0 0,0 0-285 0 0,-7-4-1658 0 0,0 1 1499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148 130 4607 0 0,'0'0'208'0'0,"0"-2"135"0"0,12-10 1263 0 0,-11 12-1439 0 0,0-1 1 0 0,0 0-1 0 0,0 0 1 0 0,0 0-1 0 0,0 0 1 0 0,0 0-1 0 0,0 0 1 0 0,0 0-1 0 0,-1 0 0 0 0,1 0 1 0 0,0 0-1 0 0,-1-1 1 0 0,1 1-1 0 0,-1 0 1 0 0,1 0-1 0 0,-1-1 1 0 0,1 1-1 0 0,-1 0 1 0 0,0-1-1 0 0,0 1 0 0 0,0 0 1 0 0,0-2-1 0 0,0 0 217 0 0,0 0 0 0 0,0 0 0 0 0,1 0 0 0 0,-1 0 0 0 0,0 0 0 0 0,1 0 0 0 0,0 0 0 0 0,0 0 0 0 0,0 0 0 0 0,0 0 0 0 0,0 1 0 0 0,0-1 0 0 0,1 0 0 0 0,0 1 0 0 0,2-4 0 0 0,-1-8 1664 0 0,-3 13-1967 0 0,0 1 0 0 0,1 0 0 0 0,-1 0 0 0 0,0-1-1 0 0,0 1 1 0 0,0 0 0 0 0,0-1 0 0 0,0 1 0 0 0,0 0 0 0 0,0-1 0 0 0,0 1-1 0 0,0-1 1 0 0,0 1 0 0 0,0 0 0 0 0,0-1 0 0 0,0 1 0 0 0,0 0-1 0 0,0-1 1 0 0,0 1 0 0 0,0 0 0 0 0,0-1 0 0 0,-1 1 0 0 0,1 0 0 0 0,0-1-1 0 0,0 1 1 0 0,0 0 0 0 0,0 0 0 0 0,-1-1 0 0 0,1 1 0 0 0,0 0-1 0 0,-1-1 1 0 0,1 0 117 0 0,-1 1-1 0 0,0-1 1 0 0,1 0-1 0 0,-1 0 1 0 0,1 0-1 0 0,0 0 1 0 0,-1 0-1 0 0,1 0 1 0 0,0 0-1 0 0,-1 0 1 0 0,1 0-1 0 0,0-2 1 0 0,-10 22 1242 0 0,-65 174-1275 0 0,60-155-165 0 0,-20 40 0 0 0,26-63 0 0 0,4-7 0 0 0,0 0 0 0 0,1 0 0 0 0,0 0 0 0 0,0 1 0 0 0,-2 11 0 0 0,5-16-124 0 0,1-3 18 0 0,0 0 0 0 0,-1 1-1 0 0,1-1 1 0 0,-1 0-1 0 0,1 1 1 0 0,-1-1-1 0 0,1 0 1 0 0,-1 0 0 0 0,0 1-1 0 0,0-1 1 0 0,1 0-1 0 0,-1 0 1 0 0,0 0-1 0 0,0 0 1 0 0,-2 2-1 0 0,9-10-408 0 0,-1 0 0 0 0,1-1-1 0 0,-1 1 1 0 0,0-1-1 0 0,4-10 1 0 0,17-42-6195 0 0,-25 57 6586 0 0,8-22-1923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11975 0 0,'0'0'267'0'0,"0"0"42"0"0,0 0 17 0 0,0 0-28 0 0,0 0-58 0 0,0 0 491 0 0,0 0 238 0 0,0 0 45 0 0,0 0 8 0 0,0 0 2 0 0,0 0 0 0 0,0 0 0 0 0,0 0-69 0 0,0 0-290 0 0,0 0-121 0 0,0 0-28 0 0,0 0-72 0 0,0 2-289 0 0,0 11-141 0 0,-1-6-13 0 0,1 1-1 0 0,1-1 1 0 0,-1 1-1 0 0,1-1 1 0 0,2 10-1 0 0,2 10 0 0 0,-4-22 0 0 0,-1-1 0 0 0,1 1 0 0 0,0 0 0 0 0,0-1 0 0 0,1 1 0 0 0,-1-1 0 0 0,4 7 0 0 0,16 36 0 0 0,-17-37 0 0 0,3-3 0 0 0,-5-6 0 0 0,7 3 0 0 0,14-5 0 0 0,-18 0 0 0 0,-1 0 0 0 0,1-1 0 0 0,-1 1 0 0 0,0-1 0 0 0,0 0 0 0 0,0 0 0 0 0,0 0 0 0 0,0 0 0 0 0,0-1 0 0 0,0 1 0 0 0,-1-1 0 0 0,1 0 0 0 0,-1 0 0 0 0,0-1 0 0 0,4-4 0 0 0,2-4-11 0 0,19-19-1 0 0,-1 2 478 0 0,17-22 318 0 0,12-14 37 0 0,-50 57-821 0 0,-24 60 0 0 0,-5-5 0 0 0,-11 29 0 0 0,32-71 0 0 0,0 0 0 0 0,1 1 0 0 0,0-1 0 0 0,0 1 0 0 0,1-1 0 0 0,0 1 0 0 0,0-1 0 0 0,0 1 0 0 0,1 6 0 0 0,-1-8 0 0 0,0 0 0 0 0,0 0 0 0 0,0 0 0 0 0,-1 0 0 0 0,0 0 0 0 0,0 0 0 0 0,0 0 0 0 0,0 0 0 0 0,-4 7 0 0 0,-4 19 0 0 0,3-13 15 0 0,4-14-26 0 0,0 1 0 0 0,1-1-1 0 0,0 1 1 0 0,0-1 0 0 0,0 1-1 0 0,-1 5 1 0 0,2-8-2 0 0,0 0 0 0 0,0-1 0 0 0,-1 1 0 0 0,1 0 0 0 0,0 0 0 0 0,-1 0 0 0 0,1 0 0 0 0,-1 0 0 0 0,1-1 0 0 0,-1 1-1 0 0,1 0 1 0 0,-2 0 0 0 0,0 2-2836 0 0,0 0-4726 0 0,2-3 1137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13823 0 0,'0'0'315'0'0,"0"0"45"0"0,0 0 21 0 0,0 0-49 0 0,0 0-81 0 0,0 0 481 0 0,0 0 237 0 0,0 0 45 0 0,0 0-61 0 0,0 0-288 0 0,0 0-121 0 0,6-7 996 0 0,-4 6-1426 0 0,0 1 0 0 0,1-1 1 0 0,-1 0-1 0 0,0 1 0 0 0,0-1 0 0 0,0 1 0 0 0,1 0 0 0 0,-1 0 0 0 0,0 0 0 0 0,0 0 1 0 0,1 0-1 0 0,-1 1 0 0 0,0-1 0 0 0,4 2 0 0 0,-4-2 257 0 0,-2 0 117 0 0,1 2-383 0 0,0 0 1 0 0,0 0-1 0 0,1 1 1 0 0,-1-1-1 0 0,-1 0 1 0 0,1 1-1 0 0,0-1 1 0 0,0 0-1 0 0,0 5 1 0 0,0-4-44 0 0,2 18-62 0 0,-2-15 0 0 0,-1 0 0 0 0,1 0 0 0 0,1 0 0 0 0,-1 0 0 0 0,3 5 0 0 0,0-1 0 0 0,0 0 0 0 0,0 1 0 0 0,1-1 0 0 0,0 1 0 0 0,10 14 0 0 0,-13-22 0 0 0,1 0 0 0 0,19 17 0 0 0,-16-13 0 0 0,0 0 0 0 0,-2 1 0 0 0,-3 1 0 0 0,-1 1 0 0 0,-3-2-64 0 0,2-7-273 0 0,-4 3-382 0 0,3-4-5049 0 0,0-4 4652 0 0,-1 0 1 0 0,0 0-1 0 0,1 0 0 0 0,-6-5 0 0 0,8 9 1191 0 0,-2-3-1611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11975 0 0,'0'0'267'0'0,"0"0"42"0"0,0 0 17 0 0,0 0-28 0 0,0 0-58 0 0,0 0 491 0 0,0 0 238 0 0,0 0 45 0 0,0 0-61 0 0,0 0-288 0 0,0 0-121 0 0,0 0-28 0 0,0 0-4 0 0,0 0 0 0 0,0 0 0 0 0,0 0 0 0 0,0 0 0 0 0,0 0 0 0 0,0 0 0 0 0,0 0 0 0 0,0 0-68 0 0,-1 1-289 0 0,-10 6-140 0 0,7-5-15 0 0,1-1 0 0 0,0 1 0 0 0,0 0 0 0 0,0 0 1 0 0,1 1-1 0 0,-1-1 0 0 0,0 1 0 0 0,1-1 1 0 0,0 1-1 0 0,-1 0 0 0 0,-2 5 0 0 0,-25 31 0 0 0,27-34 0 0 0,-69 108 0 0 0,64-101 0 0 0,-11 26 0 0 0,14-26 0 0 0,-2-1 0 0 0,-13 22 0 0 0,-5-8 0 0 0,19-19 0 0 0,0-2-201 0 0,5-4-850 0 0,1-6-1533 0 0,0 4-3260 0 0,0 2-148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11975 0 0,'0'0'547'0'0,"0"0"-11"0"0,0 0-203 0 0,0 0 419 0 0,0 0 220 0 0,0 0 42 0 0,2-1 8 0 0,3-3-169 0 0,0 0 0 0 0,0-1 0 0 0,-1 1 0 0 0,0-1 0 0 0,7-8 0 0 0,-6 6-545 0 0,0 1 1 0 0,1 0-1 0 0,6-6 0 0 0,30-28 640 0 0,-40 35-154 0 0,0-3-415 0 0,-2 7 8 0 0,0 1 101 0 0,0 0 21 0 0,0 0-66 0 0,-5 11-278 0 0,3-9-165 0 0,0 1 0 0 0,0 0 0 0 0,1-1 0 0 0,0 1 0 0 0,-1 0 0 0 0,1 0 0 0 0,0 0 0 0 0,0 0 0 0 0,1 0 0 0 0,-1 0 0 0 0,1 0 0 0 0,-1 0 0 0 0,1 0 0 0 0,0 1 0 0 0,0-1 0 0 0,0 0 0 0 0,1 0 0 0 0,0 3 0 0 0,-1-3 0 0 0,-1-1 0 0 0,1 1 0 0 0,0-1 0 0 0,-1 1 0 0 0,1-1 0 0 0,-1 1 0 0 0,0-1 0 0 0,0 0 0 0 0,0 1 0 0 0,0-1 0 0 0,0 0 0 0 0,0 0 0 0 0,-1 1 0 0 0,1-1 0 0 0,-4 3 0 0 0,3-2 0 0 0,0 0 0 0 0,0 0 0 0 0,0 1 0 0 0,0-1 0 0 0,0 1 0 0 0,-1 5 0 0 0,2-7 0 0 0,0 0 0 0 0,1 0 0 0 0,-1 1 0 0 0,1-1 0 0 0,0 1 0 0 0,0-1 0 0 0,0 0 0 0 0,0 1 0 0 0,0-1 0 0 0,0 0 0 0 0,1 1 0 0 0,-1-1 0 0 0,1 0 0 0 0,0 1 0 0 0,-1-1 0 0 0,1 0 0 0 0,0 0 0 0 0,0 0 0 0 0,1 0 0 0 0,-1 1 0 0 0,0-2 0 0 0,3 4 0 0 0,0 3 0 0 0,-1-17-4451 0 0,-2-12-2838 0 0,-2 13 1557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24 10135 0 0,'0'0'231'0'0,"0"0"29"0"0,0 0 19 0 0,-1-8 1877 0 0,-2-4 2958 0 0,3 11-4159 0 0,0 1-290 0 0,0 0-121 0 0,0 0-28 0 0,-7-2 295 0 0,4 2 1962 0 0,1 1-2734 0 0,1 0 0 0 0,-1 0 0 0 0,0 0 0 0 0,0 1 0 0 0,1-1 0 0 0,-1 0 0 0 0,0 1 0 0 0,1 0 1 0 0,0-1-1 0 0,-1 1 0 0 0,1 0 0 0 0,-1 2 0 0 0,-14 29 454 0 0,7-13-366 0 0,4-10-127 0 0,1 2 0 0 0,0-1 0 0 0,1 0 0 0 0,0 1 0 0 0,1-1 0 0 0,-1 14 0 0 0,1-8 0 0 0,-1-1 0 0 0,-6 21 0 0 0,-7 17 0 0 0,-9 26 0 0 0,19-57-2015 0 0,5-18 1410 0 0,1-1 0 0 0,-1 1 0 0 0,-1 0 1 0 0,1-1-1 0 0,-1 1 0 0 0,-3 8 0 0 0,5-13-930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26 15663 0 0,'0'0'356'0'0,"0"0"50"0"0,0 0 20 0 0,0 0-42 0 0,-5-6-97 0 0,3 4-58 0 0,0 0 0 0 0,0 0 1 0 0,0 1-1 0 0,0-1 0 0 0,0 1 0 0 0,-1-1 1 0 0,1 1-1 0 0,0 0 0 0 0,-1 0 0 0 0,1 0 1 0 0,-1 0-1 0 0,1 1 0 0 0,-1-1 0 0 0,1 0 1 0 0,-1 1-1 0 0,0 0 0 0 0,-4 0 1 0 0,3 0 71 0 0,1 1 0 0 0,-1-1 1 0 0,1 1-1 0 0,-1 0 1 0 0,1 1-1 0 0,-1-1 1 0 0,1 0-1 0 0,0 1 0 0 0,0 0 1 0 0,-1 0-1 0 0,1 0 1 0 0,-4 3-1 0 0,-37 36-301 0 0,39-36 0 0 0,0 0 0 0 0,1 0 0 0 0,0 1 0 0 0,0-1 0 0 0,1 1 0 0 0,-6 11 0 0 0,4 0 0 0 0,5-14 0 0 0,0-1 0 0 0,0-1 0 0 0,0 1 0 0 0,0-1 0 0 0,0 0 0 0 0,0 1 0 0 0,0-1 0 0 0,0 1 0 0 0,1-1 0 0 0,-1 1 0 0 0,0-1 0 0 0,1 0 0 0 0,-1 1 0 0 0,1-1 0 0 0,-1 0 0 0 0,1 1 0 0 0,0-1 0 0 0,0 0 0 0 0,0 0 0 0 0,-1 0 0 0 0,1 0 0 0 0,0 0 0 0 0,0 0 0 0 0,0 0 0 0 0,1 0 0 0 0,-1 0 0 0 0,0 0 0 0 0,0 0 0 0 0,0-1 0 0 0,3 2 0 0 0,1 1 0 0 0,-2-1 0 0 0,1 0 0 0 0,0-1 0 0 0,-1 1 0 0 0,1-1 0 0 0,0 1 0 0 0,0-1 0 0 0,0 0 0 0 0,0-1 0 0 0,0 1 0 0 0,7-1 0 0 0,24 5 0 0 0,-18-1 0 0 0,-15-2 0 0 0,-1-2 0 0 0,-1 0 0 0 0,1 1 0 0 0,-1-1 0 0 0,1 0 0 0 0,-1 0 0 0 0,1 1 0 0 0,-1-1 0 0 0,1 0 0 0 0,-1 0 0 0 0,0 1 0 0 0,1-1 0 0 0,-1 1 0 0 0,0-1 0 0 0,1 0 0 0 0,-1 1 0 0 0,0-1 0 0 0,1 1 0 0 0,-1-1 0 0 0,0 1 0 0 0,0-1 0 0 0,1 1 0 0 0,-1 0 0 0 0,-2 4 0 0 0,1-5 0 0 0,-1 5 86 0 0,-1 0-1 0 0,0 0 1 0 0,0-1-1 0 0,0 1 1 0 0,0-1-1 0 0,-1 0 1 0 0,1 0-1 0 0,-6 4 1 0 0,-37 27 1040 0 0,28-23-974 0 0,8-5-1535 0 0,0 0 1 0 0,0-1-1 0 0,-1 0 1 0 0,0-1-1 0 0,-14 5 0 0 0,24-9-153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15663 0 0,'0'0'356'0'0,"0"0"50"0"0,0 0 20 0 0,4 6 92 0 0,13 22 975 0 0,1-1 0 0 0,2 0 0 0 0,31 32 1 0 0,20 28-1317 0 0,-67-81-130 0 0,0 0-1 0 0,-1 0 1 0 0,0 0-1 0 0,0 1 1 0 0,-1-1-1 0 0,0 1 1 0 0,0 0 0 0 0,-1 0-1 0 0,0 0 1 0 0,0 0-1 0 0,0 0 1 0 0,-1 0-1 0 0,0 0 1 0 0,0 0-1 0 0,-1 0 1 0 0,0 0-1 0 0,0 0 1 0 0,0-1 0 0 0,-1 1-1 0 0,0 0 1 0 0,-4 7-1 0 0,3-6 14 0 0,-1 0 1 0 0,0 0-1 0 0,-1-1 0 0 0,1 1 0 0 0,-2-1 1 0 0,1 0-1 0 0,-1-1 0 0 0,0 1 0 0 0,0-1 0 0 0,0 0 1 0 0,-1-1-1 0 0,0 0 0 0 0,0 0 0 0 0,-1 0 1 0 0,1-1-1 0 0,-14 6 0 0 0,12-7-117 0 0,4 0-237 0 0,-1-1 0 0 0,0 0-1 0 0,0 0 1 0 0,0-1 0 0 0,0 1 0 0 0,0-1-1 0 0,0-1 1 0 0,0 1 0 0 0,0-1 0 0 0,0 0-1 0 0,-11-2 1 0 0,-15-5-1728 0 0,11-2-24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 23039 0 0,'0'0'528'0'0,"0"0"69"0"0,0 0 38 0 0,0 0-80 0 0,-1-6-342 0 0,-8-11 176 0 0,4 4 657 0 0,10-10-361 0 0,-2 11-428 0 0,3-9 1034 0 0,1 8-10091 0 0,-3 8 12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61 11975 0 0,'0'0'267'0'0,"0"0"42"0"0,1 0 17 0 0,10-4 12 0 0,-10 3-327 0 0,1 1 0 0 0,0-1 0 0 0,0 1 0 0 0,-1-1 0 0 0,1 1 0 0 0,-1-1 0 0 0,1 0 1 0 0,-1 0-1 0 0,1 0 0 0 0,-1 0 0 0 0,1 0 0 0 0,-1 0 0 0 0,0-1 0 0 0,0 1 0 0 0,1 0 1 0 0,-1 0-1 0 0,0-1 0 0 0,1-2 0 0 0,-2 3 147 0 0,1 0 1 0 0,-1 0-1 0 0,0 0 0 0 0,0 0 1 0 0,0 1-1 0 0,0-1 0 0 0,-1 0 0 0 0,1 0 1 0 0,0 0-1 0 0,0 0 0 0 0,0 1 1 0 0,-1-1-1 0 0,1 0 0 0 0,0 0 1 0 0,-1 0-1 0 0,1 1 0 0 0,-1-1 1 0 0,1 0-1 0 0,-1 1 0 0 0,1-1 0 0 0,-1 0 1 0 0,1 1-1 0 0,-1-1 0 0 0,0 1 1 0 0,1-1-1 0 0,-1 1 0 0 0,0-1 1 0 0,1 1-1 0 0,-3-1 0 0 0,3 1-97 0 0,1-1 0 0 0,-1 1-1 0 0,0 0 1 0 0,0 0 0 0 0,0 0-1 0 0,0 0 1 0 0,1 0 0 0 0,-1-1-1 0 0,0 1 1 0 0,0 0 0 0 0,0 0-1 0 0,0 0 1 0 0,0-1 0 0 0,0 1-1 0 0,0 0 1 0 0,0 0 0 0 0,0 0-1 0 0,0-1 1 0 0,0 1 0 0 0,0 0-1 0 0,0 0 1 0 0,0 0 0 0 0,0-1 0 0 0,0 1-1 0 0,0 0 1 0 0,0 0 0 0 0,0 0-1 0 0,0-1 1 0 0,0 1 0 0 0,0 0-1 0 0,0 0 1 0 0,0 0 0 0 0,0-1-1 0 0,0 1 1 0 0,0 0 0 0 0,0 0-1 0 0,-1 0 1 0 0,1 0 0 0 0,0-1-1 0 0,0 1 105 0 0,0 0 0 0 0,0 0 0 0 0,0-1 0 0 0,0 1 0 0 0,0 0 0 0 0,0 0 0 0 0,-1-1 0 0 0,1 1 0 0 0,0 0 0 0 0,0 0-1 0 0,0-1 1 0 0,0 1 0 0 0,0 0 0 0 0,0 0 0 0 0,-1 0 0 0 0,1 0 0 0 0,0-1 0 0 0,0 1 0 0 0,0 0 0 0 0,0 0 0 0 0,-1 0-1 0 0,1 0 1 0 0,0 0 0 0 0,0-1 0 0 0,-1 1 0 0 0,1 0 0 0 0,0 0 0 0 0,0 0 0 0 0,-1 0 0 0 0,-21 51-148 0 0,16-41-17 0 0,0 0 0 0 0,1 0 0 0 0,0 0 0 0 0,-5 19 0 0 0,7-20 0 0 0,-1-1 0 0 0,0 1 0 0 0,0-1 0 0 0,-1 0 0 0 0,-10 13 0 0 0,8-12 0 0 0,0 1 0 0 0,1 0 0 0 0,-6 14 0 0 0,9-15 0 0 0,0 0 0 0 0,-2 17 0 0 0,3-17 0 0 0,0 0 0 0 0,-6 16 0 0 0,-2-2 0 0 0,6-15 0 0 0,0 0 0 0 0,1 0 0 0 0,0 0 0 0 0,1 1 0 0 0,-1-1 0 0 0,-1 14 0 0 0,4-18 0 0 0,0-1 0 0 0,-1 1 0 0 0,0 0 0 0 0,0-1 0 0 0,0 1 0 0 0,0 0 0 0 0,-1-1 0 0 0,1 0 0 0 0,-1 1 0 0 0,0-1 0 0 0,0 0 0 0 0,0 0 0 0 0,-3 4 0 0 0,4-5 0 0 0,0-1 0 0 0,0 0 0 0 0,0 1 0 0 0,0-1 0 0 0,1 1 0 0 0,-1 0 0 0 0,1-1 0 0 0,-1 1 0 0 0,1-1 0 0 0,0 1 0 0 0,-1 3 0 0 0,1-4 0 0 0,0 0 0 0 0,0 0 0 0 0,0 0 0 0 0,0 0 0 0 0,0 0 0 0 0,-1 0 0 0 0,1 0 0 0 0,0 0 0 0 0,-1 1 0 0 0,1-1 0 0 0,-1 0 0 0 0,1 0 0 0 0,-1-1 0 0 0,0 1 0 0 0,1 0 0 0 0,-1 0 0 0 0,0 0 0 0 0,0 0 0 0 0,1 0 0 0 0,-3 0 0 0 0,-3 4-613 0 0,-2 0-1573 0 0,15-8 260 0 0,-5 1 1592 0 0,0 2-111 0 0,-1-1 1 0 0,0 1-1 0 0,0-1 1 0 0,0 1-1 0 0,0-1 1 0 0,0 0-1 0 0,0 0 0 0 0,0 0 1 0 0,0 1-1 0 0,0-1 1 0 0,0 0-1 0 0,0 0 0 0 0,0 0 1 0 0,0-2-1 0 0,-1-7-5547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17503 0 0,'0'0'399'0'0,"0"0"60"0"0,0 0 21 0 0,0 0-59 0 0,-12 2 34 0 0,7 0 3054 0 0,2-1-3283 0 0,0 1 1 0 0,0-1-1 0 0,1 1 1 0 0,-1 0-1 0 0,0 0 1 0 0,1 0-1 0 0,0 1 0 0 0,-1-1 1 0 0,1 0-1 0 0,-2 4 1 0 0,-20 32 307 0 0,6-8 597 0 0,6-15-1825 0 0,-20 19 0 0 0,14-15 758 0 0,12-14 191 0 0,0 0 0 0 0,0-1 0 0 0,0 1 0 0 0,-12 5 1 0 0,-5 4-860 0 0,13-8 519 0 0,8-5-879 0 0,0 0 0 0 0,-1 0 0 0 0,1 0 0 0 0,0 0 0 0 0,-1 0 1 0 0,1-1-1 0 0,-3 1 0 0 0,2-1-6203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 11975 0 0,'-16'-2'547'0'0,"13"1"-11"0"0,3 1-203 0 0,0 0 419 0 0,0 0 220 0 0,0 0 42 0 0,0 0 8 0 0,0 0 2 0 0,0 0 0 0 0,0 0 0 0 0,0 0-69 0 0,0 0-290 0 0,-1 2-121 0 0,-1 0-446 0 0,1 0 0 0 0,0 1 0 0 0,0-1 0 0 0,0 1 0 0 0,1-1 0 0 0,-1 1-1 0 0,1-1 1 0 0,-1 1 0 0 0,1-1 0 0 0,0 5 0 0 0,2 30 1428 0 0,0-8-949 0 0,-5 0-577 0 0,2-26 0 0 0,0 1 0 0 0,1 0 0 0 0,0 0 0 0 0,-1 0 0 0 0,1 0 0 0 0,1 0 0 0 0,-1 0 0 0 0,0 0 0 0 0,3 7 0 0 0,-3-9 0 0 0,1 0 0 0 0,-1 0 0 0 0,0 0 0 0 0,0 1 0 0 0,0-1 0 0 0,0 0 0 0 0,0 0 0 0 0,0 0 0 0 0,-1 0 0 0 0,1 1 0 0 0,-1 1 0 0 0,0-2 0 0 0,0 0 0 0 0,1 0 0 0 0,0 0 0 0 0,-1 0 0 0 0,1-1 0 0 0,0 1 0 0 0,0 0 0 0 0,0 0 0 0 0,0 0 0 0 0,0 0 0 0 0,1 0 0 0 0,-1 0 0 0 0,0 0 0 0 0,1 0 0 0 0,0 1 0 0 0,5 7 0 0 0,3-1 0 0 0,-3-9 0 0 0,-4 0 0 0 0,1 1 0 0 0,2-1 0 0 0,13-5 0 0 0,-12 3 0 0 0,-1 0 0 0 0,1-1 0 0 0,-1 0 0 0 0,1 0 0 0 0,-1 0 0 0 0,0-1 0 0 0,0 0 0 0 0,6-6 0 0 0,3-5 0 0 0,14-20 0 0 0,-5 6 0 0 0,-12 16 0 0 0,-1-1 0 0 0,0 0 0 0 0,-1 0 0 0 0,8-19 0 0 0,-16 31 128 0 0,1-1 0 0 0,0 0 0 0 0,0 1 0 0 0,1-1 0 0 0,-1 1 1 0 0,0 0-1 0 0,1 0 0 0 0,-1 0 0 0 0,4-2 0 0 0,-3 1 31 0 0,-2 2 284 0 0,-1 13-278 0 0,-1-7-165 0 0,0 0 0 0 0,-1 0 0 0 0,0-1 0 0 0,1 1 0 0 0,-5 6 0 0 0,-5 17 0 0 0,8-13 0 0 0,0 0 0 0 0,1 20 0 0 0,2-23 0 0 0,-1 0 0 0 0,-1 0 0 0 0,0-1 0 0 0,-6 22 0 0 0,3-20 0 0 0,1 1 0 0 0,-4 19 0 0 0,7-28 0 0 0,-1 0 0 0 0,1 0 0 0 0,-1-1 0 0 0,-2 6 0 0 0,2-6 0 0 0,0 0 0 0 0,0 1 0 0 0,0-1 0 0 0,-1 10 0 0 0,3-13 2 0 0,0 0-1 0 0,-1 1 1 0 0,1-1-1 0 0,0 1 1 0 0,-1-1 0 0 0,1 0-1 0 0,-1 1 1 0 0,0-1-1 0 0,-1 3 1 0 0,-16 15-82 0 0,17-18-257 0 0,1-1-138 0 0,0 0-33 0 0,-2-6-1253 0 0,0-12-1343 0 0,3 7 1569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15663 0 0,'0'0'356'0'0,"0"0"50"0"0,0 0 20 0 0,0 0-42 0 0,0 0-112 0 0,0 0 463 0 0,0 0 234 0 0,0 0 45 0 0,0 0-129 0 0,-2 2-506 0 0,1-1-347 0 0,1-1 0 0 0,-1 1 0 0 0,1-1 0 0 0,0 1 1 0 0,-1-1-1 0 0,1 1 0 0 0,0-1 0 0 0,-1 1 1 0 0,1-1-1 0 0,0 1 0 0 0,-1-1 0 0 0,1 1 1 0 0,0 0-1 0 0,0-1 0 0 0,0 1 0 0 0,0-1 1 0 0,-1 1-1 0 0,1 0 0 0 0,0-1 0 0 0,0 1 1 0 0,0 0-1 0 0,0-1 0 0 0,0 1 0 0 0,1 0 1 0 0,-1-1-1 0 0,0 1 0 0 0,0-1 0 0 0,0 1 1 0 0,1 0-1 0 0,-1-1 0 0 0,0 1 0 0 0,0-1 1 0 0,1 1-1 0 0,0 0 0 0 0,4 15 705 0 0,-3 18-558 0 0,-1-26-181 0 0,-1 0-1 0 0,1 0 0 0 0,0 0 0 0 0,4 13 0 0 0,-2-8 3 0 0,0 0 0 0 0,-1 0 0 0 0,0 0 0 0 0,0 20 0 0 0,0 6 0 0 0,-1-26 68 0 0,0-5 295 0 0,0 0 0 0 0,0 1 0 0 0,0-1 0 0 0,4 10 0 0 0,3-3-1015 0 0,-8-15 523 0 0,0 0 0 0 0,0 0 0 0 0,0 0 0 0 0,0 0 0 0 0,0 0 1 0 0,0 1-1 0 0,0-1 0 0 0,0 0 0 0 0,0 0 0 0 0,0 0 0 0 0,1 0 0 0 0,-1-1 0 0 0,0 1 1 0 0,0 0-1 0 0,0 0 0 0 0,0 0 0 0 0,0 0 0 0 0,0 0 0 0 0,0 0 0 0 0,0 0 1 0 0,0 0-1 0 0,0 0 0 0 0,1 0 0 0 0,-1 0 0 0 0,0 0 0 0 0,0 0 0 0 0,0 0 0 0 0,0 0 1 0 0,0 0-1 0 0,0 0 0 0 0,0 0 0 0 0,0 0 0 0 0,0-1 0 0 0,0 1 0 0 0,0 0 1 0 0,0 0-1 0 0,0 0 0 0 0,0 0 0 0 0,0 0 0 0 0,0 0 0 0 0,0 0 0 0 0,0 0 0 0 0,0 0 1 0 0,0 0-1 0 0,0-1 0 0 0,0 1 0 0 0,0 0 0 0 0,0 0 0 0 0,0 0 0 0 0,0 0 1 0 0,0 0-1 0 0,0 0 0 0 0,0 0 0 0 0,0 0 0 0 0,0 0 0 0 0,0 0 0 0 0,0-1 0 0 0,1-2-2237 0 0,2-7-4072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 15663 0 0,'0'0'356'0'0,"0"0"50"0"0,0 0 20 0 0,0 0-42 0 0,5-3 260 0 0,-5 3 4979 0 0,-9 7-5439 0 0,0 0 1 0 0,1 0-1 0 0,-1 1 0 0 0,-9 14 1 0 0,-29 40 921 0 0,40-52-1069 0 0,-2 3-37 0 0,2-5 0 0 0,1 1 0 0 0,-1 0 0 0 0,2 1 0 0 0,-1 0 0 0 0,1-1 0 0 0,1 2 0 0 0,-5 14 0 0 0,9-23 0 0 0,-1 3 0 0 0,0 1 0 0 0,0-1 0 0 0,0 0 0 0 0,-1 1 0 0 0,0-1 0 0 0,0 0 0 0 0,0 0 0 0 0,-1 0 0 0 0,-3 6 0 0 0,-36 57-1827 0 0,41-66 977 0 0,3-3-4291 0 0,7-2 1707 0 0,2-3-1730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13823 0 0,'-14'8'2368'0'0,"23"-3"-33"0"0,-8-4-2108 0 0,1 0-1 0 0,0 0 1 0 0,0 1 0 0 0,0-2-1 0 0,-1 1 1 0 0,1 0 0 0 0,4 1-1 0 0,5-1 222 0 0,0-1 1 0 0,0 0-1 0 0,0 0 0 0 0,0-1 1 0 0,0 0-1 0 0,18-5 0 0 0,24-3 1470 0 0,-44 10-1763 0 0,-9-1-155 0 0,1 0 1 0 0,-1 0-1 0 0,1 0 1 0 0,-1 0-1 0 0,0 0 0 0 0,1 0 1 0 0,-1 0-1 0 0,1 0 1 0 0,-1 0-1 0 0,0 0 1 0 0,1 0-1 0 0,-1 1 0 0 0,0-1 1 0 0,1 0-1 0 0,-1 0 1 0 0,0 0-1 0 0,1 1 1 0 0,-1-1-1 0 0,0 0 0 0 0,1 1 1 0 0,-1-1-1 0 0,0 0 1 0 0,0 0-1 0 0,1 1 1 0 0,-1-1-1 0 0,0 1 0 0 0,0-1 1 0 0,0 0-1 0 0,0 1 1 0 0,1-1-1 0 0,-1 0 1 0 0,0 1-1 0 0,0-1 1 0 0,0 1-1 0 0,0-1 0 0 0,0 0 1 0 0,0 1-1 0 0,0-1 1 0 0,0 1-1 0 0,0 1 63 0 0,0 0 0 0 0,0 0-1 0 0,1 0 1 0 0,-1-1 0 0 0,-1 1 0 0 0,1 0-1 0 0,0 0 1 0 0,0 0 0 0 0,-1-1 0 0 0,1 1-1 0 0,-1 0 1 0 0,0 0 0 0 0,1-1 0 0 0,-1 1-1 0 0,-2 2 1 0 0,0 1 194 0 0,0 0 0 0 0,0-1 0 0 0,-8 9 0 0 0,-81 85-241 0 0,89-96-16 0 0,3-1 0 0 0,-1-1 0 0 0,0 1 0 0 0,1-1 0 0 0,-1 1 0 0 0,1-1 0 0 0,-1 1 0 0 0,1 0 0 0 0,-1-1 0 0 0,1 1 0 0 0,-1 0 0 0 0,1 0 0 0 0,-1-1 0 0 0,1 1 0 0 0,0 0 0 0 0,0 0 0 0 0,-1 0 0 0 0,1 0 0 0 0,0-1 0 0 0,0 1 0 0 0,0 1 0 0 0,-2 11 0 0 0,4-9 0 0 0,-1-2 0 0 0,6 10 14 0 0,-3-10-36 0 0,-2-2-34 0 0,1 1-35 0 0,1-1 0 0 0,-1 1 0 0 0,0-1 0 0 0,0 1 1 0 0,1-1-1 0 0,-1 0 0 0 0,0-1 0 0 0,0 1 0 0 0,1-1 0 0 0,-1 1 0 0 0,0-1 0 0 0,0 0 0 0 0,0 0 0 0 0,0 0 1 0 0,0 0-1 0 0,6-4 0 0 0,5-3-1356 0 0,-1 0 0 0 0,14-12 0 0 0,-22 16-47 0 0,5-2-6014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4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15663 0 0,'0'0'719'0'0,"0"0"-20"0"0,0 0-306 0 0,0 0 371 0 0,0 0 209 0 0,0 0 41 0 0,0 0-61 0 0,0 0-288 0 0,-2 1-121 0 0,-3 1-437 0 0,0 1-1 0 0,0 0 0 0 0,0 0 1 0 0,1 0-1 0 0,-1 0 1 0 0,1 1-1 0 0,0 0 0 0 0,0 0 1 0 0,0 0-1 0 0,1 0 1 0 0,-1 1-1 0 0,-3 6 0 0 0,-5 9 707 0 0,-16 36-1 0 0,16-30-640 0 0,-43 100-172 0 0,48-105 0 0 0,1 0 0 0 0,0 1 0 0 0,2-1 0 0 0,-2 27 0 0 0,5-34 0 0 0,-1-1 0 0 0,2 1 0 0 0,-1-1 0 0 0,3 17 0 0 0,-2-29-34 0 0,0 0 1 0 0,1 0-1 0 0,-1 0 1 0 0,0 0-1 0 0,0 0 0 0 0,1 0 1 0 0,-1 0-1 0 0,0 0 0 0 0,1 0 1 0 0,0 0-1 0 0,-1 0 1 0 0,1 0-1 0 0,1 2 0 0 0,5-1-920 0 0,-5-2 596 0 0,0 1 122 0 0,0-1 0 0 0,0 0-1 0 0,0 0 1 0 0,-1 0 0 0 0,1 0-1 0 0,0 0 1 0 0,0 0 0 0 0,-1-1-1 0 0,1 1 1 0 0,0 0 0 0 0,0-1-1 0 0,-1 0 1 0 0,1 1-1 0 0,0-1 1 0 0,1-1 0 0 0,25-17-3392 0 0,-21 13 3115 0 0,16-13-1534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 15663 0 0,'0'0'719'0'0,"0"0"-20"0"0,0 0-306 0 0,0 0 371 0 0,4-6 801 0 0,-5 3 3838 0 0,-1 2-5353 0 0,-1 1 0 0 0,1-1 1 0 0,-1 0-1 0 0,1 1 0 0 0,-1-1 0 0 0,1 1 1 0 0,-1 0-1 0 0,0 0 0 0 0,1 0 1 0 0,-1 0-1 0 0,1 0 0 0 0,-1 1 0 0 0,1-1 1 0 0,-1 1-1 0 0,1-1 0 0 0,-1 1 1 0 0,1 0-1 0 0,-1 0 0 0 0,1 0 0 0 0,0 1 1 0 0,0-1-1 0 0,0 0 0 0 0,-1 1 1 0 0,1-1-1 0 0,1 1 0 0 0,-4 2 0 0 0,-3 4 161 0 0,0 1-1 0 0,0 0 0 0 0,1 0 1 0 0,-9 15-1 0 0,15-23-210 0 0,0-1 0 0 0,1 1 0 0 0,-1 0 0 0 0,1-1 0 0 0,-1 1 0 0 0,1 0 0 0 0,0 0 0 0 0,-1-1 0 0 0,1 1 0 0 0,0 0 0 0 0,-1 0 0 0 0,1 0 0 0 0,0-1 0 0 0,0 1 0 0 0,0 0 0 0 0,-1 0 0 0 0,1 0 0 0 0,0 0 0 0 0,0-1 0 0 0,0 1 0 0 0,1 0 0 0 0,-1 0 0 0 0,0 0 0 0 0,0 0 0 0 0,0-1 0 0 0,1 1 0 0 0,-1 0 0 0 0,0 0 0 0 0,1 1 0 0 0,1 0 0 0 0,-1 1 0 0 0,0 1 0 0 0,1-1 0 0 0,-1 0 0 0 0,1-1 0 0 0,0 1 0 0 0,0 0 0 0 0,0 0 0 0 0,0-1 0 0 0,1 1 0 0 0,-1-1 0 0 0,1 0 0 0 0,0 0 0 0 0,-1 0 0 0 0,1 0 0 0 0,0 0 0 0 0,0 0 0 0 0,5 1 0 0 0,-4-1 0 0 0,53 19 0 0 0,-31-10 0 0 0,-18-6 0 0 0,-8-5 0 0 0,0 0 0 0 0,1 0 0 0 0,-1 0 0 0 0,0 1 0 0 0,1-1 0 0 0,-1 0 0 0 0,0 0 0 0 0,0 1 0 0 0,1-1 0 0 0,-1 0 0 0 0,0 0 0 0 0,0 1 0 0 0,0-1 0 0 0,1 0 0 0 0,-1 0 0 0 0,0 1 0 0 0,0-1 0 0 0,0 0 0 0 0,0 1 0 0 0,0-1 0 0 0,0 0 0 0 0,1 1 0 0 0,-1-1 0 0 0,0 0 0 0 0,0 1 0 0 0,0-1 0 0 0,0 0 0 0 0,0 1 0 0 0,0-1 0 0 0,0 0 0 0 0,0 1 0 0 0,-1-1 0 0 0,1 0 0 0 0,0 1 0 0 0,0-1 0 0 0,0 0 0 0 0,0 1 0 0 0,0-1 0 0 0,-1 1 0 0 0,-7 7 0 0 0,8-8 0 0 0,-3 3 0 0 0,-1-1 0 0 0,1 1 0 0 0,-1-1 0 0 0,1 0 0 0 0,-1 0 0 0 0,0-1 0 0 0,0 1 0 0 0,0-1 0 0 0,0 0 0 0 0,0 0 0 0 0,-4 1 0 0 0,-5 0 0 0 0,0-1 0 0 0,-15 0 0 0 0,18-1 0 0 0,1 1 0 0 0,-17 4 0 0 0,10-2 0 0 0,9-3-623 0 0,1 0 0 0 0,0 0 0 0 0,-1 0 0 0 0,1-1 0 0 0,0 0 1 0 0,-9-2-1 0 0,9 2-550 0 0,-7-2-7014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15663 0 0,'0'0'356'0'0,"0"0"50"0"0,0 0 20 0 0,2-1-42 0 0,15-1-220 0 0,-12 4-127 0 0,-4 0 49 0 0,2 0 262 0 0,0 0 0 0 0,0 0 0 0 0,0 0 0 0 0,0 0 0 0 0,0 1 0 0 0,-1-1 0 0 0,1 1 0 0 0,-1-1 0 0 0,0 1 0 0 0,3 4 0 0 0,16 34 3058 0 0,-9-13-2652 0 0,0-6-577 0 0,9 27 0 0 0,-17-39 88 0 0,-1 1-1 0 0,-1 0 0 0 0,0-1 0 0 0,0 1 0 0 0,0 13 1 0 0,-1-9-257 0 0,-2-1 0 0 0,1 1 1 0 0,-2-1-1 0 0,0 1 0 0 0,0-1 0 0 0,-2 0 1 0 0,1 0-1 0 0,-2 0 0 0 0,0 0 0 0 0,-1-1 1 0 0,0 0-1 0 0,-1 0 0 0 0,0 0 0 0 0,-1-1 1 0 0,0 0-1 0 0,-1 0 0 0 0,-1-1 1 0 0,0-1-1 0 0,-22 19 0 0 0,18-18-550 0 0,-1 0 0 0 0,-1-2 0 0 0,1 0 0 0 0,-1-1 0 0 0,-27 10 0 0 0,41-17 209 0 0,0-1 0 0 0,1 1 0 0 0,-1-1 0 0 0,0 1 0 0 0,0-1 0 0 0,0 0 0 0 0,0 0 0 0 0,-4 0 0 0 0,-2-3-1202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21191 0 0,'0'0'969'0'0,"0"0"-18"0"0,2 0-468 0 0,12-1 358 0 0,0-1 1 0 0,-1 0 0 0 0,1-1-1 0 0,14-6 1 0 0,10-1 411 0 0,9 0-599 0 0,-22 6-709 0 0,26-9 0 0 0,-50 13-282 0 0,-1 0-138 0 0,0 0-33 0 0,0 0-72 0 0,0 0-285 0 0,0 0-126 0 0,0 0-1530 0 0,0 0-6010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0,'0'0'886'0'0,"0"0"-21"0"0,6 9 365 0 0,-1-6-806 0 0,0 1 0 0 0,0-1-1 0 0,1-1 1 0 0,-1 1-1 0 0,1-1 1 0 0,-1 0-1 0 0,1 0 1 0 0,0 0-1 0 0,0-1 1 0 0,0 0-1 0 0,7 1 1 0 0,-9-2-328 0 0,24 3 409 0 0,0-1-1 0 0,0-2 1 0 0,36-4 0 0 0,-62 4-735 0 0,-1 0 56 0 0,0 0 1 0 0,1 0-1 0 0,-1 0 1 0 0,0 0-1 0 0,0 0 0 0 0,0 0 1 0 0,1-1-1 0 0,-1 1 1 0 0,0-1-1 0 0,0 1 1 0 0,0-1-1 0 0,0 1 0 0 0,2-2 1 0 0,2-3-850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20 297 5983 0 0,'0'0'274'0'0,"-1"-2"-6"0"0,1-1-32 0 0,-1 0-1 0 0,-1 0 1 0 0,1-1 0 0 0,0 1 0 0 0,-1 0 0 0 0,-2-4 0 0 0,-2-6 5069 0 0,5 11-5145 0 0,1 1 0 0 0,0 0 0 0 0,0-1 0 0 0,-1 1 0 0 0,1 0 0 0 0,0-1 0 0 0,0 1 0 0 0,0 0 0 0 0,0-1 0 0 0,0 1 0 0 0,1 0 0 0 0,-1-1 1 0 0,0 1-1 0 0,1 0 0 0 0,-1-1 0 0 0,1 1 0 0 0,-1 0 0 0 0,1 0 0 0 0,0-1 0 0 0,1-1 0 0 0,4-8 29 0 0,-4 7-80 0 0,0 1 0 0 0,0 0 0 0 0,0-1-1 0 0,1 1 1 0 0,-1 0 0 0 0,1 1 0 0 0,0-1 0 0 0,0 0-1 0 0,5-3 1 0 0,20-22 457 0 0,-17 16-396 0 0,21-28 856 0 0,-31 39-869 0 0,21-15 580 0 0,-18 13-688 0 0,3-2 46 0 0,0 0 0 0 0,1 0 0 0 0,0 0 0 0 0,-1 1 0 0 0,16-5 0 0 0,-18 7-81 0 0,0 0 1 0 0,0 1 0 0 0,0 0-1 0 0,0 0 1 0 0,0 0 0 0 0,0 1-1 0 0,6 0 1 0 0,4-1-15 0 0,11-2 0 0 0,-15 2 0 0 0,0 0 0 0 0,0 0 0 0 0,-1 2 0 0 0,17 1 0 0 0,-14-2 0 0 0,114 0 128 0 0,8-6-10 0 0,-117 4-108 0 0,-4 1-10 0 0,22 2 0 0 0,-27-1 0 0 0,0 0 0 0 0,1-1 0 0 0,-1 0 0 0 0,9-2 0 0 0,-9 1 0 0 0,1 1 0 0 0,20-1 0 0 0,37 4 11 0 0,-56-1 0 0 0,0-1 1 0 0,19-1 0 0 0,-18 0-6 0 0,-1 1 0 0 0,19 1 0 0 0,-15 0-6 0 0,0 0 0 0 0,-1-2 0 0 0,19-1 0 0 0,16-2 0 0 0,6 6 0 0 0,30-2 0 0 0,44 0 0 0 0,-43 5 0 0 0,-71-4 11 0 0,0 1-1 0 0,20 4 1 0 0,-20-3 0 0 0,0-1-1 0 0,22 1 1 0 0,-25-3-10 0 0,119-3 51 0 0,175-21 34 0 0,-195 18 27 0 0,-69 8-81 0 0,-35-1-19 0 0,1 0-1 0 0,0-1 0 0 0,0 0 0 0 0,13-1 0 0 0,-14-1 34 0 0,-1 1-1 0 0,1 0 0 0 0,-1 1 0 0 0,1 0 0 0 0,8 0 0 0 0,-10 1-6 0 0,1-1 1 0 0,-1-1-1 0 0,0 1 0 0 0,6-2 1 0 0,-5 1 2 0 0,-1 1-1 0 0,0-1 1 0 0,0 1 0 0 0,9 0-1 0 0,-6 1 14 0 0,1 0 0 0 0,0-1-1 0 0,8 0 1 0 0,-13-1-42 0 0,-1 1-1 0 0,0 0 1 0 0,0 0-1 0 0,1 1 1 0 0,-1-1 0 0 0,4 1-1 0 0,0 1 3 0 0,-1-1 12 0 0,0 0 0 0 0,0 0 0 0 0,0 0 0 0 0,0-1-1 0 0,8-1 1 0 0,39-2 166 0 0,-52 4-134 0 0,12 9-24 0 0,-12-7-49 0 0,0-1-27 0 0,-1-1-2 0 0,0-1 0 0 0,0 1-1 0 0,0 0 1 0 0,0-1 0 0 0,0 1 0 0 0,0 0-1 0 0,0-1 1 0 0,-1 1 0 0 0,1 0 0 0 0,0-1-1 0 0,0 1 1 0 0,0-1 0 0 0,-1 1-1 0 0,1 0 1 0 0,-1-1 0 0 0,1 1 0 0 0,0-1-1 0 0,-1 1 1 0 0,1-1 0 0 0,-1 1 0 0 0,0 0-85 0 0,-12 13-509 0 0,-4-4-10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69 11975 0 0,'0'-15'1275'0'0,"1"12"-1105"0"0,-1 0-1 0 0,0 0 1 0 0,0 0-1 0 0,0 0 1 0 0,0 0-1 0 0,-1 0 1 0 0,1 0 0 0 0,-1 0-1 0 0,0 1 1 0 0,-1-5-1 0 0,1 5 589 0 0,1 1-1 0 0,0 0 0 0 0,0-1 1 0 0,0 1-1 0 0,0 0 1 0 0,0-1-1 0 0,0 1 0 0 0,0 0 1 0 0,1-1-1 0 0,0-1 1 0 0,-1 3 255 0 0,-4 8 77 0 0,-30 54-142 0 0,22-42-492 0 0,-22 31 0 0 0,11-19-251 0 0,7-8-205 0 0,1-3 0 0 0,-19 37 0 0 0,31-53 0 0 0,0 1 0 0 0,1 1 0 0 0,0-1 0 0 0,0 0 0 0 0,0 1 0 0 0,1-1 0 0 0,0 1 0 0 0,0-1 0 0 0,0 1 0 0 0,1 0 0 0 0,0 8 0 0 0,2-9 0 0 0,-1 0 0 0 0,1 0 0 0 0,4 11 0 0 0,-5-15 0 0 0,0 0 0 0 0,0 1 0 0 0,0-1 0 0 0,0 1 0 0 0,0-1 0 0 0,1 1 0 0 0,3 3 0 0 0,5 0 0 0 0,-5-5 0 0 0,2 3-48 0 0,1-1-1 0 0,0 0 1 0 0,0 0-1 0 0,0-1 1 0 0,8 2-1 0 0,-12-4-15 0 0,-1 1 0 0 0,1-1 0 0 0,-1 0 0 0 0,1 0 0 0 0,0 0 0 0 0,-1 0 0 0 0,1-1 0 0 0,-1 1-1 0 0,1-1 1 0 0,-1 0 0 0 0,0 0 0 0 0,1 0 0 0 0,-1 0 0 0 0,6-4 0 0 0,11-9-4217 0 0,-10 4-3906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11975 0 0,'0'0'547'0'0,"0"0"-11"0"0,0 0-203 0 0,0 0 419 0 0,0 0 220 0 0,0 0 42 0 0,0 0-61 0 0,0 0-288 0 0,0 0-121 0 0,0 0-28 0 0,1 0-4 0 0,2-1-205 0 0,-1 0-1 0 0,0-1 1 0 0,0 1-1 0 0,0-1 1 0 0,0 1-1 0 0,0-1 1 0 0,1-1-1 0 0,8-7 826 0 0,-9 9-620 0 0,-2 1 0 0 0,13-7 667 0 0,-7 2-890 0 0,-2 4-162 0 0,-3 1-125 0 0,0-1 1 0 0,0 1-1 0 0,0 0 0 0 0,0-1 1 0 0,0 1-1 0 0,0-1 0 0 0,-1 1 1 0 0,1-1-1 0 0,0 1 1 0 0,0-1-1 0 0,0 1 0 0 0,-1-1 1 0 0,1 0-1 0 0,0 0 1 0 0,-1 1-1 0 0,1-1 0 0 0,0 0 1 0 0,0-1-1 0 0,5-4-2 0 0,0 0 0 0 0,0 0 0 0 0,0 1 0 0 0,1 0 0 0 0,12-6 0 0 0,-18 10 0 0 0,6-4 139 0 0,0-1 0 0 0,-1 0 0 0 0,0 0 0 0 0,0 0 0 0 0,0-1 0 0 0,-1 0 0 0 0,0 0 1 0 0,6-13-1 0 0,-3 7 49 0 0,2-2-66 0 0,0 0-1 0 0,0 1 1 0 0,1 1-1 0 0,14-14 1 0 0,-23 25-122 0 0,-1 0 0 0 0,1 1 0 0 0,-1-1 0 0 0,0 0 0 0 0,0 0 0 0 0,0-1 0 0 0,0 1 0 0 0,0 0 0 0 0,-1 0 0 0 0,2-3 0 0 0,6-16 0 0 0,-7 20 0 0 0,-1 0 0 0 0,0 1 0 0 0,1-1 0 0 0,-1 0 0 0 0,0 0 0 0 0,0 0 0 0 0,1 0 0 0 0,-1 0 0 0 0,0 0 0 0 0,0 0 0 0 0,0 0 0 0 0,0 0 0 0 0,0 0 0 0 0,0 0 0 0 0,0 1 0 0 0,0-1 0 0 0,-1 0 0 0 0,1 0 0 0 0,0 0 0 0 0,-1 0 0 0 0,0-1 0 0 0,1 1 0 0 0,0 0 0 0 0,-1 0 0 0 0,1 0 0 0 0,0 0 0 0 0,-1 1 0 0 0,1-1 0 0 0,0 0 0 0 0,0 0 0 0 0,0 0 0 0 0,0 0 0 0 0,0 0 0 0 0,0 0 0 0 0,0 0 0 0 0,0 0 0 0 0,0 0 0 0 0,0 0 0 0 0,0 0 0 0 0,1 0 0 0 0,-1 0 0 0 0,0 0 0 0 0,1 0 0 0 0,-1 1 0 0 0,2-3 0 0 0,5-3 0 0 0,-7 6 0 0 0,0 0 0 0 0,0 0 0 0 0,0 0 0 0 0,0 0 0 0 0,1 0 0 0 0,-1-1 0 0 0,0 1 0 0 0,0 0 0 0 0,0 0 0 0 0,0 0 0 0 0,1 0 0 0 0,-1 0 0 0 0,0-1 0 0 0,0 1 0 0 0,0 0 0 0 0,0 0 0 0 0,0 0 0 0 0,0-1 0 0 0,0 1 0 0 0,0 0 0 0 0,0 0 0 0 0,0 0 0 0 0,0-1 0 0 0,1 1 0 0 0,-1 0 0 0 0,0 0 0 0 0,0 0 0 0 0,0-1 0 0 0,0 1 0 0 0,0 0 0 0 0,-1 0 0 0 0,1 0 0 0 0,0-1 0 0 0,0 1 0 0 0,0 0 0 0 0,0 0 0 0 0,0 0 0 0 0,0 0 0 0 0,0-1 0 0 0,0 1 0 0 0,0 0 0 0 0,0 0 0 0 0,-1 0 0 0 0,1 0 0 0 0,0-1 0 0 0,0 1 0 0 0,0 0 0 0 0,0 0 0 0 0,-1 0 0 0 0,-4-3 0 0 0,3 2 0 0 0,1 0 0 0 0,-1 0 0 0 0,0 0 0 0 0,1 0 0 0 0,-1 1 0 0 0,1-1 0 0 0,-1 0 0 0 0,0 1 0 0 0,0 0 0 0 0,1-1 0 0 0,-1 1 0 0 0,0 0 0 0 0,0 0 0 0 0,1 0 0 0 0,-1 0 0 0 0,0 0 0 0 0,0 0 0 0 0,0 0 0 0 0,-3 2 0 0 0,0-1 0 0 0,3-1 0 0 0,0 1 0 0 0,0-1 0 0 0,0 1 0 0 0,0-1 0 0 0,0 1 0 0 0,0 0 0 0 0,0 0 0 0 0,1 0 0 0 0,-1 0 0 0 0,0 0 0 0 0,0 0 0 0 0,-1 2 0 0 0,-4 2 0 0 0,1-2 0 0 0,1 0 0 0 0,0 0 0 0 0,0 0 0 0 0,0 1 0 0 0,1-1 0 0 0,-1 1 0 0 0,1 0 0 0 0,0 1 0 0 0,0-1 0 0 0,1 1 0 0 0,-1 0 0 0 0,-3 7 0 0 0,-9 11 0 0 0,13-20 0 0 0,0 1 0 0 0,1-1 0 0 0,-1 1 0 0 0,1 0 0 0 0,-3 6 0 0 0,1-2 0 0 0,0 1 0 0 0,-1-1 0 0 0,-7 11 0 0 0,8-15 0 0 0,1 1 0 0 0,0-1 0 0 0,0 1 0 0 0,0-1 0 0 0,0 1 0 0 0,1 0 0 0 0,0 0 0 0 0,0 0 0 0 0,1 1 0 0 0,-1-1 0 0 0,1 0 0 0 0,0 1 0 0 0,0 8 0 0 0,1 5 0 0 0,2 24 0 0 0,-1-40 0 0 0,-1-1 0 0 0,1 1 0 0 0,-1-1 0 0 0,1 1 0 0 0,0-1 0 0 0,0 0 0 0 0,0 1 0 0 0,0-1 0 0 0,0 0 0 0 0,1 0 0 0 0,-1 1 0 0 0,1-1 0 0 0,2 2 0 0 0,-1-2 0 0 0,0 0 0 0 0,-1 0 0 0 0,1-1 0 0 0,0 1 0 0 0,1-1 0 0 0,-1 0 0 0 0,0 0 0 0 0,0 0 0 0 0,0 0 0 0 0,7 0 0 0 0,34 1 0 0 0,-22-2 0 0 0,0-2 0 0 0,0-1 0 0 0,24-6 0 0 0,51-8 0 0 0,-74 14 0 0 0,-45 4-2552 0 0,0-1-1 0 0,-38-5 1 0 0,48 3 505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2759 0 0,'0'0'107'0'0,"0"0"-19"0"0,-1 0-11 0 0,-4 2 10 0 0,4-1 278 0 0,-7 4 1074 0 0,8-5-1274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 2759 0 0,'6'0'-41'0'0,"4"0"965"0"0,-9 0-398 0 0,-5-1-215 0 0,2 0 132 0 0,2 1-222 0 0,0 0 166 0 0,0 0 101 0 0,0 0 21 0 0,0 0 3 0 0,0 0 0 0 0,0 0 0 0 0,0 0 0 0 0,0 0-69 0 0,-6 0-278 0 0,3 0 349 0 0,5-1 421 0 0,-1 1-501 0 0,-1 0-383 0 0,0-1 96 0 0,-1 1 0 0 0,1-1 0 0 0,0 1 0 0 0,-1-1 1 0 0,1 1-1 0 0,-1 0 0 0 0,1-1 0 0 0,0 1 0 0 0,-1 0 0 0 0,1-1 1 0 0,-1 1-1 0 0,1 0 0 0 0,-1 0 0 0 0,1-1 0 0 0,-1 1 0 0 0,1 0 1 0 0,-1 0-1 0 0,0 0 0 0 0,1 0 0 0 0,-1 0 0 0 0,0-1 365 0 0,-7-2 1979 0 0,6 0-2342 0 0,5 1-133 0 0,-7 1 56 0 0,2 1 299 0 0,1-1-262 0 0,0 1-1 0 0,0-1 1 0 0,0 1 0 0 0,0-1 0 0 0,1 1-1 0 0,-1 0 1 0 0,0-1 0 0 0,0 1 0 0 0,0 0-1 0 0,0 0 1 0 0,0-1 0 0 0,-1 1-1 0 0,1 0 1 0 0,0 0 0 0 0,-1 0 0 0 0,-4 0 697 0 0,13 0 205 0 0,-7 0-775 0 0,-9 0 29 0 0,8 1 190 0 0,8-1 717 0 0,57 1 284 0 0,-63-1-1013 0 0,1 1-294 0 0,18 6-129 0 0,-15-5-21 0 0,1 0 0 0 0,-1 0 0 0 0,11 6 0 0 0,9 11 1 0 0,-20-16 0 0 0,-3-2 0 0 0,-1 0 0 0 0,0-1 0 0 0,1 1 0 0 0,-1 0 0 0 0,0 0 0 0 0,0 0 0 0 0,1 0 0 0 0,1 3 0 0 0,-2-2 0 0 0,0 1 0 0 0,0-1 0 0 0,0 1 0 0 0,0-1 0 0 0,0 1 0 0 0,0 0 0 0 0,0 4 0 0 0,5 8 397 0 0,-5-14-339 0 0,0 0 0 0 0,-1 0 0 0 0,1 0 0 0 0,0 1 0 0 0,-1-1 0 0 0,1 0 0 0 0,-1 0 0 0 0,0 1 0 0 0,1-1 0 0 0,-1 0 0 0 0,0 1 0 0 0,0-1-1 0 0,0 0 1 0 0,0 1 0 0 0,0-1 0 0 0,0 0 0 0 0,0 2 0 0 0,-4 7 179 0 0,3-8-211 0 0,0 1 1 0 0,1-1-1 0 0,-1 0 1 0 0,0 0 0 0 0,1 0-1 0 0,-1 1 1 0 0,1-1-1 0 0,-1 0 1 0 0,1 1-1 0 0,0-1 1 0 0,0 0-1 0 0,0 1 1 0 0,1 3-1 0 0,3-2-26 0 0,-2 1 0 0 0,-5 10 0 0 0,3-14 0 0 0,0 0 0 0 0,-1 0 0 0 0,1 0 0 0 0,0 0 0 0 0,0 0 0 0 0,0 0 0 0 0,1-1 0 0 0,-1 1 0 0 0,0 0 0 0 0,0 0 0 0 0,0 0 0 0 0,1 1 0 0 0,0-1 0 0 0,-1 0 0 0 0,0 0 0 0 0,0-1 0 0 0,1 1 0 0 0,-1 0 0 0 0,0 0 0 0 0,0 0 0 0 0,0 0 0 0 0,0 0 0 0 0,0 0 0 0 0,0-1 0 0 0,0 1 0 0 0,0 0 0 0 0,0 0 0 0 0,0 0 0 0 0,-1 0 0 0 0,1 0 0 0 0,0-1 0 0 0,0 1 0 0 0,-1 1 0 0 0,-4 6 0 0 0,5 2 0 0 0,0-8 0 0 0,1 2 0 0 0,12 5 0 0 0,-6-4 0 0 0,0-2-64 0 0,-6-3-273 0 0,-1 0-138 0 0,0 0-33 0 0,0 0 65 0 0,-2-1 412 0 0,0-1-1 0 0,0 0 1 0 0,0 0-1 0 0,1 0 0 0 0,-1 0 1 0 0,0 0-1 0 0,1 0 1 0 0,-2-3-1 0 0,3 5 11 0 0,-6-11-1215 0 0,1 1-1411 0 0,1 4-2560 0 0,-4-1-1875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3:5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 11975 0 0,'-19'-5'2171'0'0,"17"5"-1202"0"0,2 0 45 0 0,-2 0-61 0 0,-10 1 221 0 0,11 1-136 0 0,5-3 11 0 0,-8 3-689 0 0,0 0 0 0 0,0 0-1 0 0,1 0 1 0 0,-1 1 0 0 0,0 0 0 0 0,1 0 0 0 0,-1 0-1 0 0,-5 6 1 0 0,-18 14-422 0 0,6-11 505 0 0,21-11-385 0 0,0-1 1 0 0,0 1 0 0 0,0-1-1 0 0,0 1 1 0 0,0-1 0 0 0,0 1-1 0 0,0-1 1 0 0,0 1 0 0 0,1-1-1 0 0,-1 1 1 0 0,0-1 0 0 0,0 1-1 0 0,0-1 1 0 0,1 1 0 0 0,-1-1-1 0 0,1 1 1 0 0,-1 0-43 0 0,0 0 0 0 0,0-1 1 0 0,0 1-1 0 0,-1 0 0 0 0,1 0 0 0 0,0 0 0 0 0,0-1 0 0 0,0 1 1 0 0,-1 0-1 0 0,1-1 0 0 0,0 1 0 0 0,-1 0 0 0 0,1 0 0 0 0,-1-1 0 0 0,1 1 1 0 0,-1-1-1 0 0,1 1 0 0 0,-1 0 0 0 0,1-1 0 0 0,-1 1 0 0 0,0 0 1 0 0,-19 14 200 0 0,13-10-182 0 0,-44 34-35 0 0,34-28-360 0 0,11-10-330 0 0,3-1 356 0 0,1 1-109 0 0,2-1 86 0 0,0 0-738 0 0,0 0-354 0 0,0 0-708 0 0,0 0-2686 0 0,0 0-1149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10135 0 0,'0'0'231'0'0,"0"0"29"0"0,0 0 19 0 0,0 0 105 0 0,0 0 410 0 0,0 0 184 0 0,0 0 40 0 0,0 0-63 0 0,0 0-290 0 0,0 0-121 0 0,0 0-28 0 0,0 0 66 0 0,0 0 288 0 0,0 0 122 0 0,0 0 28 0 0,0 0-65 0 0,0 0-290 0 0,1 0-582 0 0,-1 0 0 0 0,1 0 0 0 0,-1 0 0 0 0,0 0 0 0 0,1 0 0 0 0,-1 0 0 0 0,1 0 0 0 0,-1 1 0 0 0,1-1-1 0 0,-1 0 1 0 0,1 0 0 0 0,-1 0 0 0 0,0 0 0 0 0,1 1 0 0 0,-1-1 0 0 0,1 0 0 0 0,-1 0 0 0 0,0 1 0 0 0,1 0 0 0 0,-5 48-96 0 0,-4 19 486 0 0,8-66 15 0 0,0-2 21 0 0,0 0-134 0 0,0 7-794 0 0,-1-7-4563 0 0,-1-11 2958 0 0,2 9-22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 10135 0 0,'0'0'231'0'0,"0"0"29"0"0,0 0 19 0 0,0 0 37 0 0,0 0 125 0 0,0 0 58 0 0,0 0 11 0 0,0 0 70 0 0,0 0 286 0 0,0 0 124 0 0,0 0 30 0 0,0 0-133 0 0,1-1-583 0 0,0-4-196 0 0,-1 4-44 0 0,1 0 0 0 0,-1 0 1 0 0,1 1-1 0 0,0-1 0 0 0,0 0 0 0 0,-1 0 0 0 0,1 1 1 0 0,0-1-1 0 0,0 0 0 0 0,0 1 0 0 0,-1-1 0 0 0,1 1 1 0 0,0-1-1 0 0,0 1 0 0 0,0 0 0 0 0,0-1 0 0 0,0 1 1 0 0,0 0-1 0 0,2-1 0 0 0,-3 1 41 0 0,3-1 407 0 0,-3 1 0 0 0,0 0 0 0 0,0 0 0 0 0,0 0 0 0 0,0 0 0 0 0,0 0 0 0 0,0 0 0 0 0,0 0-69 0 0,-16 6 1162 0 0,14-2-1544 0 0,-1 0 0 0 0,1 0 0 0 0,-1 0-1 0 0,1 0 1 0 0,0 0 0 0 0,1 0 0 0 0,-3 7 0 0 0,-8 18 60 0 0,-6 4-121 0 0,1 2 0 0 0,-13 36 0 0 0,30-68 0 0 0,-1-1 0 0 0,1 0 0 0 0,-1 1 0 0 0,1-1 0 0 0,0 0 0 0 0,0 1 0 0 0,0-1 0 0 0,0 5 0 0 0,1-6 0 0 0,-1 0 0 0 0,0 1 0 0 0,0-1 0 0 0,0 1 0 0 0,0-1 0 0 0,0 0 0 0 0,0 1 0 0 0,0-1 0 0 0,0 1 0 0 0,-1-1 0 0 0,1 0 0 0 0,0 1 0 0 0,-1-1 0 0 0,0 0 0 0 0,1 1 0 0 0,-1-1 0 0 0,0 0 0 0 0,1 0 0 0 0,-1 0 0 0 0,-1 2 0 0 0,-2 1 0 0 0,2-2 0 0 0,0 0 0 0 0,1 0 0 0 0,-1 0 0 0 0,1 0 0 0 0,0 0 0 0 0,-1 0 0 0 0,1 1 0 0 0,-1 1 0 0 0,1-2 0 0 0,1-2 0 0 0,-1 0 0 0 0,1 1 0 0 0,0-1 0 0 0,-1 1 0 0 0,1-1 0 0 0,0 1 0 0 0,-1-1 0 0 0,1 1 0 0 0,0-1 0 0 0,0 1 0 0 0,0-1 0 0 0,-1 1 0 0 0,1 0 0 0 0,0-1 0 0 0,0 1 0 0 0,0-1 0 0 0,0 1 0 0 0,0 0 0 0 0,0-1 0 0 0,0 1 0 0 0,0-1 0 0 0,0 1 0 0 0,0-1 0 0 0,1 1 0 0 0,-1 1 0 0 0,0-2 0 0 0,0 5 0 0 0,9 5 0 0 0,-7-8 0 0 0,1 1 0 0 0,11 1 0 0 0,7-2 0 0 0,-19-2-81 0 0,-1 0-1 0 0,1 0 1 0 0,0 0-1 0 0,0 0 1 0 0,0 0-1 0 0,-1 0 1 0 0,1-1-1 0 0,0 1 1 0 0,-1 0-1 0 0,1-1 1 0 0,2-1-1 0 0,-2 1-17 0 0,0-1 1 0 0,1 1-1 0 0,-1-1 0 0 0,0 0 0 0 0,0 0 1 0 0,-1 0-1 0 0,1 0 0 0 0,0 0 1 0 0,-1 0-1 0 0,3-4 0 0 0,2-4-657 0 0,-4 8 391 0 0,-1 0 0 0 0,1 0-1 0 0,-1 0 1 0 0,0-1 0 0 0,0 1 0 0 0,1 0 0 0 0,-1-1 0 0 0,-1 1 0 0 0,1-1 0 0 0,0 0-1 0 0,-1 1 1 0 0,1-1 0 0 0,-1 1 0 0 0,0-5 0 0 0,-1-1-1170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10135 0 0,'0'0'231'0'0,"0"0"29"0"0,0 0 19 0 0,-13 0 335 0 0,9 0 6997 0 0,136-13-1342 0 0,-117 11-6101 0 0,23-1-168 0 0,-27 4 0 0 0,-3 2-337 0 0,-6-2-1422 0 0,-2-1-638 0 0,0 0-130 0 0,0 0-29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10135 0 0,'0'0'231'0'0,"0"0"29"0"0,0 0 19 0 0,14-10 899 0 0,-4 1 1842 0 0,-9 8-1996 0 0,0-1 0 0 0,9-13 3440 0 0,-9 17-1731 0 0,-5 10-1514 0 0,-4 6-1219 0 0,3-8 0 0 0,1-1 0 0 0,0 1 0 0 0,1 0 0 0 0,0 0 0 0 0,0 0 0 0 0,1 0 0 0 0,-1 16 0 0 0,4-17 0 0 0,2 0 0 0 0,4-2 0 0 0,0-4-64 0 0,-6-3-273 0 0,-1 0-138 0 0,-3-6-6753 0 0,2 0-292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11975 0 0,'0'0'267'0'0,"0"0"42"0"0,0 0 17 0 0,0 0-28 0 0,0 0-58 0 0,0 0 491 0 0,5-8 2205 0 0,6-9 158 0 0,-10 14-2761 0 0,1-1-1 0 0,0 1 1 0 0,0-1 0 0 0,0 1-1 0 0,0 0 1 0 0,0-1-1 0 0,1 1 1 0 0,0 0-1 0 0,3-3 1 0 0,-4 5-214 0 0,-1-1 0 0 0,0 1 1 0 0,1 0-1 0 0,0-1 0 0 0,-1 1 0 0 0,1 0 1 0 0,0 0-1 0 0,-1 0 0 0 0,1 0 0 0 0,3-1 1 0 0,-2 1 25 0 0,-2 0 298 0 0,-2 2-294 0 0,-41 41-133 0 0,25-31-16 0 0,10-9 0 0 0,1-7 0 0 0,6 5 10 0 0,0-1-1 0 0,-1 0 0 0 0,1 1 1 0 0,0-1-1 0 0,0 1 1 0 0,-1-1-1 0 0,1 0 1 0 0,0 1-1 0 0,0-1 0 0 0,0 0 1 0 0,0 1-1 0 0,-1-1 1 0 0,1 0-1 0 0,0 1 1 0 0,0-1-1 0 0,1 0 0 0 0,-1 1 1 0 0,0-1-1 0 0,0 0 1 0 0,0 1-1 0 0,0-1 1 0 0,0 0-1 0 0,1 0 0 0 0,13-12-146 0 0,2-1-1087 0 0,-15 13-4679 0 0,-1 1-2059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9 224 11975 0 0,'0'0'267'0'0,"0"0"42"0"0,0 0 17 0 0,-2 1-28 0 0,1-1-279 0 0,1 0 0 0 0,0 1 0 0 0,-1-1 0 0 0,1 0 0 0 0,0 0 0 0 0,-1 1 0 0 0,1-1 0 0 0,0 0 0 0 0,-1 0 0 0 0,1 1 0 0 0,0-1 0 0 0,0 0-1 0 0,-1 1 1 0 0,1-1 0 0 0,0 0 0 0 0,0 1 0 0 0,0-1 0 0 0,-1 0 0 0 0,1 1 0 0 0,0 0 0 0 0,4 3-734 0 0,6-2 1979 0 0,-4-3 2905 0 0,56-25-1849 0 0,13-7-263 0 0,-65 28-1844 0 0,-1-1-1 0 0,0 0 1 0 0,9-8 0 0 0,51-42 1227 0 0,-64 52-1372 0 0,0-2-1 0 0,0 1 1 0 0,0 0-1 0 0,-1-1 1 0 0,0 0-1 0 0,0 0 1 0 0,-1 0 0 0 0,6-13-1 0 0,-9 18 7 0 0,1 0-1 0 0,0 0 0 0 0,-1 0 1 0 0,1-1-1 0 0,-1 1 1 0 0,1 0-1 0 0,-1 0 1 0 0,0-1-1 0 0,1 1 1 0 0,-1 0-1 0 0,0 0 1 0 0,0-1-1 0 0,0 1 0 0 0,0-2 1 0 0,0 0 264 0 0,0 2 105 0 0,-1 0-294 0 0,0 1-148 0 0,0-1 0 0 0,0 1 0 0 0,0 0 0 0 0,0-1 0 0 0,0 1-1 0 0,0 0 1 0 0,0 0 0 0 0,0 0 0 0 0,0-1 0 0 0,0 1 0 0 0,0 0 0 0 0,0 0 0 0 0,1 1 0 0 0,-1-1 0 0 0,0 0-1 0 0,0 0 1 0 0,0 0 0 0 0,0 0 0 0 0,-2 2 0 0 0,-1-1-3 0 0,-2 0 2 0 0,4-1 0 0 0,0 0 0 0 0,0 1 0 0 0,-1-1 0 0 0,1 1 0 0 0,0 0 0 0 0,0 0 0 0 0,0 0 0 0 0,0 0 0 0 0,0 0 0 0 0,0 0 0 0 0,0 0 0 0 0,-2 3 0 0 0,-10 5 0 0 0,2 1 0 0 0,0 0 0 0 0,0 1 0 0 0,1 0 0 0 0,0 1 0 0 0,-12 16 0 0 0,17-11 0 0 0,5-15 0 0 0,1 0 0 0 0,-1 0 0 0 0,1 0 0 0 0,-1 0 0 0 0,0 0 0 0 0,0 0 0 0 0,0 0 0 0 0,0 0 0 0 0,-1 1 0 0 0,-22 20 0 0 0,18-19 0 0 0,0 2 0 0 0,1-1 0 0 0,-10 12 0 0 0,12-13 0 0 0,-1 2 0 0 0,-1 0 0 0 0,1 1 0 0 0,0 0 0 0 0,1-1 0 0 0,-5 12 0 0 0,8-16 0 0 0,-1-1 0 0 0,1 1 0 0 0,0 0 0 0 0,-1 0 0 0 0,1-1 0 0 0,0 1 0 0 0,0 0 0 0 0,0-1 0 0 0,0 1 0 0 0,0 0 0 0 0,1 0 0 0 0,-1-1 0 0 0,1 1 0 0 0,-1 0 0 0 0,1-1 0 0 0,-1 1 0 0 0,1 0 0 0 0,0-1 0 0 0,0 1 0 0 0,0-1 0 0 0,0 1 0 0 0,0-1 0 0 0,0 0 0 0 0,0 1 0 0 0,0-1 0 0 0,0 0 0 0 0,1 0 0 0 0,-1 0 0 0 0,0 0 0 0 0,3 2 0 0 0,3 0 0 0 0,-1 0 0 0 0,0 0 0 0 0,1-1 0 0 0,0 0 0 0 0,-1 0 0 0 0,1 0 0 0 0,0-1 0 0 0,11 1 0 0 0,-6-1 0 0 0,0-1 0 0 0,1 0 0 0 0,-1-1 0 0 0,13-2 0 0 0,13-6 0 0 0,0-2 0 0 0,-1-2 0 0 0,43-21 0 0 0,-73 31-408 0 0,-1-1 0 0 0,0 1 0 0 0,0-1 0 0 0,0 0-1 0 0,-1-1 1 0 0,0 0 0 0 0,0 1 0 0 0,9-11 0 0 0,-14 13 149 0 0,1 1 1 0 0,0-1-1 0 0,0 1 1 0 0,-1-1-1 0 0,1 0 1 0 0,-1 1-1 0 0,1-1 1 0 0,-1 0-1 0 0,0 1 1 0 0,1-1-1 0 0,-1 0 1 0 0,0 0-1 0 0,0 1 1 0 0,-1-3-1 0 0,1 3 153 0 0,-2-16-1941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0,'0'0'803'0'0,"0"0"-18"0"0,2 0-290 0 0,72-6 5766 0 0,-16 1-5110 0 0,-37 4-841 0 0,137-13 2028 0 0,-67 3-2321 0 0,-83 10-218 0 0,-6 1-850 0 0,-2 0-385 0 0,0 0-79 0 0,0 0-18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0,'0'0'231'0'0,"0"0"29"0"0,0 0 19 0 0,3-4-41 0 0,9-10-44 0 0,-9 11 552 0 0,-1 3-320 0 0,32 0 7417 0 0,-22 1-7852 0 0,-11-1 521 0 0,-1 0 0 0 0,2 1 0 0 0,5 1-118 0 0,-5-2-337 0 0,0 1-1 0 0,-1-1 1 0 0,1 1 0 0 0,-1-1-1 0 0,1 1 1 0 0,-1-1 0 0 0,1 1-1 0 0,-1 0 1 0 0,1 0 0 0 0,-1 0-1 0 0,0 0 1 0 0,1 0-1 0 0,-1 0 1 0 0,0 0 0 0 0,0 0-1 0 0,0 1 1 0 0,0-1 0 0 0,0 0-1 0 0,0 1 1 0 0,0-1 0 0 0,1 3-1 0 0,8 7-56 0 0,0 0 0 0 0,-10-8 0 0 0,1 0 0 0 0,0-1 0 0 0,0 1 0 0 0,-1 0 0 0 0,0-1 0 0 0,0 1 0 0 0,0 4 0 0 0,1-1 0 0 0,-1 0 0 0 0,1 0 0 0 0,-1-1 0 0 0,2 1 0 0 0,-1 0 0 0 0,3 8 0 0 0,-3-10 141 0 0,0 0 1 0 0,-1-1-1 0 0,0 1 0 0 0,0 0 1 0 0,0 0-1 0 0,0 0 0 0 0,-1-1 1 0 0,0 1-1 0 0,-2 7 0 0 0,0 3 329 0 0,0-1-352 0 0,2-11-115 0 0,0 0 0 0 0,1 0-1 0 0,-1 1 1 0 0,1-1 0 0 0,-1 0 0 0 0,1 0-1 0 0,0 0 1 0 0,-1 0 0 0 0,1 0 0 0 0,1 1 0 0 0,-1-1-1 0 0,0 0 1 0 0,0 0 0 0 0,1 0 0 0 0,-1 0-1 0 0,2 2 1 0 0,1 2-3 0 0,-3-6 0 0 0,1 1 0 0 0,0 0 0 0 0,-1 0 0 0 0,1 0 0 0 0,0 0 0 0 0,-1 0 0 0 0,1 0 0 0 0,-1 0 0 0 0,0 0 0 0 0,1 0 0 0 0,-1 0 0 0 0,0 0 0 0 0,0 1 0 0 0,0-1 0 0 0,1 0 0 0 0,-1 0 0 0 0,0 0 0 0 0,0 0 0 0 0,-1 0 0 0 0,1 0 0 0 0,0 1 0 0 0,0-1 0 0 0,-1 0 0 0 0,1 0 0 0 0,0 0 0 0 0,-1 0 0 0 0,1 0 0 0 0,-1 0 0 0 0,0 1 0 0 0,0-1 0 0 0,0 0 0 0 0,1 0 0 0 0,-1 0 0 0 0,0 0 0 0 0,1 0 0 0 0,-1 0 0 0 0,1 0 0 0 0,-1 0 0 0 0,1 0 0 0 0,0 1 0 0 0,-1-1 0 0 0,1 0 0 0 0,0 0 0 0 0,0 0 0 0 0,0 1 0 0 0,0-1 0 0 0,0 0 0 0 0,0 0 0 0 0,0 0 0 0 0,0 1 0 0 0,1-1 0 0 0,-1 0 0 0 0,0 0 0 0 0,1 0 0 0 0,-1 0 0 0 0,0 0 0 0 0,1 0 0 0 0,0 0 0 0 0,-1 0 0 0 0,1 0 0 0 0,0 0 0 0 0,-1 0 0 0 0,3 2 0 0 0,0 7 0 0 0,-5-2 0 0 0,9-3-64 0 0,-7-5-1 0 0,0 0 1 0 0,0 0-1 0 0,1 0 0 0 0,-1 0 1 0 0,0 1-1 0 0,0-1 0 0 0,1 0 0 0 0,-1 0 1 0 0,0 0-1 0 0,1 0 0 0 0,-1 0 1 0 0,0 0-1 0 0,0 0 0 0 0,1 0 1 0 0,-1 0-1 0 0,0 0 0 0 0,1 0 0 0 0,-1 0 1 0 0,0 0-1 0 0,0 0 0 0 0,1 0 1 0 0,-1 0-1 0 0,0 0 0 0 0,1 0 1 0 0,-1 0-1 0 0,0-1 0 0 0,0 1 0 0 0,1 0 1 0 0,-1 0-1 0 0,0 0 0 0 0,0 0 1 0 0,1-1-1 0 0,-1 1 0 0 0,0 0 1 0 0,0 0-1 0 0,1-1 0 0 0,-4-11-3546 0 0,0 4-3552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 10135 0 0,'0'0'464'0'0,"0"0"-9"0"0,6-3-310 0 0,-2 2 4355 0 0,12-5-3792 0 0,-6 3-81 0 0,-9 2 391 0 0,-5 2 761 0 0,3-1-1267 0 0,-17 14 599 0 0,-1 2-1096 0 0,0 0-14 0 0,-22 22 0 0 0,19-11-13 0 0,17-20 126 0 0,0 0 0 0 0,-1 0-1 0 0,-8 7 1 0 0,0-1 647 0 0,-14 17 0 0 0,5-5-742 0 0,22-24-356 0 0,1-1-138 0 0,0 0-33 0 0,0 0 66 0 0,0 0 220 0 0,0 0-164 0 0,14-8-3700 0 0,-10 6 1586 0 0,8-7-3744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13823 0 0,'0'0'315'0'0,"0"0"45"0"0,0 0 21 0 0,0 0-49 0 0,0 0-81 0 0,0 0 481 0 0,10 6 2204 0 0,-2-3-2527 0 0,1 1 0 0 0,-1-1 0 0 0,1-1 0 0 0,0 0 0 0 0,0 0 0 0 0,0 0 0 0 0,13-1 0 0 0,-15 2 404 0 0,-2 0-525 0 0,3 2-272 0 0,0 2-16 0 0,-7-6 0 0 0,0 0 0 0 0,-1 0 0 0 0,1 0 0 0 0,0 0 0 0 0,0 0 0 0 0,0 1 0 0 0,-1-1 0 0 0,1 0 0 0 0,-1 0 0 0 0,1 1 0 0 0,-1-1 0 0 0,1 0 0 0 0,-1 0 0 0 0,0 1 0 0 0,0-1 0 0 0,0 1 0 0 0,1-1 0 0 0,-1 0 0 0 0,0 1 0 0 0,-1-1 0 0 0,1 0 0 0 0,0 1 0 0 0,0-1 0 0 0,-1 0 0 0 0,0 3 0 0 0,0-1 0 0 0,1 0 32 0 0,-1-1-1 0 0,0 1 0 0 0,0-1 1 0 0,-1 1-1 0 0,1-1 1 0 0,0 1-1 0 0,-1-1 1 0 0,1 0-1 0 0,-1 0 1 0 0,0 0-1 0 0,0 0 0 0 0,0 0 1 0 0,0 0-1 0 0,0-1 1 0 0,0 1-1 0 0,0 0 1 0 0,-4 1-1 0 0,-3 1 224 0 0,-1 1-1 0 0,0-2 1 0 0,-13 4 0 0 0,13-4-101 0 0,0 0 1 0 0,-14 7-1 0 0,16-6-154 0 0,0 0 0 0 0,-16 4 0 0 0,24-8 0 0 0,0 0 0 0 0,0 0 0 0 0,0 0 0 0 0,0 0 0 0 0,-1 0 0 0 0,1 0 0 0 0,0 0 0 0 0,0 0 0 0 0,0 0 0 0 0,0 0 0 0 0,-1 1 0 0 0,1-1 0 0 0,0 0 0 0 0,0 0 0 0 0,0 0 0 0 0,0 0 0 0 0,0 0 0 0 0,0 0 0 0 0,-1 0 0 0 0,1 0 0 0 0,0 0 0 0 0,0 1 0 0 0,0-1 0 0 0,0 0 0 0 0,0 0 0 0 0,0 0 0 0 0,0 0 0 0 0,0 0 0 0 0,0 0 0 0 0,-1 1 0 0 0,1-1 0 0 0,0 0 0 0 0,0 0 0 0 0,0 0 0 0 0,0 0 0 0 0,0 1 0 0 0,9 5 0 0 0,-2-3-189 0 0,1 1 1 0 0,0-2-1 0 0,0 1 1 0 0,0-1-1 0 0,1 0 0 0 0,-1 0 1 0 0,0-1-1 0 0,1 0 1 0 0,-1-1-1 0 0,1 0 0 0 0,-1 0 1 0 0,1-1-1 0 0,-1 0 0 0 0,15-3 1 0 0,-4-7-3051 0 0,-9 8-3925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 13823 0 0,'0'0'315'0'0,"0"0"45"0"0,0 0 21 0 0,0 0-49 0 0,1-1-220 0 0,4-1-29 0 0,-3 2 282 0 0,-2 0 122 0 0,0 0 22 0 0,0 0 71 0 0,0 0 286 0 0,0 0 124 0 0,0 0 30 0 0,0 0-133 0 0,-2 0-751 0 0,0 1 0 0 0,1-1 0 0 0,-1 1 0 0 0,0 0 0 0 0,1 0 1 0 0,-1 0-1 0 0,1 0 0 0 0,-1 0 0 0 0,1 0 0 0 0,-1 0 0 0 0,1 0 0 0 0,0 1 0 0 0,-1-1 0 0 0,1 0 1 0 0,-1 2-1 0 0,-16 24 95 0 0,-30 64-231 0 0,42-74 0 0 0,0-1 0 0 0,1 1 0 0 0,1 0 0 0 0,1 0 0 0 0,0 0 0 0 0,0 28 0 0 0,2-41 0 0 0,1-3 0 0 0,0 1 0 0 0,0-1 0 0 0,0 0 0 0 0,0 0 0 0 0,0 1 0 0 0,0-1 0 0 0,0 0 0 0 0,0 1 0 0 0,1-1 0 0 0,-1 0 0 0 0,1 0 0 0 0,-1 0 0 0 0,1 1 0 0 0,0 0 0 0 0,-1-1 0 0 0,0-1 0 0 0,0 1 0 0 0,0 0 0 0 0,0-1 0 0 0,0 1 0 0 0,1 0 0 0 0,-1-1 0 0 0,0 1 0 0 0,0 0 0 0 0,1-1 0 0 0,-1 1 0 0 0,0-1 0 0 0,1 1 0 0 0,-1 0 0 0 0,0-1 0 0 0,1 1 0 0 0,-1-1 0 0 0,1 1 0 0 0,-1-1 0 0 0,1 1 0 0 0,-1-1 0 0 0,1 0 0 0 0,0 1 0 0 0,-1-1 0 0 0,1 0 0 0 0,-1 1 0 0 0,1-1 0 0 0,0 0 0 0 0,-1 0 0 0 0,2 1 0 0 0,1-1 0 0 0,-1 2 0 0 0,0-1 0 0 0,0 0 0 0 0,0 0 0 0 0,0 0 0 0 0,1-1 0 0 0,-1 1 0 0 0,0 0 0 0 0,0-1 0 0 0,1 0 0 0 0,-1 1 0 0 0,0-1 0 0 0,1 0 0 0 0,-1 0 0 0 0,0 0 0 0 0,1-1 0 0 0,-1 1 0 0 0,0 0 0 0 0,1-1 0 0 0,-1 0 0 0 0,0 1 0 0 0,0-1 0 0 0,0 0 0 0 0,0 0 0 0 0,1 0 0 0 0,-1 0 0 0 0,-1-1 0 0 0,1 1 0 0 0,0-1 0 0 0,3-2 0 0 0,-3 2-114 0 0,0 0 0 0 0,-1 0-1 0 0,1 0 1 0 0,0 0 0 0 0,-1 0 0 0 0,0 0 0 0 0,1 0-1 0 0,-1 0 1 0 0,0-1 0 0 0,0 1 0 0 0,0 0 0 0 0,-1-1-1 0 0,1 1 1 0 0,0-3 0 0 0,-1 3-235 0 0,0 0 0 0 0,0 0 0 0 0,0 0 0 0 0,0 0 0 0 0,0 0 0 0 0,0 0 0 0 0,-1 1 1 0 0,1-1-1 0 0,-1 0 0 0 0,1 0 0 0 0,-1 0 0 0 0,-1-2 0 0 0,-4-5-1186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0,4 6 854 0 0,-1-3 2318 0 0,2 0-3030 0 0,-1-1 0 0 0,1 1 0 0 0,0-1 0 0 0,1 0 0 0 0,-1-1 0 0 0,0 1 0 0 0,0-1 0 0 0,1 0 0 0 0,-1 0 1 0 0,9-1-1 0 0,7 0 301 0 0,31-4 0 0 0,-23 1-816 0 0,-10 1-4078 0 0,-16 2 2438 0 0,7-2-4952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15663 0 0,'0'0'356'0'0,"0"0"50"0"0,0 0 20 0 0,0 0-42 0 0,0 0-112 0 0,0 0 463 0 0,0 0 234 0 0,0 0 45 0 0,0 0-61 0 0,0 0-288 0 0,2 0-121 0 0,18 0 571 0 0,-10 1-1098 0 0,-2 2 55 0 0,-6-2 299 0 0,-2 0-310 0 0,0 0 0 0 0,0 0 0 0 0,0 0 0 0 0,1 0 0 0 0,-1 0 0 0 0,0-1 0 0 0,1 1 0 0 0,-1 0 0 0 0,0 0 0 0 0,1 0 0 0 0,0 1 0 0 0,0-1-25 0 0,-1-1 1 0 0,1 1-1 0 0,-1 0 0 0 0,1-1 1 0 0,-1 1-1 0 0,0 0 1 0 0,1-1-1 0 0,-1 1 0 0 0,0 0 1 0 0,0 0-1 0 0,0-1 0 0 0,1 1 1 0 0,-1 0-1 0 0,0 0 1 0 0,0 0-1 0 0,0-1 0 0 0,0 1 1 0 0,0 0-1 0 0,0 0 1 0 0,-1-1-1 0 0,1 1 0 0 0,0 0 1 0 0,0 1-1 0 0,-3 3-36 0 0,1 0 0 0 0,0-1 0 0 0,-1 1 0 0 0,0 0 0 0 0,0-1 0 0 0,0 0 0 0 0,-1 1 0 0 0,0-1 0 0 0,0-1 0 0 0,0 1 0 0 0,0 0 0 0 0,0-1 0 0 0,0 0 0 0 0,-1 0 0 0 0,0 0 0 0 0,0-1 0 0 0,0 1 0 0 0,0-1 0 0 0,0-1 0 0 0,-7 3 0 0 0,-9 3 0 0 0,1 1 0 0 0,1 0 0 0 0,0 2 0 0 0,-27 17 0 0 0,45-27 0 0 0,1 0 0 0 0,0 0 0 0 0,0 0 0 0 0,0 1 0 0 0,0-1 0 0 0,0 0 0 0 0,0 0 0 0 0,-1 0 0 0 0,1 0 0 0 0,0 0 0 0 0,0 0 0 0 0,0 0 0 0 0,0 0 0 0 0,0 0 0 0 0,0 1 0 0 0,0-1 0 0 0,0 0 0 0 0,-1 0 0 0 0,1 0 0 0 0,0 0 0 0 0,0 0 0 0 0,0 1 0 0 0,0-1 0 0 0,0 0 0 0 0,0 0 0 0 0,0 0 0 0 0,0 0 0 0 0,0 0 0 0 0,0 1 0 0 0,0-1 0 0 0,0 0 0 0 0,0 0 0 0 0,0 0 0 0 0,0 0 0 0 0,0 0 0 0 0,0 1 0 0 0,0-1 0 0 0,0 0 0 0 0,0 0 0 0 0,0 0 0 0 0,1 0 0 0 0,-1 0 0 0 0,0 1 0 0 0,0-1 0 0 0,0 0 0 0 0,0 0 0 0 0,0 0 0 0 0,0 0 0 0 0,0 0 0 0 0,0 0 0 0 0,1 0 0 0 0,-1 1 0 0 0,0-1 0 0 0,0 0 0 0 0,0 0 0 0 0,0 0 0 0 0,0 0 0 0 0,1 0 0 0 0,-1 0 0 0 0,0 0 0 0 0,0 0 0 0 0,7 2 0 0 0,7 0 0 0 0,-1 0 0 0 0,1-1 0 0 0,0-1 0 0 0,0-1 0 0 0,22-2 0 0 0,0-1 0 0 0,-23 3 0 0 0,-5-2-64 0 0,-6 3-273 0 0,-2 0-138 0 0,0 0-1034 0 0,-1-1-4210 0 0,-5-1-1801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1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 10135 0 0,'0'0'231'0'0,"0"0"29"0"0,1 0 19 0 0,3-1-41 0 0,1-1-44 0 0,-4 2 552 0 0,-1 0 232 0 0,0 0 40 0 0,2-1 6089 0 0,-6 2-3628 0 0,-1 2-4642 0 0,-8 10 1458 0 0,0 0 0 0 0,0 1 0 0 0,1 1 0 0 0,1-1 0 0 0,1 2 0 0 0,-10 17 0 0 0,4-4-295 0 0,-20 49 0 0 0,31-63 0 0 0,0 0 0 0 0,1 1 0 0 0,1-1 0 0 0,0 1 0 0 0,-1 23 0 0 0,4-26 0 0 0,0 0 0 0 0,1 0 0 0 0,0-1 0 0 0,1 1 0 0 0,6 19 0 0 0,-6-25 0 0 0,0 0 0 0 0,1 0 0 0 0,0-1 0 0 0,0 0 0 0 0,1 0 0 0 0,-1 0 0 0 0,1 0 0 0 0,1 0 0 0 0,-1 0 0 0 0,1-1 0 0 0,9 8 0 0 0,-6-7 0 0 0,0-1 0 0 0,-2-2-133 0 0,-5-4-498 0 0,0 0 0 0 0,-1 0 0 0 0,1 0 0 0 0,-1 0 1 0 0,1 0-1 0 0,-1-1 0 0 0,1 1 0 0 0,-1 0 0 0 0,0 0 0 0 0,1 0 0 0 0,-1 0 1 0 0,0 0-1 0 0,0-3 0 0 0,0 4 422 0 0,0-10-6873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11975 0 0,'0'0'267'0'0,"0"0"42"0"0,0 0 17 0 0,0 0-28 0 0,0 0-126 0 0,0 0 204 0 0,0 0 111 0 0,0 0 22 0 0,2-1 3 0 0,3-2-113 0 0,1 0-1 0 0,-1 0 1 0 0,8-7-1 0 0,17-10 1980 0 0,-21 15-1898 0 0,1-1-1 0 0,-1 0 1 0 0,0 0-1 0 0,0-1 1 0 0,-1 0 0 0 0,0 0-1 0 0,0-1 1 0 0,11-14-1 0 0,-5 9-479 0 0,-7 5 173 0 0,-7 5-98 0 0,0-2 608 0 0,0 4-578 0 0,1-6 540 0 0,-1 6-625 0 0,-1 1 1 0 0,1-1-1 0 0,-1 1 1 0 0,0-1-1 0 0,1 0 0 0 0,-1 1 1 0 0,0-1-1 0 0,1 1 1 0 0,-1-1-1 0 0,0 1 0 0 0,0 0 1 0 0,1-1-1 0 0,-1 1 1 0 0,0 0-1 0 0,0 0 0 0 0,0-1 1 0 0,0 1-1 0 0,-26-3-20 0 0,26 3 0 0 0,-2 0 0 0 0,1 0 0 0 0,-1 0 0 0 0,1 1 0 0 0,-1-1 0 0 0,1 1 0 0 0,0-1 0 0 0,-1 1 0 0 0,1 0 0 0 0,0 0 0 0 0,-1 0 0 0 0,1 0 0 0 0,0 1 0 0 0,0-1 0 0 0,0 1 0 0 0,0-1 0 0 0,0 1 0 0 0,-2 2 0 0 0,-13 18 0 0 0,4-7 0 0 0,-18 32 0 0 0,20-35 0 0 0,10-11 0 0 0,0 0 0 0 0,0-1 0 0 0,1 1 0 0 0,-1 0 0 0 0,0 0 0 0 0,0 0 0 0 0,1 0 0 0 0,-1 0 0 0 0,0 0 0 0 0,1 0 0 0 0,-1 0 0 0 0,1 0 0 0 0,-1 1 0 0 0,0 2 0 0 0,1 0 0 0 0,0 0 0 0 0,-1 0 0 0 0,2 0 0 0 0,-1 0 0 0 0,0 0 0 0 0,2 6 0 0 0,-2-8 0 0 0,0 2 0 0 0,11 7 0 0 0,-11-10 0 0 0,1 0 0 0 0,0 0 0 0 0,0 0 0 0 0,0 0 0 0 0,0 0 0 0 0,0 0 0 0 0,1-1 0 0 0,-1 1 0 0 0,0 0 0 0 0,0-1 0 0 0,0 1 0 0 0,1-1 0 0 0,-1 1 0 0 0,0-1 0 0 0,1 1 0 0 0,1-1 0 0 0,3 1 0 0 0,7 2 0 0 0,-1-1 0 0 0,1-1 0 0 0,0 0 0 0 0,-1-1 0 0 0,21-2 0 0 0,-19 2 0 0 0,-4-1-643 0 0,-1-1 0 0 0,18-4-1 0 0,-19 4 29 0 0,-1 0-1 0 0,1 0 0 0 0,0 1 0 0 0,0 0 0 0 0,10 0 0 0 0,-16-2-1416 0 0,6-13-15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2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 8287 0 0,'0'0'382'0'0,"0"0"-8"0"0,0 0-102 0 0,11-6 2447 0 0,-7 3 2994 0 0,-3 3-5617 0 0,-1-1 0 0 0,1 1 0 0 0,-1 0 0 0 0,0-1 0 0 0,1 1 0 0 0,-1-1 1 0 0,0 1-1 0 0,1 0 0 0 0,-1-1 0 0 0,0 1 0 0 0,1-1 0 0 0,-1 1 0 0 0,0-1 0 0 0,0 1 0 0 0,0-1 0 0 0,1 1 0 0 0,-1-1 0 0 0,0 1 0 0 0,0-1 0 0 0,0 0 0 0 0,0 0 0 0 0,0 1 17 0 0,0 0 0 0 0,-1-1 0 0 0,1 1 0 0 0,0 0 0 0 0,0 0 0 0 0,-1-1-1 0 0,1 1 1 0 0,0 0 0 0 0,-1 0 0 0 0,1 0 0 0 0,0-1 0 0 0,-1 1 0 0 0,1 0 0 0 0,0 0 0 0 0,-1 0 0 0 0,1 0 0 0 0,0 0-1 0 0,-1-1 1 0 0,1 1 0 0 0,0 0 0 0 0,-1 0 0 0 0,0 0 0 0 0,-2 0 219 0 0,-1 0 0 0 0,1 0 0 0 0,-1 1 1 0 0,1-1-1 0 0,-7 3 0 0 0,-43 19 785 0 0,51-22-1117 0 0,-8 8 0 0 0,9-8 0 0 0,0 0 0 0 0,1 1 0 0 0,-1-1 0 0 0,1 1 0 0 0,-1-1 0 0 0,1 0 0 0 0,-1 1 0 0 0,1-1 0 0 0,0 1 0 0 0,-1-1 0 0 0,1 1 0 0 0,0 0 0 0 0,-1-1 0 0 0,1 1 0 0 0,0-1 0 0 0,-1 1 0 0 0,1 0 0 0 0,0-1 0 0 0,0 1 0 0 0,0 0 0 0 0,-1 2 0 0 0,1-3 0 0 0,0 1 0 0 0,-1-1 0 0 0,1 0 0 0 0,0 1 0 0 0,0-1 0 0 0,0 1 0 0 0,-1-1 0 0 0,1 1 0 0 0,0-1 0 0 0,0 1 0 0 0,0-1 0 0 0,0 1 0 0 0,0-1 0 0 0,0 1 0 0 0,0-1 0 0 0,0 1 0 0 0,0-1 0 0 0,0 0 0 0 0,0 1 0 0 0,0-1 0 0 0,0 1 0 0 0,0-1 0 0 0,0 1 0 0 0,1-1 0 0 0,-1 1 0 0 0,0-1 0 0 0,0 1 0 0 0,0-1 0 0 0,1 0 0 0 0,-1 1 0 0 0,0-1 0 0 0,1 1 0 0 0,-1-1 0 0 0,0 0 0 0 0,1 1 0 0 0,0-1 0 0 0,0 1 0 0 0,-1 1 0 0 0,1-1 0 0 0,1 1 0 0 0,-1 0 0 0 0,0-1 0 0 0,0 1 0 0 0,0-1 0 0 0,1 1 0 0 0,-1-1 0 0 0,1 0 0 0 0,-1 0 0 0 0,1 0 0 0 0,0 0 0 0 0,-1 0 0 0 0,1 0 0 0 0,0 0 0 0 0,0 0 0 0 0,3 1 0 0 0,15 5 0 0 0,-14-5 0 0 0,15 10 0 0 0,-20-11 0 0 0,1-1 0 0 0,-1 1 0 0 0,0 0 0 0 0,0 0 0 0 0,0 0 0 0 0,0-1 0 0 0,0 1 0 0 0,0 0 0 0 0,0 0 0 0 0,0 1 0 0 0,0-1 0 0 0,0 0 0 0 0,0 0 0 0 0,-1 0 0 0 0,1 0 0 0 0,0 2 0 0 0,1 1 0 0 0,-2-3 0 0 0,1 1 0 0 0,0-1 0 0 0,-1 0 0 0 0,1 0 0 0 0,-1 0 0 0 0,0 1 0 0 0,1-1 0 0 0,-1 0 0 0 0,0 1 0 0 0,0-1 0 0 0,0 0 0 0 0,0 1 0 0 0,0-1 0 0 0,0 0 0 0 0,0 0 0 0 0,0 1 0 0 0,0-1 0 0 0,-1 0 0 0 0,1 1 0 0 0,-1-1 0 0 0,0 2 0 0 0,-1 4 0 0 0,1-4 0 0 0,0 0 0 0 0,0 0 0 0 0,-1 0 0 0 0,1 0 0 0 0,0 0 0 0 0,-1-1 0 0 0,0 1 0 0 0,0 0 0 0 0,0-1 0 0 0,0 0 0 0 0,0 1 0 0 0,0-1 0 0 0,0 0 0 0 0,-1 0 0 0 0,1 0 0 0 0,-1 0 0 0 0,0 0 0 0 0,-4 2 0 0 0,0-1 0 0 0,0 0 0 0 0,0 0 0 0 0,0-1 0 0 0,0 1 0 0 0,0-2 0 0 0,-15 3 0 0 0,20-4 0 0 0,1 1 0 0 0,0-1 0 0 0,0 0 0 0 0,-1 0 0 0 0,1 0 0 0 0,0 0 0 0 0,0 0 0 0 0,-1 0 0 0 0,1 0 0 0 0,0-1 0 0 0,0 1 0 0 0,-1 0 0 0 0,1-1 0 0 0,0 1 0 0 0,-2-2 0 0 0,-1 1 0 0 0,3 0-177 0 0,0 1 1 0 0,0-1-1 0 0,-1 1 1 0 0,1 0-1 0 0,0-1 0 0 0,0 0 1 0 0,0 1-1 0 0,0-1 1 0 0,0 0-1 0 0,0 0 0 0 0,0 1 1 0 0,0-1-1 0 0,0 0 1 0 0,0 0-1 0 0,0 0 0 0 0,1 0 1 0 0,-1 0-1 0 0,0 0 0 0 0,1 0 1 0 0,-1 0-1 0 0,0-3 1 0 0,0 3-141 0 0,1-6-1217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2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0,'0'0'399'0'0,"0"0"60"0"0,0 0 21 0 0,0 0-59 0 0,0 0-136 0 0,0 0 457 0 0,0 0 228 0 0,0 0 43 0 0,0 0-59 0 0,2 0-289 0 0,18-1-163 0 0,0-1-1 0 0,27-7 1 0 0,-22 4-331 0 0,50-7-171 0 0,-72 12-302 0 0,0-1-1 0 0,0 1 1 0 0,0-1-1 0 0,0 1 1 0 0,0 0-1 0 0,0 0 1 0 0,0 0-1 0 0,4 1 1 0 0,-3 0-1134 0 0,-2-1-6414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53 190 13823 0 0,'-2'0'315'0'0,"-6"1"-50"0"0,-1 0 191 0 0,1 0 0 0 0,-16 5 0 0 0,22-6 31 0 0,2 0 22 0 0,0 0 71 0 0,0 0 286 0 0,0 0 124 0 0,0 0 30 0 0,0 0-65 0 0,0 0-290 0 0,0 0-121 0 0,0 0-28 0 0,5 0-120 0 0,-1-1-1 0 0,1 1 1 0 0,-1-1 0 0 0,1 1-1 0 0,4 1 1 0 0,12-1-123 0 0,70-7-305 0 0,26-3 1012 0 0,-52 4-559 0 0,95 6 1 0 0,-21 0-148 0 0,-91-4-274 0 0,70-15 0 0 0,23-2 0 0 0,-9 9 0 0 0,90-5 0 0 0,-119 3 0 0 0,8 0 0 0 0,2 9 0 0 0,139-7 0 0 0,-168 12 0 0 0,-23 1 0 0 0,13 2 0 0 0,-23 0 0 0 0,-9-1 0 0 0,-4 0 0 0 0,56-5 0 0 0,-73 1 0 0 0,31 3 0 0 0,11-1 0 0 0,-30-1 0 0 0,42 4 0 0 0,2 1 0 0 0,-59-4 0 0 0,1-1 0 0 0,0-1 0 0 0,-1 0 0 0 0,30-8 0 0 0,-25 4 0 0 0,0 2 0 0 0,36-3 0 0 0,-29 4 0 0 0,-26 3-10 0 0,10-5 60 0 0,-9 2-18 0 0,18-5 1779 0 0,-18 7-1662 0 0,-9-2-133 0 0,-49-9-4447 0 0,42 9-4778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15663 0 0,'0'0'356'0'0,"0"0"50"0"0,0 0 20 0 0,0 0-42 0 0,0 0-112 0 0,0 0 463 0 0,0 0 234 0 0,0 0 45 0 0,0 0-61 0 0,0 0-288 0 0,0 0-121 0 0,-1 1-28 0 0,-6 16 150 0 0,-1 0-1 0 0,0-1 1 0 0,-17 23 0 0 0,12-17-200 0 0,-13 23 0 0 0,21-35 30 0 0,3-5-426 0 0,0-1-1 0 0,0 0 1 0 0,0 1 0 0 0,1-1-1 0 0,-1 1 1 0 0,1 0-1 0 0,-1 4 1 0 0,2-7-407 0 0,0-2-138 0 0,0 0-33 0 0,0 0 65 0 0,8 0-222 0 0,-6 1 547 0 0,-1-1-1 0 0,0 0 1 0 0,1 0 0 0 0,-1 0 0 0 0,0 0-1 0 0,1 0 1 0 0,-1 0 0 0 0,0 0 0 0 0,1-1-1 0 0,-1 1 1 0 0,0 0 0 0 0,0-1-1 0 0,2 0 1 0 0,0-1-309 0 0,0 0-1 0 0,-1 0 1 0 0,0 0-1 0 0,1 0 1 0 0,-1-1-1 0 0,0 1 1 0 0,0-1-1 0 0,0 1 1 0 0,-1-1-1 0 0,1 0 1 0 0,0 0-1 0 0,0-3 1 0 0,6-16-1620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13823 0 0,'0'0'315'0'0,"0"0"45"0"0,0 0 21 0 0,0 0-49 0 0,0 0-81 0 0,0 0 481 0 0,0 0 237 0 0,0 0 45 0 0,0 0 8 0 0,0 0 2 0 0,0 0 0 0 0,0 0 0 0 0,2 0-137 0 0,7 3-583 0 0,-2 0-196 0 0,-3-1 8 0 0,0-1-1 0 0,0 2 1 0 0,0-1 0 0 0,0 0-1 0 0,-1 1 1 0 0,1 0 0 0 0,-1 0 0 0 0,1 0-1 0 0,-1 0 1 0 0,0 0 0 0 0,0 1-1 0 0,-1-1 1 0 0,1 1 0 0 0,-1 0 0 0 0,0 0-1 0 0,0 0 1 0 0,0 0 0 0 0,1 5-1 0 0,2 6 71 0 0,-1 0-1 0 0,-1 1 0 0 0,2 27 1 0 0,-2-11 903 0 0,-1-10-1079 0 0,-1 24-1 0 0,0-9-12 0 0,-1-21 92 0 0,-1 0-1 0 0,-1 0 1 0 0,0 0-1 0 0,-7 23 1 0 0,9-36-24 0 0,-1-1 1 0 0,0 1 0 0 0,0 0 0 0 0,0-1-1 0 0,-1 1 1 0 0,1-1 0 0 0,-1 0 0 0 0,1 1-1 0 0,-4 2 1 0 0,-23 20 693 0 0,7-8-570 0 0,12-8-176 0 0,7-8-16 0 0,-8 5-71 0 0,8-5-263 0 0,-1-1-5 0 0,1 1-977 0 0,1-1-2868 0 0,1 0 2652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57 4607 0 0,'0'0'102'0'0,"-15"2"255"0"0,7-2-336 0 0,4-1 119 0 0,3 0 586 0 0,1 1 244 0 0,0 0 44 0 0,0 0-953 0 0,0 1 1 0 0,0-1 0 0 0,0 0 0 0 0,0 0 0 0 0,-1 0-1 0 0,1 0 1 0 0,0 0 0 0 0,0 0 0 0 0,0 0-1 0 0,0 0 1 0 0,0 0 0 0 0,0 0 0 0 0,0 0-1 0 0,0 0 1 0 0,0 0 0 0 0,0 0 0 0 0,0 0 0 0 0,-1 0-1 0 0,1 0 1 0 0,0 0 0 0 0,0 0 0 0 0,0 0-1 0 0,0 0 1 0 0,0 0 0 0 0,0 0 0 0 0,0 0-1 0 0,0 0 1 0 0,0 0 0 0 0,-1 0 0 0 0,1 0 0 0 0,0 0-1 0 0,0 0 1 0 0,0 0 0 0 0,0 0 0 0 0,0 0-1 0 0,0 0 1 0 0,0 0 0 0 0,0 0 0 0 0,0 0-1 0 0,0 0 1 0 0,0-1 0 0 0,0 1 0 0 0,0 0 0 0 0,-1 0-1 0 0,1 0 1 0 0,0 0 0 0 0,0 0 0 0 0,0 0-1 0 0,0 0 1 0 0,0 0 0 0 0,0 0 0 0 0,0 0-1 0 0,0-1 1 0 0,0 1 0 0 0,0 0 0 0 0,0 0 0 0 0,0 0-1 0 0,0 0 1 0 0,0 0 0 0 0,0 0 0 0 0,0 0-1 0 0,0 0 1 0 0,0 0 0 0 0,0 0 0 0 0,0-1-1 0 0,0 1 1 0 0,0 0 0 0 0,1 0 0 0 0,6-5 4032 0 0,1-1-1060 0 0,-7 5-2522 0 0,-1 1 0 0 0,0 0 0 0 0,0 0-69 0 0,0-1-294 0 0,6-7 11 0 0,-6 7-108 0 0,-6-7 1800 0 0,4 2-1852 0 0,2 5 0 0 0,0 1 0 0 0,0-1 0 0 0,0 1 0 0 0,0-1 0 0 0,0 0 0 0 0,0 1 0 0 0,0-1 0 0 0,-1 1 0 0 0,1-1 0 0 0,0 0 0 0 0,-1 1 0 0 0,1-1 0 0 0,0 1 0 0 0,-1-1 0 0 0,1 1 0 0 0,0-1 0 0 0,-1 1 0 0 0,0-1 0 0 0,1 0 0 0 0,-1 1 0 0 0,1-1 0 0 0,0 1 0 0 0,0 0 0 0 0,-1-1 0 0 0,1 1 0 0 0,0-1 0 0 0,-1 1 0 0 0,1 0 0 0 0,0-1 0 0 0,-1 1 0 0 0,1 0 0 0 0,0 0 0 0 0,-1-1 0 0 0,1 1 0 0 0,-1 0 0 0 0,1 0 0 0 0,-1-1 0 0 0,1 1 0 0 0,0 0 0 0 0,-1 0 0 0 0,1 0 0 0 0,-1 0 0 0 0,1 0 0 0 0,-1 0 0 0 0,1 0 0 0 0,-1 0 0 0 0,0 0 0 0 0,-6 0 72 0 0,5 1 299 0 0,2-1 117 0 0,0 0 21 0 0,0 0-66 0 0,0 0-425 0 0,-5 3 130 0 0,-4 8-149 0 0,5-8 1 0 0,1 0 0 0 0,0 0 0 0 0,-1 0 0 0 0,-5 2 0 0 0,0 3 0 0 0,-4 13 0 0 0,-9 13 0 0 0,21-33 0 0 0,0 1 0 0 0,0-1 0 0 0,1 1 0 0 0,-1-1 0 0 0,0 1 0 0 0,1-1 0 0 0,0 1 0 0 0,-1 0 0 0 0,1-1 0 0 0,0 1 0 0 0,0 0 0 0 0,0-1 0 0 0,0 1 0 0 0,0 0 0 0 0,0-1 0 0 0,0 3 0 0 0,0 17 0 0 0,-3-8 0 0 0,2-11 0 0 0,1 0 0 0 0,0 0 0 0 0,-1 0 0 0 0,0 0 0 0 0,1 0 0 0 0,-1 0 0 0 0,0 0 0 0 0,0 0 0 0 0,0 0 0 0 0,0 0 0 0 0,0-1 0 0 0,0 1 0 0 0,0 0 0 0 0,-1-1 0 0 0,1 1 0 0 0,-1-1 0 0 0,-1 2 0 0 0,1-2 19 0 0,-1 1-1 0 0,1 0 0 0 0,0 0 1 0 0,0 0-1 0 0,0 0 1 0 0,0 0-1 0 0,1 1 1 0 0,-1-1-1 0 0,1 0 1 0 0,-1 1-1 0 0,1-1 0 0 0,0 1 1 0 0,0 0-1 0 0,0-1 1 0 0,0 1-1 0 0,0 0 1 0 0,1 0-1 0 0,-1-1 1 0 0,1 1-1 0 0,0 0 0 0 0,0 0 1 0 0,0 0-1 0 0,1 4 1 0 0,-1-2 95 0 0,0 0 1 0 0,1 0 0 0 0,-2 0-1 0 0,1 0 1 0 0,-1 0 0 0 0,1 0-1 0 0,-1 0 1 0 0,0 0 0 0 0,-1 0-1 0 0,0 0 1 0 0,1-1 0 0 0,-1 1-1 0 0,-5 8 1 0 0,5-9-235 0 0,0 1-1 0 0,0-1 1 0 0,1 1 0 0 0,-2 6 0 0 0,-5 16-663 0 0,6-22 887 0 0,0 1 0 0 0,0-1 0 0 0,1 1 0 0 0,0 0 1 0 0,0-1-1 0 0,1 1 0 0 0,0 8 0 0 0,-4 21-438 0 0,3-30 405 0 0,1 1 0 0 0,-1 0 1 0 0,1-1-1 0 0,1 1 0 0 0,-1-1 0 0 0,1 1 1 0 0,2 10-1 0 0,1 10 244 0 0,-4-24-315 0 0,0-1 0 0 0,0 0 0 0 0,0 0 0 0 0,0 0 0 0 0,0 0 0 0 0,0 0 0 0 0,0 0 0 0 0,1 0 0 0 0,-1 0 0 0 0,0 0 0 0 0,1 0 0 0 0,-1 0 0 0 0,0 1 0 0 0,1-2 0 0 0,-1 1 0 0 0,1 0 0 0 0,0 0 0 0 0,-1 0 0 0 0,1 0 0 0 0,0 0 0 0 0,-1 0 0 0 0,1-1 0 0 0,0 1 0 0 0,2 1 0 0 0,-2-1 0 0 0,1 0 0 0 0,0 1 0 0 0,-1-1 0 0 0,0 0 0 0 0,1 1 0 0 0,-1-1 0 0 0,0 1 0 0 0,1 0 0 0 0,0 2 0 0 0,13 18 0 0 0,-13-20 0 0 0,1 4 0 0 0,-8 8 0 0 0,5-13 0 0 0,0 0 0 0 0,0-1 0 0 0,-1 1 0 0 0,1 0 0 0 0,-1-1 0 0 0,1 1 0 0 0,0 0 0 0 0,-1-1 0 0 0,1 1 0 0 0,-1-1 0 0 0,0 1 0 0 0,1-1 0 0 0,-1 1 0 0 0,1-1 0 0 0,-2 1 0 0 0,-2 1 0 0 0,1 1 0 0 0,-1-1 0 0 0,1 1 0 0 0,0 0 0 0 0,-4 4 0 0 0,-3 0 0 0 0,6-8 0 0 0,4 0 0 0 0,-1 1-42 0 0,1 0 1 0 0,0 0-1 0 0,-1-1 1 0 0,1 1-1 0 0,-1 0 0 0 0,1-1 1 0 0,-1 1-1 0 0,1 0 1 0 0,0-1-1 0 0,-1 1 0 0 0,1 0 1 0 0,0-1-1 0 0,-1 1 1 0 0,1-1-1 0 0,0 1 0 0 0,0-1 1 0 0,-1 1-1 0 0,1-1 0 0 0,0 1 1 0 0,0-1-1 0 0,0 1 1 0 0,0-1-1 0 0,-1 1 0 0 0,1-1 1 0 0,0 1-1 0 0,0-1 1 0 0,0 0-1 0 0,-1-3-576 0 0,-4-4-392 0 0,3 2-13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8287 0 0,'0'0'382'0'0,"0"0"-8"0"0,2 1-240 0 0,14 5 1166 0 0,-14-5 144 0 0,-2-1 76 0 0,20 0 1797 0 0,-5-10-872 0 0,-3 2-877 0 0,-7 5-1227 0 0,1 0 1 0 0,-1 0-1 0 0,-1-1 0 0 0,1 0 1 0 0,0 0-1 0 0,-1 0 0 0 0,6-7 1 0 0,4-7-338 0 0,-11 15 178 0 0,0-1 0 0 0,0 1-1 0 0,-1-1 1 0 0,1 1-1 0 0,-1-1 1 0 0,0 0 0 0 0,4-8-1 0 0,-1-1 164 0 0,-4 11-307 0 0,1-1-1 0 0,-1 1 1 0 0,0 0-1 0 0,-1-1 1 0 0,1 0 0 0 0,1-4-1 0 0,1-3-37 0 0,6-12 0 0 0,-8 20-4 0 0,-1 1 6 0 0,0 1 1 0 0,0-1 0 0 0,1 0 0 0 0,-1 0 0 0 0,0 1 0 0 0,0-1-1 0 0,0 0 1 0 0,0 0 0 0 0,0 1 0 0 0,0-1 0 0 0,0 0 0 0 0,0 0-1 0 0,0 0 1 0 0,-1 1 0 0 0,1-1 0 0 0,0 0 0 0 0,0 0 0 0 0,-1 1-1 0 0,1-1 1 0 0,0 0 0 0 0,-1 1 0 0 0,1-1 0 0 0,-1 0 0 0 0,1 1-1 0 0,-1-1 1 0 0,0 0 0 0 0,0 0 368 0 0,0-1 324 0 0,2 2-675 0 0,-1-1 1 0 0,0 1 0 0 0,0 0 0 0 0,0-1 0 0 0,0 1-1 0 0,0 0 1 0 0,0-1 0 0 0,0 1 0 0 0,0 0 0 0 0,0-1-1 0 0,0 1 1 0 0,0 0 0 0 0,0 0 0 0 0,0-1 0 0 0,0 1-1 0 0,0 0 1 0 0,0-1 0 0 0,0 1 0 0 0,-1 0 0 0 0,1-1-1 0 0,0 1 1 0 0,0 0 0 0 0,0 0 0 0 0,0-1 0 0 0,-1 1-1 0 0,1 0 1 0 0,0 0 0 0 0,0-1 0 0 0,-1 1 0 0 0,1 0-1 0 0,0 0 1 0 0,0 0 0 0 0,-1-1 0 0 0,1 1 0 0 0,0 0-1 0 0,0 0 1 0 0,-1 0 0 0 0,1 0 0 0 0,0 0 0 0 0,-1 0-1 0 0,1 0 1 0 0,-1-1 0 0 0,-6-1-5 0 0,5 2-16 0 0,-1 0 0 0 0,1-1 0 0 0,0 1 0 0 0,0 0 0 0 0,0 0 0 0 0,-1 0 0 0 0,1 0 0 0 0,0 1 0 0 0,0-1 0 0 0,0 0 0 0 0,-1 1 0 0 0,1 0 0 0 0,0-1 0 0 0,0 1 0 0 0,0 0 0 0 0,0 0 0 0 0,-3 3 0 0 0,-2 0 0 0 0,5-4 0 0 0,1 1 0 0 0,0-1 0 0 0,0 1 0 0 0,0 0 0 0 0,0-1 0 0 0,0 1 0 0 0,0 0 0 0 0,0 0 0 0 0,0 0 0 0 0,0 0 0 0 0,0 0 0 0 0,1 0 0 0 0,-1 0 0 0 0,0 0 0 0 0,1 0 0 0 0,-1 0 0 0 0,0 0 0 0 0,1 0 0 0 0,0 0 0 0 0,-1 1 0 0 0,0 1 0 0 0,-1 4 0 0 0,-24 28 0 0 0,21-29 0 0 0,0 0 0 0 0,0 1 0 0 0,0-1 0 0 0,1 1 0 0 0,0 0 0 0 0,1 0 0 0 0,-4 9 0 0 0,1-1 0 0 0,4-11 0 0 0,0 0 0 0 0,1 0 0 0 0,-1 0 0 0 0,1 0 0 0 0,0 0 0 0 0,0 0 0 0 0,1 1 0 0 0,-1-1 0 0 0,1 8 0 0 0,3 7 0 0 0,2 8 0 0 0,-5-26 0 0 0,2 2 0 0 0,0 1 0 0 0,1-1 0 0 0,-1 1 0 0 0,1-1 0 0 0,5 6 0 0 0,-5-7 0 0 0,9 5 0 0 0,-5-5-403 0 0,-1-1 1 0 0,1 0-1 0 0,-1-1 0 0 0,1 0 0 0 0,-1 0 1 0 0,1 0-1 0 0,9-2 0 0 0,14 0-2580 0 0,-30 2-4868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46 13823 0 0,'0'0'315'0'0,"0"0"45"0"0,6-5 353 0 0,-5 5-661 0 0,0 0-1 0 0,-1-1 1 0 0,1 1-1 0 0,0-1 1 0 0,-1 1 0 0 0,1-1-1 0 0,-1 1 1 0 0,1-1-1 0 0,-1 1 1 0 0,1-1-1 0 0,-1 1 1 0 0,1-1-1 0 0,-1 0 1 0 0,0 1-1 0 0,1-1 1 0 0,-1 0-1 0 0,0 1 1 0 0,1-1 0 0 0,-1 0-1 0 0,0 0 1 0 0,0 1-1 0 0,0-1 1 0 0,0 0-1 0 0,0 0 1 0 0,0 1-1 0 0,0-1 1 0 0,0-1-1 0 0,0-2 458 0 0,2-4 505 0 0,-1 7 8 0 0,-1 1 2 0 0,0 0 0 0 0,0 0 0 0 0,0-1-137 0 0,0 0-867 0 0,0 1 1 0 0,0 0-1 0 0,0 0 0 0 0,0-1 1 0 0,0 1-1 0 0,0 0 0 0 0,-1-1 1 0 0,1 1-1 0 0,0 0 1 0 0,0-1-1 0 0,0 1 0 0 0,0 0 1 0 0,0 0-1 0 0,0-1 0 0 0,-1 1 1 0 0,1 0-1 0 0,0-1 1 0 0,0 1-1 0 0,0 0 0 0 0,-1 0 1 0 0,1 0-1 0 0,0-1 0 0 0,0 1 1 0 0,-1 0-1 0 0,1 0 1 0 0,0 0-1 0 0,0 0 0 0 0,-1-1 1 0 0,1 1-1 0 0,0 0 0 0 0,-1 0 1 0 0,1 0-1 0 0,0 0 1 0 0,-1 0-1 0 0,1 0 0 0 0,0 0 1 0 0,0 0-1 0 0,-1 0 0 0 0,-1-1 476 0 0,2 1 15 0 0,-2 1-68 0 0,-7 2-352 0 0,6-3-85 0 0,0 1-1 0 0,0 0 0 0 0,0 0 0 0 0,0 0 1 0 0,0 0-1 0 0,1 0 0 0 0,-1 1 1 0 0,0-1-1 0 0,1 1 0 0 0,-1 0 0 0 0,1-1 1 0 0,-1 1-1 0 0,-2 4 0 0 0,3-4-5 0 0,1 0 0 0 0,-1 0 0 0 0,1-1 0 0 0,-1 1 0 0 0,0 0 0 0 0,0-1 0 0 0,1 1 0 0 0,-3 0 0 0 0,1 0 0 0 0,0 0 0 0 0,1 0 0 0 0,-1 0 0 0 0,1 0 0 0 0,-1 1 0 0 0,1-1 0 0 0,0 1 0 0 0,0 0 0 0 0,0-1 0 0 0,1 1 0 0 0,-3 4 0 0 0,3-6 0 0 0,1 0 0 0 0,0-1 0 0 0,-1 1 0 0 0,1 0 0 0 0,-1 0 0 0 0,1-1 0 0 0,0 1 0 0 0,0 0 0 0 0,0 0 0 0 0,-1 0 0 0 0,1-1 0 0 0,0 1 0 0 0,0 0 0 0 0,0 0 0 0 0,0 0 0 0 0,0-1 0 0 0,0 1 0 0 0,1 0 0 0 0,-1 0 0 0 0,0 0 0 0 0,0 0 0 0 0,0-1 0 0 0,1 1 0 0 0,-1 0 0 0 0,0 0 0 0 0,1-1 0 0 0,-1 1 0 0 0,2 1 0 0 0,-1-1 0 0 0,10 17 0 0 0,-4-11 0 0 0,-3-6 0 0 0,16 10 0 0 0,-14-7 0 0 0,0-1 0 0 0,0 0 0 0 0,0-1 0 0 0,0 1 0 0 0,1-1 0 0 0,-1-1 0 0 0,1 1 0 0 0,0-1 0 0 0,6 1 0 0 0,-12-2 0 0 0,21 4 0 0 0,-19-2 0 0 0,5 3 0 0 0,-6 4 0 0 0,-2-7 0 0 0,0-1 0 0 0,-1 1 0 0 0,1-1 0 0 0,-1 1 0 0 0,1 0 0 0 0,-1-1 0 0 0,0 0 0 0 0,0 1 0 0 0,0-1 0 0 0,1 1 0 0 0,-1-1 0 0 0,0 0 0 0 0,-1 1 0 0 0,1-1 0 0 0,0 0 0 0 0,0 0 0 0 0,0 0 0 0 0,-1 0 0 0 0,1 0 0 0 0,-3 1 0 0 0,-19 17 0 0 0,11-11 293 0 0,0 0-1 0 0,-1-1 1 0 0,1 0-1 0 0,-1-1 1 0 0,-1 0 0 0 0,-18 4-1 0 0,-14 3-1168 0 0,44-13 368 0 0,1 0 65 0 0,0 0 355 0 0,0 0 0 0 0,-1 0-1 0 0,1 0 1 0 0,0 0 0 0 0,0 0 0 0 0,0 0-1 0 0,0-1 1 0 0,0 1 0 0 0,0 0-1 0 0,0-1 1 0 0,-1 1 0 0 0,0-2-1 0 0,-1 0-2696 0 0,2-1-3516 0 0,0-2 690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0,'0'0'547'0'0,"0"0"-11"0"0,2 1-344 0 0,16 2-529 0 0,-10-2 3218 0 0,0-1-1 0 0,1 0 1 0 0,11-1-1 0 0,-18 0-2364 0 0,0 1-72 0 0,57-7 659 0 0,-55 7-594 0 0,-3 1-89 0 0,21-6-232 0 0,16 0-1017 0 0,-37 5-125 0 0,-1 0-1011 0 0,0 0-4023 0 0,0 0-1724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15663 0 0,'0'0'356'0'0,"0"0"50"0"0,0 0 20 0 0,1-1-42 0 0,2-2-42 0 0,-2 2 750 0 0,-3-3 1285 0 0,1 3 3064 0 0,-4 5-5354 0 0,1 1 0 0 0,0 0-1 0 0,0 0 1 0 0,0 0 0 0 0,0 1 0 0 0,1-1-1 0 0,0 1 1 0 0,0 0 0 0 0,0 0 0 0 0,1 0 0 0 0,0 0-1 0 0,-2 11 1 0 0,-14 48-87 0 0,12-29 0 0 0,6-29 0 0 0,4 0-133 0 0,-3-6-563 0 0,-1-1-258 0 0,0 0-56 0 0,0 0-81 0 0,-11 2-3321 0 0,11-2 2876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4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11 6447 0 0,'0'0'142'0'0,"0"0"22"0"0,0 0 13 0 0,0 0 55 0 0,0 0 181 0 0,0 0 78 0 0,0 0 18 0 0,0 0 3 0 0,0 0 0 0 0,0 0 0 0 0,0 0 0 0 0,0 0 0 0 0,0 0 0 0 0,0 0 0 0 0,0 0 0 0 0,0 0 0 0 0,0 0 0 0 0,0 0 0 0 0,12-5 807 0 0,-7 3 3494 0 0,-5 2-4756 0 0,0-1 1 0 0,0 1-1 0 0,0 0 0 0 0,0 0 0 0 0,0 0 0 0 0,0 0 1 0 0,0-1-1 0 0,1 1 0 0 0,-1 0 0 0 0,0 0 0 0 0,0 0 0 0 0,0 0 1 0 0,0 0-1 0 0,0 0 0 0 0,1-1 0 0 0,-1 1 0 0 0,0 0 1 0 0,0 0-1 0 0,0 0 0 0 0,0 0 0 0 0,1 0 0 0 0,-1 0 1 0 0,0 0-1 0 0,0 0 0 0 0,0 0 0 0 0,1 0 0 0 0,-1 0 0 0 0,0 0 1 0 0,0 0-1 0 0,0 0 0 0 0,0 0 0 0 0,1 0 0 0 0,-1 0 1 0 0,0 0-1 0 0,0 0 0 0 0,0 0 0 0 0,1 0 0 0 0,-1 0 1 0 0,0 1-1 0 0,0-1 0 0 0,0 0 0 0 0,0 0 0 0 0,0 0 0 0 0,1 0 1 0 0,-1 0-1 0 0,0 0 0 0 0,0 1 0 0 0,2 2 254 0 0,0 0-1 0 0,-1 0 0 0 0,1 0 1 0 0,-1 0-1 0 0,0 0 0 0 0,1 1 1 0 0,-1 3-1 0 0,3 8-310 0 0,-1 0 0 0 0,0 1 0 0 0,-1 0 0 0 0,-1-1 0 0 0,-1 1 0 0 0,0 0 0 0 0,-1 0 0 0 0,-1-1 0 0 0,0 1 0 0 0,-1 0 0 0 0,-6 16 0 0 0,-6 14 0 0 0,-3-1 0 0 0,-29 55 0 0 0,33-77 0 0 0,0 0 0 0 0,-32 39 0 0 0,4-8 0 0 0,26-31 0 0 0,-28 42 0 0 0,33-48 0 0 0,8-10-133 0 0,17-21-3892 0 0,-5 1-3825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4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10135 0 0,'0'0'231'0'0,"0"0"29"0"0,0 0 19 0 0,0-1-41 0 0,1 0 145 0 0,-1 0 0 0 0,1 0-1 0 0,-1 1 1 0 0,0-1 0 0 0,1 0-1 0 0,-1 0 1 0 0,0 0 0 0 0,0 0-1 0 0,0 1 1 0 0,0-1 0 0 0,1 0-1 0 0,-1 0 1 0 0,0 0 0 0 0,0 0-1 0 0,-1 0 1 0 0,1 0 0 0 0,0 0-1 0 0,0 1 1 0 0,0-1 0 0 0,-1 0-1 0 0,1 0 1 0 0,0 0 0 0 0,-1 0-1 0 0,1 1 1 0 0,-1-1 0 0 0,1 0-1 0 0,-1 0 1 0 0,0 0 0 0 0,0-2 2238 0 0,11 1-1932 0 0,11-2-685 0 0,0 1 0 0 0,1 1 0 0 0,42 1 0 0 0,-13-1-4 0 0,-37 1 0 0 0,0 0 0 0 0,17 2 0 0 0,-9 3 0 0 0,-16-2 0 0 0,3 1 0 0 0,-9-3 0 0 0,0 1 0 0 0,1-1 0 0 0,-1 0 0 0 0,0 0 0 0 0,1 0 0 0 0,-1 0 0 0 0,0 1 0 0 0,0-1 0 0 0,1 0 0 0 0,-1 0 0 0 0,0 1 0 0 0,0-1 0 0 0,1 0 0 0 0,-1 0 0 0 0,0 1 0 0 0,0-1 0 0 0,0 0 0 0 0,1 1 0 0 0,-1-1 0 0 0,0 0 0 0 0,0 1 0 0 0,0 1-144 0 0,0-1 0 0 0,0 0-1 0 0,-1 0 1 0 0,1 1 0 0 0,-1-1-1 0 0,1 0 1 0 0,-1 0 0 0 0,1 0 0 0 0,-1 1-1 0 0,0-1 1 0 0,1 0 0 0 0,-1 0 0 0 0,0 0-1 0 0,0 0 1 0 0,0 0 0 0 0,0 0 0 0 0,0 0-1 0 0,0-1 1 0 0,0 1 0 0 0,0 0-1 0 0,0-1 1 0 0,0 1 0 0 0,-1 0 0 0 0,1-1-1 0 0,0 1 1 0 0,-2-1 0 0 0,-3 3-1149 0 0,0-1 0 0 0,-1 0 0 0 0,-8 2 1 0 0,12-4-1266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4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0,'0'0'630'0'0,"0"0"-13"0"0,0 0-252 0 0,0 0 391 0 0,0 0 216 0 0,0 0 42 0 0,2 2 8 0 0,1 1-644 0 0,0-1-1 0 0,1 1 0 0 0,-1-1 0 0 0,1 1 1 0 0,0-1-1 0 0,0 0 0 0 0,-1 0 1 0 0,1-1-1 0 0,0 1 0 0 0,1-1 1 0 0,4 1-1 0 0,3 0 181 0 0,0 0 0 0 0,22-1 1 0 0,-20-2-1088 0 0,-1 0 0 0 0,17-4 0 0 0,-4 1-3344 0 0,-22 3 1841 0 0,10-3-15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 17503 0 0,'0'0'399'0'0,"-5"-2"-73"0"0,2 2 943 0 0,4 3 2770 0 0,2 3-3954 0 0,0 0-1 0 0,-1 1 0 0 0,1 0 1 0 0,-1-1-1 0 0,-1 1 0 0 0,1 0 1 0 0,-1 0-1 0 0,0 0 0 0 0,0 0 1 0 0,-1 0-1 0 0,0 0 0 0 0,-2 11 1 0 0,-1 6 226 0 0,-1 1 1 0 0,-10 31-1 0 0,-33 89-311 0 0,45-140 0 0 0,-3 9 0 0 0,-7 21 0 0 0,-26 52 0 0 0,-11 15 443 0 0,48-100 45 0 0,1-2 21 0 0,0 0-66 0 0,-1-13-300 0 0,0-7-121 0 0,6-2 77 0 0,0 1-1 0 0,1 0 1 0 0,1 0 0 0 0,1 0-1 0 0,18-32 1 0 0,-17 38 7 0 0,0 1 0 0 0,1 0 0 0 0,1 0 0 0 0,1 1 0 0 0,-1 1 0 0 0,2-1 0 0 0,25-18 0 0 0,-17 16 53 0 0,39-27 164 0 0,-53 38-305 0 0,1 0 0 0 0,-1 0 0 0 0,1 1 0 0 0,-1 0 0 0 0,1 1 0 0 0,15-4 0 0 0,0 6-18 0 0,-7 2 0 0 0,-13 0 0 0 0,-1 0 0 0 0,5 5 0 0 0,-5-5-26 0 0,-1 1 0 0 0,0-1 0 0 0,0 0 0 0 0,0 1-1 0 0,0-1 1 0 0,0 0 0 0 0,0 1 0 0 0,-1-1 0 0 0,1 1 0 0 0,-1 0 0 0 0,0-1 0 0 0,1 1-1 0 0,-1-1 1 0 0,0 1 0 0 0,-1-1 0 0 0,1 1 0 0 0,0-1 0 0 0,-1 1 0 0 0,0-1-1 0 0,1 1 1 0 0,-1-1 0 0 0,0 1 0 0 0,0-1 0 0 0,0 0 0 0 0,-1 1 0 0 0,1-1 0 0 0,0 0-1 0 0,-1 0 1 0 0,0 0 0 0 0,1 0 0 0 0,-1 0 0 0 0,-2 1 0 0 0,-7 6-191 0 0,1 0 0 0 0,-1-1 0 0 0,-1 0 0 0 0,-20 10 0 0 0,20-11 172 0 0,-19 10 45 0 0,-42 15 0 0 0,73-32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0,-1 0 0 0 0,1 0 0 0 0,0 0 0 0 0,0 1 0 0 0,5-7 0 0 0,7-5 0 0 0,5 2 0 0 0,-7 6 0 0 0,3 3 0 0 0,-10 4 0 0 0,-2-4 0 0 0,1 3 0 0 0,1 0 0 0 0,-1 0 0 0 0,0-1 0 0 0,0 1 0 0 0,-1 1 0 0 0,1-1 0 0 0,-1 0 0 0 0,1 0 0 0 0,-1 0 0 0 0,0 1 0 0 0,0-1 0 0 0,0 1 0 0 0,0 5 0 0 0,0 7 0 0 0,0 26 0 0 0,-1-30 0 0 0,-2 27 0 0 0,0-28 0 0 0,1 1 0 0 0,2 15 0 0 0,0-17 0 0 0,3-2 0 0 0,4-4 0 0 0,-6-4-179 0 0,1 0 0 0 0,0 0 0 0 0,-1-1 0 0 0,1 1 1 0 0,0-1-1 0 0,-1 0 0 0 0,1 0 0 0 0,-1 0 0 0 0,1 0 0 0 0,-1 0 0 0 0,1 0 0 0 0,-1-1 0 0 0,0 1 1 0 0,1-1-1 0 0,2-3 0 0 0,4-3-1950 0 0,-1 0 0 0 0,8-12 0 0 0,-14 18 1586 0 0,16-20-7169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4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8287 0 0,'0'0'382'0'0,"1"0"-8"0"0,4 3-32 0 0,-3-3 750 0 0,-2 0 352 0 0,0 0 76 0 0,-3 5 394 0 0,2-4 2050 0 0,2-1-3998 0 0,0 1 142 0 0,-1-1-1 0 0,1 0 0 0 0,0 0 0 0 0,0 0 0 0 0,0 0 0 0 0,0 0 0 0 0,-1 0 0 0 0,1 0 0 0 0,0-1 0 0 0,0 1 0 0 0,-1 0 1 0 0,1 0-1 0 0,0-1 0 0 0,0 1 0 0 0,-1 0 0 0 0,1-1 0 0 0,0 1 0 0 0,0 0 0 0 0,-1-1 0 0 0,1 1 0 0 0,-1-1 1 0 0,1 0-1 0 0,0 1 0 0 0,-1-1 0 0 0,1 1 0 0 0,-1-1 0 0 0,1 0 0 0 0,-1 0 0 0 0,3-2-26 0 0,-1-1-1 0 0,0 2 1 0 0,1-1-1 0 0,-1 0 1 0 0,1 0-1 0 0,0 1 1 0 0,0 0-1 0 0,0-1 1 0 0,0 1-1 0 0,0 0 1 0 0,1 1-1 0 0,-1-1 1 0 0,6-1-1 0 0,17-11-79 0 0,-8 1 75 0 0,2 0 252 0 0,-1-1 1 0 0,0 0 0 0 0,-1-2 0 0 0,0 0-1 0 0,18-23 1 0 0,-12 13-242 0 0,-15 18 32 0 0,-1-1-1 0 0,9-12 1 0 0,-16 20 369 0 0,-1 1 21 0 0,0 0-66 0 0,0-1-294 0 0,-1-6-133 0 0,-3 1-16 0 0,3 5 0 0 0,0 1 0 0 0,1-1 0 0 0,-1 1 0 0 0,1 0 0 0 0,-1-1 0 0 0,1 1 0 0 0,-1 0 0 0 0,1-1 0 0 0,-1 1 0 0 0,1 0 0 0 0,-1 0 0 0 0,1-1 0 0 0,-1 1 0 0 0,1 0 0 0 0,-1 0 0 0 0,0 0 0 0 0,1 0 0 0 0,-1 0 0 0 0,1 0 0 0 0,-1 0 0 0 0,1 0 0 0 0,-1 0 0 0 0,0 0 0 0 0,1 0 0 0 0,-2 0 0 0 0,-2 1 0 0 0,-1-1 0 0 0,1 1 0 0 0,0-1 0 0 0,-1 1 0 0 0,1 1 0 0 0,-6 1 0 0 0,9-2 0 0 0,-1-1 0 0 0,1 0 0 0 0,0 1 0 0 0,0-1 0 0 0,-1 1 0 0 0,1 0 0 0 0,0-1 0 0 0,0 1 0 0 0,0 0 0 0 0,0 0 0 0 0,0 0 0 0 0,0 0 0 0 0,0 0 0 0 0,0 0 0 0 0,0 0 0 0 0,-1 2 0 0 0,-1 1 0 0 0,-7 6 0 0 0,1 0 0 0 0,0 0 0 0 0,-9 16 0 0 0,6-9 0 0 0,8-13 0 0 0,1 1 0 0 0,0-1 0 0 0,0 1 0 0 0,0 0 0 0 0,1 0 0 0 0,-1 0 0 0 0,-1 6 0 0 0,0 4 0 0 0,2-8 0 0 0,-1 1 0 0 0,-1 15 0 0 0,4-20 0 0 0,0-1 0 0 0,0 1 0 0 0,0 0 0 0 0,0-1 0 0 0,1 1 0 0 0,-1 0 0 0 0,1-1 0 0 0,-1 1 0 0 0,1-1 0 0 0,0 1 0 0 0,0-1 0 0 0,0 1 0 0 0,2 1 0 0 0,3 8 0 0 0,-5-9 0 0 0,1 0 0 0 0,-1 0 0 0 0,1-1 0 0 0,0 1 0 0 0,-1 0 0 0 0,1-1 0 0 0,0 1 0 0 0,0-1 0 0 0,1 0 0 0 0,-1 0 0 0 0,0 0 0 0 0,1 0 0 0 0,0 0 0 0 0,-1 0 0 0 0,1-1 0 0 0,0 1 0 0 0,0-1 0 0 0,0 0 0 0 0,0 0 0 0 0,0 0 0 0 0,0 0 0 0 0,0 0 0 0 0,4 0 0 0 0,5 0 0 0 0,1-1 0 0 0,-1 0 0 0 0,0-1 0 0 0,0 0 0 0 0,0-1 0 0 0,0 0 0 0 0,0-1 0 0 0,0 0 0 0 0,0-1 0 0 0,14-6 0 0 0,-23 8 1 0 0,8-3 30 0 0,0-2-196 0 0,-10 6-531 0 0,-1 1-258 0 0,0 0-1011 0 0,0-1-4023 0 0,-1-4-1724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6447 0 0,'45'-1'1555'0'0,"-44"1"-586"0"0,-1 0 45 0 0,5-3 274 0 0,-5 2 6246 0 0,-2-1-7300 0 0,-1 0 0 0 0,1 1-1 0 0,-1 0 1 0 0,0-1 0 0 0,0 1 0 0 0,-4-1-1 0 0,-1 0 575 0 0,7 1 212 0 0,1 1-133 0 0,0 0-509 0 0,0 0 38 0 0,0 0 80 0 0,0 0 15 0 0,0 0-68 0 0,1 1-294 0 0,4 1-148 0 0,0 1 1 0 0,0-1-1 0 0,1 0 0 0 0,0-1 0 0 0,-1 1 0 0 0,1-1 0 0 0,0 0 1 0 0,-1 0-1 0 0,1-1 0 0 0,0 0 0 0 0,0 0 0 0 0,-1 0 1 0 0,10-2-1 0 0,-3 1-2 0 0,184-15 2049 0 0,-187 15-2048 0 0,0 0 0 0 0,0 0 0 0 0,1 1 0 0 0,-1 0 0 0 0,12 2 0 0 0,-14-1 0 0 0,-3 1 0 0 0,-12 1 0 0 0,-13 0-401 0 0,18-3-74 0 0,3 0-33 0 0,-11-3-516 0 0,11 3 972 0 0,-1 0 1 0 0,1-1-1 0 0,0 1 0 0 0,0 0 0 0 0,-1 0 1 0 0,1 0-1 0 0,0 0 0 0 0,0 0 0 0 0,0 0 1 0 0,-1-1-1 0 0,1 1 0 0 0,0 0 1 0 0,0 0-1 0 0,0 0 0 0 0,0-1 0 0 0,-1 1 1 0 0,1 0-1 0 0,0 0 0 0 0,0 0 0 0 0,0-1 1 0 0,0 1-1 0 0,0 0 0 0 0,0 0 0 0 0,0-1 1 0 0,0 1-1 0 0,0 0 0 0 0,0 0 0 0 0,0-1 1 0 0,0 1-1 0 0,0 0 0 0 0,0 0 0 0 0,0-1 1 0 0,0 1-1 0 0,0 0 0 0 0,0 0 1 0 0,0-1-1 0 0,0 1 0 0 0,0 0 0 0 0,0 0 1 0 0,0 0-1 0 0,0-1 0 0 0,0 1 0 0 0,1 0 1 0 0,-1 0-1 0 0,0-1 0 0 0,0 1 0 0 0,0 0 1 0 0,0 0-1 0 0,1 0 0 0 0,1-5-821 0 0,-2 4-920 0 0,-1-1-3252 0 0,-3-6-1393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13823 0 0,'9'2'150'0'0,"-8"-1"-49"0"0,1-1 1 0 0,0 1-1 0 0,0-1 1 0 0,-1 0-1 0 0,1 0 1 0 0,0 0-1 0 0,0 1 1 0 0,0-2-1 0 0,-1 1 1 0 0,1 0-1 0 0,0 0 1 0 0,0-1-1 0 0,3 0 1 0 0,-4 1 275 0 0,-1 0 110 0 0,1-1 554 0 0,3 0-1419 0 0,-2 2 7419 0 0,0 5-6968 0 0,-1 0 0 0 0,1-1 0 0 0,-1 1 0 0 0,-1 0 1 0 0,1 0-1 0 0,-1 0 0 0 0,1 0 0 0 0,-2-1 0 0 0,-1 13 0 0 0,-2 3 313 0 0,-9 29 1 0 0,5-22-286 0 0,7-23-101 0 0,0-1 0 0 0,-1 1 0 0 0,1-1 0 0 0,-1 1 0 0 0,0-1 0 0 0,0 0 0 0 0,-1 0 0 0 0,1 0 0 0 0,-1 0 0 0 0,-4 5 0 0 0,-3-3 0 0 0,1-1-64 0 0,8-4-273 0 0,1-1-138 0 0,0 0-33 0 0,0 0-208 0 0,0 0-857 0 0,-7-8-2411 0 0,7-1 1937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11975 0 0,'0'0'267'0'0,"0"0"42"0"0,0 0 17 0 0,0 0-28 0 0,0 0-58 0 0,0 0 491 0 0,0 0 238 0 0,1 0 45 0 0,23-12 1664 0 0,-22 12-2166 0 0,-2 0 0 0 0,11-13 1024 0 0,-8 9-1346 0 0,1 1-1 0 0,0 0 0 0 0,0 0 1 0 0,1 1-1 0 0,-1-1 0 0 0,0 1 1 0 0,1 0-1 0 0,9-3 1 0 0,17-9 240 0 0,-12 3-423 0 0,-13 8 154 0 0,1-1 0 0 0,-1 1 0 0 0,0-1 0 0 0,-1 0 1 0 0,1-1-1 0 0,-1 1 0 0 0,1-1 0 0 0,7-10 0 0 0,-9 11-96 0 0,-1 1-1 0 0,1-1 1 0 0,0 1 0 0 0,1 0-1 0 0,-1 0 1 0 0,0 0 0 0 0,9-4-1 0 0,12-7 27 0 0,-21 11 20 0 0,1 0 0 0 0,-1 0-1 0 0,0-1 1 0 0,0 1 0 0 0,0-1 0 0 0,-1 0-1 0 0,1 0 1 0 0,-1 0 0 0 0,0-1 0 0 0,0 1 0 0 0,0-1-1 0 0,2-6 1 0 0,-4 9 35 0 0,1-4 300 0 0,-2 5-445 0 0,0 1-1 0 0,-1-1 1 0 0,1 1-1 0 0,0-1 1 0 0,0 1-1 0 0,0-1 1 0 0,0 1-1 0 0,-1 0 1 0 0,1-1-1 0 0,0 1 1 0 0,0-1-1 0 0,-1 1 1 0 0,1 0-1 0 0,0-1 1 0 0,-1 1 0 0 0,1 0-1 0 0,0-1 1 0 0,-1 1-1 0 0,1 0 1 0 0,-1-1-1 0 0,1 1 1 0 0,0 0-1 0 0,-1 0 1 0 0,1 0-1 0 0,-1-1 1 0 0,1 1-1 0 0,-1 0 1 0 0,1 0-1 0 0,-1 0 1 0 0,1 0-1 0 0,-1 0 1 0 0,0 0-1 0 0,-1 0-1 0 0,-5-1 1 0 0,0 0 0 0 0,0 0 0 0 0,1 1 0 0 0,-1 0 0 0 0,0 0 0 0 0,0 1 0 0 0,0 0 0 0 0,0 0 0 0 0,0 1 0 0 0,0-1 0 0 0,-10 6 0 0 0,12-5 0 0 0,-1 2 0 0 0,1-1 0 0 0,0 0 0 0 0,0 1 0 0 0,-4 5 0 0 0,-6 3 0 0 0,-3 2 0 0 0,2 1 0 0 0,0 1 0 0 0,-25 30 0 0 0,11 4 0 0 0,30-49 0 0 0,0-1 0 0 0,-1 1 0 0 0,1 0 0 0 0,-1-1 0 0 0,1 1 0 0 0,0 0 0 0 0,0 0 0 0 0,0-1 0 0 0,-1 1 0 0 0,1 0 0 0 0,0 0 0 0 0,0 0 0 0 0,0-1 0 0 0,0 1 0 0 0,0 0 0 0 0,0 0 0 0 0,0 0 0 0 0,1-1 0 0 0,-1 1 0 0 0,0 1 0 0 0,1-1 0 0 0,-1 0 0 0 0,0 0 0 0 0,0 0 0 0 0,0 0 0 0 0,1 0 0 0 0,-1 0 0 0 0,0 0 0 0 0,-1 0 0 0 0,1 0 0 0 0,0 1 0 0 0,0 1 0 0 0,-2 1 0 0 0,1-3 0 0 0,1 0 0 0 0,-1 1 0 0 0,1-1 0 0 0,0 0 0 0 0,-1 0 0 0 0,1 0 0 0 0,0 0 0 0 0,0 0 0 0 0,0 0 0 0 0,0 1 0 0 0,0-1 0 0 0,0 0 0 0 0,0 0 0 0 0,0 0 0 0 0,0 0 0 0 0,0 1 0 0 0,1-1 0 0 0,-1 0 0 0 0,0 0 0 0 0,1 0 0 0 0,-1 0 0 0 0,1 1 0 0 0,6 6 0 0 0,-3-5 0 0 0,1-1 0 0 0,0 1 0 0 0,0-1 0 0 0,0 0 0 0 0,0-1 0 0 0,1 1 0 0 0,-1-1 0 0 0,0 0 0 0 0,8 0 0 0 0,-3 0 0 0 0,0-1 0 0 0,0 0 0 0 0,0-1 0 0 0,14-2 0 0 0,5-2-483 0 0,-15 3-238 0 0,-1 0 0 0 0,1-1 1 0 0,-1-1-1 0 0,0 0 0 0 0,0 0 0 0 0,-1-1 1 0 0,22-13-1 0 0,-19 7-814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 11975 0 0,'0'0'267'0'0,"0"0"42"0"0,0 0 17 0 0,0 0-28 0 0,3-2-58 0 0,9-3 491 0 0,-10 4 238 0 0,-2 1 45 0 0,0 0 8 0 0,0-6 725 0 0,1-2-485 0 0,-3 5 3529 0 0,-1 1-4628 0 0,-1 0-1 0 0,0 1 0 0 0,0-1 1 0 0,1 1-1 0 0,-1 0 1 0 0,-8-1-1 0 0,10 2-73 0 0,0 0 0 0 0,0 0 0 0 0,0 0 0 0 0,0 0 0 0 0,0 1-1 0 0,0-1 1 0 0,0 1 0 0 0,0-1 0 0 0,0 1 0 0 0,0 0 0 0 0,0-1 0 0 0,0 1 0 0 0,1 0-1 0 0,-1 1 1 0 0,0-1 0 0 0,-2 2 0 0 0,-57 42-73 0 0,46-34-16 0 0,13-9 0 0 0,-1 0 0 0 0,0 0 0 0 0,0 1 0 0 0,1-1 0 0 0,-4 4 0 0 0,-2 7 0 0 0,9-8 0 0 0,0-2 0 0 0,0 11 0 0 0,2-10 0 0 0,-1-3 0 0 0,4 7 0 0 0,1 0 0 0 0,-1-1 0 0 0,2 1 0 0 0,14 11 0 0 0,9 9 0 0 0,-26-24 0 0 0,-3-3 0 0 0,0 1 0 0 0,0 0 0 0 0,0 0 0 0 0,0 1 0 0 0,0-1 0 0 0,0 0 0 0 0,2 5 0 0 0,-2-4 0 0 0,-1 0 0 0 0,1 0 0 0 0,-1 0 0 0 0,0 0 0 0 0,0 0 0 0 0,0 0 0 0 0,0 0 0 0 0,-1 0 0 0 0,1 7 0 0 0,-1-9 0 0 0,1 0 0 0 0,-1 1 0 0 0,0-1 0 0 0,0 1 0 0 0,0-1 0 0 0,-1 1 0 0 0,1-1 0 0 0,0 1 0 0 0,-1-1 0 0 0,1 1 0 0 0,-1-1 0 0 0,1 0 0 0 0,-1 1 0 0 0,1-1 0 0 0,-1 0 0 0 0,0 0 0 0 0,0 1 0 0 0,-1 1 0 0 0,-2 2 0 0 0,2 0 0 0 0,1-3 0 0 0,0-1 0 0 0,0 1 0 0 0,0-1 0 0 0,1 1 0 0 0,-1-1 0 0 0,0 0 0 0 0,-1 0 0 0 0,1 1 0 0 0,0-1 0 0 0,0 0 0 0 0,0 0 0 0 0,-1 0 0 0 0,1 0 0 0 0,-1-1 0 0 0,1 1 0 0 0,-1 0 0 0 0,1 0 0 0 0,-3 0 0 0 0,1 1 0 0 0,0-1 0 0 0,0 0 0 0 0,0 0 0 0 0,0 0 0 0 0,0 0 0 0 0,0 0 0 0 0,0 0 0 0 0,0-1 0 0 0,0 1 0 0 0,0-1 0 0 0,0 0 0 0 0,0 0 0 0 0,0 0 0 0 0,-1-1 0 0 0,1 1 0 0 0,-4-2 0 0 0,4 2 0 0 0,-19-4-206 0 0,16 3-104 0 0,1 0 0 0 0,-1 0-1 0 0,0-1 1 0 0,0 1 0 0 0,0-1 0 0 0,1 0-1 0 0,-10-6 1 0 0,13 6-1205 0 0,-2-3-18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30 11975 0 0,'0'0'267'0'0,"0"0"42"0"0,0 0 17 0 0,5-4 74 0 0,-5 3-345 0 0,1 0 1 0 0,0 0-1 0 0,0 0 1 0 0,-1 0-1 0 0,1 0 1 0 0,-1-1-1 0 0,1 1 1 0 0,-1 0-1 0 0,1-1 1 0 0,-1 1-1 0 0,0 0 1 0 0,0-1-1 0 0,0 1 1 0 0,1-2-1 0 0,-2-1 9183 0 0,-1 4-9094 0 0,0-1-1 0 0,0 1 1 0 0,0 0 0 0 0,0-1-1 0 0,0 1 1 0 0,0 0-1 0 0,0 0 1 0 0,0 1 0 0 0,0-1-1 0 0,-1 0 1 0 0,1 1-1 0 0,-3 0 1 0 0,-8 2 209 0 0,10-1-311 0 0,1-1 0 0 0,-1 0 1 0 0,1 0-1 0 0,0 1 0 0 0,-1 0 0 0 0,1-1 0 0 0,0 1 0 0 0,0 0 0 0 0,0 0 1 0 0,0 0-1 0 0,1 0 0 0 0,-3 3 0 0 0,-9 10 341 0 0,-7 5-13 0 0,1 2 1 0 0,-28 40-1 0 0,42-56-364 0 0,-68 114-6 0 0,50-78 0 0 0,8-15 0 0 0,2 0 0 0 0,1 0 0 0 0,1 1 0 0 0,-14 55 0 0 0,15-52 0 0 0,8-26 0 0 0,1 0 0 0 0,-1-1 0 0 0,0 1 0 0 0,1 0 0 0 0,0 0 0 0 0,0 0 0 0 0,1 0 0 0 0,-1 0 0 0 0,1 0 0 0 0,0 0 0 0 0,0 0 0 0 0,1 0 0 0 0,1 6 0 0 0,1-2 0 0 0,0 1 0 0 0,8 15 0 0 0,-9-22 0 0 0,1 1 0 0 0,-1-1 0 0 0,0 0 0 0 0,1 0 0 0 0,0 0 0 0 0,0 0 0 0 0,0 0 0 0 0,0 0 0 0 0,6 3 0 0 0,1 0 205 0 0,-1-1 0 0 0,1 0-1 0 0,0-1 1 0 0,10 4 0 0 0,-15-7-112 0 0,0 0 0 0 0,0 1 0 0 0,0-2 0 0 0,0 1 1 0 0,0-1-1 0 0,0 1 0 0 0,0-1 0 0 0,0-1 0 0 0,0 1 0 0 0,9-3 0 0 0,5 0-93 0 0,-10 1 0 0 0,-4-5-64 0 0,-5 6-9 0 0,1 0 0 0 0,-1-1 0 0 0,0 1 0 0 0,1 0 0 0 0,-1-1 0 0 0,0 1 0 0 0,0 0 0 0 0,0-1 0 0 0,0 1 0 0 0,0 0 0 0 0,0-1 0 0 0,-1 1-1 0 0,0-3 1 0 0,-5-9-8068 0 0,0 5-647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10135 0 0,'0'0'464'0'0,"0"0"-9"0"0,0 0-155 0 0,0 0 443 0 0,0 0 227 0 0,0 0 44 0 0,0 0 8 0 0,0 0 2 0 0,0 0 0 0 0,0 0 0 0 0,0 0-69 0 0,0 0-290 0 0,0 0-121 0 0,0 0-28 0 0,0 0-421 0 0,0 0-1 0 0,0 0 1 0 0,-1 0-1 0 0,1 0 1 0 0,0 0-1 0 0,0 0 1 0 0,-1 0-1 0 0,1 0 1 0 0,0 0-1 0 0,-1 0 1 0 0,1 0-1 0 0,0 0 1 0 0,0 0-1 0 0,-1 0 1 0 0,1 0 0 0 0,0 0-1 0 0,0 0 1 0 0,-1 0-1 0 0,1 0 1 0 0,0 0-1 0 0,0 1 1 0 0,0-1-1 0 0,-1 0 1 0 0,1 0-1 0 0,0 0 1 0 0,0 0-1 0 0,-1 1 1 0 0,12 11 249 0 0,-2 1 0 0 0,0 0 0 0 0,0 1 1 0 0,-1 0-1 0 0,11 28 0 0 0,-11-18-344 0 0,-1 0 0 0 0,-2 0 0 0 0,5 36 0 0 0,1 45 0 0 0,-11-98 0 0 0,-1-5 0 0 0,1-1 0 0 0,0 1 0 0 0,0-1 0 0 0,0 1 0 0 0,0-1 0 0 0,0 1 0 0 0,0 0 0 0 0,0-1 0 0 0,1 1 0 0 0,-1 1 0 0 0,3 5 0 0 0,-3-8 0 0 0,0 1 0 0 0,0-1 0 0 0,0 1 0 0 0,0-1 0 0 0,1 0 0 0 0,-1 1 0 0 0,0-1 0 0 0,0 0 0 0 0,0 1 0 0 0,0-1 0 0 0,1 0 0 0 0,-1 1 0 0 0,0-1 0 0 0,0 0 0 0 0,0 1 0 0 0,1-1 0 0 0,-1 0 0 0 0,0 1 0 0 0,1-1 0 0 0,-1 0 0 0 0,0 0 0 0 0,1 1 0 0 0,-1-1 0 0 0,0 0 0 0 0,1 0 0 0 0,-1 0 0 0 0,0 0 0 0 0,1 0 0 0 0,-1 1 0 0 0,1-1 0 0 0,-1 0 0 0 0,0 0 0 0 0,1 0 0 0 0,-1 0 0 0 0,1 0 0 0 0,-1 0 0 0 0,0 0 0 0 0,1 0 0 0 0,-1 0 0 0 0,1 0 0 0 0,-1-1 0 0 0,0 1 0 0 0,1 0 0 0 0,0 0 0 0 0,-1 0 0 0 0,1 0-8 0 0,-1 0 0 0 0,1 0-1 0 0,-1 0 1 0 0,1 0 0 0 0,-1 0-1 0 0,1 0 1 0 0,0 0 0 0 0,-1 0-1 0 0,1 0 1 0 0,-1 0 0 0 0,1-1-1 0 0,0 1 1 0 0,-1 0 0 0 0,1 0 0 0 0,-1-1-1 0 0,1 1 1 0 0,-1 0 0 0 0,1 0-1 0 0,-1-1 1 0 0,1 1 0 0 0,-1-1-1 0 0,0 1 1 0 0,1 0 0 0 0,-1-1 0 0 0,1 1-1 0 0,-1-1 1 0 0,0 1 0 0 0,1-1-1 0 0,-1 0 1 0 0,1-1-144 0 0,3-4-632 0 0,0 0 0 0 0,-1 0 1 0 0,1-1-1 0 0,-1 0 0 0 0,-1 0 1 0 0,4-11-1 0 0,-5 13-214 0 0,2-8-3845 0 0,-2-1-1149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 13823 0 0,'19'-2'315'0'0,"-16"2"45"0"0,-3 0 21 0 0,0 0-49 0 0,0 0-81 0 0,0 0 481 0 0,0 0 237 0 0,0 0 45 0 0,0 0 8 0 0,0 0 2 0 0,0 0 0 0 0,0 0 0 0 0,0 0-69 0 0,0 0-290 0 0,0 0-121 0 0,0 0-28 0 0,-20 4 100 0 0,8 0-616 0 0,0 0 0 0 0,1 2 0 0 0,0-1 0 0 0,0 1 0 0 0,0 1 0 0 0,-17 14 0 0 0,25-19 0 0 0,-64 57 0 0 0,56-49 0 0 0,0 0 0 0 0,-15 19 0 0 0,22-23-64 0 0,4-5-273 0 0,0-1-138 0 0,1 1-33 0 0,1 0 53 0 0,1 0-1 0 0,0 0 0 0 0,-1-1 1 0 0,1 1-1 0 0,0 0 1 0 0,0-1-1 0 0,0 0 0 0 0,-1 1 1 0 0,1-1-1 0 0,0 0 1 0 0,0-1-1 0 0,2 1 1 0 0,7-3-6367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13823 0 0,'0'0'315'0'0,"0"0"45"0"0,0 0 21 0 0,0 0-49 0 0,0 0-12 0 0,0 0 770 0 0,0 0 354 0 0,1 1 76 0 0,0 0-1363 0 0,0 0 1 0 0,0-1 0 0 0,0 1 0 0 0,-1 0 0 0 0,1 0 0 0 0,0 0-1 0 0,-1 0 1 0 0,1 0 0 0 0,0-1 0 0 0,-1 1 0 0 0,1 0 0 0 0,-1 1-1 0 0,1-1 1 0 0,-1 0 0 0 0,0 0 0 0 0,0 0 0 0 0,1 0 0 0 0,-1 0 0 0 0,0 0-1 0 0,0 0 1 0 0,0 0 0 0 0,0 1 0 0 0,0-1 0 0 0,0 0 0 0 0,0 0-1 0 0,-1 0 1 0 0,1 0 0 0 0,0 0 0 0 0,-1 0 0 0 0,1 0 0 0 0,0 0-1 0 0,-1 0 1 0 0,-1 2 0 0 0,-14 36 183 0 0,8-24-249 0 0,2 0-1 0 0,-7 22 1 0 0,11-30-461 0 0,-8 25-1045 0 0,17-40-5977 0 0,2 0 309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46 13823 0 0,'32'-40'3340'0'0,"-31"39"-2326"0"0,0-4 1432 0 0,1 10 930 0 0,1 10-1824 0 0,-11 35-1536 0 0,5-37-16 0 0,0 0 0 0 0,-1-1 0 0 0,-1 0 0 0 0,0 0 0 0 0,-11 21 0 0 0,8-18 0 0 0,1-2 32 0 0,1 0 0 0 0,0 0 1 0 0,1 1-1 0 0,1 0 0 0 0,0 0 0 0 0,1 0 0 0 0,0 0 0 0 0,-1 25 0 0 0,5-36 68 0 0,-1 0 0 0 0,1 0 0 0 0,0-1 0 0 0,0 1 0 0 0,0 0 0 0 0,0 0 0 0 0,3 4 0 0 0,-3-5-526 0 0,0 0-16 0 0,0-2 293 0 0,0 0 148 0 0,0 1 0 0 0,-1-1 1 0 0,1 1-1 0 0,0-1 0 0 0,0 0 0 0 0,0 0 0 0 0,0 1 0 0 0,0-1 1 0 0,0 0-1 0 0,0 0 0 0 0,0 0 0 0 0,0 0 0 0 0,0 0 0 0 0,0 0 1 0 0,0 0-1 0 0,0-1 0 0 0,0 1 0 0 0,-1 0 0 0 0,1 0 0 0 0,2-1 1 0 0,0-1 1 0 0,-1 2-64 0 0,0-1 0 0 0,0 0 0 0 0,0 0 0 0 0,0 0 0 0 0,0 0-1 0 0,-1 0 1 0 0,1 0 0 0 0,0-1 0 0 0,-1 1 0 0 0,1 0 0 0 0,0-1 0 0 0,-1 1 0 0 0,0-1 0 0 0,1 0 0 0 0,-1 1-1 0 0,0-1 1 0 0,0 0 0 0 0,0 0 0 0 0,0 0 0 0 0,1-2 0 0 0,-2 2-52 0 0,2-2-114 0 0,-1 0 0 0 0,0-1 1 0 0,-1 1-1 0 0,1 0 0 0 0,-1 0 0 0 0,1-1 0 0 0,-1 1 0 0 0,-1 0 1 0 0,1-1-1 0 0,-1 1 0 0 0,1 0 0 0 0,-1 0 0 0 0,-3-7 0 0 0,1 2-175 0 0,0 1-1 0 0,0 0 0 0 0,-1 0 1 0 0,0 0-1 0 0,-9-12 0 0 0,11 18 363 0 0,0 0 0 0 0,0 0 0 0 0,0 0-1 0 0,0 0 1 0 0,-1 0 0 0 0,1 1 0 0 0,0-1 0 0 0,-1 1-1 0 0,1 0 1 0 0,-1 0 0 0 0,1-1 0 0 0,-1 2-1 0 0,0-1 1 0 0,1 0 0 0 0,-1 0 0 0 0,0 1 0 0 0,0 0-1 0 0,1-1 1 0 0,-1 1 0 0 0,0 0 0 0 0,-5 1 0 0 0,1 0 431 0 0,-1 0 1 0 0,0 1 0 0 0,0 0 0 0 0,1 1 0 0 0,-1-1-1 0 0,-10 7 1 0 0,17-9-315 0 0,0 0-1 0 0,0 1 1 0 0,1-1-1 0 0,-1 0 1 0 0,0 1 0 0 0,0-1-1 0 0,1 1 1 0 0,-1-1-1 0 0,0 1 1 0 0,0 0 0 0 0,1-1-1 0 0,-1 1 1 0 0,1 0-1 0 0,-1-1 1 0 0,1 1-1 0 0,-1 0 1 0 0,1 0 0 0 0,-1-1-1 0 0,1 1 1 0 0,-1 0-1 0 0,1 1 1 0 0,0-1-21 0 0,0-1 0 0 0,0 1 0 0 0,0 0 0 0 0,1-1 0 0 0,-1 1 0 0 0,0-1 0 0 0,0 1 0 0 0,1 0 0 0 0,-1-1-1 0 0,0 1 1 0 0,1-1 0 0 0,-1 1 0 0 0,1-1 0 0 0,-1 1 0 0 0,1-1 0 0 0,-1 1 0 0 0,1-1 0 0 0,-1 1 0 0 0,1-1 0 0 0,-1 0 0 0 0,2 1 0 0 0,2 1-5 0 0,0 0-1 0 0,0 0 1 0 0,0 0-1 0 0,0-1 1 0 0,1 1 0 0 0,8 0-1 0 0,11 0-122 0 0,0-2-1 0 0,0-1 1 0 0,26-4-1 0 0,-2 0-2409 0 0,-27 3-5022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10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19351 0 0,'0'0'439'0'0,"0"0"62"0"0,2-1 33 0 0,0-1-366 0 0,-1 1-132 0 0,0 0-1 0 0,-1 0 1 0 0,1 1-1 0 0,0-1 1 0 0,0 0-1 0 0,-1 0 1 0 0,1 0-1 0 0,0 0 1 0 0,-1 0-1 0 0,1 0 1 0 0,-1-1-1 0 0,1 1 1 0 0,-1 0-1 0 0,1-2 1 0 0,-5 17 919 0 0,1-1 1 0 0,1 1-1 0 0,-1 22 1 0 0,-5 32 1311 0 0,-13 47-2468 0 0,21-112-115 0 0,0-2 86 0 0,-1 0 0 0 0,1 1-1 0 0,0-1 1 0 0,-1 0-1 0 0,1 1 1 0 0,0-1 0 0 0,0 0-1 0 0,0 1 1 0 0,0-1 0 0 0,0 1-1 0 0,1-1 1 0 0,-1 0 0 0 0,0 1-1 0 0,1-1 1 0 0,0 3-1 0 0,5 5-1302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0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15663 0 0,'0'0'356'0'0,"0"0"50"0"0,0 0 20 0 0,2 0-42 0 0,4-1-42 0 0,-4 1 750 0 0,-2 0 352 0 0,0 0 76 0 0,0 0-123 0 0,0 0-575 0 0,0 0-248 0 0,-3 0-465 0 0,1 0 0 0 0,-1 0 0 0 0,1 1 0 0 0,-1 0-1 0 0,1-1 1 0 0,-1 1 0 0 0,1 0 0 0 0,0 0 0 0 0,0 0 0 0 0,-1 1 0 0 0,-2 2 0 0 0,-24 20 1512 0 0,18-14-1360 0 0,8-7-261 0 0,0 0 0 0 0,0 0 0 0 0,0 0 0 0 0,0 0 0 0 0,1 0 0 0 0,-1 1 0 0 0,-2 4 0 0 0,-10 34 0 0 0,10-27 0 0 0,3-3 30 0 0,3 4-193 0 0,11-22-1487 0 0,1-2 640 0 0,0-1-13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0,2 0 44 0 0,28 3 661 0 0,1-1 1 0 0,34-2 0 0 0,9-1 71 0 0,-54 2-1418 0 0,2 0-416 0 0,1 0 1 0 0,-1-2-1 0 0,31-5 1 0 0,-51 6-3210 0 0,-2 0-1177 0 0,0 0-237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 13823 0 0,'15'-1'466'0'0,"-5"0"5468"0"0,-9 1-5820 0 0,-1 1 0 0 0,1-1-1 0 0,-1 0 1 0 0,1 0-1 0 0,-1 1 1 0 0,1-1 0 0 0,-1 0-1 0 0,1 1 1 0 0,-1-1 0 0 0,1 0-1 0 0,-1 1 1 0 0,0-1 0 0 0,1 1-1 0 0,-1-1 1 0 0,0 0 0 0 0,1 1-1 0 0,-1-1 1 0 0,0 1 0 0 0,1-1-1 0 0,-1 1 1 0 0,0 0 0 0 0,0-1-1 0 0,0 1 1 0 0,0-1 0 0 0,0 1-1 0 0,1 0 1 0 0,0 16 89 0 0,-3-4 172 0 0,-1 0-1 0 0,0 0 1 0 0,-8 21 0 0 0,-1 4 198 0 0,3-8-547 0 0,-14 63-253 0 0,23-92-824 0 0,0-1-385 0 0,0 0-78 0 0,0 0-20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0,0 0 22 0 0,0 0 3 0 0,0 0 0 0 0,3 1 0 0 0,8 3 0 0 0,-8-3 0 0 0,-3-1 0 0 0,0 0 0 0 0,0 0 0 0 0,1 1-376 0 0,0-1 0 0 0,0 1 0 0 0,0 0 0 0 0,0 0 0 0 0,0 0 0 0 0,0-1 0 0 0,-1 1 0 0 0,1 0 0 0 0,0 0 0 0 0,-1 0-1 0 0,1 0 1 0 0,-1 0 0 0 0,1 0 0 0 0,0 2 0 0 0,8 16 542 0 0,-9-18-755 0 0,3 8 50 0 0,0 0 0 0 0,3 19 0 0 0,-4-19 411 0 0,0 1 1 0 0,0-1-1 0 0,6 11 0 0 0,2 7-103 0 0,-5-15-199 0 0,0 0-1 0 0,0 0 1 0 0,9 13 0 0 0,-11-20-82 0 0,-1 0 0 0 0,1 0 0 0 0,-1 0 0 0 0,2 6 0 0 0,-2-5 0 0 0,-1-1 0 0 0,2 0 0 0 0,-1 0 0 0 0,5 8 0 0 0,4 1 436 0 0,17 29 1176 0 0,-27-42-1612 0 0,-1-1 0 0 0,1 0 0 0 0,-1 1 0 0 0,0-1 0 0 0,1 1 0 0 0,-1-1 0 0 0,0 1 0 0 0,1-1 0 0 0,-1 1 0 0 0,0-1 0 0 0,1 1 0 0 0,-1 0 0 0 0,0-1 0 0 0,0 1 0 0 0,0-1 0 0 0,0 1 0 0 0,0 0 0 0 0,0-1 0 0 0,1 1 0 0 0,-1-1 0 0 0,0 1 0 0 0,-1 0 0 0 0,0 9 0 0 0,1-1-241 0 0,0-9 200 0 0,0 0 1 0 0,1 1 0 0 0,-1-1-1 0 0,0 0 1 0 0,0 0 0 0 0,0 1-1 0 0,0-1 1 0 0,0 0 0 0 0,0 0-1 0 0,0 1 1 0 0,0-1 0 0 0,0 0-1 0 0,0 1 1 0 0,-1-1-1 0 0,1 0 1 0 0,0 0 0 0 0,0 1-1 0 0,0-1 1 0 0,0 0 0 0 0,0 0-1 0 0,0 1 1 0 0,-1-1 0 0 0,1 0-1 0 0,0 0 1 0 0,0 1 0 0 0,0-1-1 0 0,-1 0 1 0 0,1 0 0 0 0,0 0-1 0 0,0 0 1 0 0,0 1 0 0 0,-1-1-1 0 0,1 0 1 0 0,0 0 0 0 0,0 0-1 0 0,-1 0 1 0 0,1 0 0 0 0,0 0-1 0 0,-1 0 1 0 0,-5 4-97 0 0,5-4 65 0 0,0 1 1 0 0,0 0-1 0 0,1-1 0 0 0,-1 1 0 0 0,0-1 0 0 0,0 1 1 0 0,0-1-1 0 0,0 0 0 0 0,0 1 0 0 0,-1-1 0 0 0,1 0 1 0 0,0 0-1 0 0,0 1 0 0 0,0-1 0 0 0,0 0 0 0 0,0 0 1 0 0,0 0-1 0 0,0 0 0 0 0,0-1 0 0 0,0 1 0 0 0,-1 0 1 0 0,-1-1-1 0 0,0 0-297 0 0,2 0-496 0 0,1 1-126 0 0,-16-20-4001 0 0,8 7 3460 0 0,6 10-4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 13823 0 0,'0'0'315'0'0,"0"0"45"0"0,0 0 21 0 0,0 0-49 0 0,0 0-149 0 0,0 0 194 0 0,2-5 298 0 0,-2 5 8429 0 0,-8 9-9099 0 0,-1 0-1 0 0,0-1 1 0 0,-20 14 0 0 0,12-9-7 0 0,-40 35 18 0 0,-19 15-96 0 0,75-62-257 0 0,1-1-138 0 0,-3-4-2645 0 0,1 3-1699 0 0,2 1 2697 0 0,0 0-3157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 10135 0 0,'0'0'231'0'0,"0"0"29"0"0,0 0 19 0 0,-2 0-41 0 0,-3 0-44 0 0,-7-1 2152 0 0,25 0 2532 0 0,26 0 2128 0 0,-36 1-7006 0 0,-2 0 0 0 0,0 0 0 0 0,0 0 0 0 0,0 0 0 0 0,0 0 0 0 0,0 1 0 0 0,0-1 0 0 0,0 0 0 0 0,0 0 0 0 0,0 1 0 0 0,-1-1 0 0 0,1 1 0 0 0,0-1 0 0 0,0 1 0 0 0,0-1 0 0 0,-1 1 0 0 0,2 0 0 0 0,-1 0 0 0 0,0-1 0 0 0,0 0 0 0 0,0 1 0 0 0,0-1 0 0 0,-1 1 0 0 0,1-1 0 0 0,0 1 0 0 0,0-1 0 0 0,-1 1 0 0 0,1-1 0 0 0,0 1 0 0 0,-1 0 0 0 0,1-1 0 0 0,0 1 0 0 0,-1 0 0 0 0,1 1 0 0 0,0 0 0 0 0,5 10 0 0 0,-8-8 0 0 0,1-3 0 0 0,0 3 35 0 0,-1 0 0 0 0,0-1 0 0 0,1 1 0 0 0,-2-1 0 0 0,1 0 0 0 0,0 0 0 0 0,-1 1-1 0 0,1-1 1 0 0,-1-1 0 0 0,-5 6 0 0 0,-4 1 338 0 0,-21 12-1 0 0,25-17-303 0 0,0 0 0 0 0,0 1 1 0 0,1 0-1 0 0,0 1 0 0 0,0 0 0 0 0,-6 7 0 0 0,12-12-519 0 0,1-1 398 0 0,-1 1 0 0 0,1-1 0 0 0,0 0 0 0 0,0 1 0 0 0,0-1 0 0 0,-1 0 0 0 0,1 1 0 0 0,0-1 0 0 0,0 1 0 0 0,0-1 0 0 0,0 1 1 0 0,0-1-1 0 0,0 0 0 0 0,0 1 0 0 0,0-1 0 0 0,0 1 0 0 0,0-1 0 0 0,0 1 0 0 0,0-1 0 0 0,0 1 0 0 0,1 1 52 0 0,1-1-1 0 0,-1 1 0 0 0,1-1 1 0 0,-1 0-1 0 0,1 1 1 0 0,-1-1-1 0 0,1 0 1 0 0,0 0-1 0 0,-1 0 1 0 0,1 0-1 0 0,0 0 0 0 0,0-1 1 0 0,0 1-1 0 0,0 0 1 0 0,0-1-1 0 0,0 1 1 0 0,0-1-1 0 0,0 0 1 0 0,0 0-1 0 0,0 0 1 0 0,0 0-1 0 0,0 0 0 0 0,0 0 1 0 0,0 0-1 0 0,0-1 1 0 0,0 1-1 0 0,-1-1 1 0 0,4 0-1 0 0,9-3-2725 0 0,22-10 0 0 0,-23 8-4782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13823 0 0,'0'0'315'0'0,"0"0"45"0"0,0 0 21 0 0,0 0-49 0 0,0 0-81 0 0,0 0 481 0 0,0 0 237 0 0,0 0 45 0 0,0 0-61 0 0,0 0-288 0 0,-2 0-121 0 0,-3 2-318 0 0,1-1 1 0 0,-1 0-1 0 0,1 1 0 0 0,-1 0 0 0 0,1 0 1 0 0,-1 0-1 0 0,1 0 0 0 0,0 1 0 0 0,-4 3 1 0 0,-6 6 248 0 0,-14 15 1 0 0,12-11-510 0 0,-2 1 290 0 0,1 1 0 0 0,1 1 0 0 0,-20 31 0 0 0,29-38-128 0 0,0 0 0 0 0,0 0 0 0 0,1 1 0 0 0,1 0 0 0 0,0 1 0 0 0,1-1 0 0 0,-4 22 0 0 0,8-31-128 0 0,-1-1 0 0 0,1 1 0 0 0,-1 0 0 0 0,1-1 0 0 0,0 1 0 0 0,1 0 0 0 0,-1-1 0 0 0,1 1 0 0 0,0 0 0 0 0,-1-1 0 0 0,1 1 0 0 0,1-1 0 0 0,-1 1 0 0 0,1-1 0 0 0,3 6 0 0 0,-3-6 0 0 0,0 0 0 0 0,1-1 0 0 0,0 1 0 0 0,0-1 0 0 0,0 1 0 0 0,0-1 0 0 0,0 0 0 0 0,0 0 0 0 0,0-1 0 0 0,1 1 0 0 0,-1 0 0 0 0,1-1 0 0 0,-1 0 0 0 0,1 0 0 0 0,5 1 0 0 0,1 0 0 0 0,0-1 0 0 0,-1 0 0 0 0,1 0 0 0 0,0-1 0 0 0,17-2 0 0 0,-23 1 0 0 0,0 1 0 0 0,0-1 0 0 0,0 0 0 0 0,0 0 0 0 0,0-1 0 0 0,-1 1 0 0 0,1-1 0 0 0,0 0 0 0 0,-1 0 0 0 0,1 0 0 0 0,-1 0 0 0 0,0 0 0 0 0,0-1 0 0 0,0 0 0 0 0,0 0 0 0 0,5-5 0 0 0,-7 6-35 0 0,-1 0-1 0 0,1 1 0 0 0,0-1 1 0 0,-1 0-1 0 0,0 1 1 0 0,1-1-1 0 0,-1 0 1 0 0,0 0-1 0 0,0 0 0 0 0,0 1 1 0 0,0-1-1 0 0,0 0 1 0 0,0 0-1 0 0,0 0 1 0 0,-1 1-1 0 0,1-1 0 0 0,-1 0 1 0 0,1 0-1 0 0,-1 1 1 0 0,0-1-1 0 0,1 0 1 0 0,-1 1-1 0 0,0-1 0 0 0,0 1 1 0 0,0-1-1 0 0,0 1 1 0 0,-2-2-1 0 0,-3-4-163 0 0,0 0 0 0 0,0 1 0 0 0,-1 0-1 0 0,-7-7 1 0 0,2 6 323 0 0,0-1-1 0 0,-1 2 1 0 0,1-1-1 0 0,-1 2 1 0 0,0 0-1 0 0,-1 0 1 0 0,1 1-1 0 0,-1 1 1 0 0,1 0-1 0 0,-1 1 1 0 0,0 1-1 0 0,0 0 1 0 0,0 0-1 0 0,-1 2 1 0 0,-22 3-1 0 0,34-4-121 0 0,1 1 1 0 0,-1-1-1 0 0,0 1 0 0 0,1 0 1 0 0,-1 0-1 0 0,-3 2 0 0 0,5-3-2 0 0,1 0 0 0 0,0 0 0 0 0,-1 1 0 0 0,1-1 0 0 0,0 0 0 0 0,-1 0 0 0 0,1 0 0 0 0,0 0 0 0 0,-1 0 0 0 0,1 1 0 0 0,0-1 0 0 0,0 0 0 0 0,-1 0 0 0 0,1 1 0 0 0,0-1 0 0 0,0 0 0 0 0,-1 0 0 0 0,1 1 0 0 0,0-1 0 0 0,0 0 0 0 0,0 1 0 0 0,-1-1 0 0 0,1 0 0 0 0,0 0 0 0 0,0 1 0 0 0,0-1 0 0 0,0 0 0 0 0,0 1 0 0 0,0-1 0 0 0,0 1 0 0 0,0-1 0 0 0,0 0 0 0 0,0 1 0 0 0,0-1 0 0 0,0 0 0 0 0,0 1 0 0 0,0-1 0 0 0,0 0 0 0 0,0 1 0 0 0,0-1 0 0 0,0 0 0 0 0,0 1 0 0 0,1-1 0 0 0,-1 0 0 0 0,0 1 0 0 0,0-1 0 0 0,0 0 0 0 0,1 0 0 0 0,-1 1 0 0 0,0-1 0 0 0,1 0 0 0 0,0 2 0 0 0,1 0 0 0 0,-1 0 0 0 0,1 0 0 0 0,0 0 0 0 0,0 0 0 0 0,0-1 0 0 0,0 1 0 0 0,1-1 0 0 0,-1 0 0 0 0,0 1 0 0 0,0-1 0 0 0,1 0 0 0 0,-1 0 0 0 0,1-1 0 0 0,3 2 0 0 0,40 6 0 0 0,-45-8 0 0 0,47 4-1937 0 0,23-6-5300 0 0,-46-1 155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15663 0 0,'0'0'719'0'0,"0"0"-20"0"0,2 0-449 0 0,13 1 1132 0 0,1-1 0 0 0,0 0-1 0 0,0-2 1 0 0,-1 1 0 0 0,20-6 0 0 0,-21 4-1029 0 0,13-3 654 0 0,-19 3-662 0 0,1 1 1 0 0,-1 1-1 0 0,1-1 1 0 0,0 1 0 0 0,9 1-1 0 0,-17 0 98 0 0,-6 9-278 0 0,2-5-165 0 0,-1 0 0 0 0,1 0 0 0 0,-1 0 0 0 0,0 0 0 0 0,0-1 0 0 0,-1 0 0 0 0,1 0 0 0 0,-1 0 0 0 0,1 0 0 0 0,-7 2 0 0 0,-13 8 0 0 0,1 2 0 0 0,-46 32 0 0 0,67-45 0 0 0,-1 0 0 0 0,1 0 0 0 0,0 0 0 0 0,-1 0 0 0 0,1 0 0 0 0,0 1 0 0 0,0-1 0 0 0,1 1 0 0 0,-1-1 0 0 0,0 1 0 0 0,1 0 0 0 0,0 0 0 0 0,-2 4 0 0 0,4 1 0 0 0,0-5 0 0 0,0-1 0 0 0,0 1 0 0 0,1-1 0 0 0,0 0 0 0 0,-1 1 0 0 0,1-1 0 0 0,0 0 0 0 0,0 0 0 0 0,0 0 0 0 0,0 0 0 0 0,0-1 0 0 0,1 1 0 0 0,-1-1 0 0 0,1 1 0 0 0,-1-1 0 0 0,1 0 0 0 0,-1 0 0 0 0,1 0 0 0 0,4 1 0 0 0,6 1 0 0 0,0 0 0 0 0,26 1 0 0 0,-28-3 0 0 0,1 0 0 0 0,1-1 0 0 0,-1 0 0 0 0,0 0 0 0 0,18-4 0 0 0,-23 1-186 0 0,-11-1-405 0 0,-9-2-2004 0 0,12 6 2128 0 0,-8-3-5992 0 0,-1 0-1891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1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11975 0 0,'0'0'267'0'0,"-6"-7"1701"0"0,6 7-959 0 0,-3-2-2791 0 0,2-3 4322 0 0,2-4 7034 0 0,0 1-9486 0 0,-1 7 283 0 0,0 1 117 0 0,0 0 21 0 0,0 0-66 0 0,19 0-278 0 0,-9 0 52 0 0,0 1 0 0 0,-1 0 0 0 0,1 0 0 0 0,-1 1 0 0 0,0 0-1 0 0,11 4 1 0 0,0 0 148 0 0,-14-4-351 0 0,-1 0 1 0 0,0 0-1 0 0,0 1 0 0 0,0 0 1 0 0,-1 0-1 0 0,1 0 1 0 0,0 0-1 0 0,-1 1 1 0 0,0-1-1 0 0,4 5 0 0 0,-2-1-13 0 0,0 0 1 0 0,0 0-1 0 0,-1 1 0 0 0,0-1 0 0 0,5 12 0 0 0,-6-9-1 0 0,-1 1 0 0 0,0-1 0 0 0,-1 1 0 0 0,0 0 0 0 0,-1-1 0 0 0,0 19 0 0 0,1 0 0 0 0,-1-11 144 0 0,-1-1 0 0 0,-1 1 0 0 0,0-1 0 0 0,-1 0 0 0 0,-1 1 0 0 0,-1-1 0 0 0,0 0 0 0 0,-1-1 0 0 0,-8 17 0 0 0,-3 14 132 0 0,9-27-193 0 0,0 0 0 0 0,-1 0 0 0 0,-18 29 0 0 0,20-39-83 0 0,-12 19 0 0 0,-37 44 0 0 0,54-71 0 0 0,1-1 0 0 0,-1 0 0 0 0,0 0 0 0 0,0 0 0 0 0,0 0 0 0 0,0-1 0 0 0,0 1 0 0 0,-1 0 0 0 0,1 0 0 0 0,0-1 0 0 0,0 1 0 0 0,0 0 0 0 0,-1-1 0 0 0,1 1 0 0 0,0-1 0 0 0,0 0 0 0 0,-1 1 0 0 0,1-1 0 0 0,0 0 0 0 0,-1 0 0 0 0,-1 0 0 0 0,-3-4 0 0 0,5 3 0 0 0,0 1 0 0 0,0-1 0 0 0,1 0 0 0 0,-1 0 0 0 0,0 0 0 0 0,1 0 0 0 0,-1 0 0 0 0,0-1 0 0 0,1 1 0 0 0,-1 0 0 0 0,1 0 0 0 0,0 0 0 0 0,-1 0 0 0 0,1-3 0 0 0,-1 0 0 0 0,0 1-212 0 0,0 0-1 0 0,0 0 1 0 0,1 0-1 0 0,-1 0 1 0 0,1 0-1 0 0,-1 0 1 0 0,1 0 0 0 0,0 0-1 0 0,0 0 1 0 0,1 0-1 0 0,0-5 1 0 0,2-14-1732 0 0,-2-10-583 0 0,3 1-29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30 7023 0 0,'-12'3'748'0'0,"-2"-5"-515"0"0,10 5-94 0 0,-1 1 689 0 0,-12 9 1848 0 0,15-12-2270 0 0,2-1-113 0 0,0 0-49 0 0,0 0-11 0 0,0 0-18 0 0,5 15 700 0 0,-4-12-857 0 0,1 0-1 0 0,0-1 1 0 0,0 1 0 0 0,1-1 0 0 0,-1 1 0 0 0,1-1 0 0 0,-1 0 0 0 0,1 0 0 0 0,0 0-1 0 0,-1 0 1 0 0,1 0 0 0 0,0-1 0 0 0,0 1 0 0 0,0-1 0 0 0,6 2 0 0 0,3 0 408 0 0,1 0 0 0 0,24 1 1 0 0,4 2-34 0 0,9 6-414 0 0,-31-6-4 0 0,1-2 0 0 0,30 4 0 0 0,-6-5-16 0 0,63 4 13 0 0,-95-7 18 0 0,-7 0-22 0 0,-1 0 1 0 0,0 0-1 0 0,0 0 0 0 0,0 0 0 0 0,0-1 1 0 0,1 0-1 0 0,-1 0 0 0 0,0 0 0 0 0,0 0 1 0 0,0-1-1 0 0,-1 1 0 0 0,1-1 1 0 0,0 0-1 0 0,0 0 0 0 0,-1 0 0 0 0,5-5 1 0 0,-5 5-1 0 0,10-10 44 0 0,1-17 90 0 0,-13 26-122 0 0,0-1 0 0 0,0 1 0 0 0,0 0 0 0 0,0 0 0 0 0,0-1 0 0 0,-1 1-1 0 0,1-1 1 0 0,-1 1 0 0 0,0 0 0 0 0,0-1 0 0 0,0 1 0 0 0,-1-1 0 0 0,1 1 0 0 0,-1 0-1 0 0,0-1 1 0 0,0 1 0 0 0,0 0 0 0 0,0-1 0 0 0,-1 1 0 0 0,1 0 0 0 0,-4-4 0 0 0,-2-1 2 0 0,4 7-458 0 0,1 0-1 0 0,0 0 0 0 0,0 0 0 0 0,-1 0 1 0 0,1 1-1 0 0,0-1 0 0 0,-1 1 0 0 0,1 0 1 0 0,-1 0-1 0 0,-3 0 0 0 0,-12 2-5067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2:1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26719 0 0,'0'0'612'0'0,"0"0"84"0"0,0 0 37 0 0,0 0-89 0 0,2-1-418 0 0,0-1-213 0 0,5-4 0 0 0,-6 4-13 0 0,-1 1 0 0 0,0-1 0 0 0,1 0 0 0 0,-1 1-1 0 0,0-1 1 0 0,0 0 0 0 0,0 0 0 0 0,0 1 0 0 0,-1-4 0 0 0,1 4-43 0 0,0 0-1 0 0,0 0 1 0 0,1 0 0 0 0,-1 0-1 0 0,0 0 1 0 0,0 0 0 0 0,0 0 0 0 0,1 0-1 0 0,-1 1 1 0 0,0-1 0 0 0,1 0-1 0 0,-1 0 1 0 0,1 0 0 0 0,-1 0-1 0 0,1 1 1 0 0,-1-1 0 0 0,1 0-1 0 0,0 0 1 0 0,-1 1 0 0 0,1-1-1 0 0,0 1 1 0 0,0-1 0 0 0,-1 1-1 0 0,1-1 1 0 0,0 1 0 0 0,0-1 0 0 0,0 1-1 0 0,0-1 1 0 0,0 1 0 0 0,0 0-1 0 0,-1 0 1 0 0,3-1 0 0 0,-1 1-303 0 0,9-4-2302 0 0,0 1-6561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25:1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24879 0 0,'0'0'564'0'0,"0"0"83"0"0,0 0 34 0 0,2-1-76 0 0,17-13-374 0 0,-17 13-3 0 0,0-1 0 0 0,0 1 0 0 0,0-1 0 0 0,-1 0 0 0 0,1 0 0 0 0,0 0 0 0 0,-1 0 0 0 0,3-4 0 0 0,-3 3-23 0 0,-1 0 0 0 0,1 0 1 0 0,0 0-1 0 0,-1 0 0 0 0,1 0 0 0 0,-1 0 0 0 0,0 0 1 0 0,0 0-1 0 0,-1-5 0 0 0,0 4-571 0 0,1-1-1 0 0,0 1 1 0 0,0 0-1 0 0,0 0 1 0 0,0 0-1 0 0,1-1 1 0 0,0 1 0 0 0,0 0-1 0 0,2-6 1 0 0,-2 5-173 0 0,5-10-994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10135 0 0,'0'0'231'0'0,"0"0"29"0"0,0 0 19 0 0,-3-2-41 0 0,-11-6-112 0 0,12 8 393 0 0,-1 0 1 0 0,1 0 0 0 0,0 0 0 0 0,0 1-1 0 0,0-1 1 0 0,-1 0 0 0 0,-1 2-1 0 0,-4 0-202 0 0,2-1-19 0 0,4-1-143 0 0,-1 1 0 0 0,1-1 0 0 0,-1 0-1 0 0,0 1 1 0 0,1-1 0 0 0,-1 0 0 0 0,-4-1-1 0 0,6 0 358 0 0,1 1 0 0 0,0 0 0 0 0,0 0-69 0 0,-6-1-65 0 0,6 1 4945 0 0,10 3-5253 0 0,0-1-1 0 0,0 0 0 0 0,0-1 1 0 0,1 0-1 0 0,18-1 1 0 0,56-8 119 0 0,-78 7-187 0 0,13-2-2 0 0,-13 1 0 0 0,1 1 0 0 0,-1 0 0 0 0,1 1 0 0 0,-1 0 0 0 0,14 1 0 0 0,-16 0 0 0 0,-9 2-133 0 0,3-3-563 0 0,1 0-258 0 0,0 0-920 0 0,0 0-3643 0 0,0 0-1565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6447 0 0,'-7'0'0'0'0,"-8"0"209"0"0,15 1-61 0 0,9 1-22 0 0,3 0 31 0 0,-6-2-125 0 0,-10 3 43 0 0,3-3 306 0 0,1 0 110 0 0,0 0 18 0 0,0 0 3 0 0,0 0 0 0 0,0 0 0 0 0,0 0 0 0 0,0 0 0 0 0,0 0 0 0 0,0 0 0 0 0,0 0 0 0 0,0 0-69 0 0,0 0-222 0 0,0 0 166 0 0,0 0 101 0 0,0 0 21 0 0,0 0 3 0 0,0 0 0 0 0,0 0 0 0 0,0 0 0 0 0,0 0-69 0 0,2 0-121 0 0,2 0 5 0 0,-1 1 3269 0 0,-2 4-3580 0 0,-6 2-16 0 0,3 0 0 0 0,-3-1 0 0 0,5 1 0 0 0,4-1 0 0 0,-5-1-64 0 0,0-4-273 0 0,1-1-138 0 0,0 0-33 0 0,0 0-4 0 0,-17 6-1024 0 0,15-6 1087 0 0,-2 1 468 0 0,3 0-8549 0 0,1-1 6994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8287 0 0,'-22'0'408'0'0,"20"0"-182"0"0,2 0 42 0 0,0 0 158 0 0,0 0 72 0 0,0 0 12 0 0,0 0-67 0 0,-2-1-222 0 0,-7-2 77 0 0,2 0 996 0 0,15 0-478 0 0,1 2-304 0 0,-8 0 0 0 0,-1 1-69 0 0,0 0-222 0 0,0 0 166 0 0,0 0 101 0 0,0 0 21 0 0,0 0-66 0 0,0 0-222 0 0,0 0 166 0 0,0 0 101 0 0,0 0 21 0 0,0 0-66 0 0,0 0-222 0 0,0 0 166 0 0,0 0 101 0 0,0 0 21 0 0,0 0-66 0 0,-1 0-294 0 0,-5-1 18 0 0,-1-1 998 0 0,11 0-128 0 0,6-2-1270 0 0,-8 4 604 0 0,-2 0 117 0 0,0 0 21 0 0,0 0-66 0 0,1 0-294 0 0,7-1-133 0 0,2 4-16 0 0,-7 0 0 0 0,1 1 0 0 0,0-1 0 0 0,-1 1 0 0 0,0-1 0 0 0,0 1 0 0 0,0 0 0 0 0,0 0 0 0 0,-1 1 0 0 0,1-1 0 0 0,-1 0 0 0 0,2 8 0 0 0,10 16 0 0 0,-14-27 0 0 0,1 0 0 0 0,-1-1 0 0 0,0 1 0 0 0,1 0 0 0 0,-1 0 0 0 0,0-1 0 0 0,0 1 0 0 0,1 0 0 0 0,-1 0 0 0 0,0-1 0 0 0,0 1 0 0 0,0 0 0 0 0,0 0 0 0 0,0 0 0 0 0,0-1 0 0 0,0 1 0 0 0,0 0 0 0 0,-1 0 0 0 0,1 0 0 0 0,0-1 0 0 0,0 1 0 0 0,-1 0 0 0 0,1 0 0 0 0,0-1 0 0 0,-1 1 0 0 0,1 0 0 0 0,-1-1 0 0 0,1 1 0 0 0,-2 1 0 0 0,2-2 0 0 0,-1 1 0 0 0,1 0 0 0 0,-1 0 0 0 0,1-1 0 0 0,-1 1 0 0 0,1 0 0 0 0,0 0 0 0 0,-1 0 0 0 0,1 0 0 0 0,0-1 0 0 0,-1 1 0 0 0,1 0 0 0 0,0 0 0 0 0,0 0 0 0 0,0 0 0 0 0,0 0 0 0 0,0 0 0 0 0,0 1 0 0 0,19 37 0 0 0,-16-26 0 0 0,1 2 0 0 0,3 24 0 0 0,-7-38 7 0 0,1 0 0 0 0,-1 0-1 0 0,0 0 1 0 0,0 0 0 0 0,0 0 0 0 0,0 0-1 0 0,0 0 1 0 0,0 0 0 0 0,0 0 0 0 0,0 0-1 0 0,0 0 1 0 0,-1 0 0 0 0,1 0 0 0 0,0 0 0 0 0,-1 1-1 0 0,0-1 20 0 0,1 0 0 0 0,-1 1-1 0 0,1-1 1 0 0,-1 0 0 0 0,1 1 0 0 0,0-1-1 0 0,-1 1 1 0 0,1-1 0 0 0,0 0 0 0 0,0 1-1 0 0,0-1 1 0 0,1 2 0 0 0,-2 1 361 0 0,3 13 767 0 0,-2-15-1491 0 0,0-2-138 0 0,1-1-22 0 0,9 9-141 0 0,-9-7 585 0 0,0 0-318 0 0,-1-1-117 0 0,0 0-21 0 0,0 0-71 0 0,0 0-285 0 0,0 0-126 0 0,0 0-29 0 0,0 0-140 0 0,0 0-572 0 0,0-3-253 0 0,1-10-51 0 0,-1 10-11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 10135 0 0,'-20'-7'1236'0'0,"21"7"-510"0"0,-1 0 244 0 0,0 0 44 0 0,0 0-61 0 0,0 0-288 0 0,0 0-121 0 0,0 0-28 0 0,0 0-4 0 0,0 0 0 0 0,0 0 0 0 0,0 0 0 0 0,0 0 0 0 0,0 0 0 0 0,0 0 0 0 0,0 0 0 0 0,0 0 0 0 0,0 0 0 0 0,0 0 0 0 0,0 0 0 0 0,0 0-68 0 0,-1 1-289 0 0,-48 44 793 0 0,41-38-714 0 0,-1 0 0 0 0,0 0 1 0 0,-13 6-1 0 0,0 1-54 0 0,-17 11-169 0 0,-54 40-86 0 0,92-64-262 0 0,1-1-138 0 0,0 0-33 0 0,16-2-975 0 0,-2 1 918 0 0,48-15-4300 0 0,-46 9 3330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 10135 0 0,'0'0'231'0'0,"0"0"29"0"0,0 0 19 0 0,0 0 105 0 0,0 0 410 0 0,0 0 184 0 0,0 0 40 0 0,3-7 602 0 0,11-3 464 0 0,-13 9-1572 0 0,-1 1 0 0 0,0 0 70 0 0,0 0 288 0 0,0 0 122 0 0,0 0 28 0 0,0 0-133 0 0,0 0-509 0 0,0 0 38 0 0,0 0 80 0 0,0 0 15 0 0,0 0-68 0 0,-1 2-294 0 0,-3 6-146 0 0,0 1 1 0 0,0 0-1 0 0,1 0 0 0 0,-4 18 0 0 0,-1 9-3 0 0,7-27 0 0 0,-2-1 0 0 0,-2-4-133 0 0,3-4-563 0 0,2 0-258 0 0,0 0-920 0 0,0 0-3643 0 0,0 0-1565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6 10135 0 0,'0'0'464'0'0,"0"0"-9"0"0,0 0-155 0 0,-18-5 3380 0 0,18 5-3445 0 0,-1-1 1 0 0,0 1-1 0 0,1 0 0 0 0,-1 0 1 0 0,0 0-1 0 0,1 0 1 0 0,-1 0-1 0 0,0 0 0 0 0,1 0 1 0 0,-1 0-1 0 0,0 1 1 0 0,1-1-1 0 0,-1 0 0 0 0,0 0 1 0 0,1 0-1 0 0,-1 1 1 0 0,1-1-1 0 0,-1 0 0 0 0,0 1 1 0 0,1-1-1 0 0,-1 1 1 0 0,1-1-1 0 0,-1 0 0 0 0,1 1 1 0 0,-1-1-1 0 0,1 1 0 0 0,-1-1 1 0 0,1 1-1 0 0,0 0 1 0 0,-1-1-1 0 0,1 1 0 0 0,0-1 1 0 0,-1 1-1 0 0,1 0 1 0 0,-4 5-606 0 0,3-5 814 0 0,1 12-74 0 0,0-1 0 0 0,-1 0 0 0 0,-1 1 0 0 0,0-1 0 0 0,-7 22 0 0 0,7-27-370 0 0,-3 6 0 0 0,1 0 0 0 0,-14 24 0 0 0,3-2 0 0 0,12-27 0 0 0,0-1 0 0 0,0 0 0 0 0,-8 12 0 0 0,10-17 0 0 0,0 0 0 0 0,-1 0 0 0 0,1 0 0 0 0,0-1 0 0 0,0 1 0 0 0,0 0 0 0 0,0 1 0 0 0,-1 1 0 0 0,1 2 0 0 0,-2 2 0 0 0,3-8 0 0 0,-1 1 0 0 0,1-1 0 0 0,0 1 0 0 0,0 0 0 0 0,-1-1 0 0 0,1 1 0 0 0,0-1 0 0 0,0 1 0 0 0,0 0 0 0 0,0-1 0 0 0,0 1 0 0 0,0-1 0 0 0,0 1 0 0 0,0 0 0 0 0,0-1 0 0 0,0 1 0 0 0,1-1 0 0 0,-1 1 0 0 0,0-1 0 0 0,0 1 0 0 0,0 0 0 0 0,1-1 0 0 0,-1 1 0 0 0,0-1 0 0 0,1 2 0 0 0,0-1 0 0 0,0 0 0 0 0,0 1 0 0 0,0-1 0 0 0,0 1 0 0 0,0-1 0 0 0,0 1 0 0 0,0-1 0 0 0,0 0 0 0 0,0 0 0 0 0,0 1 0 0 0,1-1 0 0 0,-1 0 0 0 0,0 0 0 0 0,1 0 0 0 0,-1 0 0 0 0,1-1 0 0 0,-1 1 0 0 0,1 0 0 0 0,-1-1 0 0 0,1 1 0 0 0,0-1 0 0 0,-1 1 0 0 0,1-1 0 0 0,0 0 0 0 0,-1 1 0 0 0,1-1 0 0 0,3 0 0 0 0,2 0 0 0 0,0 2 0 0 0,-5-1 0 0 0,1-1 0 0 0,-1 1 0 0 0,1-1 0 0 0,-1 0 0 0 0,1 0 0 0 0,0 0 0 0 0,-1 0 0 0 0,6-1 0 0 0,22-3-876 0 0,-29 4 368 0 0,6-3-501 0 0,-6 1-7256 0 0,-2-5 1827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13823 0 0,'0'0'315'0'0,"0"0"45"0"0,0 0 21 0 0,0 0-49 0 0,0 0-81 0 0,0 0 481 0 0,0 0 237 0 0,0 0 45 0 0,0 0 8 0 0,0 0 2 0 0,-4 1 1979 0 0,34 4-1536 0 0,62 8-347 0 0,-80-12-1369 0 0,0-1-1 0 0,0 0 0 0 0,0-1 1 0 0,0 0-1 0 0,20-5 0 0 0,-14 2-2700 0 0,-8 1 1416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13823 0 0,'0'0'315'0'0,"0"0"45"0"0,0 0 21 0 0,0 0-49 0 0,0 0-149 0 0,0 0 194 0 0,0 0 110 0 0,0 0 22 0 0,2 0 3 0 0,17-4 670 0 0,-3 1-341 0 0,0 0-1 0 0,0 1 0 0 0,1 1 0 0 0,-1 1 1 0 0,27 2-1 0 0,-35-1-832 0 0,10 3 0 0 0,-2 4-8 0 0,-8-5-64 0 0,-7-2-273 0 0,-1-1-138 0 0,0 0-33 0 0,0 0-208 0 0,0 0-857 0 0,0 0-379 0 0,0 0-80 0 0,0 0-15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11975 0 0,'0'0'267'0'0,"0"0"42"0"0,0 0 17 0 0,0 0-28 0 0,0 0-58 0 0,16-2 2474 0 0,-13 2-2341 0 0,0 0 1 0 0,0-1-1 0 0,0 1 1 0 0,0 1-1 0 0,0-1 0 0 0,0 0 1 0 0,0 1-1 0 0,0-1 1 0 0,0 1-1 0 0,0 0 1 0 0,3 1-1 0 0,29 17 1999 0 0,-31-16-1939 0 0,-2-2-348 0 0,-1 0 0 0 0,1 0 0 0 0,-1 0 1 0 0,0 1-1 0 0,0-1 0 0 0,0 1 0 0 0,1-1 0 0 0,-1 1 0 0 0,-1-1 0 0 0,1 1 0 0 0,0 0 0 0 0,0-1 1 0 0,1 5-1 0 0,3 21 875 0 0,-5-27-960 0 0,4 43 692 0 0,-1 52 0 0 0,-3-88-636 0 0,-2 23 552 0 0,2-2-608 0 0,-1-25 0 0 0,4 20 0 0 0,-1-15 0 0 0,4-2 0 0 0,2-2-64 0 0,-7-4-273 0 0,-1 0-138 0 0,0 0-33 0 0,0 0 65 0 0,2-3-42 0 0,2-2-4647 0 0,0-1-2376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13823 0 0,'0'0'630'0'0,"0"0"-13"0"0,0 0-252 0 0,0 0 391 0 0,0 0 216 0 0,0 0 42 0 0,0 0-61 0 0,0 0-288 0 0,0 0-121 0 0,0 0-28 0 0,-15 4 1532 0 0,3 1-1810 0 0,0 1 0 0 0,0 0 0 0 0,1 1 0 0 0,-13 10-1 0 0,-39 37 1106 0 0,42-35-1211 0 0,8-7-132 0 0,0 1 0 0 0,-21 27 0 0 0,29-33-201 0 0,5-6-850 0 0,0-1-385 0 0,0 0-806 0 0,0 0-3078 0 0,0 0-1318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58 341 11975 0 0,'0'0'267'0'0,"0"0"42"0"0,0 0 17 0 0,0 0-28 0 0,1-2-58 0 0,5-11 1064 0 0,1 0-1 0 0,1 0 0 0 0,9-13 0 0 0,11-15 412 0 0,-7 12-727 0 0,-18 26-943 0 0,0-1 0 0 0,0 1 0 0 0,0-1 0 0 0,-1 0-1 0 0,1 0 1 0 0,-1 0 0 0 0,0 0 0 0 0,0 0 0 0 0,0 0-1 0 0,-1 0 1 0 0,1-1 0 0 0,0-6 0 0 0,0-13 1167 0 0,1 1 1 0 0,9-34-1 0 0,-7 25-1124 0 0,-4 24 283 0 0,-1 7 117 0 0,0 1 21 0 0,0 0-66 0 0,-1 1-294 0 0,0 2-147 0 0,-1 1 0 0 0,1-1-1 0 0,0 1 1 0 0,-1 0 0 0 0,2-1 0 0 0,-1 1-1 0 0,0 0 1 0 0,1 0 0 0 0,-1-1 0 0 0,1 6-1 0 0,-3 17-4 0 0,-1-10 3 0 0,-11 24 0 0 0,-1 5 0 0 0,-23 79 0 0 0,-30 90 0 0 0,63-193 0 0 0,-12 48 0 0 0,5-21 0 0 0,11-37 0 0 0,0-1 0 0 0,2 0 0 0 0,1 0 0 0 0,5-3 0 0 0,-5-7 0 0 0,0 1 0 0 0,0-1 0 0 0,0 1 0 0 0,0-1 0 0 0,0 0 0 0 0,0 1 0 0 0,0-1 0 0 0,0 0 0 0 0,0 0 0 0 0,0 0 0 0 0,0 0 0 0 0,1 0 0 0 0,-1 0 0 0 0,0 0 0 0 0,0 0 0 0 0,0-1 0 0 0,0 1 0 0 0,0 0 0 0 0,0-1 0 0 0,0 1 0 0 0,0-1 0 0 0,0 1 0 0 0,0-1 0 0 0,0 1 0 0 0,0-1 0 0 0,0 1 0 0 0,1-2 0 0 0,2-1 0 0 0,1 0 0 0 0,0 1 0 0 0,-1 0 0 0 0,8-3 0 0 0,-4 2 0 0 0,25-5 0 0 0,-23 5 0 0 0,-6 2 0 0 0,1-1 0 0 0,-1 2 0 0 0,1-1 0 0 0,8 0 0 0 0,-3 1 0 0 0,-1 0 0 0 0,19 3 0 0 0,-2 0 0 0 0,43 6 0 0 0,-68-9 0 0 0,1 0 0 0 0,-1 0 0 0 0,0 1 0 0 0,1-1 0 0 0,-1 0 0 0 0,1 1 0 0 0,-1-1 0 0 0,0 0 0 0 0,0 1 0 0 0,1 0 0 0 0,1 1 0 0 0,-2-2 0 0 0,1 1 0 0 0,-1-1 0 0 0,0 0 0 0 0,0 1 0 0 0,1-1 0 0 0,-1 0 0 0 0,0 0 0 0 0,0 0 0 0 0,1 0 0 0 0,-1 0 0 0 0,0 0 0 0 0,0 0 0 0 0,3-1 0 0 0,0 0 0 0 0,0 0 0 0 0,13 4 0 0 0,-6 0 0 0 0,3-2 0 0 0,-9-3 0 0 0,-4 0 0 0 0,8-1-133 0 0,-8 2-563 0 0,-1 1-258 0 0,0 0-56 0 0,-1-2 468 0 0,0 1 0 0 0,-1-1 0 0 0,1 1 1 0 0,-1-1-1 0 0,1 1 0 0 0,-1 0 0 0 0,1-1 1 0 0,-4 0-1 0 0,-9-6-1494 0 0,11 7-11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0,0 0 228 0 0,2 1 43 0 0,3 2-545 0 0,-2-2-89 0 0,-1 1 1 0 0,1-1-1 0 0,0 0 0 0 0,-1 0 0 0 0,1-1 1 0 0,4 2-1 0 0,49 2 236 0 0,-56-4-554 0 0,1 0 0 0 0,-1 0 0 0 0,0 0 0 0 0,1 0 0 0 0,-1 0 1 0 0,1 1-1 0 0,-1-1 0 0 0,1 0 0 0 0,-1 0 0 0 0,1 0 0 0 0,-1 0 0 0 0,0 1 0 0 0,1-1 1 0 0,-1 0-1 0 0,1 1 0 0 0,-1-1 0 0 0,0 0 0 0 0,1 0 0 0 0,-1 1 0 0 0,0-1 0 0 0,0 1 1 0 0,1-1-1 0 0,-1 0 0 0 0,0 1 0 0 0,1 0 0 0 0,-1 0-60 0 0,0 1 0 0 0,0 0 0 0 0,1-1 0 0 0,-1 1 0 0 0,0 0 0 0 0,-1-1 0 0 0,1 1 0 0 0,0 0 0 0 0,0-1 0 0 0,-1 1 0 0 0,1 0 0 0 0,-1-1 0 0 0,1 1 0 0 0,-1-1 0 0 0,0 1 0 0 0,1-1 0 0 0,-3 3 0 0 0,0 1-3 0 0,-1 2 153 0 0,0 0 0 0 0,-1-1 0 0 0,0 0 0 0 0,0 0 0 0 0,0 0 0 0 0,-8 6 0 0 0,6-5 124 0 0,-1 0 1 0 0,-9 14-1 0 0,8-5-40 0 0,10-7-2132 0 0,4-2 1748 0 0,3-3 133 0 0,-1-3-407 0 0,1 0 0 0 0,0 0 0 0 0,0-1 0 0 0,0 0 0 0 0,0-1 0 0 0,0 0 0 0 0,0 0 0 0 0,0 0 0 0 0,-1-1 0 0 0,1 0 0 0 0,9-5 0 0 0,-16 7-5369 0 0,-1 0-1476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40 15663 0 0,'0'0'356'0'0,"0"0"50"0"0,6-15 691 0 0,-3 7-377 0 0,-3 7 249 0 0,5-12 1201 0 0,-3 11 1999 0 0,-1 4-4168 0 0,0 1 0 0 0,0 0 0 0 0,0-1 0 0 0,-1 1 0 0 0,1 0 1 0 0,-1 0-1 0 0,1 0 0 0 0,-1-1 0 0 0,0 1 0 0 0,0 0 0 0 0,0 0 1 0 0,-1 0-1 0 0,1-1 0 0 0,-1 1 0 0 0,-1 4 0 0 0,1 0-2 0 0,-8 29 979 0 0,-22 53 1 0 0,25-71-888 0 0,-2-1-91 0 0,0 0 0 0 0,-17 24 0 0 0,-4 10 0 0 0,29-51 1 0 0,0 0-1 0 0,-1 1 1 0 0,1-1-1 0 0,0 0 1 0 0,0 1 0 0 0,0-1-1 0 0,-1 1 1 0 0,1-1-1 0 0,0 0 1 0 0,0 1-1 0 0,0-1 1 0 0,0 1 0 0 0,0-1-1 0 0,0 1 1 0 0,0-1-1 0 0,0 0 1 0 0,0 1-1 0 0,0-1 1 0 0,0 1 0 0 0,0-1-1 0 0,0 1 1 0 0,1-1-1 0 0,-1 0 1 0 0,0 1-1 0 0,0-1 1 0 0,0 1 0 0 0,1-1-1 0 0,2 2-80 0 0,-1-1 24 0 0,0 0 0 0 0,0 0-1 0 0,1 0 1 0 0,-1 0 0 0 0,0 0 0 0 0,0-1 0 0 0,1 1-1 0 0,-1-1 1 0 0,0 1 0 0 0,0-1 0 0 0,1 0-1 0 0,-1 0 1 0 0,0 0 0 0 0,1 0 0 0 0,-1 0 0 0 0,0-1-1 0 0,3 0 1 0 0,1 0-97 0 0,0-1 1 0 0,-1 1-1 0 0,1-1 0 0 0,-1-1 1 0 0,8-3-1 0 0,-10 4-16 0 0,0 0 0 0 0,-1 0-1 0 0,1 0 1 0 0,-1 0 0 0 0,1 0 0 0 0,-1-1-1 0 0,0 1 1 0 0,0-1 0 0 0,0 1 0 0 0,0-1-1 0 0,-1 0 1 0 0,1 0 0 0 0,-1 0-1 0 0,0 0 1 0 0,1 0 0 0 0,-1 0 0 0 0,-1 0-1 0 0,2-4 1 0 0,-2 2-141 0 0,1 0-1 0 0,-1 0 0 0 0,0 0 1 0 0,0 0-1 0 0,0 0 0 0 0,-1 0 1 0 0,0 0-1 0 0,0 0 0 0 0,0 0 1 0 0,-1 1-1 0 0,-2-6 0 0 0,1 3-210 0 0,0 2 0 0 0,0-1 0 0 0,-1 0-1 0 0,0 1 1 0 0,0-1 0 0 0,-1 1 0 0 0,1 0-1 0 0,-1 0 1 0 0,0 1 0 0 0,-1 0 0 0 0,1 0-1 0 0,-1 0 1 0 0,1 0 0 0 0,-1 1 0 0 0,0 0-1 0 0,-1 0 1 0 0,1 1 0 0 0,0 0 0 0 0,-10-3 0 0 0,7 3 521 0 0,-1 1 1 0 0,1-1 0 0 0,-1 2-1 0 0,1-1 1 0 0,-17 2 0 0 0,17 0 862 0 0,-1 1 1 0 0,1 0 0 0 0,0 0-1 0 0,0 1 1 0 0,-15 6 0 0 0,22-8-613 0 0,0 0 0 0 0,0 0 1 0 0,0 1-1 0 0,0-1 0 0 0,0 0 1 0 0,0 1-1 0 0,1-1 0 0 0,-1 1 1 0 0,1-1-1 0 0,-1 1 0 0 0,1 0 1 0 0,-1 0-1 0 0,1-1 0 0 0,0 1 1 0 0,0 0-1 0 0,-1 3 0 0 0,1-4-131 0 0,1 1-1 0 0,0-1 0 0 0,0 0 1 0 0,0 0-1 0 0,-1 0 0 0 0,2 1 1 0 0,-1-1-1 0 0,0 0 1 0 0,0 0-1 0 0,0 0 0 0 0,0 1 1 0 0,1-1-1 0 0,-1 0 0 0 0,1 0 1 0 0,-1 0-1 0 0,1 0 1 0 0,-1 0-1 0 0,1 1 0 0 0,-1-1 1 0 0,1 0-1 0 0,0 0 0 0 0,0-1 1 0 0,0 1-1 0 0,-1 0 1 0 0,1 0-1 0 0,0 0 0 0 0,0 0 1 0 0,0-1-1 0 0,0 1 0 0 0,2 0 1 0 0,4 3-20 0 0,-1-1 0 0 0,1-1-1 0 0,0 0 1 0 0,-1 1 0 0 0,1-2 0 0 0,0 1 0 0 0,0-1 0 0 0,0 0 0 0 0,13-1 0 0 0,-3 0-27 0 0,1-1 1 0 0,31-6 0 0 0,-17 0-3460 0 0,43-17 0 0 0,-48 14 1339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4:5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19351 0 0,'0'0'439'0'0,"0"0"62"0"0,0 0 33 0 0,0 0-65 0 0,2 0-169 0 0,8-1 578 0 0,0 0 0 0 0,0-1-1 0 0,0 0 1 0 0,13-5 0 0 0,12-2 754 0 0,-24 7-1632 0 0,-8 2 163 0 0,0-1 1 0 0,0 1-1 0 0,0 0 1 0 0,0 0-1 0 0,0 0 0 0 0,0 0 1 0 0,0 0-1 0 0,0 1 0 0 0,0-1 1 0 0,4 3-1 0 0,-4-2-77 0 0,5 2 63 0 0,-2 3-133 0 0,-5-6-16 0 0,0 1 0 0 0,-1 0 0 0 0,1-1 0 0 0,0 1 0 0 0,-1 0 0 0 0,1 0 0 0 0,-1-1 0 0 0,1 1 0 0 0,-1 0 0 0 0,0 0 0 0 0,1 0 0 0 0,-1 0 0 0 0,0 0 0 0 0,1-1 0 0 0,-1 1 0 0 0,0 0 0 0 0,0 0 0 0 0,0 0 0 0 0,0 0 0 0 0,0 0 0 0 0,0 0 0 0 0,0 0 0 0 0,-1 2 0 0 0,1 0 0 0 0,0 0 0 0 0,-1 0 0 0 0,1 0 0 0 0,-1 0 0 0 0,0 0 0 0 0,0 0 0 0 0,0 0 0 0 0,0 0 0 0 0,-1 0 0 0 0,1-1 0 0 0,-1 1 0 0 0,0 0 0 0 0,1-1 0 0 0,-1 0 0 0 0,-3 4 0 0 0,-6 4 0 0 0,-19 17 0 0 0,17-17 0 0 0,-4 3 382 0 0,13-11-245 0 0,0 1 1 0 0,0 0-1 0 0,1 0 1 0 0,-1 0-1 0 0,1 0 1 0 0,-1 1-1 0 0,1-1 1 0 0,0 1-1 0 0,0 0 1 0 0,1 0-1 0 0,-4 6 1 0 0,5-9-137 0 0,1 0 0 0 0,0-1 1 0 0,0 1-1 0 0,-1-1 0 0 0,1 1 0 0 0,0 0 0 0 0,0-1 0 0 0,0 1 0 0 0,-1 0 1 0 0,1-1-1 0 0,0 1 0 0 0,0 0 0 0 0,0-1 0 0 0,0 1 0 0 0,0 0 1 0 0,1 0-1 0 0,2 3-4 0 0,-3-4 2 0 0,1 1 1 0 0,0 0 0 0 0,-1 0 0 0 0,1 0 0 0 0,0 0 0 0 0,0 0 0 0 0,0 0 0 0 0,-1-1 0 0 0,1 1 0 0 0,0 0 0 0 0,0 0 0 0 0,0-1 0 0 0,0 1 0 0 0,0-1 0 0 0,0 1 0 0 0,1-1 0 0 0,-1 1 0 0 0,0-1 0 0 0,0 0 0 0 0,0 1 0 0 0,0-1 0 0 0,2 0 0 0 0,2 1 0 0 0,17 3-298 0 0,0-1 1 0 0,0 0-1 0 0,1-2 0 0 0,36-2 0 0 0,-14 0 28 0 0,-20 3 1422 0 0,-24-2-846 0 0,-1 0-861 0 0,0 0-374 0 0,0-2-1854 0 0,-2-4-7113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5:3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2759 0 0,'0'0'126'0'0,"-2"1"-5"0"0,-6 2 46 0 0,6-2 563 0 0,2-1 242 0 0,0 0 42 0 0,0 0-129 0 0,-2 3-532 0 0,-15 3-294 0 0,17-6 14 0 0,0 1 1 0 0,0-1-1 0 0,0 0 0 0 0,0 1 0 0 0,0-1 1 0 0,1 0-1 0 0,-1 0 0 0 0,0 1 1 0 0,0-1-1 0 0,0 0 0 0 0,1 0 0 0 0,-1 1 1 0 0,0-1-1 0 0,1 0 0 0 0,-1 0 1 0 0,0 0-1 0 0,0 1 0 0 0,1-1 0 0 0,-1 0 1 0 0,0 0-1 0 0,1 0 0 0 0,-1 0 0 0 0,0 0 1 0 0,1 1-1 0 0,2 0 76 0 0,-8 2-61 0 0,3-3 283 0 0,37 0 2674 0 0,-30 0-801 0 0,3 1 2396 0 0,-7-1-3001 0 0,-3-1-1290 0 0,1 1 22 0 0,1 0 117 0 0,0 0 21 0 0,0 0-66 0 0,0 0-222 0 0,0 0 166 0 0,1 0-318 0 0,-1 0 0 0 0,0 0 0 0 0,1 0 0 0 0,-1 0 0 0 0,0 0 0 0 0,1 0 1 0 0,-1 0-1 0 0,1 0 0 0 0,-1 0 0 0 0,0 0 0 0 0,1 1 0 0 0,-1-1 0 0 0,0 0 0 0 0,1 0 0 0 0,-1 0 0 0 0,0 0 1 0 0,1 1-1 0 0,-1-1 0 0 0,0 0 0 0 0,0 0 0 0 0,1 1 0 0 0,-1-1 0 0 0,0 14-49 0 0,-3 10-24 0 0,1 21 4 0 0,-1-24 0 0 0,-1-7 0 0 0,-1-11 0 0 0,2-1 0 0 0,-3 1 0 0 0,5-2 0 0 0,0 0 0 0 0,-1 0 0 0 0,1 0 0 0 0,0 1 0 0 0,0-1 0 0 0,-1 0 0 0 0,1 0 0 0 0,0 1 0 0 0,0-1 0 0 0,1 1 0 0 0,-1-1 0 0 0,0 1 0 0 0,-1 1 0 0 0,1-1-38 0 0,0-1 0 0 0,0 0 1 0 0,-1 0-1 0 0,1 0 0 0 0,-1 0 0 0 0,1 0 0 0 0,-1 0 1 0 0,-1 1-1 0 0,2-2-23 0 0,-1 1-414 0 0,-13-2-6753 0 0,-5-1-292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93 4143 0 0,'0'0'319'0'0,"-2"-2"-210"0"0,-14-15 190 0 0,15 15 1189 0 0,-8-5 4579 0 0,7 5-5339 0 0,0-1 1 0 0,1 1 0 0 0,-1 0 0 0 0,1 0-1 0 0,-1-1 1 0 0,1 1 0 0 0,0-1-1 0 0,-2-4 1 0 0,3 5 31 0 0,0 2-100 0 0,0 0-41 0 0,1-2-10 0 0,2-5-25 0 0,-2 5-101 0 0,-1 2-47 0 0,1-1-11 0 0,1-2-271 0 0,1 1-1 0 0,-1 0 1 0 0,1 0 0 0 0,-1 0-1 0 0,1 0 1 0 0,-1 0-1 0 0,1 1 1 0 0,0-1 0 0 0,3 0-1 0 0,-2 0-89 0 0,5 0 137 0 0,15 6-53 0 0,-10 0-115 0 0,0 1 0 0 0,25 11-1 0 0,-31-12-21 0 0,-1-1 1 0 0,1 0-1 0 0,-1-1 1 0 0,17 4-1 0 0,-7-4-11 0 0,1 0-1 0 0,0-1 1 0 0,21-2-1 0 0,21-1 14 0 0,-56 2 29 0 0,5 1-19 0 0,-7 0-3 0 0,-2-1-144 0 0,0 0-23 0 0,0 0 10 0 0,-3 0-51 0 0,-3 2-78 0 0,-2 1-444 0 0,-1 0 0 0 0,0-1 1 0 0,0-1-1 0 0,-14 2 1 0 0,9-3-1313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0,'0'0'707'0'0,"0"0"-310"0"0,0 0 430 0 0,0 0 238 0 0,0 0 45 0 0,0 0-50 0 0,0 0-244 0 0,0 0-103 0 0,2 1-17 0 0,0 1-481 0 0,0 0 0 0 0,1 0-1 0 0,-1-1 1 0 0,1 1 0 0 0,-1-1 0 0 0,1 0 0 0 0,-1 0 0 0 0,1 0-1 0 0,0 0 1 0 0,0 0 0 0 0,-1 0 0 0 0,6 0 0 0 0,41 0 1439 0 0,-15 0-520 0 0,16 4-785 0 0,45 2 114 0 0,-69-8-455 0 0,-11 1 1 0 0,-1 0 1 0 0,1 0-1 0 0,-1 2 0 0 0,0 0 1 0 0,18 5-1 0 0,-6 2-120 0 0,-24-8 6 0 0,-2-1-116 0 0,0 0-494 0 0,0 0-217 0 0,0 0-1228 0 0,0 0-4756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35 6447 0 0,'0'0'499'0'0,"-1"-2"-328"0"0,-5-11-200 0 0,1 5 4289 0 0,2 2-2086 0 0,3 6-2013 0 0,0 0 0 0 0,0 0 0 0 0,0-1 0 0 0,0 1 0 0 0,0 0 0 0 0,0 0 0 0 0,0-1 0 0 0,0 1 0 0 0,-1 0 0 0 0,1 0 0 0 0,0 0 0 0 0,0-1 0 0 0,0 1 0 0 0,0 0 0 0 0,0 0 0 0 0,0 0 0 0 0,0-1-1 0 0,-1 1 1 0 0,1 0 0 0 0,0 0 0 0 0,0 0 0 0 0,0-1 0 0 0,0 1 0 0 0,-1 0 0 0 0,1 0 0 0 0,0 0 0 0 0,0 0 0 0 0,-1 0 0 0 0,1 0 0 0 0,0 0 0 0 0,0-1 0 0 0,0 1 0 0 0,-1 0 0 0 0,1 0 0 0 0,0 0 0 0 0,-1 0 0 0 0,2 5 2495 0 0,2-1-3672 0 0,5 6 1183 0 0,1-1 0 0 0,1 0 0 0 0,0-1 0 0 0,18 13 0 0 0,-12-10-93 0 0,15 15-1 0 0,-19-16-63 0 0,0-1 0 0 0,1-1 0 0 0,-1 0 0 0 0,28 12 0 0 0,-29-15 11 0 0,0 0 0 0 0,0 1 0 0 0,-1 0 0 0 0,1 1 0 0 0,-1 0 0 0 0,-1 1 0 0 0,14 13 0 0 0,-21-20-9 0 0,-1 1-1 0 0,0 0 1 0 0,0-1 0 0 0,0 1-1 0 0,0 0 1 0 0,0 0 0 0 0,-1 0-1 0 0,1-1 1 0 0,0 1 0 0 0,-1 0 0 0 0,1 0-1 0 0,-1 0 1 0 0,0 0 0 0 0,0 0-1 0 0,0 0 1 0 0,0 0 0 0 0,0 0 0 0 0,0 0-1 0 0,0 0 1 0 0,-1 0 0 0 0,1 0-1 0 0,-1 0 1 0 0,1 0 0 0 0,-1 0-1 0 0,0-1 1 0 0,0 1 0 0 0,-1 2 0 0 0,-3 4 79 0 0,0-1 1 0 0,0 0 0 0 0,-1 0 0 0 0,-11 10 0 0 0,14-13-21 0 0,-20 15 132 0 0,0 0 0 0 0,-1-2 0 0 0,-43 25 0 0 0,0-1 0 0 0,14-8-292 0 0,24-15-80 0 0,-30 23 0 0 0,53-36-281 0 0,-1 0-1 0 0,1 1 0 0 0,0 0 1 0 0,-9 12-1 0 0,7-8-1485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87 107 13415 0 0,'0'-1'614'0'0,"-2"-1"-375"0"0,-1-8 138 0 0,-2-7-11 0 0,1 6 1636 0 0,0-1-1 0 0,-9-16 0 0 0,13 28-1953 0 0,0 0 1 0 0,0-1-1 0 0,-1 1 0 0 0,1-1 1 0 0,0 1-1 0 0,0 0 0 0 0,-1 0 1 0 0,1-1-1 0 0,0 1 0 0 0,-1 0 1 0 0,1 0-1 0 0,-1-1 0 0 0,1 1 1 0 0,0 0-1 0 0,-1 0 0 0 0,1 0 0 0 0,-1-1 1 0 0,1 1-1 0 0,0 0 0 0 0,-1 0 1 0 0,1 0-1 0 0,-1 0 0 0 0,1 0 1 0 0,-1 0-1 0 0,1 0 0 0 0,-1 0 1 0 0,1 0-1 0 0,0 0 0 0 0,-1 0 1 0 0,1 1-1 0 0,-1-1 0 0 0,1 0 0 0 0,-1 0 1 0 0,1 0-1 0 0,0 0 0 0 0,-1 1 1 0 0,1-1-1 0 0,0 0 0 0 0,-1 0 1 0 0,1 1-1 0 0,0-1 0 0 0,-1 0 1 0 0,1 1-1 0 0,-1-1 0 0 0,-12 15 722 0 0,9-9-741 0 0,1 0 0 0 0,0 0 0 0 0,0 0 0 0 0,0 1 1 0 0,1 0-1 0 0,0-1 0 0 0,0 1 0 0 0,1 0 0 0 0,0 0 0 0 0,0 11 0 0 0,0-8-5 0 0,2-1 0 0 0,-1 1 0 0 0,1-1 0 0 0,1 1 0 0 0,-1-1 0 0 0,2 1 0 0 0,4 11 0 0 0,-4-13-34 0 0,0 0 0 0 0,1 0-1 0 0,1-1 1 0 0,0 1 0 0 0,0-1-1 0 0,10 12 1 0 0,-13-16 6 0 0,1 0 1 0 0,0-1-1 0 0,0 1 0 0 0,0-1 0 0 0,0 0 0 0 0,0 0 1 0 0,0 0-1 0 0,1 0 0 0 0,-1 0 0 0 0,1-1 0 0 0,-1 0 1 0 0,1 1-1 0 0,-1-1 0 0 0,1-1 0 0 0,0 1 1 0 0,0 0-1 0 0,-1-1 0 0 0,6 0 0 0 0,-4 0 0 0 0,1-1 1 0 0,0-1-1 0 0,-1 1 0 0 0,1-1 1 0 0,-1 0-1 0 0,1 0 0 0 0,-1-1 0 0 0,0 1 1 0 0,0-1-1 0 0,0 0 0 0 0,0-1 1 0 0,0 1-1 0 0,-1-1 0 0 0,0 0 0 0 0,5-5 1 0 0,4-5 3 0 0,-1-1 0 0 0,0-1 0 0 0,11-21 0 0 0,-17 26 157 0 0,0-1 0 0 0,-1 0 0 0 0,0-1 0 0 0,-1 1 0 0 0,0-1 0 0 0,-1 0 0 0 0,-1 1 0 0 0,0-1-1 0 0,0-1 1 0 0,-2 1 0 0 0,0-25 0 0 0,-1 36 88 0 0,1 2-10 0 0,0 0-3 0 0,0 0 0 0 0,0 0-9 0 0,0 0-41 0 0,0 0-19 0 0,-1 0-142 0 0,0 0 1 0 0,1 1-1 0 0,-1-1 0 0 0,0 0 1 0 0,0 1-1 0 0,0-1 0 0 0,1 1 0 0 0,-1-1 1 0 0,0 1-1 0 0,0-1 0 0 0,1 1 1 0 0,-1 0-1 0 0,0-1 0 0 0,1 1 0 0 0,-1 0 1 0 0,1-1-1 0 0,-1 2 0 0 0,-10 15 53 0 0,10-14-43 0 0,-5 11-13 0 0,0 0 0 0 0,1 0 0 0 0,1 0 0 0 0,1 0 0 0 0,0 1 0 0 0,-2 23 0 0 0,-2 8 0 0 0,-2 5-18 0 0,-23 106 0 0 0,25-128 0 0 0,-2 0 0 0 0,-2 0 0 0 0,-17 34 0 0 0,20-46-18 0 0,4-6-7 0 0,-2 0 1 0 0,-9 17-1 0 0,14-26-70 0 0,1-2 3 0 0,0 0 11 0 0,0 0-30 0 0,0 0-129 0 0,0 0-58 0 0,0 0-13 0 0,2-2-88 0 0,33-36-3702 0 0,-19 22-4119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24 249 16871 0 0,'0'0'771'0'0,"-2"-1"-14"0"0,1 0-613 0 0,0 1 0 0 0,-1 0 0 0 0,1-1-1 0 0,0 0 1 0 0,0 1 0 0 0,0-1 0 0 0,0 0 0 0 0,0 1 0 0 0,0-1-1 0 0,0 0 1 0 0,0 0 0 0 0,0 0 0 0 0,0 0 0 0 0,0 0-1 0 0,0 0 1 0 0,1 0 0 0 0,-1 0 0 0 0,0 0 0 0 0,1-1 0 0 0,-1 1-1 0 0,1 0 1 0 0,-1 0 0 0 0,1 0 0 0 0,0-1 0 0 0,0 1-1 0 0,-1 0 1 0 0,1-1 0 0 0,0 1 0 0 0,0 0 0 0 0,0 0 0 0 0,0-1-1 0 0,0 1 1 0 0,1 0 0 0 0,-1-1 0 0 0,0 1 0 0 0,1 0-1 0 0,-1 0 1 0 0,1-2 0 0 0,2-2 105 0 0,-1 1-1 0 0,1 0 0 0 0,0-1 1 0 0,1 1-1 0 0,-1 1 1 0 0,8-8-1 0 0,14-12 238 0 0,80-69 456 0 0,-94 84-778 0 0,1 0-1 0 0,0 1 1 0 0,23-10 0 0 0,-33 17-83 0 0,0 0-1 0 0,6 2-3 0 0,-7-2-72 0 0,0 1-1 0 0,0-1 1 0 0,-1 0 0 0 0,1 0-1 0 0,0 1 1 0 0,-1-1-1 0 0,1 0 1 0 0,0 1-1 0 0,-1-1 1 0 0,1 0-1 0 0,0 1 1 0 0,-1-1-1 0 0,1 1 1 0 0,0 0 0 0 0,1 2 4 0 0,12 9 17 0 0,-12-6-4 0 0,-2-2-17 0 0,3 5-4 0 0,0 0 1 0 0,-1 0-1 0 0,-1 0 0 0 0,0 1 1 0 0,0-1-1 0 0,0 0 0 0 0,-3 19 1 0 0,2-8 22 0 0,2-15-2 0 0,0-1-15 0 0,3 8-7 0 0,3-4 0 0 0,5-3 0 0 0,-7-4-1 0 0,-3-1 2 0 0,0 0 0 0 0,0 1 0 0 0,0-1 0 0 0,-1-1 0 0 0,1 1 0 0 0,0 0 1 0 0,0-1-1 0 0,0 1 0 0 0,0-1 0 0 0,3-1 0 0 0,-2 2 19 0 0,-2-1-17 0 0,0 1 0 0 0,0 0 0 0 0,-1-1-1 0 0,1 1 1 0 0,-1-1 0 0 0,1 1-1 0 0,0-1 1 0 0,-1 0 0 0 0,1 0 0 0 0,-1 0-1 0 0,3-1 1 0 0,-1 0-9 0 0,0 0 1 0 0,0 0-1 0 0,0-1 0 0 0,0 1 1 0 0,0-1-1 0 0,0 1 0 0 0,-1-1 1 0 0,1 0-1 0 0,-1 0 0 0 0,0 0 1 0 0,3-6-1 0 0,0-1-69 0 0,-1 0 1 0 0,5-17-1 0 0,-7 18-21 0 0,1 1 1 0 0,0 0-1 0 0,0 0 1 0 0,1 0-1 0 0,7-12 1 0 0,2 2-1429 0 0,0-1-471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91 5527 0 0,'0'0'423'0'0,"1"-2"-278"0"0,14-14 1523 0 0,-13 14-1149 0 0,0 1 0 0 0,0-1 0 0 0,0 0 0 0 0,0 0 0 0 0,-1 0 0 0 0,1 0 0 0 0,0 0 0 0 0,-1 0 0 0 0,0-1 0 0 0,0 1 0 0 0,1 0 0 0 0,-1-1 0 0 0,0 1 0 0 0,-1-1 0 0 0,1 1 0 0 0,0-3 0 0 0,7-27 4366 0 0,-8 30-4184 0 0,0 2-18 0 0,0 0-42 0 0,0 0-161 0 0,0 0-68 0 0,0 0-17 0 0,0 0-24 0 0,0 0-90 0 0,0 0-38 0 0,0 0-10 0 0,-5 13 69 0 0,-8 23-1 0 0,2-3-140 0 0,-7 11-36 0 0,8-21-34 0 0,0 1-1 0 0,-6 27 0 0 0,1 7-36 0 0,-25 59-1 0 0,14-45-43 0 0,22-61-70 0 0,3-9-49 0 0,1-2-58 0 0,0 0-22 0 0,0 0-3 0 0,0 0-109 0 0,0 0-461 0 0,0 0-203 0 0,9-13-1150 0 0,5-14-1075 0 0,-8 13 1467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11975 0 0,'0'0'267'0'0,"0"0"42"0"0,0 0 17 0 0,0 0-28 0 0,0 0-58 0 0,2-9 1460 0 0,-2 0-686 0 0,0 7 8 0 0,0 2 2 0 0,0 0 0 0 0,6-9 2164 0 0,7 2-2522 0 0,0 0 0 0 0,20-7 1 0 0,-31 13-603 0 0,11-3 75 0 0,1 0 1 0 0,-1 1 0 0 0,1 0-1 0 0,0 1 1 0 0,0 0 0 0 0,0 1-1 0 0,28 2 1 0 0,-26 0 376 0 0,21-4-1 0 0,8 0 67 0 0,2 5-1254 0 0,-45-2 1172 0 0,-2 0-126 0 0,8 0-757 0 0,-7-1-6733 0 0,-27-21 3095 0 0,12 9 1974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36 376 12407 0 0,'0'0'566'0'0,"0"0"-6"0"0,-1-2-363 0 0,-6-7-30 0 0,4 5 237 0 0,0 1 0 0 0,1 0 0 0 0,-1-1 0 0 0,1 0 1 0 0,0 1-1 0 0,0-1 0 0 0,0 0 0 0 0,0 0 0 0 0,1 0 0 0 0,0-1 0 0 0,-1 1 0 0 0,2 0 0 0 0,-2-5 0 0 0,2 3-56 0 0,0 0 0 0 0,0 1 0 0 0,0-1 0 0 0,1 0 0 0 0,0 0 0 0 0,0 1 0 0 0,0-1 0 0 0,1 1 1 0 0,0-1-1 0 0,0 1 0 0 0,0-1 0 0 0,0 1 0 0 0,1 0 0 0 0,0 0 0 0 0,0 0 0 0 0,6-6 0 0 0,14-13 129 0 0,0 0 0 0 0,2 2 0 0 0,0 0-1 0 0,34-20 1 0 0,-42 31-393 0 0,-1 2-1 0 0,2 0 1 0 0,-1 0-1 0 0,1 2 1 0 0,0 0-1 0 0,1 1 1 0 0,-1 1 0 0 0,31-4-1 0 0,-34 9-83 0 0,15 7 0 0 0,-17-1 0 0 0,-9-4 0 0 0,-1 0 0 0 0,0 1 0 0 0,0-1 0 0 0,0 1 0 0 0,0 0 0 0 0,0 0 0 0 0,0 0 0 0 0,-1 0 0 0 0,0 0 0 0 0,1 0 0 0 0,-1 1 0 0 0,3 5 0 0 0,-3-3 0 0 0,0 0 0 0 0,-1 0 0 0 0,1 0 0 0 0,-1 0 0 0 0,0 0 0 0 0,0 0 0 0 0,-1 11 0 0 0,-1-4 0 0 0,0 0 0 0 0,-1 0 0 0 0,-1 0 0 0 0,0 0 0 0 0,0-1 0 0 0,-2 1 0 0 0,-6 14 0 0 0,6-14-28 0 0,-2 0-1 0 0,0-1 1 0 0,0 1-1 0 0,-1-2 1 0 0,-1 1 0 0 0,0-1-1 0 0,-1 0 1 0 0,0-1-1 0 0,0 0 1 0 0,-1 0-1 0 0,0-1 1 0 0,-1-1 0 0 0,0 0-1 0 0,0-1 1 0 0,-18 8-1 0 0,-51 16-1103 0 0,26-17-3241 0 0,35-11-3955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6911 0 0,'0'0'528'0'0,"0"0"-174"0"0,0 0 531 0 0,3-8 974 0 0,-3 5 5034 0 0,-2 0-6568 0 0,-7-11 6193 0 0,5 9-6520 0 0,2 4 399 0 0,2 1-78 0 0,0 0-251 0 0,-1 0 1 0 0,0 0-1 0 0,1 0 0 0 0,-1-1 0 0 0,0 1 1 0 0,1 0-1 0 0,-1 0 0 0 0,0 0 0 0 0,1 0 1 0 0,-1 0-1 0 0,0 0 0 0 0,1 0 0 0 0,-1 0 1 0 0,0 1-1 0 0,0-1 0 0 0,-6 7 89 0 0,0 0 0 0 0,1 0-1 0 0,0 1 1 0 0,0-1 0 0 0,1 1 0 0 0,0 1-1 0 0,0-1 1 0 0,-5 14 0 0 0,10-19-151 0 0,-1-1 0 0 0,0 1-1 0 0,1 0 1 0 0,-1 0 0 0 0,1 0 0 0 0,0-1 0 0 0,0 1 0 0 0,0 5 0 0 0,0-6-6 0 0,3 11 0 0 0,1-2 0 0 0,4 12 0 0 0,-6-18 0 0 0,5 5 0 0 0,3-2 0 0 0,16 3 0 0 0,-8-7 0 0 0,-13-5 0 0 0,-1 0 0 0 0,1 1 7 0 0,17-4 53 0 0,-16 2-25 0 0,0-1 1 0 0,-1 1-1 0 0,1-1 1 0 0,-1-1-1 0 0,0 1 1 0 0,1-1-1 0 0,-2 0 1 0 0,1 0-1 0 0,0 0 1 0 0,-1 0-1 0 0,0-1 1 0 0,6-8-1 0 0,-8 10-9 0 0,-1-1 1 0 0,0 1-1 0 0,0 0 1 0 0,0 0-1 0 0,0-1 0 0 0,0-5 1 0 0,2-8 92 0 0,-2 13-103 0 0,-1 1 0 0 0,0 0 0 0 0,0 0 0 0 0,0-1 0 0 0,0 1 0 0 0,0 0 0 0 0,-1 0 0 0 0,0-1 0 0 0,1 1 0 0 0,-1 0 0 0 0,0 0 0 0 0,-1 0 0 0 0,1 0 0 0 0,0 0 0 0 0,-1 0 0 0 0,0 0 0 0 0,0 1 0 0 0,0-1 0 0 0,0 0 0 0 0,0 1 0 0 0,0 0 0 0 0,-1-1 0 0 0,1 1 0 0 0,-1 0 0 0 0,1 0 0 0 0,-1 0 0 0 0,0 1 0 0 0,0-1 0 0 0,0 1 0 0 0,-6-3 0 0 0,4 3-396 0 0,0 0 0 0 0,-1 0 0 0 0,1 1 0 0 0,0-1 0 0 0,-1 1 0 0 0,-9 1 0 0 0,9 0-729 0 0,-1 0 1 0 0,1 1 0 0 0,0 0-1 0 0,0 0 1 0 0,-9 4 0 0 0,6-1-7318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0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25 919 0 0,'0'-1'615'0'0,"3"-5"1137"0"0,-2 4 3199 0 0,-1 2-913 0 0,1-1 291 0 0,4-6-2743 0 0,-4 5 3054 0 0,0-2-4882 0 0,-4 2 1312 0 0,-5 7 4943 0 0,-5 9-6012 0 0,1 1 1 0 0,0 0-1 0 0,1 1 0 0 0,-13 25 0 0 0,10-18 22 0 0,-9 19 164 0 0,1 2-1 0 0,3 0 0 0 0,1 1 0 0 0,-19 76 0 0 0,30-91-186 0 0,0 0 0 0 0,2 0 0 0 0,-1 42 0 0 0,6-58 0 0 0,0-1 0 0 0,1 1 0 0 0,0-1 0 0 0,2 0 0 0 0,-1 0 0 0 0,1 1 0 0 0,1-2 0 0 0,1 1 0 0 0,0 0 0 0 0,7 13 0 0 0,-4-9 15 0 0,-2-7-3 0 0,-1 0 0 0 0,1 0 1 0 0,12 15-1 0 0,-15-22-9 0 0,3 9 46 0 0,-1-3 16 0 0,-3-6-94 0 0,-3 0 101 0 0,-8-2 365 0 0,7-1-507 0 0,1 0 0 0 0,-1 0-1 0 0,0 0 1 0 0,0 0-1 0 0,0 0 1 0 0,1 0 0 0 0,-1-1-1 0 0,0 1 1 0 0,0-1-1 0 0,1 0 1 0 0,-1 1 0 0 0,0-1-1 0 0,1 0 1 0 0,-1 0-1 0 0,1 0 1 0 0,-1 0 0 0 0,1 0-1 0 0,-1 0 1 0 0,1 0 0 0 0,-2-3-1 0 0,-2-1-1827 0 0,-3-3-8179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1839 0 0,'3'0'280'0'0,"5"-4"504"0"0,-6 4 220 0 0,-2 0 42 0 0,0 0-38 0 0,0 0-194 0 0,12-6 2465 0 0,-11 4-2921 0 0,-1 1 0 0 0,1 0 1 0 0,-1-1-1 0 0,1 1 0 0 0,-1 0 0 0 0,0-1 0 0 0,0 1 1 0 0,0 0-1 0 0,0-1 0 0 0,0 1 0 0 0,0 0 0 0 0,0-1 1 0 0,0 1-1 0 0,0 0 0 0 0,-1-1 0 0 0,1 1 0 0 0,0 0 0 0 0,-1-1 1 0 0,0 1-1 0 0,1 0 0 0 0,-1 0 0 0 0,1 0 0 0 0,-1-1 1 0 0,0 1-1 0 0,-1-1 0 0 0,-1-4 106 0 0,2 5 48 0 0,-4-9 3252 0 0,5 10-3727 0 0,0 0-1 0 0,0 0 1 0 0,0 0 0 0 0,0 0-1 0 0,0-1 1 0 0,0 1 0 0 0,0 0-1 0 0,0 0 1 0 0,0 0 0 0 0,0 0-1 0 0,0 0 1 0 0,0 0 0 0 0,0 0-1 0 0,0 0 1 0 0,0 0 0 0 0,0 0-1 0 0,-1 0 1 0 0,1 0 0 0 0,0 0-1 0 0,0 0 1 0 0,0 0 0 0 0,0 0-1 0 0,0 0 1 0 0,0 0 0 0 0,0 0-1 0 0,0 0 1 0 0,0 0 0 0 0,0 0-1 0 0,0 0 1 0 0,0 0 0 0 0,0 0-1 0 0,0 0 1 0 0,-1 0 0 0 0,1 0-1 0 0,0 0 1 0 0,0 0 0 0 0,0 0-1 0 0,0 0 1 0 0,0 0 0 0 0,0 0-1 0 0,0 0 1 0 0,0 0 0 0 0,0 0-1 0 0,0 0 1 0 0,0 0 0 0 0,0 0-1 0 0,0 0 1 0 0,0 0 0 0 0,0 0-1 0 0,0 0 1 0 0,-1 0 0 0 0,1 0-1 0 0,0 0 1 0 0,0 0 0 0 0,0 0-1 0 0,0 0 1 0 0,0 0 0 0 0,0 1-1 0 0,0-1 1 0 0,0 0 0 0 0,0 0-1 0 0,0 0 1 0 0,0 0 0 0 0,0 0-1 0 0,0 0 1 0 0,1 15 1051 0 0,6 19-1088 0 0,1 0 0 0 0,2 0 0 0 0,15 33 0 0 0,-10-29 0 0 0,16 70 0 0 0,-28-87 0 0 0,-1-12 0 0 0,1-1 0 0 0,-3 24 0 0 0,0-22 0 0 0,0-1 0 0 0,0 0 0 0 0,-2-2-64 0 0,1-5-273 0 0,1-2-138 0 0,0 0-33 0 0,0 0 65 0 0,0 0 154 0 0,0 0-452 0 0,0 0-230 0 0,0 0-42 0 0,0 0-32 0 0,0 0-98 0 0,-1-2-45 0 0,-2-7-1044 0 0,-2-1-4135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16 5063 0 0,'0'0'390'0'0,"0"0"-61"0"0,8-2 2000 0 0,-2 0-1447 0 0,5-5 8077 0 0,-8 4-8744 0 0,-2 2 741 0 0,-1 1-285 0 0,0 0-126 0 0,0 0-29 0 0,0 0-4 0 0,0 0 0 0 0,0 0 0 0 0,0 0 0 0 0,-2 0-460 0 0,-1 0 0 0 0,1 0 0 0 0,0 0 0 0 0,0 1 1 0 0,0-1-1 0 0,0 1 0 0 0,0-1 0 0 0,0 1 0 0 0,0 0 0 0 0,-2 1 0 0 0,0 0-9 0 0,-9 4-43 0 0,1 0 0 0 0,0 1 0 0 0,-16 12 0 0 0,-1 0 0 0 0,-101 55-30 0 0,60-35 484 0 0,68-38-230 0 0,2-1-53 0 0,0 0-223 0 0,0 0-92 0 0,0 0-16 0 0,7 0-484 0 0,0-1 1 0 0,0 0-1 0 0,0-1 1 0 0,-1 0-1 0 0,1 0 1 0 0,0 0-1 0 0,6-4 1 0 0,9-5-6360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37 128 13247 0 0,'0'0'604'0'0,"0"0"-13"0"0,1-2-378 0 0,2-6 639 0 0,-1 0 0 0 0,0 0 0 0 0,0-1 0 0 0,-1 1 0 0 0,0-1 0 0 0,0-15 0 0 0,0-4 2376 0 0,-2 5 375 0 0,-1 23-3465 0 0,2 0-137 0 0,0 0 0 0 0,-1 0 0 0 0,1 0 0 0 0,-1 0-1 0 0,1 0 1 0 0,0 0 0 0 0,-1 0 0 0 0,1 0 0 0 0,0 0 0 0 0,-1 0 0 0 0,1 0-1 0 0,-1 0 1 0 0,1 0 0 0 0,0 0 0 0 0,-1 0 0 0 0,1 0 0 0 0,0 0 0 0 0,-1 1 0 0 0,1-1-1 0 0,-1 0 1 0 0,1 0 0 0 0,0 0 0 0 0,0 1 0 0 0,-1-1 0 0 0,1 0 0 0 0,0 0 0 0 0,-1 1-1 0 0,1-1 1 0 0,0 0 0 0 0,-1 1 0 0 0,-1 2-1 0 0,-1 0 0 0 0,1 0 0 0 0,0 1 0 0 0,0-1 0 0 0,0 0 0 0 0,0 1 0 0 0,1 0 0 0 0,-2 5 0 0 0,-7 34 0 0 0,9-39 0 0 0,-1 6 0 0 0,1-1 0 0 0,-1 15 0 0 0,1 11 0 0 0,1-21 0 0 0,1-4-21 0 0,-1-8-86 0 0,0-2-21 0 0,8-12-825 0 0,-7 9 654 0 0,3-8-238 0 0,-3 3-3843 0 0,-1 8-3403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71 11255 0 0,'0'0'515'0'0,"0"0"-7"0"0,1-2-327 0 0,4-3-63 0 0,-5 5-99 0 0,1 0 1 0 0,-1 0-1 0 0,0 0 1 0 0,0-1-1 0 0,0 1 1 0 0,0 0-1 0 0,0 0 1 0 0,1 0-1 0 0,-1 0 1 0 0,0 0-1 0 0,0-1 1 0 0,0 1-1 0 0,0 0 1 0 0,0 0-1 0 0,0 0 1 0 0,0-1-1 0 0,0 1 1 0 0,0 0-1 0 0,0 0 1 0 0,0 0-1 0 0,1-1 1 0 0,-1 1-1 0 0,0 0 1 0 0,0 0 0 0 0,0 0-1 0 0,-1-1 1 0 0,1 1-1 0 0,0 0 1 0 0,0 0-1 0 0,0 0 1 0 0,0-1-1 0 0,0 1 1 0 0,0 0-1 0 0,0-1 1 0 0,0 1 74 0 0,0 0 0 0 0,-1 0 0 0 0,1-1 1 0 0,0 1-1 0 0,0 0 0 0 0,0 0 0 0 0,0-1 0 0 0,0 1 1 0 0,0 0-1 0 0,0 0 0 0 0,0-1 0 0 0,0 1 1 0 0,0 0-1 0 0,0 0 0 0 0,0-1 0 0 0,0 1 0 0 0,0 0 1 0 0,0-1-1 0 0,0 1 0 0 0,0 0 0 0 0,0 0 1 0 0,1-1-1 0 0,-1 1 0 0 0,0 0 0 0 0,0 0 0 0 0,0 0 1 0 0,1-1-1 0 0,4-7 1161 0 0,1 1 1 0 0,0 0-1 0 0,0 0 1 0 0,8-6-1 0 0,-13 12-936 0 0,-1 1-6 0 0,0 0-273 0 0,1-1-1 0 0,-1 1 0 0 0,0 0 1 0 0,0-1-1 0 0,0 1 0 0 0,1 0 1 0 0,-1-1-1 0 0,0 1 1 0 0,1 0-1 0 0,-1-1 0 0 0,0 1 1 0 0,0 0-1 0 0,1 0 0 0 0,-1-1 1 0 0,0 1-1 0 0,1 0 1 0 0,-1 0-1 0 0,1 0 0 0 0,-1 0 1 0 0,1-1 3132 0 0,-33 73-3036 0 0,13-34 6 0 0,2 2 0 0 0,2 0 0 0 0,-17 68 0 0 0,27-89-133 0 0,3-11 0 0 0,0 1 0 0 0,0-1 0 0 0,1 0 0 0 0,-1 13-1 0 0,2-9 3 0 0,0 1-11 0 0,3-1-11 0 0,-2-12 8 0 0,-1 1-1 0 0,1-1 0 0 0,0 1 0 0 0,-1-1 0 0 0,1 1 1 0 0,0-1-1 0 0,-1 0 0 0 0,1 1 0 0 0,0-1 0 0 0,0 0 1 0 0,-1 0-1 0 0,1 1 0 0 0,1-1 0 0 0,2 0-24 0 0,-1 1 0 0 0,0-1 0 0 0,0 0 0 0 0,1 0-1 0 0,-1-1 1 0 0,0 1 0 0 0,1-1 0 0 0,-1 0 0 0 0,0 1 0 0 0,0-1 0 0 0,5-3 0 0 0,3-1-220 0 0,-1-1 0 0 0,9-6 1 0 0,-5 2-113 0 0,-8 6 41 0 0,0 0 1 0 0,-1-1-1 0 0,0 0 1 0 0,0 0-1 0 0,0 0 0 0 0,-1-1 1 0 0,1 0-1 0 0,3-7 0 0 0,3-6-2430 0 0,11-27 0 0 0,-16 30-1817 0 0,-4 1-1110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8495 0 0,'0'0'388'0'0,"0"0"-10"0"0,1 2-86 0 0,0 0-11 0 0,0 0 1 0 0,0 0 0 0 0,1 0-1 0 0,-1 0 1 0 0,1 0 0 0 0,-1-1 0 0 0,1 1-1 0 0,0-1 1 0 0,-1 1 0 0 0,1-1-1 0 0,0 0 1 0 0,0 0 0 0 0,0 1-1 0 0,0-1 1 0 0,0-1 0 0 0,0 1-1 0 0,0 0 1 0 0,0 0 0 0 0,0-1-1 0 0,1 1 1 0 0,-1-1 0 0 0,3 0 0 0 0,5 2 471 0 0,0-2 0 0 0,0 0 0 0 0,19-1 1 0 0,4-4 611 0 0,-10 2-543 0 0,22-1 0 0 0,-20 3-1296 0 0,-12 1-5288 0 0,-11 0-1041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65 6911 0 0,'0'0'528'0'0,"0"-2"-150"0"0,3-42 8356 0 0,-3 42-7580 0 0,0 2-165 0 0,0 0-77 0 0,-3-9 997 0 0,3 9-1758 0 0,0-1 0 0 0,0 1-1 0 0,0 0 1 0 0,0-1 0 0 0,0 1-1 0 0,0 0 1 0 0,-1-1 0 0 0,1 1-1 0 0,0 0 1 0 0,0-1 0 0 0,0 1-1 0 0,-1 0 1 0 0,1-1 0 0 0,0 1-1 0 0,0 0 1 0 0,-1 0 0 0 0,1-1-1 0 0,0 1 1 0 0,-1 0-1 0 0,1 0 1 0 0,0 0 0 0 0,-1-1-1 0 0,1 1 1 0 0,0 0 0 0 0,-1 0-1 0 0,1 0 1 0 0,-4 3-80 0 0,0 0-1 0 0,0 0 1 0 0,1 0-1 0 0,-1 1 0 0 0,1 0 1 0 0,0-1-1 0 0,0 1 1 0 0,0 0-1 0 0,1 1 1 0 0,-1-1-1 0 0,1 0 1 0 0,0 1-1 0 0,-2 8 1 0 0,2-8-66 0 0,0 0 0 0 0,1 0 0 0 0,0 0 1 0 0,0 0-1 0 0,1 0 0 0 0,-1 0 0 0 0,2 10 0 0 0,-2 8 7 0 0,-1-11-12 0 0,1 2 0 0 0,1-3 11 0 0,0-7 31 0 0,-2 3-52 0 0,2-5-96 0 0,0-2-15 0 0,0 0 1 0 0,2-11-748 0 0,8-30-6925 0 0,-10 39 1206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7367 0 0,'0'0'568'0'0,"0"0"-50"0"0,0 0 1176 0 0,0 0 554 0 0,0 0 110 0 0,0 0-178 0 0,0 0-818 0 0,0 0-360 0 0,0 0-70 0 0,0 0-52 0 0,3 0-147 0 0,70-6 2503 0 0,-55 4-2966 0 0,60-12 586 0 0,-29 6-626 0 0,-39 5-189 0 0,1 1-1 0 0,-1 0 0 0 0,1 1 0 0 0,-1 0 0 0 0,1 1 1 0 0,0 0-1 0 0,-1 1 0 0 0,1 0 0 0 0,19 5 0 0 0,-22-4-72 0 0,-5-2-184 0 0,-3 0-54 0 0,0 0-9 0 0,0 0-145 0 0,0 0-604 0 0,0 0-263 0 0,0 0-1315 0 0,0 0-5053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17503 0 0,'0'0'399'0'0,"0"0"60"0"0,0 0 21 0 0,0-1-59 0 0,1-2-402 0 0,0 1 1 0 0,-1 0-1 0 0,1 0 1 0 0,0 0 0 0 0,0 0-1 0 0,0 0 1 0 0,0 0-1 0 0,1 0 1 0 0,-1 0-1 0 0,0 1 1 0 0,1-1-1 0 0,-1 0 1 0 0,1 1-1 0 0,0-1 1 0 0,-1 1-1 0 0,1 0 1 0 0,0-1-1 0 0,3 0 1 0 0,4-2 450 0 0,0 0 0 0 0,0 0 0 0 0,11-2 1 0 0,9-3 1241 0 0,79-27 1118 0 0,-70 25-1887 0 0,-21 7-841 0 0,0 1-1 0 0,1 0 1 0 0,-1 2-1 0 0,1 0 1 0 0,21 1-1 0 0,-22 0-94 0 0,1 0-4210 0 0,-18 0 2670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15375 0 0,'0'0'704'0'0,"0"0"-14"0"0,0 0-353 0 0,0 0 170 0 0,0 0 121 0 0,0 0 20 0 0,0 0 16 0 0,0 0 41 0 0,0 0 20 0 0,0 3 3 0 0,1 5-496 0 0,-1-1 0 0 0,0 1 0 0 0,0 0-1 0 0,0-1 1 0 0,-1 1 0 0 0,0-1 0 0 0,-3 11 0 0 0,-6 12 229 0 0,6-14-257 0 0,-1 0 0 0 0,-13 26 0 0 0,-3 4-37 0 0,15-30-117 0 0,-13 23 0 0 0,16-36-39 0 0,2-3-10 0 0,1 1 0 0 0,-1 0 1 0 0,1 0-1 0 0,-1-1 0 0 0,1 1 1 0 0,-1 0-1 0 0,1 0 0 0 0,-1 0 1 0 0,1 0-1 0 0,0 0 0 0 0,-1 0 1 0 0,1-1-1 0 0,0 1 0 0 0,0 0 1 0 0,0 0-1 0 0,0 0 0 0 0,-1 0 0 0 0,2 0 1 0 0,-1 2-1 0 0,0-1-93 0 0,0-2-67 0 0,0 0-22 0 0,0 0-202 0 0,14 1-2424 0 0,0-4 1149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8287 0 0,'-10'-1'892'0'0,"10"1"-812"0"0,0 0 1 0 0,0 0 0 0 0,0 0 0 0 0,0 0 0 0 0,0 0-1 0 0,-1 0 1 0 0,1 0 0 0 0,0 0 0 0 0,0 0 0 0 0,0 0-1 0 0,0 0 1 0 0,0 0 0 0 0,0 0 0 0 0,0 0 0 0 0,0 1-1 0 0,0-1 1 0 0,0 0 0 0 0,0 0 0 0 0,0 0 0 0 0,0 0-1 0 0,-1 0 1 0 0,1 0 0 0 0,0 0 0 0 0,0 0 0 0 0,0 0-1 0 0,0 0 1 0 0,0 0 0 0 0,0 1 0 0 0,0-1 0 0 0,0 0-1 0 0,0 0 1 0 0,0 0 0 0 0,0 0 0 0 0,0 0 0 0 0,0 0-1 0 0,0 0 1 0 0,0 0 0 0 0,0 0 0 0 0,0 1 0 0 0,0-1-1 0 0,0 0 1 0 0,0 0 0 0 0,1 0 0 0 0,-1 0-1 0 0,0 0 1 0 0,0 0 0 0 0,0 0 0 0 0,13 15 7733 0 0,-3-6-8422 0 0,-2-1 1085 0 0,-1 0 1 0 0,0 1-1 0 0,0-1 0 0 0,-1 2 0 0 0,0-1 0 0 0,-1 1 0 0 0,0 0 1 0 0,6 16-1 0 0,-11-26-461 0 0,7 22 362 0 0,-1 1 0 0 0,-1-1 0 0 0,-1 1-1 0 0,1 33 1 0 0,-4-32-122 0 0,5 24-1 0 0,0 8-53 0 0,-4-3-31 0 0,-2-48-111 0 0,-2 4 12 0 0,1-6 0 0 0,1-3-33 0 0,0 0-129 0 0,1-2-10 0 0,0-9-294 0 0,-1-1 0 0 0,0 1 0 0 0,-3-18 0 0 0,-4-15-4179 0 0,4 27-3263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26 8751 0 0,'0'0'399'0'0,"0"0"-4"0"0,0 0 26 0 0,0 0 1042 0 0,0 0 486 0 0,0 0 99 0 0,3-11 2932 0 0,11-2-1408 0 0,-12 11-3184 0 0,-2 2-11 0 0,0 0-20 0 0,0 0-77 0 0,0 0-30 0 0,0 0-9 0 0,0 0-21 0 0,0 0-84 0 0,0 0-37 0 0,-1 2-10 0 0,-3 5-61 0 0,0-1 0 0 0,0 0 0 0 0,0 0 0 0 0,-1 0 0 0 0,-5 5 1 0 0,-9 11 37 0 0,4-5-16 0 0,-28 26-1 0 0,28-29-15 0 0,1 0 0 0 0,-22 28 0 0 0,15-18-20 0 0,17-20-14 0 0,0 0 0 0 0,1 0 0 0 0,-1 0-1 0 0,1 0 1 0 0,0 0 0 0 0,0 1-1 0 0,-4 9 1 0 0,6-11 0 0 0,-7 14 0 0 0,-1-2 0 0 0,9-14-37 0 0,-1 0 0 0 0,1-1-1 0 0,0 1 1 0 0,-1 0 0 0 0,1 0 0 0 0,0-1 0 0 0,-1 1-1 0 0,1 0 1 0 0,0 0 0 0 0,0 0 0 0 0,0-1 0 0 0,-1 1-1 0 0,1 0 1 0 0,0 0 0 0 0,0 0 0 0 0,0 0 0 0 0,0-1-1 0 0,1 1 1 0 0,-1 0 0 0 0,0 0 0 0 0,0 0 0 0 0,1 1-1 0 0,-1-2-66 0 0,1 1 0 0 0,0-1 0 0 0,-1 1-1 0 0,1-1 1 0 0,0 1 0 0 0,-1-1 0 0 0,1 1 0 0 0,0-1-1 0 0,-1 0 1 0 0,1 1 0 0 0,0-1 0 0 0,0 0-1 0 0,-1 1 1 0 0,1-1 0 0 0,0 0 0 0 0,0 0 0 0 0,0 0-1 0 0,1 0 1 0 0,4 0-531 0 0,-1 0-1 0 0,1-1 1 0 0,0 0 0 0 0,0 0 0 0 0,7-2-1 0 0,4-3-1332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4143 0 0,'0'0'319'0'0,"2"-1"-210"0"0,9-3 98 0 0,37-10 9582 0 0,-22 5-7029 0 0,-19 7-2024 0 0,-6 1-491 0 0,1 1-1 0 0,-1 0 1 0 0,0-1 0 0 0,0 1 0 0 0,1 0 0 0 0,-1 0-1 0 0,1 0 1 0 0,-1 0 0 0 0,0 0 0 0 0,1 0 0 0 0,-1 0-1 0 0,0 0 1 0 0,1 0 0 0 0,-1 1 0 0 0,0-1 0 0 0,1 1-1 0 0,-1-1 1 0 0,0 1 0 0 0,0-1 0 0 0,1 1 0 0 0,0 1-1 0 0,6 2 2 0 0,-6-3-13 0 0,-1 0-5 0 0,11 15 588 0 0,-11-14-596 0 0,-1 0-107 0 0,1-1 0 0 0,-1 1 0 0 0,1-1 0 0 0,-1 1 0 0 0,0-1-1 0 0,0 1 1 0 0,1 0 0 0 0,-1-1 0 0 0,0 1 0 0 0,-1-1 0 0 0,1 4 0 0 0,0-5-172 0 0,-1 3 106 0 0,0 1 0 0 0,0 0 0 0 0,0-1 0 0 0,0 1 0 0 0,0-1 0 0 0,-1 0 0 0 0,1 1 1 0 0,-1-1-1 0 0,0 0 0 0 0,0 0 0 0 0,0 0 0 0 0,-1 0 0 0 0,1 0 0 0 0,-1-1 0 0 0,0 1 0 0 0,-4 3 0 0 0,-4 1-28 0 0,0 0 0 0 0,0-1 0 0 0,-17 7-1 0 0,15-7 43 0 0,-7 5-61 0 0,9-3 0 0 0,4 2 0 0 0,1 1 0 0 0,5 0 0 0 0,2-10-5 0 0,-1 1 0 0 0,1-1 0 0 0,0 0-1 0 0,-1 0 1 0 0,1 1 0 0 0,0-1 0 0 0,0 0 0 0 0,0 0-1 0 0,0 0 1 0 0,0 0 0 0 0,0 0 0 0 0,1 0 0 0 0,-1 0-1 0 0,0 0 1 0 0,0-1 0 0 0,1 1 0 0 0,-1 0 0 0 0,0-1-1 0 0,1 1 1 0 0,-1-1 0 0 0,0 1 0 0 0,1-1 0 0 0,-1 0-1 0 0,1 0 1 0 0,1 1 0 0 0,6 0-5 0 0,1 0 1 0 0,14 0-1 0 0,60-7-142 0 0,-82 6 11 0 0,0-1-34 0 0,21-5-229 0 0,-21 5-43 0 0,-2 1-97 0 0,0 0-21 0 0,0 0-195 0 0,0-2-807 0 0,2-9-346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51 7831 0 0,'0'0'603'0'0,"1"-1"-396"0"0,11-16 415 0 0,-4-1 5220 0 0,-2 5-2730 0 0,-6 11-2378 0 0,0 2 2 0 0,0 0-48 0 0,0 0-202 0 0,0 0-92 0 0,0 0-11 0 0,0 0-3 0 0,0 0 10 0 0,0 0 9 0 0,0 0 1 0 0,0 2-19 0 0,-40 93 1654 0 0,10-23-1215 0 0,-17 44-75 0 0,42-100-716 0 0,1 0 1 0 0,0 1 0 0 0,1-1 0 0 0,0 1 0 0 0,1 20 0 0 0,3-25-30 0 0,6 0 0 0 0,3-2 0 0 0,2-4 0 0 0,-8-3 0 0 0,19 2-15 0 0,-19-4-51 0 0,0-1 0 0 0,0 0-1 0 0,0 0 1 0 0,0 0-1 0 0,-1 0 1 0 0,1 0-1 0 0,0-1 1 0 0,0 0 0 0 0,0 0-1 0 0,-1 0 1 0 0,1 0-1 0 0,0-1 1 0 0,-1 1 0 0 0,5-3-1 0 0,-6 2-118 0 0,0 1 1 0 0,0-1-1 0 0,0 1 0 0 0,0-1 1 0 0,0 1-1 0 0,-1-1 0 0 0,1 0 0 0 0,-1 0 1 0 0,1 0-1 0 0,-1 0 0 0 0,1 0 1 0 0,-1 0-1 0 0,0 0 0 0 0,0 0 1 0 0,0-1-1 0 0,-1 1 0 0 0,1 0 0 0 0,0-1 1 0 0,-1 1-1 0 0,1 0 0 0 0,-1-1 1 0 0,0 1-1 0 0,0-4 0 0 0,-1-2-959 0 0,0-1 1 0 0,-1 1-1 0 0,1 1 0 0 0,-7-16 1 0 0,2 8-471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8751 0 0,'0'0'674'0'0,"-1"1"-438"0"0,-8 11 2969 0 0,7-3 2999 0 0,4-7-5445 0 0,1 1-576 0 0,0-1 1 0 0,1 1-1 0 0,-1-1 1 0 0,1 0-1 0 0,0 0 1 0 0,-1 0-1 0 0,1 0 1 0 0,0-1-1 0 0,0 0 1 0 0,7 2-1 0 0,6 0 425 0 0,22 2 0 0 0,-38-5-592 0 0,7 0 151 0 0,0-1 0 0 0,0 1 0 0 0,0-1 0 0 0,0-1 0 0 0,-1 0 0 0 0,1 0-1 0 0,7-3 1 0 0,19-4-1187 0 0,-29 7-218 0 0,0 1 1 0 0,1 1-1 0 0,-1-1 1 0 0,7 1-1 0 0,4 2-6153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64 17447 0 0,'0'0'796'0'0,"0"0"-12"0"0,1-1-500 0 0,2-10-12 0 0,-3 10-171 0 0,0 0-1 0 0,1 0 1 0 0,-1-1 0 0 0,0 1 0 0 0,0 0 0 0 0,1 0-1 0 0,-1 0 1 0 0,0 0 0 0 0,1 0 0 0 0,-1 0-1 0 0,1 0 1 0 0,0 0 0 0 0,-1 0 0 0 0,1 0 0 0 0,0 0-1 0 0,-1 0 1 0 0,1 0 0 0 0,2-1 0 0 0,3-2 302 0 0,0 1 0 0 0,0-1 0 0 0,1 1 1 0 0,0 0-1 0 0,-1 1 0 0 0,1 0 0 0 0,9-2 0 0 0,-1 1-53 0 0,1 2 0 0 0,24-1-1 0 0,-37 2-318 0 0,-1 0 0 0 0,1 0 0 0 0,0 1-1 0 0,-1-1 1 0 0,0 0 0 0 0,1 1 0 0 0,-1-1-1 0 0,1 1 1 0 0,-1 0 0 0 0,0 0-1 0 0,1 0 1 0 0,-1 0 0 0 0,0 0 0 0 0,0 0-1 0 0,0 1 1 0 0,0-1 0 0 0,0 1 0 0 0,0 0-1 0 0,0-1 1 0 0,3 4 0 0 0,-4-3-10 0 0,-1-1 1 0 0,1 1-1 0 0,0-1 1 0 0,0 0-1 0 0,-1 1 1 0 0,1-1-1 0 0,0 1 1 0 0,-1 0-1 0 0,0-1 1 0 0,1 1 0 0 0,-1-1-1 0 0,0 1 1 0 0,0 0-1 0 0,0-1 1 0 0,0 1-1 0 0,0-1 1 0 0,0 1-1 0 0,0 0 1 0 0,-1-1-1 0 0,1 1 1 0 0,-1-1-1 0 0,1 1 1 0 0,-2 1-1 0 0,1 1 19 0 0,-1-1-1 0 0,1 1 0 0 0,-1-1 0 0 0,0 0 0 0 0,0 0 1 0 0,-1 0-1 0 0,1 0 0 0 0,-4 3 0 0 0,-31 25 257 0 0,-1-1 0 0 0,-54 33 0 0 0,87-60-282 0 0,-1 0 0 0 0,1 0 0 0 0,0 1 0 0 0,1 0 1 0 0,-1 0-1 0 0,-4 5 0 0 0,3 1 28 0 0,5-8-36 0 0,0 3-3 0 0,6 9 10 0 0,-4-13-10 0 0,0 0 1 0 0,1 0-1 0 0,-1 0 0 0 0,1 0 1 0 0,-1 0-1 0 0,1 0 1 0 0,-1 0-1 0 0,1-1 0 0 0,-1 1 1 0 0,1-1-1 0 0,0 1 0 0 0,-1-1 1 0 0,1 1-1 0 0,2-1 1 0 0,0 1-2 0 0,4 1-328 0 0,1-1 0 0 0,-1 0 1 0 0,1 0-1 0 0,-1 0 0 0 0,1-1 0 0 0,-1-1 0 0 0,1 1 1 0 0,15-5-1 0 0,-8 1-1363 0 0,-1 0 1 0 0,0-2-1 0 0,26-12 1 0 0,-26 10-6370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 8287 0 0,'2'-2'639'0'0,"3"-2"-203"0"0,1-1 1 0 0,-1 1-1 0 0,1 0 1 0 0,0 0-1 0 0,11-4 1 0 0,17-5 10490 0 0,-28 11-10449 0 0,0 1 0 0 0,1 0-1 0 0,-1 1 1 0 0,0 0-1 0 0,7 0 1 0 0,-5 0 144 0 0,-5 1-471 0 0,0-1-1 0 0,-1 1 1 0 0,1 0-1 0 0,0 0 1 0 0,-1 0-1 0 0,1 0 0 0 0,-1 1 1 0 0,0-1-1 0 0,1 1 1 0 0,-1-1-1 0 0,0 1 0 0 0,0 0 1 0 0,0 0-1 0 0,0 0 1 0 0,3 4-1 0 0,1 3-41 0 0,1 0-1 0 0,-1 0 1 0 0,-1 0-1 0 0,0 1 1 0 0,0 0-1 0 0,-1 0 1 0 0,0 0-1 0 0,-1 0 1 0 0,3 15-1 0 0,-2-2 41 0 0,-1 0 0 0 0,-1 1-1 0 0,0 30 1 0 0,-31 333 782 0 0,27-371-890 0 0,-2 0 0 0 0,1 0 0 0 0,-12 27 0 0 0,11-35-20 0 0,0 1 0 0 0,0-1 0 0 0,-1-1 0 0 0,0 1 1 0 0,0-1-1 0 0,0 0 0 0 0,-1 0 0 0 0,-10 8 0 0 0,12-11-3 0 0,-1 1 0 0 0,-1-1 0 0 0,1 0-1 0 0,0-1 1 0 0,-12 6 0 0 0,13-8-67 0 0,0 0 0 0 0,0 0 0 0 0,0 0 0 0 0,0 0 1 0 0,0-1-1 0 0,0 1 0 0 0,-1-1 0 0 0,1 0 0 0 0,0 0 1 0 0,-6-2-1 0 0,1 1-577 0 0,0-1 0 0 0,0 0 0 0 0,-17-7 0 0 0,10 1-1429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11975 0 0,'0'0'547'0'0,"0"0"-11"0"0,2-7 549 0 0,-3 4-156 0 0,1 2-674 0 0,0 0 0 0 0,0 0 0 0 0,0 0 0 0 0,0 0 0 0 0,0 0 0 0 0,0 0 0 0 0,0-1 0 0 0,0 1 0 0 0,0 0-1 0 0,0 0 1 0 0,0 0 0 0 0,1 0 0 0 0,-1 1 0 0 0,0-1 0 0 0,1 0 0 0 0,0-2 0 0 0,12-20 1058 0 0,-2 15-332 0 0,-7 5-282 0 0,-2 3-187 0 0,-2 0-69 0 0,5 20-206 0 0,-3-6 243 0 0,-1-20 340 0 0,1-16-144 0 0,0 11-545 0 0,1 0 0 0 0,1 1 0 0 0,-1-1 0 0 0,2 1 0 0 0,0 0 0 0 0,0 0-1 0 0,1 0 1 0 0,0 1 0 0 0,0 0 0 0 0,9-10 0 0 0,-14 18 312 0 0,2 6-370 0 0,-1-3-68 0 0,-1 1 1 0 0,0-1-1 0 0,0 0 1 0 0,0 1-1 0 0,-1-1 1 0 0,1 1-1 0 0,0-1 0 0 0,-1 1 1 0 0,1-1-1 0 0,-1 1 1 0 0,0-1-1 0 0,0 1 0 0 0,0-1 1 0 0,0 1-1 0 0,-1 0 1 0 0,0 3-1 0 0,1-4-5 0 0,1 3 0 0 0,-9 6 0 0 0,2-6 0 0 0,-1-4 0 0 0,4-4-20 0 0,0 0 0 0 0,0 0 0 0 0,1 0 0 0 0,-1-1-1 0 0,1 1 1 0 0,0 0 0 0 0,0-1 0 0 0,0 0 0 0 0,-2-7 0 0 0,1 3-781 0 0,1 0 1 0 0,0-1 0 0 0,0 1 0 0 0,0-16-1 0 0,0 6-732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4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39 228 4607 0 0,'0'0'102'0'0,"0"0"20"0"0,0 0 6 0 0,-6-9 931 0 0,-15-28 4526 0 0,18 30-4825 0 0,1 0-1 0 0,0 0 1 0 0,1-1-1 0 0,-1 1 1 0 0,2 0-1 0 0,-1-1 0 0 0,1-14 1 0 0,0 17-621 0 0,2-36 2906 0 0,-2 39-2602 0 0,-1-1-267 0 0,2-15 256 0 0,0 13-308 0 0,7-28 1429 0 0,-8 32-1182 0 0,0 1 117 0 0,0 0 21 0 0,0 0-66 0 0,1 2-294 0 0,5 23-143 0 0,-1 1-1 0 0,2 29 0 0 0,-6-46-5 0 0,2 8 0 0 0,0-1 0 0 0,11 30 0 0 0,1 3 0 0 0,-1 32 0 0 0,-11-26 0 0 0,3 22 0 0 0,-4-22 0 0 0,6 131 0 0 0,-13-125 0 0 0,1-19 0 0 0,-3 60 0 0 0,-2 46 0 0 0,7-122 0 0 0,0 0 0 0 0,-1 0 0 0 0,-11 39 0 0 0,0-12 0 0 0,-9 87 0 0 0,16-88 0 0 0,5-34 0 0 0,1-1 0 0 0,0 1 0 0 0,4 28 0 0 0,12 52 0 0 0,-12-79 0 0 0,49 221 0 0 0,-47-220-62 0 0,0 0 0 0 0,-1 0-1 0 0,-2 1 1 0 0,0-1 0 0 0,-1 1-1 0 0,-2 24 1 0 0,-9 31-142 0 0,10-74 121 0 0,0-1 45 0 0,0-1 0 0 0,0 1 0 0 0,-1-1-1 0 0,1 1 1 0 0,0-1 0 0 0,-1 1 0 0 0,1-1-1 0 0,0 0 1 0 0,-1 1 0 0 0,1-1 0 0 0,-1 1-1 0 0,1-1 1 0 0,0 0 0 0 0,-1 1 0 0 0,0-1-1 0 0,0 1-1213 0 0,-1-12-4353 0 0,0-3-1867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486 218 15663 0 0,'5'-10'1668'0'0,"-4"8"-1767"0"0,3-3 519 0 0,-1-1 0 0 0,1 0 0 0 0,-1 1 0 0 0,-1-1 0 0 0,1 0 0 0 0,-1 0 0 0 0,0-1-1 0 0,0 1 1 0 0,-1 0 0 0 0,1-1 0 0 0,-1-10 0 0 0,-2-3 1358 0 0,1 10-1464 0 0,-1-1-1 0 0,0 1 1 0 0,0 0 0 0 0,-4-11 0 0 0,4 19-233 0 0,0 1 1 0 0,0 0-1 0 0,0-1 1 0 0,0 1-1 0 0,0 0 1 0 0,0 0-1 0 0,0 0 1 0 0,0-1-1 0 0,0 1 1 0 0,-1 0-1 0 0,1 1 1 0 0,0-1-1 0 0,-1 0 1 0 0,1 0-1 0 0,-1 1 1 0 0,1-1-1 0 0,-2 0 1 0 0,-5-3 283 0 0,2 1-352 0 0,-1 0 0 0 0,0 1 0 0 0,0-1 0 0 0,0 1 0 0 0,-1 1 1 0 0,1-1-1 0 0,0 1 0 0 0,-1 1 0 0 0,1-1 0 0 0,-1 1 0 0 0,-7 1 0 0 0,-11 2-9 0 0,-46 12 0 0 0,68-14-4 0 0,-5 1 0 0 0,0 1 0 0 0,0 0 0 0 0,0 0 0 0 0,1 1 0 0 0,-1 0 0 0 0,1 1 0 0 0,0 0 0 0 0,0 0 0 0 0,1 0 0 0 0,0 1 0 0 0,0 0 0 0 0,0 1 0 0 0,1 0 0 0 0,-1 0 0 0 0,-7 12 0 0 0,3-3 0 0 0,9-14 0 0 0,0 0 0 0 0,0 0 0 0 0,0 1 0 0 0,1-1 0 0 0,-1 0 0 0 0,1 1 0 0 0,0-1 0 0 0,0 1 0 0 0,0-1 0 0 0,0 1 0 0 0,0 0 0 0 0,0-1 0 0 0,1 1 0 0 0,-1 0 0 0 0,1-1 0 0 0,0 1 0 0 0,0 0 0 0 0,0 0 0 0 0,0 0 0 0 0,1 3 0 0 0,0 0 0 0 0,0-1 0 0 0,0 1 0 0 0,1-1 0 0 0,0 0 0 0 0,0 0 0 0 0,1 1 0 0 0,-1-2 0 0 0,1 1 0 0 0,7 9 0 0 0,-4-7 0 0 0,1 0 0 0 0,0 0 0 0 0,1 0 0 0 0,13 9 0 0 0,-16-12 0 0 0,1 1 0 0 0,-1 0 0 0 0,-1 0 0 0 0,1 0 0 0 0,0 1 0 0 0,-1-1 0 0 0,0 1 0 0 0,3 8 0 0 0,0 0 0 0 0,0 0 0 0 0,7 25 0 0 0,-11-28 0 0 0,-1 1 0 0 0,0-1 0 0 0,0 1 0 0 0,-1 0 0 0 0,-1 0 0 0 0,0 0 0 0 0,0-1 0 0 0,-2 1 0 0 0,-2 13 0 0 0,0 6 0 0 0,3-20 0 0 0,-1 0 0 0 0,0 0 0 0 0,-1 1 0 0 0,0-2 0 0 0,0 1 0 0 0,-7 14 0 0 0,-13 13 0 0 0,-1 0 0 0 0,-31 36 0 0 0,-2 3 0 0 0,23-34 0 0 0,23-30 0 0 0,1 0 0 0 0,1 0 0 0 0,-11 19 0 0 0,15-20 0 0 0,5-2 0 0 0,1-10 0 0 0,-1 1 0 0 0,1 0 0 0 0,0 0 0 0 0,0 0 0 0 0,0 0 0 0 0,0 0 0 0 0,0-1 0 0 0,0 1 0 0 0,0 0 0 0 0,0-1 0 0 0,0 1 0 0 0,0-1 0 0 0,0 1 0 0 0,0-1 0 0 0,0 1 0 0 0,0-1 0 0 0,0 0 0 0 0,1 0 0 0 0,-1 1 0 0 0,0-1 0 0 0,1 0 0 0 0,31-1 0 0 0,-19 0 0 0 0,4 0 0 0 0,0-1 0 0 0,0 0 0 0 0,19-6 0 0 0,-19 4 0 0 0,-10 2 0 0 0,3 0 0 0 0,6 2 0 0 0,-7-1-201 0 0,-8 1-850 0 0,-2 0-385 0 0,0 0-897 0 0,0 0-3458 0 0,0 0-1477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249 321 8287 0 0,'0'0'191'0'0,"0"0"26"0"0,0 0 9 0 0,-1-1 110 0 0,-1 0-25 0 0,1 0 0 0 0,0 1 0 0 0,-1-1 0 0 0,1 1 0 0 0,-1-1 0 0 0,1 1 0 0 0,-1-1 0 0 0,1 1 0 0 0,-1 0 0 0 0,1 0 0 0 0,-1 0 0 0 0,0 0 0 0 0,1 0 0 0 0,-1 0 0 0 0,-2 0 0 0 0,-28 2 7370 0 0,59 4-6241 0 0,59-11-1272 0 0,-35 1-171 0 0,-47 3-3 0 0,0 0-52 0 0,21 0 1562 0 0,-29 17-896 0 0,-35 59-608 0 0,35-64 0 0 0,-1-1 0 0 0,-11 20 0 0 0,-20 34 0 0 0,30-54 0 0 0,-2-2 0 0 0,-1-3 0 0 0,-2-2 0 0 0,-5-2 0 0 0,12-3 0 0 0,2 1 0 0 0,-3 0 0 0 0,0-1 0 0 0,0 1 0 0 0,1-1 0 0 0,-1 1 0 0 0,1-1 0 0 0,-6-4 0 0 0,-2 0 0 0 0,-22-11 0 0 0,-40-16 0 0 0,73 33 0 0 0,-6-3 0 0 0,0 1 0 0 0,0-1 0 0 0,-8-5 0 0 0,13 6 0 0 0,0 1 0 0 0,0 0 0 0 0,1-1 0 0 0,-1 1 0 0 0,0-1 0 0 0,1 0 0 0 0,-1 0 0 0 0,1 0 0 0 0,0 0 0 0 0,0 1 0 0 0,-1-2 0 0 0,1 1 0 0 0,0 0 0 0 0,0-3 0 0 0,-2-3 0 0 0,1-1 0 0 0,1 0 0 0 0,0 0 0 0 0,0 0 0 0 0,0 0 0 0 0,1 0 0 0 0,1 0 0 0 0,-1 1 0 0 0,2-1 0 0 0,3-17 0 0 0,2 5 0 0 0,0 1 0 0 0,1-1 0 0 0,14-23 0 0 0,-16 33 0 0 0,1 1 0 0 0,0 1 0 0 0,0-1 0 0 0,1 1 0 0 0,12-11 0 0 0,46-36 0 0 0,-62 53 0 0 0,9-6 708 0 0,22-12 0 0 0,-9 6-92 0 0,-21 12-610 0 0,12-6 7 0 0,-1 3-16 0 0,3 0 3 0 0,-16 4 11 0 0,10-2-86 0 0,-11 4-262 0 0,-2 0-138 0 0,0 0-33 0 0,0 0 65 0 0,0 2 294 0 0,-2 8-75 0 0,2-8-855 0 0,-1 0-370 0 0,-2 7-72 0 0,2-7-14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4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11975 0 0,'0'0'547'0'0,"0"0"-11"0"0,0 0-271 0 0,0 0 133 0 0,0 0 91 0 0,0 0 20 0 0,0 0 71 0 0,0 0 286 0 0,0 0 124 0 0,1-1 30 0 0,92-92 3716 0 0,-86 85-4521 0 0,1 0 0 0 0,6-10 1 0 0,11-12-254 0 0,-43 53 721 0 0,1 0-1 0 0,-24 41 1 0 0,35-54-683 0 0,1-1 0 0 0,1 1 0 0 0,-1 0 0 0 0,2 0 0 0 0,-1 0 0 0 0,2 1 0 0 0,-1-1 0 0 0,1 1 0 0 0,-1 18 0 0 0,3-21-64 0 0,1-8-5 0 0,-1 1-1 0 0,1 0 1 0 0,0 0-1 0 0,0 0 1 0 0,-1-1-1 0 0,1 1 1 0 0,0 0-1 0 0,0-1 1 0 0,0 1-1 0 0,0-1 1 0 0,0 1-1 0 0,0-1 1 0 0,0 1 0 0 0,0-1-1 0 0,0 0 1 0 0,0 1-1 0 0,0-1 1 0 0,1 0-1 0 0,4 0 17 0 0,-1 1-1 0 0,0-2 0 0 0,0 1 1 0 0,0-1-1 0 0,1 1 0 0 0,-1-1 1 0 0,0-1-1 0 0,0 1 1 0 0,0-1-1 0 0,0 0 0 0 0,-1 0 1 0 0,8-4-1 0 0,6-5 280 0 0,28-22 1 0 0,-43 31-190 0 0,29-24 494 0 0,-2-2-1 0 0,38-44 0 0 0,-68 73-530 0 0,0-1 0 0 0,0 0 0 0 0,0 0 0 0 0,0 0 0 0 0,-1 0 0 0 0,1 0 0 0 0,0 0 0 0 0,0 1 0 0 0,0-1 0 0 0,0 0 0 0 0,0 0 0 0 0,0 0 0 0 0,0 0 0 0 0,0 0 0 0 0,0 1 0 0 0,0-1 0 0 0,0 0 0 0 0,0 0 0 0 0,1 0 0 0 0,-1 0 0 0 0,0 0 0 0 0,0 0 0 0 0,0 1 0 0 0,0-1 0 0 0,0 0 0 0 0,0 0 0 0 0,0 0 0 0 0,0 0 0 0 0,0 0 0 0 0,0 0 0 0 0,0 0 0 0 0,1 0 0 0 0,-1 0 0 0 0,0 1 0 0 0,0-1 0 0 0,0 0 0 0 0,0 0 0 0 0,0 0 0 0 0,0 0 0 0 0,0 0 0 0 0,1 0 0 0 0,-1 0 0 0 0,0 0 0 0 0,0 0 0 0 0,0 0 0 0 0,0 0 0 0 0,0 0 0 0 0,0 0 0 0 0,1 0 0 0 0,-1 0 0 0 0,0 0 0 0 0,0 0 0 0 0,0 0 0 0 0,0 0 0 0 0,0 0 0 0 0,1 0 0 0 0,-1 0 0 0 0,0 0 0 0 0,0 0 0 0 0,0 0 0 0 0,0 0 0 0 0,0-1 0 0 0,0 1 0 0 0,0 0 0 0 0,1 0 0 0 0,-1 0 0 0 0,0 0 0 0 0,0 0 0 0 0,0 0 0 0 0,0 12 0 0 0,0-10 0 0 0,-1 15 0 0 0,-1 1 0 0 0,-1 0 0 0 0,-9 32 0 0 0,2-7 0 0 0,9-31 0 0 0,1-12 0 0 0,0 1 0 0 0,0-1 0 0 0,0 1 0 0 0,0-1 0 0 0,0 1 0 0 0,1-1 0 0 0,-1 1 0 0 0,0-1 0 0 0,0 1 0 0 0,0-1 0 0 0,1 0 0 0 0,-1 1 0 0 0,0-1 0 0 0,0 1 0 0 0,1-1 0 0 0,-1 0 0 0 0,0 1 0 0 0,1-1 0 0 0,-1 0 0 0 0,1 1 0 0 0,0-1 0 0 0,0 1 0 0 0,0-1 0 0 0,0 0 0 0 0,0 0 0 0 0,0 0 0 0 0,0 0 0 0 0,0 0 0 0 0,-1-1 0 0 0,1 1 0 0 0,0 0 0 0 0,0 0 0 0 0,0 0 0 0 0,0-1 0 0 0,0 1 0 0 0,0-1 0 0 0,-1 1 0 0 0,1 0 0 0 0,0-1 0 0 0,0 0 0 0 0,-1 1 0 0 0,1-1 0 0 0,0 1 0 0 0,1-2 0 0 0,17-21 0 0 0,-10 13 0 0 0,13-15 233 0 0,2 2-1 0 0,0 1 1 0 0,43-30 0 0 0,-60 48 42 0 0,1-1 0 0 0,0 1 1 0 0,9-2-1 0 0,-8 4-259 0 0,-2 7-16 0 0,-5-3 0 0 0,1 1 0 0 0,0 12 0 0 0,-2-12 0 0 0,-1-1 0 0 0,0-1 0 0 0,0 0 0 0 0,0 0 0 0 0,0 0 0 0 0,0 0 0 0 0,0 0 0 0 0,0 0 0 0 0,0 0 0 0 0,-1 0 0 0 0,1 0 0 0 0,-1 2 0 0 0,-2 8 0 0 0,1-2 0 0 0,1 0 0 0 0,4 11 0 0 0,-3-7 0 0 0,2 0 0 0 0,2 0 0 0 0,1 0 0 0 0,-2 0 0 0 0,5-1 0 0 0,5-3 0 0 0,-1-5 0 0 0,-10-4 0 0 0,1 0 0 0 0,-1-1 0 0 0,1 0 0 0 0,0 1 0 0 0,-1-1 0 0 0,0 0 0 0 0,1 0 0 0 0,-1 0 0 0 0,0-1 0 0 0,1 1 0 0 0,1-2 0 0 0,27-22 0 0 0,-19 14 0 0 0,23-16 0 0 0,-19 15 0 0 0,0 0 0 0 0,-1-1 0 0 0,16-18 0 0 0,-6 2 0 0 0,26-40 0 0 0,-49 63 26 0 0,-6 6 53 0 0,-5 5 259 0 0,-2 3-147 0 0,0 1 1 0 0,1 0 0 0 0,0 1-1 0 0,0 0 1 0 0,1 1 0 0 0,-10 16-1 0 0,-10 10 73 0 0,22-28-264 0 0,0 2 0 0 0,1-1 0 0 0,0 1 0 0 0,1 0 0 0 0,-7 19 0 0 0,8-17 0 0 0,0 1 0 0 0,6-2 0 0 0,6-2 0 0 0,5-4 0 0 0,-8-5-70 0 0,1 0-1 0 0,-1 0 1 0 0,1-1-1 0 0,-1 1 1 0 0,1-1-1 0 0,-1-1 1 0 0,9-1-1 0 0,-2 0-202 0 0,-1 0-1 0 0,19-7 1 0 0,-20 4 182 0 0,-1 0 1 0 0,1-1-1 0 0,-1 0 0 0 0,-1 0 1 0 0,17-16-1 0 0,-8 5 330 0 0,-1 0 0 0 0,-1-2 0 0 0,0 0 0 0 0,-1-1 0 0 0,-1 0 0 0 0,-1-1 0 0 0,10-25 0 0 0,-29 51-219 0 0,-5 9-24 0 0,8-6 2 0 0,0 0-1 0 0,0 0 1 0 0,1 1 0 0 0,0-1-1 0 0,-2 13 1 0 0,4-17-4 0 0,1-3-101 0 0,0-1-49 0 0,0 0-17 0 0,8 12-76 0 0,-7-10 270 0 0,1-1 1 0 0,-1 1 0 0 0,1-1 0 0 0,0 0-1 0 0,-1 0 1 0 0,1 0 0 0 0,0 0 0 0 0,0 0-1 0 0,0 0 1 0 0,-1 0 0 0 0,1 0-1 0 0,3 0 1 0 0,0-1 70 0 0,0 1 0 0 0,0-1 0 0 0,0 0 0 0 0,5-1 1 0 0,27-1-1515 0 0,-35 2 1047 0 0,-2 0 577 0 0,0 0 248 0 0,1 2 50 0 0,2 4-106 0 0,-3-3-425 0 0,0-1 0 0 0,1 0 0 0 0,-1 1 0 0 0,0-1 1 0 0,0 0-1 0 0,0 1 0 0 0,-1-1 0 0 0,1 1 0 0 0,-1-1 0 0 0,1 0 1 0 0,-1 0-1 0 0,-1 4 0 0 0,0 0-19 0 0,-7 19 50 0 0,6-18 0 0 0,0 1 0 0 0,1 0 0 0 0,-1 0 0 0 0,-1 15 0 0 0,3-10 0 0 0,3-2-13 0 0,0-7-41 0 0,7 4 29 0 0,2-1-23 0 0,2-5 36 0 0,-7-2 10 0 0,0-1-1 0 0,0 1 1 0 0,0-1-1 0 0,1 0 1 0 0,-1-1-1 0 0,-1 1 1 0 0,1-1-1 0 0,0 0 1 0 0,0-1-1 0 0,-1 1 1 0 0,1-1 0 0 0,8-6-1 0 0,-5 2-2 0 0,-1 0 1 0 0,0-1-1 0 0,-1 0 1 0 0,0 0-1 0 0,0 0 1 0 0,8-15-1 0 0,-12 19 5 0 0,2-3 10 0 0,-1 1-1 0 0,-1 0 0 0 0,1-1 0 0 0,-1 0 0 0 0,0 0 0 0 0,4-13 0 0 0,-5 12 17 0 0,1 0 1 0 0,0 0-1 0 0,1 0 0 0 0,0 0 0 0 0,0 1 1 0 0,1-1-1 0 0,-1 1 0 0 0,2 0 0 0 0,-1 1 1 0 0,1-1-1 0 0,0 1 0 0 0,13-10 0 0 0,-16 13 28 0 0,1-2-30 0 0,-3 3 30 0 0,-1 2 20 0 0,0 0 7 0 0,0 0-13 0 0,0 0-4 0 0,-1 1-11 0 0,-7 8-41 0 0,6-4-13 0 0,-12 20 1 0 0,9-14 0 0 0,-7 8 0 0 0,7-6 0 0 0,-5 16 0 0 0,5-17 0 0 0,2-3 0 0 0,0-1 0 0 0,-3 19 0 0 0,5-26 0 0 0,1-1 0 0 0,0 1 0 0 0,-1-1 0 0 0,1 1 0 0 0,0-1 0 0 0,0 1 0 0 0,0 0 0 0 0,0-1 0 0 0,0 1 0 0 0,-1-1 0 0 0,1 1 0 0 0,0 0 0 0 0,0-1 0 0 0,0 1 0 0 0,1-1 0 0 0,-1 1 0 0 0,0-1 0 0 0,0 1 0 0 0,0 0 0 0 0,0-1 0 0 0,0 1 0 0 0,1-1 0 0 0,-1 1 0 0 0,0-1 0 0 0,1 1 0 0 0,-1-1 0 0 0,1 1 0 0 0,6 10-11 0 0,7-3-31 0 0,-10-5 30 0 0,1-1 11 0 0,15-2 3 0 0,-14 1-2 0 0,30-6 0 0 0,-13 2 0 0 0,-21 3 0 0 0,-1 0 0 0 0,0-1 0 0 0,0 1 0 0 0,0 0 0 0 0,1 0 0 0 0,-1-1 0 0 0,0 1 0 0 0,0-1 0 0 0,0 1 0 0 0,0-1 0 0 0,3-1 0 0 0,11-6 0 0 0,12-5 0 0 0,-20 10 0 0 0,1 0 0 0 0,-1-1 0 0 0,14-8 0 0 0,-7 1 0 0 0,0 0 0 0 0,0-1 0 0 0,-1 0 0 0 0,0-1 0 0 0,19-26 0 0 0,-12 12 16 0 0,3-4 21 0 0,42-79-26 0 0,-57 92-11 0 0,-8 18 0 0 0,0 0 0 0 0,1 0 0 0 0,-1 0 0 0 0,0-1 0 0 0,0 1 0 0 0,0 0 0 0 0,0 0 0 0 0,0 0 0 0 0,0 0 0 0 0,0-1 0 0 0,0 1 0 0 0,1 0 0 0 0,-1 0 0 0 0,0 0 0 0 0,0-1 0 0 0,0 1 0 0 0,0 0 0 0 0,0 0 0 0 0,0 0 0 0 0,0-1 0 0 0,0 1 0 0 0,0 0 0 0 0,0 0 0 0 0,0 0 0 0 0,0-1 0 0 0,0 1 0 0 0,-1 0 0 0 0,1 0 0 0 0,0 0 0 0 0,0-1 0 0 0,0 1 0 0 0,0 0 0 0 0,0 0 0 0 0,0 0 0 0 0,0 0 0 0 0,-1-1 0 0 0,1 1 0 0 0,0 0 0 0 0,0 0 0 0 0,0 0 0 0 0,0 0 0 0 0,0 0 0 0 0,-1 0 0 0 0,1-1 0 0 0,0 1 0 0 0,0 0 0 0 0,0 0 0 0 0,-1 0 0 0 0,1 0 0 0 0,0 0 0 0 0,0 0 0 0 0,0 0 0 0 0,-1 0 0 0 0,1 0 0 0 0,0 0 0 0 0,0 0 0 0 0,-1 0 0 0 0,-8 2 0 0 0,9-2 0 0 0,-2 2 0 0 0,-1-1 0 0 0,0 1 0 0 0,0 0 0 0 0,1 0 0 0 0,0 0 0 0 0,-1 0 0 0 0,1 0 0 0 0,0 1 0 0 0,0-1 0 0 0,-3 5 0 0 0,-18 32 0 0 0,15-24 0 0 0,-51 92 0 0 0,54-95-3 0 0,0 0-1 0 0,-6 24 1 0 0,-2 7 118 0 0,12-42-100 0 0,1 1-1 0 0,0-1 1 0 0,0 1 0 0 0,0-1-1 0 0,0 1 1 0 0,0-1-1 0 0,0 0 1 0 0,1 1-1 0 0,-1-1 1 0 0,0 1-1 0 0,1-1 1 0 0,-1 0 0 0 0,1 1-1 0 0,-1-1 1 0 0,1 0-1 0 0,0 1 1 0 0,-1-1-1 0 0,1 0 1 0 0,0 0-1 0 0,0 0 1 0 0,0 0-1 0 0,1 2 1 0 0,1-2-20 0 0,-1 0 0 0 0,1 1 0 0 0,-1-1 0 0 0,1 0 0 0 0,0-1 0 0 0,0 1 0 0 0,-1 0-1 0 0,1-1 1 0 0,0 1 0 0 0,0-1 0 0 0,0 0 0 0 0,-1 0 0 0 0,1 0 0 0 0,3-1 0 0 0,1 0-6 0 0,-1 0-1 0 0,1 0 1 0 0,-1-1 0 0 0,0 1-1 0 0,8-4 1 0 0,3-4-13 0 0,1-1 0 0 0,-2 0 0 0 0,1-2 0 0 0,-1 1 0 0 0,23-24 0 0 0,-15 11-13 0 0,0-2-1 0 0,27-40 1 0 0,65-107 37 0 0,-110 164 0 0 0,-5 7 0 0 0,1 0 0 0 0,0 0 0 0 0,-1-1 0 0 0,1 1 0 0 0,0 0 0 0 0,0 0 0 0 0,0 1 0 0 0,0-1 0 0 0,0 0 0 0 0,1 1 0 0 0,-1-1 0 0 0,0 1 0 0 0,6-2 0 0 0,-8 3 0 0 0,0 0 0 0 0,0-1 0 0 0,0 1 0 0 0,0 0 0 0 0,0 0 0 0 0,0 0 0 0 0,1 0 0 0 0,-1 0 0 0 0,0 0 0 0 0,0 0 0 0 0,0 0 0 0 0,0 0 0 0 0,0 0 0 0 0,0 0 0 0 0,1 0 0 0 0,-1 0 0 0 0,0-1 0 0 0,0 1 0 0 0,0 0 0 0 0,0 0 0 0 0,1 0 0 0 0,-1 0 0 0 0,0 1 0 0 0,0-1 0 0 0,0 0 0 0 0,0 0 0 0 0,0 0 0 0 0,1 0 0 0 0,-1 0 0 0 0,0 0 0 0 0,0 0 0 0 0,0 0 0 0 0,0 0 0 0 0,0 0 0 0 0,0 0 0 0 0,1 0 0 0 0,-1 0 0 0 0,0 1 0 0 0,0-1 0 0 0,0 0 0 0 0,0 0 0 0 0,0 0 0 0 0,0 0 0 0 0,0 0 0 0 0,0 0 0 0 0,0 1 0 0 0,0-1 0 0 0,1 0 0 0 0,-1 0 0 0 0,0 0 0 0 0,0 0 0 0 0,0 0 0 0 0,0 1 0 0 0,0-1 0 0 0,0 0 0 0 0,0 0 0 0 0,0 0 0 0 0,0 0 0 0 0,0 0 0 0 0,0 1 0 0 0,0-1 0 0 0,0 0 0 0 0,0 0 0 0 0,-1 0 0 0 0,1 0 0 0 0,0 0 0 0 0,0 1 0 0 0,-3 10 0 0 0,2-10 0 0 0,0 2 0 0 0,0 1 0 0 0,-1 0 0 0 0,1-1 0 0 0,-1 0 0 0 0,0 1 0 0 0,0-1 0 0 0,-1 0 0 0 0,1 0 0 0 0,-4 4 0 0 0,-5 6 0 0 0,0 3 0 0 0,5-9 0 0 0,1 1 0 0 0,1-1 0 0 0,-1 1 0 0 0,-4 13 0 0 0,5-12 0 0 0,-1 0 0 0 0,0-1 0 0 0,0 0 0 0 0,-1 0 0 0 0,-11 12 0 0 0,8-9 0 0 0,-11 13 0 0 0,11-15 0 0 0,1 0 0 0 0,-11 18 0 0 0,7-8 0 0 0,2 0 0 0 0,0 0 0 0 0,1 1 0 0 0,1 0 0 0 0,0 1 0 0 0,-6 36 0 0 0,13-55 15 0 0,1 1 1 0 0,-1-1-1 0 0,1 1 0 0 0,0-1 1 0 0,0 1-1 0 0,0-1 0 0 0,0 1 1 0 0,1 0-1 0 0,-1-1 0 0 0,1 1 1 0 0,-1-1-1 0 0,1 1 0 0 0,0-1 1 0 0,0 0-1 0 0,0 1 0 0 0,0-1 1 0 0,1 0-1 0 0,-1 0 0 0 0,0 0 1 0 0,1 1-1 0 0,0-2 0 0 0,-1 1 1 0 0,4 3-1 0 0,-2-3-34 0 0,0-1-1 0 0,1 1 1 0 0,-1-1 0 0 0,1 0-1 0 0,-1 0 1 0 0,1 0 0 0 0,-1 0 0 0 0,1-1-1 0 0,-1 1 1 0 0,1-1 0 0 0,0 0-1 0 0,-1 0 1 0 0,1 0 0 0 0,-1 0-1 0 0,1-1 1 0 0,6-1 0 0 0,-2 0-50 0 0,1-1 0 0 0,-1 0 0 0 0,1 0-1 0 0,-1-1 1 0 0,12-6 0 0 0,-13 4-368 0 0,-1 1 1 0 0,1-1-1 0 0,-1 0 0 0 0,0 0 0 0 0,-1 0 0 0 0,0-1 0 0 0,9-14 0 0 0,-3 4-1673 0 0,-10 16 1844 0 0,0-1 0 0 0,0 1 0 0 0,0-1 0 0 0,0 1 0 0 0,-1-1 0 0 0,1 0 0 0 0,-1 1 0 0 0,1-1 0 0 0,-1 1-1 0 0,0-1 1 0 0,1 0 0 0 0,-1 1 0 0 0,0-1 0 0 0,0 0 0 0 0,0 0 0 0 0,0 1 0 0 0,-1-1 0 0 0,1 0 0 0 0,0 1 0 0 0,-1-1 0 0 0,1 1 0 0 0,-1-1 0 0 0,-1-2 0 0 0,0-1-330 0 0,-1 1 0 0 0,0-1 0 0 0,0 1 1 0 0,-1 0-1 0 0,1 0 0 0 0,-5-3 0 0 0,-8-8-940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0,'0'0'547'0'0,"0"0"-11"0"0,0 0-203 0 0,0 0 419 0 0,0 0 220 0 0,0 0 42 0 0,0 0 8 0 0,0 0 2 0 0,0 0 0 0 0,0 0 0 0 0,0 0-69 0 0,0 0-290 0 0,0 0-121 0 0,0 0-28 0 0,0 0-4 0 0,0 0 0 0 0,0 0 0 0 0,0 0 0 0 0,0 0-68 0 0,4 8-272 0 0,-3-6-115 0 0,1 1 0 0 0,0 0 0 0 0,0-1 0 0 0,0 0 0 0 0,0 1-1 0 0,0-1 1 0 0,0 0 0 0 0,1 0 0 0 0,-1 0 0 0 0,1 0 0 0 0,-1-1 0 0 0,1 1 0 0 0,0-1 0 0 0,0 1-1 0 0,0-1 1 0 0,0 0 0 0 0,3 1 0 0 0,1-1 114 0 0,-1 0-1 0 0,1 0 1 0 0,0-1 0 0 0,-1 1-1 0 0,13-2 1 0 0,43-8-735 0 0,-55 7 447 0 0,0 0 0 0 0,0 0 0 0 0,0 0 0 0 0,0-1-1 0 0,-1 0 1 0 0,11-6 0 0 0,-2-2-395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8287 0 0,'0'0'191'0'0,"0"0"26"0"0,0 0 9 0 0,1-3-34 0 0,3-9-78 0 0,-3 9 274 0 0,-1 2 110 0 0,0-7 12 0 0,0 6 70 0 0,0 2 286 0 0,0 0 124 0 0,0 0 30 0 0,-2-11 2172 0 0,4 7-3508 0 0,5-6 4782 0 0,-4 8-4104 0 0,1 0 0 0 0,-1 0-1 0 0,1 0 1 0 0,-1 1 0 0 0,6-2-1 0 0,-7 2 10 0 0,13 3 1069 0 0,-13-1-1291 0 0,-1-1-148 0 0,0 0 1 0 0,1 0-1 0 0,-1 1 0 0 0,0-1 0 0 0,1 1 1 0 0,-1-1-1 0 0,0 1 0 0 0,0-1 0 0 0,0 1 1 0 0,0 0-1 0 0,0-1 0 0 0,0 1 0 0 0,0 0 0 0 0,2 1 1 0 0,0 2-5 0 0,-1-3 3 0 0,0 1 0 0 0,1 0 0 0 0,-1 0 0 0 0,0 0 0 0 0,0 0 0 0 0,0 0 0 0 0,0 0 0 0 0,0 1 0 0 0,0-1 0 0 0,-1 1 0 0 0,1-1 0 0 0,-1 1 0 0 0,0-1 0 0 0,0 1 0 0 0,0 0 0 0 0,0 0 0 0 0,0 0 0 0 0,-1-1 0 0 0,1 6 0 0 0,1 2 0 0 0,7 29 0 0 0,2 0 0 0 0,25 59 0 0 0,-27-80 0 0 0,-5-14 0 0 0,0-2 0 0 0,21 30 0 0 0,-17-22 0 0 0,0-3 0 0 0,-1-3 0 0 0,1 4 16 0 0,2-5-96 0 0,-9-3-257 0 0,-1 0-138 0 0,0 0-33 0 0,0 0-72 0 0,0 0-285 0 0,0-3 30 0 0,-1 0 0 0 0,0 0 0 0 0,0 0 1 0 0,0 0-1 0 0,0 0 0 0 0,-2-3 0 0 0,-3-9-836 0 0,3 0 135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42 10135 0 0,'0'0'464'0'0,"0"0"-9"0"0,2-2-295 0 0,4-6-3 0 0,-3 5 694 0 0,-1 0-1 0 0,0 0 1 0 0,0 0-1 0 0,0 0 1 0 0,0-1-1 0 0,-1 1 1 0 0,2-5-1 0 0,-2 6 105 0 0,-1 2-290 0 0,0 0-121 0 0,0 0-28 0 0,0 0-4 0 0,-5 1-310 0 0,0-1 0 0 0,-1 1 0 0 0,1 0-1 0 0,0 0 1 0 0,1 1 0 0 0,-1-1 0 0 0,0 1 0 0 0,0 0-1 0 0,1 1 1 0 0,-8 3 0 0 0,-5 6-288 0 0,-20 18-1 0 0,24-19 192 0 0,-289 270 1943 0 0,299-278-2048 0 0,-16 16 0 0 0,-30 41 0 0 0,43-50-64 0 0,5-8-273 0 0,1-2-138 0 0,0 0-33 0 0,0 0 65 0 0,11-9 278 0 0,75-46-5501 0 0,-64 41 3620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11975 0 0,'0'0'547'0'0,"0"0"-11"0"0,1-2-203 0 0,1-3 512 0 0,1-1 1 0 0,-1 1-1 0 0,1 0 0 0 0,1 0 0 0 0,-1 0 0 0 0,1 0 1 0 0,0 0-1 0 0,0 1 0 0 0,7-7 0 0 0,-5 7-372 0 0,-1 0 0 0 0,0-1-1 0 0,0 0 1 0 0,-1 0 0 0 0,5-7-1 0 0,-5 7-250 0 0,0 0 0 0 0,0 0 0 0 0,0 1-1 0 0,1-1 1 0 0,5-3 0 0 0,-9 7 266 0 0,-1 1 21 0 0,0 0-66 0 0,0 2-294 0 0,0 9-133 0 0,0-7-16 0 0,0 1 0 0 0,0-1 0 0 0,-1 0 0 0 0,0 0 0 0 0,0 0 0 0 0,0 0 0 0 0,-3 7 0 0 0,0 0 0 0 0,1 0 0 0 0,-2 5 0 0 0,5-14 0 0 0,-3 36 0 0 0,2-25 0 0 0,-1-3-64 0 0,2-8-273 0 0,0-2-138 0 0,0 0-33 0 0,0 0-4 0 0,0 0 0 0 0,0 0 0 0 0,0 0 0 0 0,0 0-136 0 0,0 0-572 0 0,0 0-253 0 0,2 0-1108 0 0,6-4-4241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5983 0 0,'0'0'464'0'0,"0"0"126"0"0,0 0 1662 0 0,0 0 756 0 0,0 0 154 0 0,0 0-324 0 0,0 0-1504 0 0,0 0-659 0 0,0 0-130 0 0,0 0-29 0 0,0 0-4 0 0,0 0 0 0 0,0 0 0 0 0,0 0-55 0 0,0 0-230 0 0,0 0-106 0 0,0 0-22 0 0,0 0-120 0 0,0 0-491 0 0,0 0-206 0 0,2 0-892 0 0,6-1-3619 0 0,-6 1-1545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10 237 11055 0 0,'0'0'852'0'0,"-1"-2"-560"0"0,-8-41 4591 0 0,9 41-4527 0 0,0 0-1 0 0,0 0 1 0 0,0 1 0 0 0,1-1-1 0 0,-1 0 1 0 0,0 0-1 0 0,1 0 1 0 0,-1 0 0 0 0,1 1-1 0 0,-1-1 1 0 0,1 0 0 0 0,0 1-1 0 0,0-1 1 0 0,0 0 0 0 0,0 1-1 0 0,0-1 1 0 0,0 1 0 0 0,3-3-1 0 0,1-1-109 0 0,0 0 0 0 0,1 0-1 0 0,5-3 1 0 0,-3 3-54 0 0,0 1-1 0 0,-1 0 1 0 0,10-4 0 0 0,9-4 138 0 0,-20 10-247 0 0,1 0-1 0 0,-1 0 1 0 0,1 0-1 0 0,0 1 1 0 0,0 0-1 0 0,-1 0 1 0 0,14 1-1 0 0,-18 0 134 0 0,1 1 37 0 0,0 2-187 0 0,1-1 0 0 0,0 1 0 0 0,-1-1 0 0 0,1 1 0 0 0,-1 0-1 0 0,0 0 1 0 0,3 4 0 0 0,3 8-66 0 0,-9-9 0 0 0,-1-3 0 0 0,0 37 0 0 0,0-35 0 0 0,3 17 0 0 0,2-10 0 0 0,-4-11 0 0 0,1-1 0 0 0,-1 1 0 0 0,1-1 0 0 0,-1 1 0 0 0,1-1 0 0 0,-1 1 0 0 0,1-1 0 0 0,0 1 0 0 0,-1-1 0 0 0,1 1 0 0 0,0-1 0 0 0,0 0 0 0 0,0 1 0 0 0,11-2 0 0 0,-9 1 0 0 0,2-1 0 0 0,9-12 0 0 0,-5 5 0 0 0,-6 5 0 0 0,1 0 0 0 0,-1-1 0 0 0,0 1 0 0 0,0-1 0 0 0,0 1 0 0 0,-1-1 0 0 0,1 0 0 0 0,-1 0 0 0 0,3-5 0 0 0,5-14-950 0 0,10-36 1 0 0,-6 17-1949 0 0,-7 22 1310 0 0,-1 2-11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177 194 15663 0 0,'0'0'356'0'0,"0"0"50"0"0,0 0 20 0 0,0 0-42 0 0,0 0-180 0 0,0 0 176 0 0,0 0 107 0 0,0 0 22 0 0,0 0 71 0 0,0 0 286 0 0,0 0 124 0 0,0 0 30 0 0,-6 6 171 0 0,-1 2-1161 0 0,1 1 1 0 0,0 0-1 0 0,0 1 1 0 0,1-1-1 0 0,1 1 1 0 0,-8 20-1 0 0,7-17 247 0 0,-2 7 208 0 0,-4 23 0 0 0,-6 15 160 0 0,13-44-780 0 0,2-9 54 0 0,1 0 0 0 0,-1 0 0 0 0,0-1 0 0 0,-1 1-1 0 0,1-1 1 0 0,-1 1 0 0 0,-3 4 0 0 0,3-4 60 0 0,2-4-86 0 0,1-1-22 0 0,0 0-6 0 0,0 0-21 0 0,0 0-85 0 0,0 0-42 0 0,0 0-5 0 0,2-8-231 0 0,-1 5 326 0 0,0 0 1 0 0,0 0-1 0 0,0 0 1 0 0,-1 0-1 0 0,1 0 1 0 0,-1 0-1 0 0,0-1 0 0 0,0 1 1 0 0,0 0-1 0 0,0 0 1 0 0,-1 0-1 0 0,1 0 1 0 0,-1-1-1 0 0,0 1 1 0 0,-1-3-1 0 0,-11-25-1142 0 0,6 13 843 0 0,-10-34-1 0 0,10 26 458 0 0,4 17 29 0 0,1 0-1 0 0,-1 0 1 0 0,2 0-1 0 0,-1 0 1 0 0,2 0 0 0 0,-1-18-1 0 0,0-12 638 0 0,1 31-419 0 0,-1 1 0 0 0,1-1 0 0 0,0 1 1 0 0,1-1-1 0 0,1-7 0 0 0,-1 10 71 0 0,0 1 0 0 0,0 0 0 0 0,1 0 0 0 0,-1-1 0 0 0,1 1 0 0 0,0 1 0 0 0,0-1-1 0 0,1 0 1 0 0,-1 0 0 0 0,1 1 0 0 0,0-1 0 0 0,0 1 0 0 0,0 0 0 0 0,0 0 0 0 0,0 0 0 0 0,1 0 0 0 0,-1 1-1 0 0,1-1 1 0 0,0 1 0 0 0,0 0 0 0 0,7-3 0 0 0,10-4 12 0 0,1 2 0 0 0,0 0 0 0 0,0 1 0 0 0,0 1-1 0 0,1 1 1 0 0,31-1 0 0 0,-48 5-295 0 0,1 0 0 0 0,0 1 0 0 0,-1-1 0 0 0,1 1 0 0 0,-1 1 0 0 0,1-1 0 0 0,-1 1 0 0 0,12 5 0 0 0,-16-6 0 0 0,1 1 0 0 0,-1-1 0 0 0,1 1 0 0 0,-1 0 0 0 0,0 0 0 0 0,0 0 0 0 0,0 0 0 0 0,0 0 0 0 0,0 0 0 0 0,0 1 0 0 0,-1-1 0 0 0,1 0 0 0 0,-1 1 0 0 0,1-1 0 0 0,-1 1 0 0 0,0 0 0 0 0,0 0 0 0 0,0-1 0 0 0,-1 1 0 0 0,1 0 0 0 0,0 0 0 0 0,-1 5 0 0 0,0-2 0 0 0,0 0 0 0 0,0-1 0 0 0,-1 1 0 0 0,0 0 0 0 0,0-1 0 0 0,-1 1 0 0 0,0-1 0 0 0,0 1 0 0 0,0-1 0 0 0,-3 6 0 0 0,-1 0 0 0 0,-1-1 0 0 0,0 1 0 0 0,-13 14 0 0 0,13-17-164 0 0,-1 0-1 0 0,-1-1 1 0 0,1 0 0 0 0,-1 0 0 0 0,-1-1-1 0 0,1 0 1 0 0,-1-1 0 0 0,0 0-1 0 0,0 0 1 0 0,-1-1 0 0 0,1-1-1 0 0,-1 0 1 0 0,0 0 0 0 0,0-1-1 0 0,0 0 1 0 0,-15 0 0 0 0,25-2-995 0 0,-1-2-1392 0 0,-3-1 1807 0 0,3-1-2601 0 0,-2-11-3135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61 3223 0 0,'0'0'143'0'0,"0"-1"-3"0"0,1-2-79 0 0,-2 1-241 0 0,3-16 2870 0 0,-1 11 175 0 0,-1 5 140 0 0,0 2-251 0 0,-2-10 1774 0 0,1 9-4239 0 0,1 0 0 0 0,0 0 0 0 0,-1 0 0 0 0,1 0 0 0 0,-1 0 0 0 0,0 0 0 0 0,1 0 0 0 0,-1 1 0 0 0,0-1 0 0 0,0 0 0 0 0,1 0 0 0 0,-1 0 1 0 0,0 1-1 0 0,0-1 0 0 0,0 0 0 0 0,0 1 0 0 0,0-1 0 0 0,0 1 0 0 0,-2-1 0 0 0,2 0-137 0 0,-1 1 0 0 0,0 0 0 0 0,1 0 0 0 0,-1 0 0 0 0,1 0 0 0 0,-1 0 0 0 0,1 0 1 0 0,-1 1-1 0 0,1-1 0 0 0,0 1 0 0 0,-1-1 0 0 0,1 1 0 0 0,-1-1 0 0 0,1 1 0 0 0,-3 1 0 0 0,-2 2-127 0 0,1 1 0 0 0,0-1 0 0 0,0 1-1 0 0,0 1 1 0 0,0-1 0 0 0,-7 11 0 0 0,-2 3-27 0 0,9-13 2 0 0,0 0 0 0 0,1 1 0 0 0,-1 0 0 0 0,1 0 0 0 0,0 0 0 0 0,1 1 0 0 0,0-1 0 0 0,0 1 0 0 0,1 0 0 0 0,-3 13 0 0 0,4-8 0 0 0,5-2 12 0 0,-2-9-9 0 0,-1-1 1 0 0,0 0-1 0 0,0 1 0 0 0,0-1 0 0 0,1 0 1 0 0,-1 0-1 0 0,1 1 0 0 0,-1-1 0 0 0,1 0 0 0 0,0-1 1 0 0,-1 1-1 0 0,1 0 0 0 0,0 0 0 0 0,-1-1 1 0 0,1 1-1 0 0,0-1 0 0 0,0 1 0 0 0,1-1 1 0 0,5 1 10 0 0,-1-1 1 0 0,0 0 0 0 0,9-1 0 0 0,-8 1-12 0 0,2-1 12 0 0,0 0 0 0 0,0 0 0 0 0,0-1 0 0 0,0 0-1 0 0,0-1 1 0 0,17-6 0 0 0,-24 7-10 0 0,-1 1 0 0 0,1 0 0 0 0,0-1 0 0 0,0 0 0 0 0,-1 0 0 0 0,1 0 0 0 0,-1 0-1 0 0,0 0 1 0 0,0 0 0 0 0,0 0 0 0 0,0-1 0 0 0,0 1 0 0 0,0-1 0 0 0,0 0 0 0 0,-1 1 0 0 0,1-1 0 0 0,-1 0 0 0 0,0 0 0 0 0,0 0 0 0 0,0 0-1 0 0,0 0 1 0 0,0 0 0 0 0,-1 0 0 0 0,0 0 0 0 0,1-5 0 0 0,-1 4-26 0 0,-1-1 0 0 0,1 0 0 0 0,-1 1 0 0 0,0-1 0 0 0,0 1 0 0 0,0-1 0 0 0,0 1 1 0 0,-1-1-1 0 0,0 1 0 0 0,0 0 0 0 0,0 0 0 0 0,0 0 0 0 0,-1 0 0 0 0,0 0 0 0 0,1 1 0 0 0,-5-4 0 0 0,3 3-338 0 0,0 0 0 0 0,-1 0 0 0 0,0 0 1 0 0,0 1-1 0 0,0 0 0 0 0,0 0 0 0 0,0 1 0 0 0,-1-1 0 0 0,1 1 0 0 0,-1 0 0 0 0,-10-2 0 0 0,-8 0-8170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19351 0 0,'0'0'439'0'0,"0"0"62"0"0,1-2 33 0 0,11-14 95 0 0,-6 9-472 0 0,-5 6-107 0 0,0 0 1 0 0,1-1-1 0 0,-1 1 0 0 0,0 0 1 0 0,1 0-1 0 0,-1 0 0 0 0,1 0 1 0 0,0 0-1 0 0,-1 0 0 0 0,1 1 0 0 0,0-1 1 0 0,-1 0-1 0 0,1 1 0 0 0,0-1 1 0 0,0 1-1 0 0,-1 0 0 0 0,1 0 1 0 0,0-1-1 0 0,0 1 0 0 0,2 1 0 0 0,-1-1 97 0 0,-1 1-1 0 0,0 0 1 0 0,1 0-1 0 0,-1 0 1 0 0,0 0-1 0 0,0 0 1 0 0,1 0-1 0 0,-1 1 1 0 0,0-1-1 0 0,0 1 1 0 0,0-1-1 0 0,-1 1 1 0 0,3 2-1 0 0,2 3 268 0 0,-1 0 0 0 0,0 0 0 0 0,0 1 0 0 0,-1-1-1 0 0,0 1 1 0 0,6 17 0 0 0,1 7-414 0 0,0-3 0 0 0,8 44 0 0 0,-9-22 0 0 0,26 77 0 0 0,-35-124 0 0 0,0 0 0 0 0,1 1 0 0 0,0-1 0 0 0,0 1 0 0 0,0-1 0 0 0,0 0 0 0 0,1 0 0 0 0,3 5 0 0 0,-5-8 0 0 0,-1-1 0 0 0,1 1 0 0 0,-1 0 0 0 0,1 0 0 0 0,-1-1 0 0 0,1 1 0 0 0,0-1 0 0 0,-1 1 0 0 0,1 0 0 0 0,0-1 0 0 0,-1 1 0 0 0,1-1 0 0 0,0 0 0 0 0,0 1 0 0 0,0-1 0 0 0,-1 0 0 0 0,1 1 0 0 0,0-1 0 0 0,0 0 0 0 0,0 0 0 0 0,0 0 0 0 0,0 0 0 0 0,0 0 0 0 0,-1 0 0 0 0,1 0 0 0 0,0 0 0 0 0,0 0 0 0 0,0 0 0 0 0,0 0 0 0 0,0 0 0 0 0,0-1 0 0 0,-1 1 0 0 0,3-1 0 0 0,-1 0 0 0 0,9-4 0 0 0,7-10-2473 0 0,-16 13 1778 0 0,0 0 0 0 0,0 0 0 0 0,-1 0 0 0 0,1 0 0 0 0,0 0 1 0 0,-1 0-1 0 0,1 0 0 0 0,-1 0 0 0 0,0 0 0 0 0,0-1 0 0 0,2-2 0 0 0,-3-5-6573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 10135 0 0,'0'0'231'0'0,"0"0"29"0"0,0 0 19 0 0,0 0 105 0 0,0 0 410 0 0,0 0 184 0 0,0 0 40 0 0,0 0 6 0 0,11-11 3121 0 0,-9 9 2617 0 0,-13 14-6578 0 0,0 1-1 0 0,1 0 1 0 0,0 1 0 0 0,-13 26-1 0 0,9-13 161 0 0,-17 52-1 0 0,22-52-299 0 0,2 0 1 0 0,-6 40-1 0 0,11-54-25 0 0,1 1 0 0 0,0-1 0 0 0,2 1 0 0 0,-1-1-1 0 0,1 0 1 0 0,1 1 0 0 0,4 15 0 0 0,-4-24 1 0 0,-1-1-5 0 0,0 0-1 0 0,0 0 0 0 0,1 0 1 0 0,-1-1-1 0 0,4 7 0 0 0,-1-6 22 0 0,-1 0 0 0 0,1 0 0 0 0,0 0 1 0 0,0 0-1 0 0,0-1 0 0 0,6 5 0 0 0,0-3 76 0 0,-7-5-91 0 0,-1 1 43 0 0,-2-1 0 0 0,0 0 5 0 0,0 0 17 0 0,11-1 683 0 0,-25-1-1791 0 0,4-3-7630 0 0,5 0 138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0,'0'0'382'0'0,"0"0"-8"0"0,0 0-102 0 0,0 0 463 0 0,0 0 234 0 0,0 0 45 0 0,0 0 8 0 0,0 0 2 0 0,0 0 0 0 0,0 0 0 0 0,0 0-69 0 0,0 0-290 0 0,0 0-121 0 0,0 0-28 0 0,0 0-4 0 0,0 0 0 0 0,0 0 0 0 0,0 0 0 0 0,0 0 0 0 0,0 0 0 0 0,2 0 0 0 0,5 2 0 0 0,-5-1-68 0 0,-1 0-289 0 0,3 9-28 0 0,1-1 0 0 0,-2 1 0 0 0,0 0 1 0 0,0 0-1 0 0,2 19 0 0 0,6 19 1159 0 0,-10-46-1284 0 0,5 18 3 0 0,0 0-1 0 0,19 34 1 0 0,-21-47-5 0 0,1 0 0 0 0,0-1 0 0 0,11 10 0 0 0,-1 0 0 0 0,-8-10 0 0 0,1 0 0 0 0,-2 0 0 0 0,-5-6-2 0 0,-1 0-1 0 0,0 1 1 0 0,1-1-1 0 0,-1 0 1 0 0,0 1-1 0 0,1-1 1 0 0,-1 0-1 0 0,0 0 1 0 0,0 1-1 0 0,1-1 1 0 0,-1 1-1 0 0,0-1 1 0 0,0 0-1 0 0,1 1 1 0 0,-1-1-1 0 0,0 0 1 0 0,0 1 0 0 0,0-1-1 0 0,0 1 1 0 0,0-1-1 0 0,0 1 1 0 0,0-1-1 0 0,0 0 1 0 0,0 1-1 0 0,0-1 1 0 0,0 1-1 0 0,0-1 1 0 0,0 1-1 0 0,0-1 1 0 0,0 0-1 0 0,0 1 1 0 0,0-1-1 0 0,0 1 1 0 0,-1-1-1 0 0,1 0 1 0 0,0 1-1 0 0,-6 2-306 0 0,5-3-166 0 0,1 0-33 0 0,-1 1 65 0 0,0-1 428 0 0,1 0-1 0 0,0 0 0 0 0,-1 0 0 0 0,1 0 0 0 0,0 1 0 0 0,-1-1 0 0 0,1 0 0 0 0,0 0 0 0 0,-1 0 1 0 0,1 0-1 0 0,0 0 0 0 0,-1 0 0 0 0,1 0 0 0 0,0 0 0 0 0,-1 0 0 0 0,1 0 0 0 0,0 0 0 0 0,-1 0 1 0 0,1 0-1 0 0,0 0 0 0 0,-1 0 0 0 0,1 0 0 0 0,0-1 0 0 0,0 1 0 0 0,-1 0 0 0 0,1 0 0 0 0,0 0 1 0 0,-1 0-1 0 0,1-1 0 0 0,0 1 0 0 0,-1 0 0 0 0,1-1-84 0 0,-1 1-388 0 0,-7-13-1889 0 0,5-2-620 0 0,3 6 1462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18 13823 0 0,'0'0'315'0'0,"0"0"45"0"0,0 0 21 0 0,0 0-49 0 0,4-9 1736 0 0,4 0-244 0 0,-13 13 2162 0 0,-9 9-572 0 0,6-5-4366 0 0,-6 6 957 0 0,-1 1 0 0 0,0-2 0 0 0,-23 16 0 0 0,-64 34-9 0 0,84-53 4 0 0,10-6-64 0 0,7-3-273 0 0,1-1-138 0 0,0 0-33 0 0,7-11-937 0 0,-5 9 1124 0 0,0-1 0 0 0,1 1 1 0 0,-1 0-1 0 0,1 0 0 0 0,0 0 1 0 0,0 0-1 0 0,-1 1 0 0 0,1-1 0 0 0,5-1 1 0 0,17-11-2456 0 0,-12 3 1244 0 0,2 1-4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31 120 11975 0 0,'0'0'267'0'0,"0"0"42"0"0,0 0 17 0 0,0 0-28 0 0,0 0-58 0 0,0 0 491 0 0,0 0 238 0 0,0 0 45 0 0,0 0-61 0 0,0 0-288 0 0,0 0-121 0 0,0 0-28 0 0,0 0 66 0 0,0 0 288 0 0,0 0 122 0 0,-5-7 915 0 0,6 4-1832 0 0,-1-1 0 0 0,1 0 0 0 0,0 1 1 0 0,0-1-1 0 0,0 1 0 0 0,0-1 0 0 0,4-5 0 0 0,-4 7 118 0 0,5-16 267 0 0,-2 8-75 0 0,0 1 0 0 0,7-15 0 0 0,-3 10-313 0 0,-8 13 299 0 0,0 1 117 0 0,0 0 21 0 0,0 0-134 0 0,-10 14-1527 0 0,-6 11 1186 0 0,10-18 116 0 0,1 1 1 0 0,-1 0-1 0 0,2 0 0 0 0,-1 1 0 0 0,1-1 0 0 0,1 1 0 0 0,-1 0 0 0 0,-3 17 0 0 0,6-16-150 0 0,4 4 14 0 0,0-12-32 0 0,-2-2-42 0 0,-1 1-31 0 0,0 0 0 0 0,0-1 0 0 0,1 1 0 0 0,-1-1 0 0 0,1 1 0 0 0,-1-1 0 0 0,0 1 0 0 0,1-1 0 0 0,-1 0 0 0 0,1 1 0 0 0,-1-1 0 0 0,1 1-1 0 0,-1-1 1 0 0,1 0 0 0 0,-1 0 0 0 0,1 1 0 0 0,-1-1 0 0 0,1 0 0 0 0,0 0 0 0 0,0 1 0 0 0,0-1 79 0 0,0 1-1 0 0,0-1 0 0 0,-1 0 1 0 0,1 1-1 0 0,0-1 1 0 0,0 0-1 0 0,0 1 0 0 0,0-1 1 0 0,0 0-1 0 0,0 0 1 0 0,0 0-1 0 0,0 0 0 0 0,0 0 1 0 0,0 0-1 0 0,0 0 1 0 0,0 0-1 0 0,0 0 0 0 0,0-1 1 0 0,0 1-1 0 0,0 0 1 0 0,1-1-1 0 0,0 0-169 0 0,-1 0-306 0 0,8-6-669 0 0,-6 5 709 0 0,-2 0 1 0 0,1-1-1 0 0,0 0 0 0 0,0 1 1 0 0,-1-1-1 0 0,2-3 0 0 0,3-11-6114 0 0,-3 6 570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0,'0'0'356'0'0,"0"0"50"0"0,0 0 20 0 0,0 0-42 0 0,0 0-112 0 0,0 0 463 0 0,0 0 234 0 0,0 0 45 0 0,0 0-61 0 0,0 0-288 0 0,0 0-121 0 0,0 0-28 0 0,0 0-72 0 0,16-2-1220 0 0,-6 1-5810 0 0,-9 1-296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6:5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 10135 0 0,'0'0'464'0'0,"0"0"-9"0"0,1 0-295 0 0,2 0-35 0 0,-1 0-1 0 0,1 0 1 0 0,-1-1 0 0 0,1 1 0 0 0,-1-1-1 0 0,0 1 1 0 0,3-1 0 0 0,0-1 730 0 0,-4 2 159 0 0,-1 0 8 0 0,0 0 2 0 0,6-3 558 0 0,-5 3 6259 0 0,-8 18-7835 0 0,-1-1 1 0 0,-19 30 0 0 0,9-16-10 0 0,8-14 3 0 0,4-8 0 0 0,1 1 0 0 0,0 0 0 0 0,0 0 0 0 0,1 0 0 0 0,-5 19 0 0 0,6-18 0 0 0,1-1 0 0 0,1 1 0 0 0,0 0 0 0 0,0 0 0 0 0,1 0 0 0 0,2 12 0 0 0,-2-21 0 0 0,0 1 0 0 0,1 0 0 0 0,0 0 0 0 0,0 0 0 0 0,0 0 0 0 0,0 0 0 0 0,0-1 0 0 0,1 1 0 0 0,-1 0 0 0 0,1-1 0 0 0,0 1 0 0 0,0-1 0 0 0,-1 0 0 0 0,2 1 0 0 0,-1-1 0 0 0,2 2 0 0 0,4 1 0 0 0,0-1 0 0 0,0 1 0 0 0,-1-1-64 0 0,-6-3-273 0 0,-1-1-138 0 0,0 0-33 0 0,0 0-72 0 0,0 0-285 0 0,1-1-126 0 0,2-2 485 0 0,-1 1 0 0 0,0-1 1 0 0,0 1-1 0 0,0-1 0 0 0,0 0 0 0 0,0 1 0 0 0,-1-1 0 0 0,1 0 0 0 0,-1 0 0 0 0,0 0 0 0 0,2-6 1 0 0,-2 0-5293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0-61 0 0,0 0-288 0 0,2 0-121 0 0,6 3-115 0 0,1-1 0 0 0,-1-1 0 0 0,1 0 0 0 0,0 0 0 0 0,-1-1-1 0 0,1 1 1 0 0,0-2 0 0 0,9-1 0 0 0,30 1 922 0 0,-23 3-1109 0 0,-2 0-3113 0 0,-23-2-3955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13823 0 0,'0'0'630'0'0,"11"-10"236"0"0,2-19-308 0 0,6-9 1778 0 0,-4 17-398 0 0,-10 15-1250 0 0,0 0 0 0 0,-1 0 0 0 0,6-12 0 0 0,-9 16-176 0 0,-1 2 0 0 0,0 0 0 0 0,0 0 0 0 0,0 0-68 0 0,0 0-217 0 0,0 0 161 0 0,-10 0 609 0 0,8 0-964 0 0,0 1 1 0 0,0 0-1 0 0,0 0 0 0 0,0 0 0 0 0,0 0 0 0 0,0 0 1 0 0,1 0-1 0 0,-1 1 0 0 0,0-1 0 0 0,1 1 1 0 0,-1-1-1 0 0,-1 3 0 0 0,0-1 2 0 0,0 1 0 0 0,0-1 1 0 0,0 1-1 0 0,-4 7 0 0 0,5-6-35 0 0,1 1 0 0 0,-1-1 0 0 0,1 0 0 0 0,-1 11 0 0 0,0-1 0 0 0,1-5 0 0 0,1-9-14 0 0,0 1 1 0 0,0-1-1 0 0,-1 1 0 0 0,2-1 0 0 0,-1 1 0 0 0,0-1 1 0 0,0 1-1 0 0,0-1 0 0 0,1 1 0 0 0,-1-1 1 0 0,1 0-1 0 0,-1 1 0 0 0,1-1 0 0 0,0 1 1 0 0,-1-1-1 0 0,2 2 0 0 0,0 0-153 0 0,-1-2-308 0 0,-1-1 453 0 0,1 0-1 0 0,-1 0 1 0 0,0 0 0 0 0,1 0-1 0 0,-1 1 1 0 0,0-1-1 0 0,0 0 1 0 0,1 0 0 0 0,-1 0-1 0 0,0 0 1 0 0,1 0 0 0 0,-1 0-1 0 0,0 1 1 0 0,0-1-1 0 0,1 0 1 0 0,-1 0 0 0 0,0 0-1 0 0,0 1 1 0 0,0-1-1 0 0,1 0 1 0 0,-1 0 0 0 0,0 1-1 0 0,0-1 1 0 0,1 1 0 0 0,-1 0-15 0 0,1 0-1 0 0,0 0 1 0 0,0 0 0 0 0,0 0 0 0 0,0 0 0 0 0,0 0 0 0 0,0 0 0 0 0,1 0 0 0 0,-1 0 0 0 0,0 0 0 0 0,0-1-1 0 0,1 1 1 0 0,-1 0 0 0 0,3 0 0 0 0,-2-1-174 0 0,0 1 1 0 0,1-1-1 0 0,-1 1 0 0 0,1-1 1 0 0,-1 0-1 0 0,1 0 0 0 0,-1 0 1 0 0,1 0-1 0 0,-1 0 0 0 0,0-1 1 0 0,1 1-1 0 0,-1-1 0 0 0,0 0 1 0 0,1 1-1 0 0,-1-1 0 0 0,0 0 1 0 0,3-2-1 0 0,-1 1-359 0 0,0-1 0 0 0,0 1 0 0 0,0-1 0 0 0,-1 0 0 0 0,1 0 0 0 0,-1 0 0 0 0,5-6 0 0 0,3-6-966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15663 0 0,'0'0'356'0'0,"0"0"50"0"0,0 0 20 0 0,0 0-42 0 0,2 0-250 0 0,6-2-322 0 0,-6 1-868 0 0,-2 1-382 0 0,0 0-76 0 0,0 0-20 0 0</inkml:trace>
  <inkml:trace contextRef="#ctx0" brushRef="#br0" timeOffset="1">222 0 15663 0 0,'0'0'344'0'0,"0"0"72"0"0,0 0 8 0 0,0 0 24 0 0,9 0-360 0 0,1 0-88 0 0,-2 0 0 0 0,0 0 0 0 0,-2 0 832 0 0,10 50 160 0 0,-16 15 840 0 0,-59 101-1056 0 0,23-79-9016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19351 0 0,'0'0'439'0'0,"0"0"62"0"0,1 0 33 0 0,26 2 112 0 0,-26-2-573 0 0,0 0 0 0 0,0 0-1 0 0,0 0 1 0 0,0 1 0 0 0,0-1-1 0 0,0 0 1 0 0,0 1 0 0 0,-1-1-1 0 0,1 1 1 0 0,0-1 0 0 0,0 1-1 0 0,0-1 1 0 0,0 1 0 0 0,-1 0-1 0 0,1-1 1 0 0,0 1 0 0 0,-1 0-1 0 0,1-1 1 0 0,0 1 0 0 0,-1 0-1 0 0,1 0 1 0 0,0 1 0 0 0,0 0 54 0 0,0 1 1 0 0,-1-1 0 0 0,1 1 0 0 0,0-1 0 0 0,-1 1 0 0 0,0 0-1 0 0,1-1 1 0 0,-1 4 0 0 0,-1 5 431 0 0,0 0 0 0 0,-5 21 0 0 0,6-32-546 0 0,-2 8 134 0 0,0 0-1 0 0,0-1 0 0 0,-1 0 1 0 0,0 1-1 0 0,-1-1 1 0 0,0 0-1 0 0,0-1 1 0 0,0 1-1 0 0,0-1 1 0 0,-1 1-1 0 0,-1-1 1 0 0,-7 7-1 0 0,8-8-742 0 0,-1-1-1 0 0,0 0 0 0 0,-8 4 1 0 0,8-4-1041 0 0,-1-2-1 0 0,0 1 1 0 0,-9 2-1 0 0,1-1-6514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19351 0 0,'0'0'439'0'0,"0"0"62"0"0,0 0 33 0 0,0 0-65 0 0,0 0-169 0 0,0 0 442 0 0,-1 0 229 0 0,-2 1-843 0 0,0 1 1 0 0,1-1-1 0 0,-1 1 0 0 0,1 0 1 0 0,-1 0-1 0 0,1 0 0 0 0,0 0 0 0 0,0 0 1 0 0,0 0-1 0 0,0 1 0 0 0,0-1 1 0 0,0 1-1 0 0,1 0 0 0 0,-3 4 0 0 0,-7 10 184 0 0,-178 279 1758 0 0,186-289-2068 0 0,-71 134-1386 0 0,73-139 668 0 0,1-2-857 0 0,0 0-379 0 0,0 0-80 0 0,0 0-15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13823 0 0,'0'0'315'0'0,"0"0"45"0"0,0 0 21 0 0,1-2-49 0 0,5-10 318 0 0,1 0 0 0 0,11-16 0 0 0,11-18 3044 0 0,-25 38-3151 0 0,1 1 1 0 0,9-12-1 0 0,-10 15-160 0 0,0-1 0 0 0,0 0 0 0 0,-1 0 0 0 0,0 0 0 0 0,0-1 1 0 0,0 1-1 0 0,4-12 0 0 0,-6 12-366 0 0,-1 0 55 0 0,0 4 299 0 0,0 1 117 0 0,0 0 21 0 0,-16 3 99 0 0,14-1-608 0 0,0-1 0 0 0,0 0 0 0 0,0 1 0 0 0,0 0 0 0 0,0-1 0 0 0,0 1 0 0 0,0 0 0 0 0,0 0 0 0 0,1 0 0 0 0,-1 0 0 0 0,1 0 0 0 0,0 1 0 0 0,-1-1 0 0 0,1 0 0 0 0,0 1 0 0 0,-1 3 0 0 0,-1 2 0 0 0,1 1 0 0 0,0-1 0 0 0,-2 14 0 0 0,3-6 0 0 0,-2 1 0 0 0,2 0 0 0 0,0 18 0 0 0,2-30-134 0 0,-1-1-1 0 0,1 1 0 0 0,-1-1 1 0 0,4 9-1 0 0,-2 2-576 0 0,-1-13 268 0 0,4 8 294 0 0,5-2 133 0 0,-8-8-149 0 0,-1 1 0 0 0,1 0 1 0 0,-1-1-1 0 0,1 0 0 0 0,0 1 0 0 0,-1-1 0 0 0,1 0 0 0 0,0 0 0 0 0,-1 0 0 0 0,1 0 1 0 0,0 0-1 0 0,-1 0 0 0 0,1 0 0 0 0,-1-1 0 0 0,1 1 0 0 0,0-1 0 0 0,-1 1 1 0 0,1-1-1 0 0,-1 0 0 0 0,1 1 0 0 0,-1-1 0 0 0,3-2 0 0 0,0 0-486 0 0,0 0-1 0 0,0 0 1 0 0,0-1 0 0 0,0 1-1 0 0,-1-1 1 0 0,5-6-1 0 0,0-2-884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56 17503 0 0,'0'0'399'0'0,"0"0"60"0"0,0 0 21 0 0,-16 2 102 0 0,10-2-442 0 0,4 0 586 0 0,2 0 244 0 0,0 0 43 0 0,0 0-59 0 0,0 0-289 0 0,0 0-121 0 0,7-5 416 0 0,2-3-931 0 0,1 1-1 0 0,0 0 1 0 0,0 1 0 0 0,1 0-1 0 0,13-6 1 0 0,-20 11-225 0 0,0 0-1 0 0,0-1 1 0 0,-1 1-1 0 0,1 1 0 0 0,0-1 1 0 0,0 1-1 0 0,0-1 1 0 0,0 1-1 0 0,0 0 1 0 0,0 0-1 0 0,0 1 1 0 0,0-1-1 0 0,-1 1 1 0 0,1 0-1 0 0,0 0 1 0 0,0 0-1 0 0,-1 1 1 0 0,1-1-1 0 0,3 3 0 0 0,5 1-1269 0 0,0-1-6041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 15663 0 0,'0'0'356'0'0,"0"0"50"0"0,0 0 20 0 0,1 0-42 0 0,17 0-623 0 0,15 1 3448 0 0,44-6 1 0 0,-61 2-2852 0 0,18-1 1658 0 0,10 6-8768 0 0,-47-2 4216 0 0,-12 3-22 0 0</inkml:trace>
  <inkml:trace contextRef="#ctx0" brushRef="#br0" timeOffset="1">0 175 13823 0 0,'0'0'315'0'0,"2"1"45"0"0,2 1-115 0 0,1-1 1 0 0,-1 0 0 0 0,1 0-1 0 0,-1 0 1 0 0,1-1-1 0 0,0 0 1 0 0,-1 0-1 0 0,1 0 1 0 0,0 0-1 0 0,-1-1 1 0 0,1 1-1 0 0,-1-1 1 0 0,6-2-1 0 0,21-2 3625 0 0,-24 4-3651 0 0,0 0 0 0 0,-1-1 0 0 0,1 0 0 0 0,-1 0 1 0 0,0-1-1 0 0,0 1 0 0 0,11-7 0 0 0,-12 6-258 0 0,12-4 39 0 0,-13 5 157 0 0,-2 1-1243 0 0,2-1-4453 0 0,3-1-1777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52 287 15663 0 0,'2'-7'762'0'0,"5"-9"-103"0"0,-2 4-536 0 0,-1 1-1 0 0,0 0 1 0 0,0-1-1 0 0,-1 0 1 0 0,2-18-1 0 0,6-67 2410 0 0,-10 82-2074 0 0,0 3 196 0 0,0 0-1 0 0,0 0 1 0 0,5-12-1 0 0,-7 20-174 0 0,-3 7 242 0 0,-3 5 223 0 0,-4 10-944 0 0,0 0 0 0 0,1 1 0 0 0,2 0 0 0 0,-13 36 0 0 0,10-15 0 0 0,-9 61 0 0 0,19-91 0 0 0,0-1 0 0 0,1 1 0 0 0,0 12 0 0 0,4-9-195 0 0,1-11-441 0 0,-4-1 215 0 0,5 3-1015 0 0,-4-3-806 0 0,-1-1-3078 0 0,7-2-1318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19351 0 0,'0'0'439'0'0,"0"0"62"0"0,0 0 33 0 0,0 0-65 0 0,0 0-237 0 0,0 0 156 0 0,0 0 100 0 0,0 0 21 0 0,1 11 1027 0 0,-21 75-416 0 0,19-76-2445 0 0,4-6-1691 0 0,-1-4 2603 0 0,-1 0 0 0 0,0 0 1 0 0,0-1-1 0 0,0 1 1 0 0,0 0-1 0 0,0-1 0 0 0,0 1 1 0 0,0 0-1 0 0,0-1 1 0 0,0 1-1 0 0,0-1 1 0 0,1-1-1 0 0,13-11-1634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17503 0 0,'0'0'399'0'0,"0"0"60"0"0,0 0 21 0 0,2 0-59 0 0,18 6 606 0 0,-18-4-760 0 0,-1 1 0 0 0,0-1 0 0 0,1 0 0 0 0,-1-1 1 0 0,1 1-1 0 0,0 0 0 0 0,0 0 0 0 0,-1-1 0 0 0,1 1 1 0 0,0-1-1 0 0,4 3 0 0 0,16 9 747 0 0,31 12 0 0 0,-45-21-970 0 0,-8-4-44 0 0,1 0 0 0 0,-1 0 0 0 0,1 0 0 0 0,-1 1 0 0 0,1-1 0 0 0,-1 0 0 0 0,0 0 0 0 0,1 1 0 0 0,-1-1 0 0 0,1 0 0 0 0,-1 1 0 0 0,0-1 0 0 0,1 0 0 0 0,-1 1 0 0 0,0-1 0 0 0,1 0 0 0 0,-1 1 0 0 0,0-1 0 0 0,0 1 0 0 0,1-1 0 0 0,-1 1 0 0 0,0-1 0 0 0,0 1 0 0 0,0-1 0 0 0,0 1 0 0 0,1-1 0 0 0,-1 1 0 0 0,0-1 0 0 0,0 1 0 0 0,0-1 0 0 0,0 1 0 0 0,0-1 0 0 0,0 1 0 0 0,0-1 0 0 0,-1 0 0 0 0,1 1 0 0 0,0-1 0 0 0,0 1 0 0 0,0-1 0 0 0,0 1 0 0 0,-1-1 0 0 0,1 1 0 0 0,0-1 0 0 0,0 1 0 0 0,-1-1 0 0 0,1 0 0 0 0,0 1 0 0 0,-1 0 0 0 0,0-1 0 0 0,-3 6 188 0 0,-1-1-1 0 0,0 0 1 0 0,0-1 0 0 0,0 1-1 0 0,0-1 1 0 0,-1 0-1 0 0,0 0 1 0 0,-9 4 0 0 0,-5 5 155 0 0,-92 56-327 0 0,95-58-16 0 0,9-6 0 0 0,1 0 0 0 0,0 0 0 0 0,0 0 0 0 0,-8 9 0 0 0,15-14 0 0 0,-1 1 0 0 0,1-1 0 0 0,0 0 0 0 0,-1 1 0 0 0,1-1 0 0 0,0 1 0 0 0,-1-1 0 0 0,1 0 0 0 0,0 1 0 0 0,-1-1 0 0 0,1 1 0 0 0,0-1 0 0 0,0 1 0 0 0,0-1 0 0 0,-1 1 0 0 0,1 0 0 0 0,0-1 0 0 0,0 1 0 0 0,0-1 0 0 0,0 1 0 0 0,0-1 0 0 0,0 1 0 0 0,0-1 0 0 0,0 1 0 0 0,0-1 0 0 0,0 1 0 0 0,0 0 0 0 0,1-1 0 0 0,-1 1 0 0 0,0-1 0 0 0,0 1 0 0 0,0-1 0 0 0,1 1 0 0 0,-1-1 0 0 0,0 0 0 0 0,1 1 0 0 0,-1-1 0 0 0,0 1 0 0 0,1-1 0 0 0,-1 1 0 0 0,1-1 0 0 0,-1 0 0 0 0,0 1 0 0 0,1-1 0 0 0,-1 0 0 0 0,1 0 0 0 0,0 1 0 0 0,0-1 0 0 0,3 3 0 0 0,1 0 0 0 0,0 0 0 0 0,0-1 0 0 0,0 0 0 0 0,0 0 0 0 0,1-1 0 0 0,-1 1 0 0 0,0-1 0 0 0,1 0 0 0 0,-1-1 0 0 0,8 1 0 0 0,9-1 0 0 0,34-5 0 0 0,-23 2 0 0 0,-14 2-1074 0 0,0-2 1 0 0,-1 0-1 0 0,36-11 0 0 0,-33 7-7455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83 19351 0 0,'0'0'439'0'0,"8"-1"596"0"0,38 0-437 0 0,-7 0 315 0 0,-36 1 58 0 0,-1 1 42 0 0,17 4 306 0 0,-14-5-1074 0 0,0 1 0 0 0,0 1-1 0 0,0-1 1 0 0,-1 1 0 0 0,1 0 0 0 0,0 0 0 0 0,8 5 0 0 0,-5 2-27 0 0,-8-4-67 0 0,0-4-60 0 0,0 5-26 0 0,-1 0 1 0 0,1-1 0 0 0,-1 1-1 0 0,0-1 1 0 0,-1 1-1 0 0,1-1 1 0 0,-1 1 0 0 0,0-1-1 0 0,0 0 1 0 0,-1 0 0 0 0,1 0-1 0 0,-1 0 1 0 0,-5 5-1 0 0,2-1 50 0 0,-2 0-1 0 0,1 0 1 0 0,-1 0-1 0 0,-1-1 1 0 0,-13 10-1 0 0,16-14-476 0 0,0 0 0 0 0,0 0 1 0 0,-1-1-1 0 0,1 0 0 0 0,-1 0 0 0 0,0-1 0 0 0,0 0 1 0 0,0 0-1 0 0,0 0 0 0 0,0-1 0 0 0,-11 0 0 0 0,14 0 148 0 0,0-1-1 0 0,1-1 1 0 0,-1 1-1 0 0,0 0 1 0 0,1-1-1 0 0,-1 0 1 0 0,1 0-1 0 0,-1 0 1 0 0,1 0-1 0 0,-1 0 0 0 0,1-1 1 0 0,0 0-1 0 0,0 1 1 0 0,0-1-1 0 0,0 0 1 0 0,0-1-1 0 0,0 1 1 0 0,0 0-1 0 0,1-1 1 0 0,-1 0-1 0 0,1 1 0 0 0,0-1 1 0 0,0 0-1 0 0,-3-5 1 0 0,-2-14-1833 0 0</inkml:trace>
  <inkml:trace contextRef="#ctx0" brushRef="#br0" timeOffset="1">559 110 21191 0 0,'0'0'969'0'0,"0"0"-18"0"0,0 0-536 0 0,5-14 1018 0 0,2-6-1189 0 0,10-24-1 0 0,-13 37-255 0 0,0-1-1147 0 0,2 2-342 0 0,2-4 478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21191 0 0,'0'0'464'0'0,"0"0"96"0"0,0 0 16 0 0,0 0 32 0 0,0 0-488 0 0,0 0-120 0 0,0 0 0 0 0,4-10 0 0 0,3 1 0 0 0,1-1 0 0 0,5-1 0 0 0,1 1-6256 0 0,0 1-1272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19351 0 0,'2'-1'886'0'0,"58"-26"1277"0"0,-39 17 839 0 0,-24 21-2837 0 0,-6 4 72 0 0,-6 5-1609 0 0,6-11-4531 0 0,-3-1-2059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15663 0 0,'0'0'356'0'0,"0"0"50"0"0,0 0 20 0 0,0 0-42 0 0,1-2-250 0 0,4-18 88 0 0,1-19 5585 0 0,-4 22-4779 0 0,0 10-669 0 0,-1-1-1 0 0,1 1 1 0 0,1 0 0 0 0,-1 0 0 0 0,1 0-1 0 0,5-8 1 0 0,26-37 1568 0 0,-23 36-1232 0 0,-8 11-522 0 0,-1 2-33 0 0,1 0 0 0 0,-1 0 0 0 0,1 0 0 0 0,-1 0 0 0 0,1 0 1 0 0,0 1-1 0 0,0-1 0 0 0,0 1 0 0 0,0 0 0 0 0,1 0 0 0 0,-1 0 0 0 0,1 0 1 0 0,3-1-1 0 0,5-1-123 0 0,2 4-17 0 0,-12 1 0 0 0,-2-1 0 0 0,1 1 0 0 0,0-1 0 0 0,-1 0 0 0 0,1 0 0 0 0,-1 1 0 0 0,1-1 0 0 0,-1 0 0 0 0,0 0 0 0 0,1 1 0 0 0,-1-1 0 0 0,1 1 0 0 0,-1-1 0 0 0,1 0 0 0 0,-1 1 0 0 0,0-1 0 0 0,1 1 0 0 0,10 25 0 0 0,-8-17 0 0 0,-1-1 0 0 0,1 1 0 0 0,-2-1 0 0 0,1 1 0 0 0,-1 0 0 0 0,0 0 0 0 0,-1 0 0 0 0,0 0 0 0 0,-1 0 0 0 0,0 0 0 0 0,0 0 0 0 0,-4 12 0 0 0,3-9 0 0 0,2-12 0 0 0,0 0 0 0 0,0 0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1 0 0 0,0-1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0,6-6 0 0 0,10-14 0 0 0,-11 14 0 0 0,11-14 0 0 0,-1 1 0 0 0,0 1 0 0 0,0 1 0 0 0,2 0 0 0 0,23-19 0 0 0,-2 18 0 0 0,-37 17 0 0 0,7-1 0 0 0,-7 3 0 0 0,0-1 0 0 0,-1 1 0 0 0,1-1 0 0 0,0 1 0 0 0,-1-1 0 0 0,1 1 0 0 0,-1 0 0 0 0,1-1 0 0 0,-1 1 0 0 0,0 0 0 0 0,1-1 0 0 0,-1 1 0 0 0,1 0 0 0 0,-1 0 0 0 0,10 33 0 0 0,-6-20 0 0 0,9 28 0 0 0,-7-28 0 0 0,3-4 0 0 0,2-6 0 0 0,2-3 0 0 0,5-6-2668 0 0,-17 4 2192 0 0,0 1 1 0 0,1 0 0 0 0,-1-1-1 0 0,0 0 1 0 0,0 1 0 0 0,0-1-1 0 0,0 0 1 0 0,0 1 0 0 0,0-1-1 0 0,0 0 1 0 0,-1 0 0 0 0,1 0-1 0 0,0 0 1 0 0,1-2-1 0 0,2-6-8957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 17503 0 0,'-4'1'3088'0'0,"5"-1"-1149"0"0,12-2-444 0 0,19-5-569 0 0,-23 4-803 0 0,1 1-1 0 0,0 0 1 0 0,0 0-1 0 0,16 0 1 0 0,7-1-48 0 0,145-22 1901 0 0,-164 24-1976 0 0,0 0 0 0 0,-1 1 0 0 0,1 0 0 0 0,0 1 0 0 0,26 6 0 0 0,-29-3 0 0 0,4 4 0 0 0,-13-4 0 0 0,-1-1 0 0 0,1 0 0 0 0,0 1 0 0 0,-1-1 0 0 0,0 0 0 0 0,1 1 0 0 0,-1-1 0 0 0,0 1 0 0 0,-1-1 0 0 0,1 1 0 0 0,-1 0 0 0 0,1-1 0 0 0,-1 8 0 0 0,-1 4 0 0 0,-4 22 0 0 0,5-35 0 0 0,-13 62 0 0 0,-28 80 0 0 0,-3 13 0 0 0,1 81 0 0 0,21-110 0 0 0,17-91 0 0 0,1-13 0 0 0,-9 33 0 0 0,5-24 0 0 0,6-20 0 0 0,-2 1 0 0 0,0-1 0 0 0,-8 18 0 0 0,8-24 72 0 0,3-7-29 0 0,1 1-1 0 0,-1-1 0 0 0,1 0 1 0 0,-1 0-1 0 0,1 1 1 0 0,-1-1-1 0 0,1 0 1 0 0,-1 0-1 0 0,1 0 1 0 0,-1 1-1 0 0,0-1 0 0 0,1 0 1 0 0,-1 0-1 0 0,1 0 1 0 0,-1 0-1 0 0,0 0 1 0 0,1 0-1 0 0,-1-1 1 0 0,1 1-1 0 0,-2 0 0 0 0,-12-4 986 0 0,12 4-971 0 0,-17-5-57 0 0,12 3 0 0 0,3 0 0 0 0,1 1 0 0 0,-1 0 0 0 0,0 0 0 0 0,0 1 0 0 0,0-1 0 0 0,0 1 0 0 0,0 0 0 0 0,-5 1 0 0 0,6-1 11 0 0,-9-2-86 0 0,11 2-262 0 0,-7-2-394 0 0,6 2-4386 0 0,2 0 3582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2303 0 0,'0'0'102'0'0,"-6"-4"1809"0"0,5 3 2995 0 0,2-1 4974 0 0,1 0-9709 0 0,1 0 0 0 0,-1 1 0 0 0,1-1 0 0 0,0 0 0 0 0,-1 1 0 0 0,1 0 1 0 0,0-1-1 0 0,0 1 0 0 0,0 0 0 0 0,0 1 0 0 0,0-1 0 0 0,1 0 0 0 0,2 1 0 0 0,10-1 613 0 0,23 1 0 0 0,-7 0-151 0 0,37-6 330 0 0,46-2-113 0 0,-103 9-850 0 0,-4 2-19 0 0,-6-2-67 0 0,-2-1 8 0 0,0 0 8 0 0,0 0-22 0 0,0 0-11 0 0,0 0-1 0 0,0 0-96 0 0,0 0-404 0 0,0 0-179 0 0,0 0-31 0 0,0 0-162 0 0,0 0-645 0 0,0 0-283 0 0,0 0-59 0 0,0 0-12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8751 0 0,'2'0'399'0'0,"121"-26"3914"0"0,-83 17-207 0 0,79-21 2369 0 0,-117 30-6315 0 0,1-1-85 0 0,6 0-11 0 0,-6 1-23 0 0,-3 0-179 0 0,0 0-400 0 0,0 0-166 0 0,9 4-518 0 0,-3-4-2118 0 0,4-2 1705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0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16583 0 0,'0'0'762'0'0,"0"0"-18"0"0,-3-4-677 0 0,2 1 1447 0 0,2 3 3279 0 0,178 58-2446 0 0,-98-29-2262 0 0,-69-24-36 0 0,-1 1 1 0 0,1 1-1 0 0,-1 0 0 0 0,15 12 1 0 0,-20-14 10 0 0,0-1 1 0 0,0 1 0 0 0,0 1-1 0 0,-1-1 1 0 0,0 1-1 0 0,0 0 1 0 0,0 0 0 0 0,-1 0-1 0 0,0 1 1 0 0,4 7-1 0 0,-8-13-47 0 0,0 0-1 0 0,0-1 1 0 0,0 1-1 0 0,0 0 1 0 0,1 0-1 0 0,-2-1 0 0 0,1 1 1 0 0,0 0-1 0 0,0 0 1 0 0,0-1-1 0 0,0 1 0 0 0,0 0 1 0 0,-1 0-1 0 0,1-1 1 0 0,0 1-1 0 0,0 0 1 0 0,-1-1-1 0 0,0 2 0 0 0,0 1 31 0 0,-2 4 19 0 0,-1 0 1 0 0,1 0-1 0 0,-1-1 0 0 0,0 1 1 0 0,0-1-1 0 0,-1 0 0 0 0,0 0 1 0 0,0 0-1 0 0,-11 8 0 0 0,-6 3 151 0 0,-32 20 0 0 0,35-25-102 0 0,-3 2-9 0 0,0-1-1 0 0,-1-2 1 0 0,-1 0-1 0 0,-38 12 1 0 0,59-23-54 0 0,-4-1-75 0 0,6 1-170 0 0,1-2-56 0 0,0-2-109 0 0,1 0 1 0 0,0 0 0 0 0,0 0-1 0 0,0 0 1 0 0,0 0 0 0 0,0 0-1 0 0,1 0 1 0 0,0 1 0 0 0,2-5-1 0 0,3-3-1327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525 100 3223 0 0,'0'0'422'0'0,"0"0"560"0"0,0 0 252 0 0,0 0 50 0 0,0 0-92 0 0,8-9 685 0 0,19-9 923 0 0,-25 17-2196 0 0,0 0 17 0 0,34-6 2925 0 0,-34 7-3046 0 0,-2 0-27 0 0,2-1-8 0 0,31-9 3538 0 0,-32 10-3791 0 0,-1 0-11 0 0,0 0-1 0 0,2-2-1 0 0,-2 2-153 0 0,1-1 0 0 0,-1 0 0 0 0,1 1 0 0 0,-1-1-1 0 0,0 1 1 0 0,1-1 0 0 0,-1 0 0 0 0,1 1 0 0 0,-1-1 0 0 0,0 0 0 0 0,0 0 0 0 0,1 1 0 0 0,-1-1 0 0 0,0 0 0 0 0,0 0 0 0 0,0 1 0 0 0,0-1 0 0 0,0 0-1 0 0,0 0 1 0 0,0 1 0 0 0,0-1 0 0 0,0 0 0 0 0,0 0 0 0 0,0 1 0 0 0,-1-1 0 0 0,1 0 0 0 0,0 0 0 0 0,-1 1 0 0 0,1-1 0 0 0,0 0 0 0 0,-1 1 0 0 0,1-1-1 0 0,-1 0 1 0 0,1 1 0 0 0,-1-1 0 0 0,1 1 0 0 0,-2-1 0 0 0,-4-3 55 0 0,-1 0 1 0 0,-1 1-1 0 0,1 0 0 0 0,0 1 1 0 0,-1 0-1 0 0,1 0 0 0 0,-1 0 1 0 0,0 1-1 0 0,-12 0 0 0 0,-73 2 267 0 0,89-1-358 0 0,-34 4 74 0 0,-1 2 1 0 0,-60 17-1 0 0,72-16-65 0 0,1 2 0 0 0,-1 0 0 0 0,-44 23 0 0 0,43-10-30 0 0,26-19-31 0 0,1 5 19 0 0,1-7 20 0 0,1 0 0 0 0,-1 0 1 0 0,0-1-1 0 0,0 1 0 0 0,0 0 0 0 0,1-1 1 0 0,-1 1-1 0 0,0 0 0 0 0,0-1 0 0 0,1 1 0 0 0,-1 0 1 0 0,1-1-1 0 0,-1 1 0 0 0,1-1 0 0 0,-1 1 0 0 0,1-1 1 0 0,-1 1-1 0 0,1-1 0 0 0,0 1 0 0 0,1 1-1 0 0,0 0 3 0 0,1 0-1 0 0,0 1 0 0 0,0-1 1 0 0,0 0-1 0 0,0 0 1 0 0,0-1-1 0 0,0 1 1 0 0,0-1-1 0 0,1 1 1 0 0,-1-1-1 0 0,0 0 0 0 0,1-1 1 0 0,-1 1-1 0 0,7 0 1 0 0,5 0-12 0 0,0-1 0 0 0,19-2 0 0 0,4-1 3 0 0,-11 3 10 0 0,1 1 0 0 0,50 8 0 0 0,-64-6 0 0 0,0 1 0 0 0,-1 1 0 0 0,-5 3 0 0 0,-5 4 0 0 0,-4 0 0 0 0,-1-8 2 0 0,1 0-1 0 0,-2 0 1 0 0,1-1 0 0 0,0 1 0 0 0,-1-1-1 0 0,1 0 1 0 0,-1 0 0 0 0,0 0-1 0 0,0 0 1 0 0,-4 3 0 0 0,-1 1 9 0 0,-1-1 1 0 0,-17 10-1 0 0,-71 39 0 0 0,8-5 36 0 0,64-38-27 0 0,0 1 0 0 0,1 2 1 0 0,-29 21-1 0 0,12-7-20 0 0,32-20 0 0 0,3 2 0 0 0,4 1 0 0 0,2-1-11 0 0,1-11 9 0 0,-1 1-1 0 0,0 0 1 0 0,0-1-1 0 0,1 1 1 0 0,-1 0-1 0 0,1 0 1 0 0,-1-1 0 0 0,1 1-1 0 0,-1-1 1 0 0,1 1-1 0 0,-1-1 1 0 0,1 1-1 0 0,-1-1 1 0 0,1 1-1 0 0,0-1 1 0 0,-1 1-1 0 0,1-1 1 0 0,0 0-1 0 0,1 1 1 0 0,0 0-2 0 0,3 3-2 0 0,1-1 1 0 0,0 0-1 0 0,-1-1 1 0 0,2 0-1 0 0,-1 1 0 0 0,0-2 1 0 0,0 1-1 0 0,10 0 1 0 0,54 3-14 0 0,-53-4 24 0 0,70-2-5 0 0,20 2 0 0 0,-29 7 0 0 0,-64-8 0 0 0,-2 0 11 0 0,-12 0-78 0 0,0 0 0 0 0,1 0-1 0 0,-1 0 1 0 0,1 0 0 0 0,-1 0 0 0 0,1 0 0 0 0,-1 0 0 0 0,0 0 0 0 0,1 0 0 0 0,-1 0 0 0 0,1 0 0 0 0,-1-1 0 0 0,1 1 0 0 0,-1 0-1 0 0,0 0 1 0 0,1 0 0 0 0,-1-1 0 0 0,0 1 0 0 0,1 0 0 0 0,-1 0 0 0 0,0-1 0 0 0,1 1 0 0 0,-1 0 0 0 0,0-1 0 0 0,1 1-1 0 0,-1 0 1 0 0,0-1 0 0 0,0 1 0 0 0,0-1 0 0 0,1 1 0 0 0,-1 0 0 0 0,0-1 0 0 0,0 1 0 0 0,0-1 0 0 0,0 0 0 0 0,-2-13-4375 0 0,2 10 4212 0 0,-1 2-1542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10135 0 0,'0'0'778'0'0,"6"-5"61"0"0,-4 4 2710 0 0,0 0 3773 0 0,5-2-6809 0 0,-5 2-69 0 0,-2 1-17 0 0,0 0-7 0 0,2 1-17 0 0,1 0-253 0 0,0 1 1 0 0,0 0-1 0 0,0 0 1 0 0,0 0-1 0 0,0 0 1 0 0,-1 1-1 0 0,1-1 1 0 0,-1 1-1 0 0,0-1 1 0 0,0 1-1 0 0,0 0 1 0 0,0 0-1 0 0,0 0 1 0 0,2 6-1 0 0,0 0-31 0 0,0 1 0 0 0,0 0 0 0 0,3 20 0 0 0,-5-22-99 0 0,0 0-1 0 0,1 0 1 0 0,4 7 0 0 0,5 17 25 0 0,15 94 30 0 0,-24-111-33 0 0,-1-3-20 0 0,-1-8 20 0 0,1 5-18 0 0,-2-7 46 0 0,0-2-9 0 0,0 0-121 0 0,0 0-20 0 0,0 0-12 0 0,0 0-16 0 0,0 0-52 0 0,1-1 101 0 0,0 1 0 0 0,0-1 0 0 0,-1 0 0 0 0,1 0 0 0 0,0 0 0 0 0,-1 1 0 0 0,1-1 1 0 0,-1 0-1 0 0,1 0 0 0 0,-1 0 0 0 0,1 0 0 0 0,-1 0 0 0 0,0 0 0 0 0,1 0 0 0 0,-1-2 0 0 0,5-16-538 0 0,2-27-4528 0 0,-5 35-2574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36 14279 0 0,'0'0'1103'0'0,"0"0"-632"0"0,0 0 21 0 0,0 0 85 0 0,0 0 20 0 0,-1-2 6 0 0,1 0-464 0 0,0 1 1 0 0,0-1-1 0 0,-1 1 0 0 0,1-1 1 0 0,-1 1-1 0 0,1-1 0 0 0,-1 1 1 0 0,0-1-1 0 0,0 1 0 0 0,1-1 1 0 0,-1 1-1 0 0,0 0 0 0 0,0-1 1 0 0,-1 1-1 0 0,1 0 0 0 0,0 0 0 0 0,0 0 1 0 0,0 0-1 0 0,-1 0 0 0 0,1 0 1 0 0,-1 0-1 0 0,1 0 0 0 0,0 1 1 0 0,-1-1-1 0 0,0 0 0 0 0,1 1 1 0 0,-1-1-1 0 0,1 1 0 0 0,-1 0 1 0 0,0 0-1 0 0,1-1 0 0 0,-1 1 1 0 0,1 0-1 0 0,-1 0 0 0 0,0 1 1 0 0,1-1-1 0 0,-3 0 0 0 0,-1 1-40 0 0,0 0 0 0 0,1 0-1 0 0,-1 0 1 0 0,0 1-1 0 0,0 0 1 0 0,1 0-1 0 0,-1 0 1 0 0,1 0-1 0 0,0 1 1 0 0,0-1 0 0 0,-7 7-1 0 0,-28 31 264 0 0,-53 69 1 0 0,29-30-144 0 0,51-63-262 0 0,1 0 0 0 0,0 0 0 0 0,1 1-1 0 0,-11 28 1 0 0,17-33 138 0 0,4-10-4150 0 0,0-2-4389 0 0,0 0 8444 0 0,0 0-5596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10591 0 0,'0'0'819'0'0,"2"-1"-248"0"0,3-3 663 0 0,0 0 1 0 0,0 0-1 0 0,0-1 1 0 0,-1 0-1 0 0,0 0 1 0 0,6-9 0 0 0,22-40 2838 0 0,-8 13-2123 0 0,-22 38-1885 0 0,12-18 1521 0 0,-13 16-770 0 0,-9 9-586 0 0,3 2-230 0 0,0 0 0 0 0,0 0 0 0 0,0 1 0 0 0,0-1 0 0 0,1 1 0 0 0,-4 10 0 0 0,6-13 0 0 0,-14 28 0 0 0,14-13 0 0 0,2-16 0 0 0,1 6-13 0 0,7 18-139 0 0,-8-25 49 0 0,0-2-5 0 0,0 0 4 0 0,0 0-15 0 0,0 0-62 0 0,0 0-31 0 0,0 0-4 0 0,0 0-20 0 0,0 0-84 0 0,0 0-37 0 0,0 0-10 0 0,0 0-77 0 0,0 0-319 0 0,0 0-137 0 0,3-14-1092 0 0,-1 0 378 0 0,-2 1-233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72 12895 0 0,'-1'0'595'0'0,"-1"0"-410"0"0,-1 0 12 0 0,-9-9 204 0 0,-5-4 1757 0 0,14 10-658 0 0,0 0 1 0 0,-1 0 0 0 0,1 0 0 0 0,-5-6 0 0 0,7 8-968 0 0,1-2-70 0 0,-2-8-15 0 0,4 4-3043 0 0,4 1-5638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23 169 2759 0 0,'0'0'498'0'0,"0"0"1047"0"0,0 0 462 0 0,0 0 89 0 0,-2 0-115 0 0,-2-1-1762 0 0,-10 0 7163 0 0,13 1-6542 0 0,1 0-134 0 0,0 0-60 0 0,0 0-7 0 0,0 0-26 0 0,0-2-84 0 0,-1 0-401 0 0,1-1 0 0 0,0 0 0 0 0,0 1 0 0 0,0-1 0 0 0,0 1 0 0 0,1-1 0 0 0,-1 0 0 0 0,1 1-1 0 0,-1-1 1 0 0,1 1 0 0 0,0-1 0 0 0,0 1 0 0 0,0 0 0 0 0,0-1 0 0 0,0 1 0 0 0,1 0 0 0 0,-1 0-1 0 0,1 0 1 0 0,0 0 0 0 0,-1 0 0 0 0,1 0 0 0 0,3-3 0 0 0,4-3 83 0 0,0 1 0 0 0,0 0 1 0 0,0 0-1 0 0,1 1 0 0 0,0 0 0 0 0,0 1 1 0 0,1 0-1 0 0,11-4 0 0 0,22-9 172 0 0,-25 10-179 0 0,23-7 0 0 0,-39 14-186 0 0,0-1 0 0 0,0 2 0 0 0,0-1 0 0 0,0 0 0 0 0,0 1 0 0 0,0-1 0 0 0,0 1 0 0 0,0 0 0 0 0,4 0 0 0 0,2 1 96 0 0,-8-1-103 0 0,1 1-1 0 0,-1-1 0 0 0,0 1 0 0 0,0 0 0 0 0,0 0 0 0 0,1-1 0 0 0,-1 1 1 0 0,0 0-1 0 0,0 0 0 0 0,0 0 0 0 0,0 0 0 0 0,-1 0 0 0 0,1 0 1 0 0,0 1-1 0 0,0-1 0 0 0,0 1 0 0 0,0-1-9 0 0,-1 0 2 0 0,1 0 0 0 0,0 0 0 0 0,0 0 0 0 0,-1 0 0 0 0,1 0 0 0 0,0 0 0 0 0,-1 0 0 0 0,1 0 0 0 0,-1 0 0 0 0,1 0 0 0 0,-1 1 0 0 0,0-1 0 0 0,1 0 0 0 0,-1 0 0 0 0,0 1 0 0 0,0 1 0 0 0,0 2-1 0 0,8 37-2 0 0,10 44 0 0 0,-12-65 0 0 0,-2-16 0 0 0,0-2 0 0 0,-2 0 0 0 0,1 2 0 0 0,12 5 0 0 0,-12-9 0 0 0,0 1 0 0 0,0 0 0 0 0,1-1 0 0 0,-1 0 0 0 0,7 2 0 0 0,4-3 0 0 0,-9 0 3 0 0,-1-1-1 0 0,1 0 1 0 0,-1 0 0 0 0,1 0-1 0 0,-1 0 1 0 0,0-1 0 0 0,1 0-1 0 0,-1 0 1 0 0,0 0 0 0 0,0 0-1 0 0,0-1 1 0 0,-1 0 0 0 0,1 0-1 0 0,-1 0 1 0 0,1 0 0 0 0,-1 0-1 0 0,0 0 1 0 0,0-1 0 0 0,-1 0-1 0 0,1 1 1 0 0,-1-1 0 0 0,1 0-1 0 0,-1 0 1 0 0,0-1 0 0 0,-1 1-1 0 0,1 0 1 0 0,1-7 0 0 0,-2 4 6 0 0,0 1 0 0 0,0-1-1 0 0,-1 1 1 0 0,1 0 0 0 0,-2-12 0 0 0,2-20-22 0 0,-1 36-55 0 0,-4-4 279 0 0,2 3-2682 0 0,2 3 175 0 0,0 0-6507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61 1839 0 0,'0'0'502'0'0,"0"0"1434"0"0,0-3 630 0 0,11-19 7354 0 0,-4 12-8494 0 0,16-15 1704 0 0,-21 24-2580 0 0,-2 1-113 0 0,0 0-48 0 0,0 0-6 0 0,0 0-21 0 0,0 0-60 0 0,0 0-22 0 0,0 0-7 0 0,0 0-261 0 0,0 0 0 0 0,0 1 0 0 0,0-1 0 0 0,0 0-1 0 0,0 0 1 0 0,0 1 0 0 0,0-1 0 0 0,0 0 0 0 0,0 0 0 0 0,0 0-1 0 0,0 0 1 0 0,0 1 0 0 0,0-1 0 0 0,0 0 0 0 0,0 0 0 0 0,0 0 0 0 0,1 1-1 0 0,-1-1 1 0 0,0 0 0 0 0,0 0 0 0 0,0 0 0 0 0,0 0 0 0 0,1 0-1 0 0,-1 1 1 0 0,0-1 0 0 0,0 0 0 0 0,0 0 0 0 0,0 0 0 0 0,1 0 0 0 0,-1 0-5 0 0,1 0 0 0 0,-1 1 0 0 0,0-1 1 0 0,0 0-1 0 0,1 0 0 0 0,-1 0 1 0 0,0 1-1 0 0,0-1 0 0 0,1 0 1 0 0,-1 0-1 0 0,0 1 0 0 0,0-1 1 0 0,1 0-1 0 0,-1 0 0 0 0,0 1 0 0 0,0-1 1 0 0,0 0-1 0 0,0 1 0 0 0,0-1 1 0 0,0 0-1 0 0,1 1 0 0 0,-1-1 1 0 0,0 0-1 0 0,0 1 0 0 0,0-1 1 0 0,0 0-1 0 0,0 1 0 0 0,0-1 0 0 0,0 1 1 0 0,-1 9 67 0 0,0 1 0 0 0,0-1 0 0 0,-1 1 1 0 0,-1-1-1 0 0,-6 18 0 0 0,-26 53-20 0 0,7-19-45 0 0,-16 58 43 0 0,39-95-70 0 0,5-23-65 0 0,0 0 6 0 0,5 21-969 0 0,-4-21 218 0 0,-1-2-211 0 0,9-1-6025 0 0,-7 0 459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0,'0'0'719'0'0,"0"0"-20"0"0,1-1-449 0 0,9-4 686 0 0,1-1 0 0 0,-1 2-1 0 0,1-1 1 0 0,17-4-1 0 0,46-5 842 0 0,-67 13-1636 0 0,19-4 391 0 0,-9 2-26 0 0,1 0-1 0 0,21 0 0 0 0,116 3 1135 0 0,-144 1-1640 0 0,-2 0-133 0 0,-7-1-563 0 0,-2 0-258 0 0,0 0-1558 0 0,0 0-6017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2303 0 0,'2'-2'167'0'0,"20"-16"88"0"0,42-33 14499 0 0,-36 29-13083 0 0,-4 3 604 0 0,27-29 0 0 0,-11 10-984 0 0,9-12-70 0 0,2-3-187 0 0,-47 49-974 0 0,4-3 172 0 0,0 0 0 0 0,0 1 1 0 0,15-9-1 0 0,-20 13-191 0 0,0 1 0 0 0,-1 0 0 0 0,1 0 0 0 0,0 0 0 0 0,0 0 1 0 0,0 1-1 0 0,0-1 0 0 0,0 1 0 0 0,0-1 0 0 0,0 1 0 0 0,0 0 0 0 0,0 0 0 0 0,0 1 1 0 0,0-1-1 0 0,0 0 0 0 0,0 1 0 0 0,3 1 0 0 0,-2-1-37 0 0,0 1 1 0 0,0 0-1 0 0,0 0 1 0 0,-1 1-1 0 0,1-1 0 0 0,-1 1 1 0 0,1-1-1 0 0,-1 1 0 0 0,0 0 1 0 0,0 0-1 0 0,0 1 1 0 0,0-1-1 0 0,-1 1 0 0 0,1-1 1 0 0,3 8-1 0 0,1 5 20 0 0,-1 0 0 0 0,8 29 0 0 0,-4-15-14 0 0,5 18-10 0 0,14 70 0 0 0,-28-113 0 0 0,1 4-7 0 0,-1 0 0 0 0,0 0 0 0 0,0 0 0 0 0,-1 14 0 0 0,0-21 5 0 0,-1 1-1 0 0,1-1 1 0 0,-1 1-1 0 0,1-1 1 0 0,-1 1 0 0 0,0-1-1 0 0,0 1 1 0 0,0-1-1 0 0,0 0 1 0 0,-1 0-1 0 0,1 1 1 0 0,-1-1-1 0 0,1 0 1 0 0,-1 0-1 0 0,0-1 1 0 0,1 1-1 0 0,-1 0 1 0 0,0 0-1 0 0,0-1 1 0 0,-4 3-1 0 0,-4 1-64 0 0,1-1 0 0 0,-1 0-1 0 0,0 0 1 0 0,0-1 0 0 0,-1 0-1 0 0,1-1 1 0 0,-1 0 0 0 0,1-1-1 0 0,-22 1 1 0 0,-3-4-981 0 0,-58-8 0 0 0,91 10 937 0 0,-6-1-1125 0 0,0-1 0 0 0,0 0-1 0 0,-12-4 1 0 0,18 6-6612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47 15575 0 0,'0'0'712'0'0,"0"0"-14"0"0,1-2-282 0 0,6-31 6510 0 0,-7 33-6828 0 0,0-1 0 0 0,-1 1 0 0 0,1-1 0 0 0,0 0 0 0 0,-1 1 0 0 0,1-1-1 0 0,-1 1 1 0 0,1-1 0 0 0,-1 1 0 0 0,1-1 0 0 0,-1 1 0 0 0,1 0 0 0 0,-1-1 0 0 0,1 1 0 0 0,-1 0 0 0 0,0-1-1 0 0,1 1 1 0 0,-1 0 0 0 0,1-1 0 0 0,-1 1 0 0 0,0 0 0 0 0,1 0 0 0 0,-1 0 0 0 0,0 0 0 0 0,-1 0 0 0 0,-18-3 571 0 0,16 3-593 0 0,0 1 0 0 0,-1-1 0 0 0,1 1 0 0 0,0 0 0 0 0,-1 0 0 0 0,1 0 0 0 0,0 0 0 0 0,0 1 0 0 0,0 0 0 0 0,0 0 0 0 0,-7 4 0 0 0,6-1-47 0 0,-1-1 1 0 0,1 1-1 0 0,0 0 0 0 0,0 0 0 0 0,0 0 1 0 0,-7 12-1 0 0,6-8-34 0 0,1 1 0 0 0,0-1-1 0 0,1 1 1 0 0,0 0 0 0 0,0 1 0 0 0,1-1 0 0 0,0 1-1 0 0,1-1 1 0 0,-2 17 0 0 0,3-22 5 0 0,5 19 0 0 0,-3-21-4 0 0,-1-1-1 0 0,1 1 1 0 0,0 0-1 0 0,0-1 1 0 0,0 1 0 0 0,0-1-1 0 0,0 0 1 0 0,1 1-1 0 0,-1-1 1 0 0,1 0-1 0 0,-1 0 1 0 0,1 0 0 0 0,0 0-1 0 0,0 0 1 0 0,0 0-1 0 0,0 0 1 0 0,4 2-1 0 0,-2-2 1 0 0,0 0-1 0 0,-1-1 0 0 0,1 0 1 0 0,0 1-1 0 0,0-1 0 0 0,0 0 1 0 0,1-1-1 0 0,-1 1 1 0 0,0-1-1 0 0,6 0 0 0 0,4-1 3 0 0,0-1 0 0 0,0 0 0 0 0,0-2-1 0 0,-1 1 1 0 0,26-11 0 0 0,-31 10 13 0 0,0 0 0 0 0,0-1 0 0 0,0 1 0 0 0,0-2 0 0 0,-1 1 0 0 0,0-1 0 0 0,7-7 0 0 0,-10 9 15 0 0,0 0 1 0 0,0-1 0 0 0,-1 1 0 0 0,1-1 0 0 0,-1 0-1 0 0,0 0 1 0 0,-1 0 0 0 0,1 0 0 0 0,-1 0 0 0 0,0-1-1 0 0,0 1 1 0 0,1-9 0 0 0,-2 11 9 0 0,-1 0 0 0 0,0 0 0 0 0,0 0-1 0 0,-1 0 1 0 0,1 0 0 0 0,-1 0 0 0 0,1 0 0 0 0,-1 0 0 0 0,0 1-1 0 0,0-1 1 0 0,0 0 0 0 0,0 0 0 0 0,-1 1 0 0 0,1-1 0 0 0,-1 1-1 0 0,1-1 1 0 0,-1 1 0 0 0,0-1 0 0 0,0 1 0 0 0,0 0 0 0 0,0 0-1 0 0,-1 0 1 0 0,1 0 0 0 0,-1 1 0 0 0,1-1 0 0 0,-1 1 0 0 0,-3-2-1 0 0,-1-1-360 0 0,0 1 0 0 0,0 0-1 0 0,0 1 1 0 0,-8-2 0 0 0,-28-2-7637 0 0,23 6-785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1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88 5295 0 0,'0'0'242'0'0,"2"-1"-12"0"0,5-3-134 0 0,-5 3 146 0 0,-2 1 52 0 0,0 0 2 0 0,0 0-1 0 0,0 0-6 0 0,1-3 100 0 0,2-2-3 0 0,0 3 6385 0 0,18-3-4573 0 0,-19 4-1923 0 0,-2 1-23 0 0,0 0-11 0 0,2-1-1 0 0,2 0-8 0 0,0 0 0 0 0,0-1-1 0 0,0 1 1 0 0,0-1 0 0 0,-1 0 0 0 0,1 0 0 0 0,0 0-1 0 0,-1-1 1 0 0,0 1 0 0 0,7-7 0 0 0,-9 8 9 0 0,1 1-113 0 0,0-1 0 0 0,0 0 1 0 0,0 0-1 0 0,0 0 0 0 0,0 0 1 0 0,0 0-1 0 0,0 0 0 0 0,0 0 0 0 0,-1-1 1 0 0,1 1-1 0 0,0-1 0 0 0,-1 1 1 0 0,2-3-1 0 0,-2 3 157 0 0,-1 1 3 0 0,2-1-48 0 0,3-2-115 0 0,-4 2 269 0 0,-1 1 104 0 0,0 0 13 0 0,-1-1-68 0 0,0 0-435 0 0,-1 0 1 0 0,0-1-1 0 0,0 1 0 0 0,0 0 1 0 0,0 0-1 0 0,0 0 0 0 0,0 0 1 0 0,0 1-1 0 0,0-1 1 0 0,0 1-1 0 0,-1-1 0 0 0,1 1 1 0 0,0-1-1 0 0,0 1 0 0 0,-1 0 1 0 0,1 0-1 0 0,0 0 1 0 0,0 1-1 0 0,-3 0 0 0 0,-4-1-10 0 0,-16 1 343 0 0,1 2-1 0 0,-1 0 1 0 0,0 2-1 0 0,-37 11 1 0 0,0-3-476 0 0,21-2 135 0 0,24-7 0 0 0,0 1 0 0 0,0 0 0 0 0,-17 8 0 0 0,22-8 0 0 0,1 1-11 0 0,4 2-31 0 0,7 4 31 0 0,6-1 11 0 0,5-3 0 0 0,-4-5 0 0 0,1 1 0 0 0,0-1 0 0 0,0-1 0 0 0,0 1 0 0 0,0-2 0 0 0,8 2 0 0 0,52 2 0 0 0,-46-5 0 0 0,39 7 0 0 0,-34-4 0 0 0,-17-2 0 0 0,0 0 0 0 0,0 1 0 0 0,19 5 0 0 0,-16-2 0 0 0,-12-4 9 0 0,0-1 0 0 0,0 1 0 0 0,0 0-1 0 0,0 0 1 0 0,-1-1 0 0 0,1 1 0 0 0,0 0 0 0 0,-1 0-1 0 0,1 0 1 0 0,0 0 0 0 0,-1 0 0 0 0,1-1 0 0 0,-1 1 0 0 0,1 0-1 0 0,-1 1 1 0 0,0-1 0 0 0,1 0 0 0 0,-1 0 0 0 0,0 0-1 0 0,0 0 1 0 0,0 0 0 0 0,0 0 0 0 0,0 0 0 0 0,0 0-1 0 0,0 0 1 0 0,0 0 0 0 0,0 0 0 0 0,0 0 0 0 0,-1 1 0 0 0,1-1-1 0 0,0 0 1 0 0,-1 0 0 0 0,1 0 0 0 0,-1 0 0 0 0,1 0-1 0 0,-1-1 1 0 0,0 2 0 0 0,-3 4 53 0 0,1-1 0 0 0,-1 0 1 0 0,0-1-1 0 0,-1 1 0 0 0,-5 5 0 0 0,-11 6 41 0 0,0-1 0 0 0,-40 20 1 0 0,0 1-26 0 0,-63 38-14 0 0,94-57-66 0 0,13-9 6 0 0,1 2 0 0 0,-19 14 1 0 0,32-21 37 0 0,-1 5-31 0 0,-1 0 0 0 0,5-8-11 0 0,0 0 1 0 0,0 0 0 0 0,0 0 0 0 0,0 0-1 0 0,-1 0 1 0 0,1 0 0 0 0,0 0 0 0 0,0 0-1 0 0,0 0 1 0 0,0 0 0 0 0,0 0 0 0 0,0 0-1 0 0,0 0 1 0 0,0 0 0 0 0,0 1 0 0 0,0-1-1 0 0,0 0 1 0 0,0 0 0 0 0,0 0 0 0 0,0 0-1 0 0,0 0 1 0 0,0 0 0 0 0,0 0 0 0 0,0 0-1 0 0,0 0 1 0 0,0 0 0 0 0,0 0 0 0 0,0 0-1 0 0,0 0 1 0 0,0 0 0 0 0,0 1 0 0 0,0-1-1 0 0,0 0 1 0 0,0 0 0 0 0,0 0 0 0 0,0 0-1 0 0,0 0 1 0 0,0 0 0 0 0,0 0 0 0 0,0 0-1 0 0,0 0 1 0 0,0 0 0 0 0,0 0 0 0 0,1 0-1 0 0,-1 0 1 0 0,0 0 0 0 0,0 0 0 0 0,0 0-1 0 0,0 0 1 0 0,0 0 0 0 0,0 0 0 0 0,0 0-1 0 0,0 0 1 0 0,0 0 0 0 0,0 0 0 0 0,0 0-1 0 0,2 2 1 0 0,0-1 0 0 0,-1 0 0 0 0,1 0 0 0 0,0 0-1 0 0,0 0 1 0 0,-1 0 0 0 0,1-1 0 0 0,0 1 0 0 0,0-1-1 0 0,0 1 1 0 0,0-1 0 0 0,4 1 0 0 0,2 0-1 0 0,4 1 0 0 0,0 0 0 0 0,0-1 0 0 0,1 0 0 0 0,11-1 0 0 0,17 1 0 0 0,45-3-5 0 0,-7 1 63 0 0,-51 1-47 0 0,-21 0-220 0 0,-4 1 152 0 0,0 0-1 0 0,0-1 0 0 0,-1 0 1 0 0,1 0-1 0 0,0 0 0 0 0,0 0 0 0 0,0 0 1 0 0,5-1-1 0 0,-1 0 89 0 0,-6 0 134 0 0,-1 1 83 0 0,0 0 28 0 0,0 0-64 0 0,0 0-276 0 0,0 0-85 0 0,0 0-10 0 0,3-7-682 0 0,0-1-3097 0 0,-1 1-4667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39 8287 0 0,'0'0'191'0'0,"0"0"26"0"0,0 0 9 0 0,0 0 110 0 0,0 0 444 0 0,0 0 196 0 0,0 0 42 0 0,0 0-63 0 0,0 0-290 0 0,0 0-121 0 0,2 0-28 0 0,7 1 667 0 0,-8-1-1027 0 0,-1 0 0 0 0,1 0-1 0 0,-1 0 1 0 0,1 0 0 0 0,-1 1-1 0 0,1-1 1 0 0,-1 0 0 0 0,1-1-1 0 0,-1 1 1 0 0,1 0 0 0 0,-1 0-1 0 0,1 0 1 0 0,-1 0 0 0 0,1 0-1 0 0,-1 0 1 0 0,1-1 0 0 0,-1 1 0 0 0,0 0-1 0 0,1 0 1 0 0,-1-1 0 0 0,1 1-1 0 0,-1 0 357 0 0,0 0 0 0 0,0 0 0 0 0,0 0 0 0 0,0 0 0 0 0,7-6 1111 0 0,-5 1-1534 0 0,-1 4 282 0 0,-1 1 117 0 0,-7-12 613 0 0,-3 3-1082 0 0,8 8-22 0 0,-5-3 3 0 0,1 5 72 0 0,-27 10 1888 0 0,25-7-1944 0 0,7-3-16 0 0,-1-1 0 0 0,1 1 0 0 0,0 0 0 0 0,0 0 0 0 0,0 1 0 0 0,-1-1 0 0 0,1 0 0 0 0,0 0 0 0 0,1 1 0 0 0,-1-1 0 0 0,-1 2 0 0 0,-2 3 0 0 0,-11 8 0 0 0,-16 12 0 0 0,24-21 0 0 0,0 0 0 0 0,1 1 0 0 0,-1 0 0 0 0,1 0 0 0 0,1 1 0 0 0,-8 9 0 0 0,0 5 0 0 0,6-11 0 0 0,1 1 0 0 0,0-1 0 0 0,-8 23 0 0 0,-37 127 0 0 0,9-30 0 0 0,17-15 0 0 0,19-92 0 0 0,-1-3 0 0 0,1 1 0 0 0,1 0 0 0 0,-2 24 0 0 0,3-13 0 0 0,3-27 0 0 0,0 1 0 0 0,0-1 0 0 0,1 1 0 0 0,0 10 0 0 0,-1 0 0 0 0,1-7 0 0 0,0 1 0 0 0,1-1 0 0 0,-1 1 0 0 0,2-1 0 0 0,-1 0 0 0 0,2 0 0 0 0,5 18 0 0 0,-1-6 0 0 0,-7-20 0 0 0,1 1 0 0 0,-1-1 0 0 0,1 0 0 0 0,-1 1 0 0 0,1-1 0 0 0,-1 0 0 0 0,1 0 0 0 0,0 1 0 0 0,0-1 0 0 0,0 0 0 0 0,1 1 0 0 0,6 9 0 0 0,-3-5 0 0 0,16 18 0 0 0,-16-19 0 0 0,-3-2 0 0 0,1 0 0 0 0,0-1 0 0 0,0 1 0 0 0,0-1 0 0 0,1 0 0 0 0,4 3 0 0 0,4 0 0 0 0,0 0 0 0 0,-1-2 32 0 0,-9-3 132 0 0,-2 0 48 0 0,0 0 4 0 0,0 0-52 0 0,0 0-219 0 0,-13-14-559 0 0,-3 4-3650 0 0,15 9-4319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43 4143 0 0,'0'0'319'0'0,"0"0"14"0"0,0 0 842 0 0,0 0 392 0 0,0 0 81 0 0,-2-1-140 0 0,-15-7 461 0 0,15 7-1456 0 0,-3-5 289 0 0,4 3 2492 0 0,0 2-3170 0 0,1 0-1 0 0,0 1 1 0 0,0-1 0 0 0,0 1-1 0 0,0-1 1 0 0,0 1-1 0 0,0-1 1 0 0,0 1-1 0 0,0-1 1 0 0,1 0 0 0 0,-1 1-1 0 0,0-1 1 0 0,0 1-1 0 0,0-1 1 0 0,0 1 0 0 0,1-1-1 0 0,-1 1 1 0 0,0-1-1 0 0,1 1 1 0 0,-1-1 0 0 0,0 1-1 0 0,1 0 1 0 0,-1-1-1 0 0,1 1 1 0 0,-1-1-1 0 0,0 1 1 0 0,1 0 0 0 0,0-1-1 0 0,1 0 389 0 0,-2 1 0 0 0,1-1-377 0 0,0 0 1 0 0,-1 1-1 0 0,1-1 0 0 0,0 0 0 0 0,0 1 0 0 0,0-1 1 0 0,0 1-1 0 0,1 0 0 0 0,-1-1 0 0 0,0 1 1 0 0,1-1-1 0 0,18 0 190 0 0,-17 2-190 0 0,-1 0 353 0 0,-2-1 21 0 0,2 1-66 0 0,10 4-294 0 0,-2 5-133 0 0,1 5-31 0 0,-10-9 26 0 0,-1-2 65 0 0,2 5 147 0 0,0 0 1 0 0,-1 0-1 0 0,0 1 0 0 0,0 11 0 0 0,-1-11-8 0 0,0 0 0 0 0,1 0 0 0 0,3 12 0 0 0,3 18-215 0 0,6 1-67 0 0,-11-32 54 0 0,6 18 13 0 0,-4-18 11 0 0,-3-6 31 0 0,2 7-31 0 0,1-1-22 0 0,-3-8-46 0 0,-1 0-117 0 0,0-1 1 0 0,0 0-1 0 0,0 1 0 0 0,1-1 0 0 0,-1 0 1 0 0,0 1-1 0 0,0-1 0 0 0,0 0 0 0 0,0 1 0 0 0,0-1 1 0 0,0 0-1 0 0,0 0 0 0 0,0 1 0 0 0,0-1 1 0 0,0 0-1 0 0,0 1 0 0 0,0-1 0 0 0,0 0 1 0 0,0 1-1 0 0,0-1 0 0 0,0 0 0 0 0,0 1 1 0 0,0-1-1 0 0,-1 0 0 0 0,1 1 0 0 0,0-1 1 0 0,-4-1-3357 0 0,0-2 4058 0 0,4 3-517 0 0,-10-6-1589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10 11343 0 0,'0'0'256'0'0,"0"0"35"0"0,0 0 20 0 0,0 0-35 0 0,0 0-72 0 0,0 0 366 0 0,0 0 181 0 0,0 0 32 0 0,-2-1 5 0 0,-15-7 2945 0 0,15 7-3129 0 0,0 2-11 0 0,-2 0-405 0 0,0 1 1 0 0,0-1-1 0 0,1 1 0 0 0,-1 0 0 0 0,0 0 1 0 0,1 1-1 0 0,-1-1 0 0 0,1 1 0 0 0,0 0 0 0 0,-4 3 1 0 0,-2 5-16 0 0,-14 20 0 0 0,-3 4-17 0 0,14-22-142 0 0,-7 9 43 0 0,-29 24 0 0 0,31-35-198 0 0,15-10 22 0 0,2-1-197 0 0,0 0-89 0 0,0 0-12 0 0,0 0-159 0 0,2-2-647 0 0,6-7-286 0 0,5-2-54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38 145 14799 0 0,'0'0'679'0'0,"0"0"-15"0"0,-1-1-425 0 0,-1 0-13 0 0,1 0 0 0 0,0-1 0 0 0,0 1 1 0 0,0 0-1 0 0,1-1 0 0 0,-1 1 0 0 0,0-1 1 0 0,0 1-1 0 0,1-1 0 0 0,-1 1 0 0 0,1-1 1 0 0,-1 0-1 0 0,1 1 0 0 0,0-1 0 0 0,0 0 1 0 0,0 1-1 0 0,0-1 0 0 0,0 1 0 0 0,0-1 1 0 0,0 0-1 0 0,0 1 0 0 0,0-1 0 0 0,1 0 1 0 0,-1 1-1 0 0,2-3 0 0 0,2-13 883 0 0,3-11 503 0 0,-5 24-1421 0 0,-1 0-1 0 0,0 0 1 0 0,0 0-1 0 0,0 0 1 0 0,0-5-1 0 0,-1 8-172 0 0,0 1-1 0 0,0 0 1 0 0,0-1-1 0 0,0 1 0 0 0,0 0 1 0 0,0-1-1 0 0,0 1 1 0 0,0 0-1 0 0,0 0 1 0 0,1-1-1 0 0,-1 1 1 0 0,0 0-1 0 0,0-1 1 0 0,0 1-1 0 0,0 0 1 0 0,0 0-1 0 0,1-1 1 0 0,-1 1-1 0 0,0 0 1 0 0,0 0-1 0 0,0 0 0 0 0,1-1 1 0 0,-1 1-1 0 0,0 0 1 0 0,0 0-1 0 0,1 0 1 0 0,-1 0-1 0 0,1-1 1 0 0,5-5 338 0 0,1-7 238 0 0,-11 18-213 0 0,-14 26-283 0 0,-6 7-98 0 0,13-18 1 0 0,6-4-15 0 0,3-2-157 0 0,2-13 154 0 0,0-1 0 0 0,0 0 0 0 0,0 1 0 0 0,0-1-1 0 0,0 0 1 0 0,0 1 0 0 0,0-1 0 0 0,0 0 0 0 0,0 1-1 0 0,1-1 1 0 0,-1 0 0 0 0,0 1 0 0 0,0-1 0 0 0,0 0-1 0 0,0 1 1 0 0,1-1 0 0 0,-1 0 0 0 0,0 0 0 0 0,0 1 0 0 0,1-1-1 0 0,-1 0 1 0 0,0 0 0 0 0,0 1 0 0 0,1-1 0 0 0,-1 0-1 0 0,0 0 1 0 0,1 0 0 0 0,-1 0 0 0 0,0 1 0 0 0,1-1-1 0 0,-1 0 1 0 0,0 0 0 0 0,1 0 0 0 0,-1 0 0 0 0,0 0-1 0 0,1 0 1 0 0,-1 0-236 0 0,25 8-1002 0 0,-23-9 879 0 0,2-3-328 0 0,0 0 0 0 0,0 0 0 0 0,0 0 0 0 0,-1 0-1 0 0,0 0 1 0 0,1-1 0 0 0,-2 0 0 0 0,5-6 0 0 0,-4 0-1279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13359 0 0,'0'0'1027'0'0,"0"0"-472"0"0,0 0 503 0 0,4-6 1170 0 0,0 3 2169 0 0,-2 1-4263 0 0,18-4 624 0 0,-8 4-1428 0 0,-10 2-203 0 0,-2 0-835 0 0,2-1-3391 0 0,9 0-1452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7831 0 0,'0'0'603'0'0,"0"0"-179"0"0,0 0 724 0 0,0 0 356 0 0,0 0 68 0 0,0 0-100 0 0,0 0-491 0 0,0 0-217 0 0,0 0-41 0 0,0 0-2 0 0,0 0 33 0 0,0 0 12 0 0,0 0 2 0 0,0 0-28 0 0,0 0-117 0 0,0 0-51 0 0,0 0-11 0 0,0 0-25 0 0,0 2-101 0 0,-1 4-220 0 0,0 0-1 0 0,0-1 1 0 0,-1 1 0 0 0,0-1 0 0 0,0 1 0 0 0,0-1-1 0 0,0 1 1 0 0,-1-1 0 0 0,0 0 0 0 0,-5 6-1 0 0,1-1-80 0 0,1 0-1 0 0,0 0 1 0 0,0 1-1 0 0,-3 11 0 0 0,-10 15 16 0 0,7-15-122 0 0,4-11-4 0 0,2 1 0 0 0,-1 0 0 0 0,2 0 0 0 0,-1 0 0 0 0,2 0 0 0 0,0 1 0 0 0,-4 15 0 0 0,8-15-23 0 0,1-2-19 0 0,0-11 9 0 0,-1 1 0 0 0,0 0 0 0 0,0-1 0 0 0,1 1-1 0 0,-1 0 1 0 0,1-1 0 0 0,-1 1 0 0 0,1-1 0 0 0,-1 1 0 0 0,1 0-1 0 0,-1-1 1 0 0,1 1 0 0 0,-1-1 0 0 0,1 0 0 0 0,0 1-1 0 0,-1-1 1 0 0,1 1 0 0 0,0-1 0 0 0,-1 0 0 0 0,1 1 0 0 0,0-1-1 0 0,-1 0 1 0 0,1 0 0 0 0,0 0 0 0 0,0 0 0 0 0,1 1-1 0 0,0-1-21 0 0,0 0 0 0 0,0 0 0 0 0,0 0-1 0 0,0 0 1 0 0,0 0 0 0 0,0 0 0 0 0,0 0 0 0 0,0-1-1 0 0,3 0 1 0 0,12-6-434 0 0,30-17 0 0 0,-41 20 117 0 0,-1 1 0 0 0,1-1 0 0 0,-1 0 0 0 0,0-1 0 0 0,0 1 1 0 0,0-1-1 0 0,-1 0 0 0 0,0 0 0 0 0,5-7 0 0 0,-8 10-131 0 0,0 0 1 0 0,0-1-1 0 0,-1 1 1 0 0,1-1-1 0 0,-1 1 1 0 0,1-1-1 0 0,-1 1 0 0 0,0-1 1 0 0,1 1-1 0 0,-2-1 1 0 0,1-2-1 0 0,0-2-2256 0 0,0-8-3056 0 0</inkml:trace>
  <inkml:trace contextRef="#ctx0" brushRef="#br0" timeOffset="1">85 133 5527 0 0,'-57'24'294'0'0,"33"-12"7581"0"0,21-10-5648 0 0,4 0-1984 0 0,3 2-154 0 0,0-1-1 0 0,0 0 1 0 0,0 0 0 0 0,0 0-1 0 0,1 0 1 0 0,-1-1 0 0 0,1 1-1 0 0,-1-1 1 0 0,1 0 0 0 0,0-1-1 0 0,0 1 1 0 0,0-1-1 0 0,0 0 1 0 0,0 0 0 0 0,6 0-1 0 0,12 0-49 0 0,-1-1-1 0 0,28-3 0 0 0,-28 1-535 0 0,0 1-650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13359 0 0,'0'0'1027'0'0,"2"-2"-670"0"0,8-6-629 0 0,-3 2 1213 0 0,0 0 1 0 0,0 0-1 0 0,0-1 1 0 0,-1 1-1 0 0,0-2 1 0 0,0 1 0 0 0,6-12-1 0 0,-8 12-169 0 0,-1 0 0 0 0,-1-1 0 0 0,1 0 0 0 0,2-14 0 0 0,-5 20-281 0 0,0-1 137 0 0,0 3-558 0 0,1 0 0 0 0,-1-1-1 0 0,0 1 1 0 0,0 0 0 0 0,0-1 0 0 0,0 1 0 0 0,0 0 0 0 0,0-1 0 0 0,0 1 0 0 0,0 0 0 0 0,0-1 0 0 0,0 1-1 0 0,0 0 1 0 0,0-1 0 0 0,0 1 0 0 0,-1 0 0 0 0,1-1 0 0 0,0 1 0 0 0,0 0 0 0 0,0 0 0 0 0,0-1-1 0 0,0 1 1 0 0,-1 0 0 0 0,1 0 0 0 0,-1-1 0 0 0,-8 2 25 0 0,-2 7-7 0 0,10-7-76 0 0,-2 1-12 0 0,1 1 0 0 0,0-1 1 0 0,-1 0-1 0 0,1 1 1 0 0,0-1-1 0 0,1 1 0 0 0,-1 0 1 0 0,0 0-1 0 0,1-1 1 0 0,0 1-1 0 0,-1 0 0 0 0,1 0 1 0 0,0 1-1 0 0,1-1 0 0 0,-1 0 1 0 0,0 0-1 0 0,1 0 1 0 0,0 0-1 0 0,0 1 0 0 0,0-1 1 0 0,0 0-1 0 0,0 0 1 0 0,2 5-1 0 0,-2-4-35 0 0,2 0 0 0 0,-1 0 0 0 0,0 0-1 0 0,1-1 1 0 0,0 1 0 0 0,0 0 0 0 0,0-1 0 0 0,0 0 0 0 0,1 1 0 0 0,-1-1-1 0 0,1 0 1 0 0,0 0 0 0 0,4 4 0 0 0,-6-6-17 0 0,1-1 0 0 0,-1 1 0 0 0,0-1 0 0 0,0 1 0 0 0,0-1 0 0 0,0 1-1 0 0,1-1 1 0 0,-1 0 0 0 0,0 1 0 0 0,0-1 0 0 0,1 0 0 0 0,-1 0 0 0 0,0 0 0 0 0,0 0 0 0 0,1 0 0 0 0,1-1 0 0 0,19-5-569 0 0,-22 6 618 0 0,4-1-258 0 0,1-1 0 0 0,-1 0 1 0 0,1-1-1 0 0,-1 1 0 0 0,0 0 0 0 0,0-1 1 0 0,0 0-1 0 0,4-4 0 0 0,14-19-4716 0 0,-14 15-2382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08:53:4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19351 0 0,'0'0'439'0'0,"0"0"62"0"0,0 0 33 0 0,0 0-65 0 0,2 1-309 0 0,22 6 722 0 0,-7-4 19 0 0,1 0 0 0 0,0-2 0 0 0,0 0 0 0 0,0-1-1 0 0,21-2 1 0 0,-30 1-619 0 0,119-15 1358 0 0,-118 15-1773 0 0,-8 1-563 0 0,-2 0-258 0 0,0 0-56 0 0,0 0-13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15199 0 0,'0'0'696'0'0,"-2"0"-13"0"0,-7 0-206 0 0,7 0 763 0 0,2 0 376 0 0,0 0 75 0 0,0 0-139 0 0,0 0-658 0 0,0 0-286 0 0,0 0-57 0 0,0 0-62 0 0,0 0-229 0 0,0 0-100 0 0,0 0-21 0 0,0 0-44 0 0,0 0-163 0 0,0 0-30 0 0,0 0-132 0 0,0 0-594 0 0,0 0-264 0 0,0 0-1407 0 0,0 0-5429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62 2759 0 0,'1'-2'478'0'0,"3"-7"3368"0"0,-1 0 1 0 0,3-12 0 0 0,-5 19-2975 0 0,-2-5 611 0 0,1 6-1203 0 0,0 1-1 0 0,0-1 1 0 0,0 1 0 0 0,0-1 0 0 0,0 0-1 0 0,0 1 1 0 0,0-1 0 0 0,0 1-1 0 0,-1-1 1 0 0,1 0 0 0 0,0 1 0 0 0,0-1-1 0 0,-1 1 1 0 0,1-1 0 0 0,0 1-1 0 0,-1-2 1 0 0,0 1-109 0 0,1 1-23 0 0,0 0-11 0 0,0 0-1 0 0,0 0 1 0 0,0 0 6 0 0,0 0 1 0 0,0 0 0 0 0,0 0-8 0 0,0 0-35 0 0,0 0-18 0 0,0 0-3 0 0,0 0 24 0 0,0 0 100 0 0,0 0 41 0 0,0 0 10 0 0,0 0-22 0 0,0 0-94 0 0,0 0-40 0 0,0 0-10 0 0,0 0-2 0 0,0 0-6 0 0,0 0-1 0 0,0 0 0 0 0,-1 1-13 0 0,-6 7-11 0 0,1 0 0 0 0,0 0-1 0 0,1 0 1 0 0,-6 12 0 0 0,-7 10-47 0 0,17-27-2 0 0,-1 0 0 0 0,0 0 0 0 0,1-1 0 0 0,0 1 0 0 0,0 0 0 0 0,0 0 0 0 0,-1 5 0 0 0,1-1-8 0 0,-1-1 1 0 0,0 1-1 0 0,-1 0 1 0 0,-5 10-1 0 0,2-6 1 0 0,5 0 0 0 0,7-2 0 0 0,6-4-11 0 0,6-2-70 0 0,-13-5 57 0 0,-1 1-7 0 0,66-22-1803 0 0,-66 22 1232 0 0,1-1 0 0 0,-1 0 0 0 0,0-1 0 0 0,5-3 0 0 0,7-3-4799 0 0,-1 1-1151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3679 0 0,'0'0'284'0'0,"0"0"100"0"0,0 0 1115 0 0,0 0 505 0 0,0 0 99 0 0,0 0-159 0 0,0 0-732 0 0,0 0-322 0 0,0 0-67 0 0,0 0-43 0 0,0 0-125 0 0,0 0-58 0 0,0 0-12 0 0,2 0-15 0 0,30 6 1768 0 0,-18-3-1376 0 0,27 2 0 0 0,-39-5-779 0 0,0 0-73 0 0,20-5 289 0 0,-37-7-788 0 0,12 11 241 0 0,1 0 1 0 0,-1 0 0 0 0,0 0-1 0 0,0 0 1 0 0,0 1-1 0 0,0-1 1 0 0,0 1-1 0 0,0 0 1 0 0,-1 0-1 0 0,1 0 1 0 0,0 0 0 0 0,0 0-1 0 0,-5 2 1 0 0,-11 0-380 0 0,17-2 265 0 0,1 0 246 0 0,1 0 11 0 0,0 0 1 0 0,-1 0-1 0 0,1 0 1 0 0,0-1-1 0 0,-1 2 1 0 0,1-1-1 0 0,-1 0 1 0 0,1 0-1 0 0,0 0 1 0 0,-1 0-1 0 0,1 0 1 0 0,-1 0-1 0 0,1 0 1 0 0,0 0-1 0 0,-1 1 1 0 0,1-1-1 0 0,0 0 1 0 0,-1 0-1 0 0,1 0 1 0 0,0 1-1 0 0,-1-1 1 0 0,1 0-1 0 0,0 0 1 0 0,0 1-1 0 0,-1-1 1 0 0,-8 7-85 0 0,7-6 56 0 0,2-1 93 0 0,0 0 21 0 0,1 2 19 0 0,0 1-12 0 0,0-1 0 0 0,1 1 0 0 0,-1-1 0 0 0,1 1 0 0 0,0-1 0 0 0,0 0 0 0 0,0 0 0 0 0,0 0 0 0 0,4 4 0 0 0,-4-5 207 0 0,27 7 778 0 0,-20-5-878 0 0,-7-3-58 0 0,0 1-24 0 0,8 0-90 0 0,1-1-35 0 0,-9 0-95 0 0,-2 0-208 0 0,0 0-91 0 0,0 0-891 0 0,0 0-3702 0 0,0 0-1585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3223 0 0,'3'-1'639'0'0,"6"-3"-317"0"0,7-4 7642 0 0,2-1-1955 0 0,-16 8-4973 0 0,-2 1-99 0 0,0 0-45 0 0,0 0-11 0 0,0 0-62 0 0,0 0-259 0 0,0 0-118 0 0,0 0-23 0 0,0 0-26 0 0,0 0-95 0 0,0 3-46 0 0,0 2-140 0 0,0 1 0 0 0,0 0 0 0 0,-1 0 1 0 0,0 0-1 0 0,0 0 0 0 0,-2 7 0 0 0,-3 14 11 0 0,4-23-81 0 0,-2 7-31 0 0,0-2-24 0 0,4-7-61 0 0,0-2-40 0 0,0 0-13 0 0,0 0-126 0 0,0 0-527 0 0,0 0-232 0 0,0 0-48 0 0,0 0-119 0 0,0-2-454 0 0,3-7-194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8287 0 0,'0'0'382'0'0,"0"0"-8"0"0,0 0-102 0 0,0 0 463 0 0,0 0 234 0 0,0 0 45 0 0,0 0 8 0 0,0 0 2 0 0,0 0 0 0 0,0 0 0 0 0,0-1-69 0 0,0-7-290 0 0,0 6-121 0 0,0 2-28 0 0,1-2 66 0 0,3-8-47 0 0,-3 5-139 0 0,1 0 1 0 0,0 1 0 0 0,0-1 0 0 0,1 0 0 0 0,-1 1 0 0 0,1-1-1 0 0,0 1 1 0 0,5-5 0 0 0,2-4 121 0 0,2 1 0 0 0,-1 0 0 0 0,26-18 0 0 0,-29 25-518 0 0,17-4 72 0 0,-23 8 299 0 0,-2 3 117 0 0,1 1-450 0 0,0 0 0 0 0,0 0-1 0 0,-1 0 1 0 0,1 0 0 0 0,-1 0 0 0 0,0 0 0 0 0,0 1 0 0 0,0-1 0 0 0,0 0 0 0 0,-1 0-1 0 0,1 0 1 0 0,-1 0 0 0 0,0 0 0 0 0,0 0 0 0 0,-2 5 0 0 0,-3 6 124 0 0,-1-1-1 0 0,-9 14 1 0 0,9-16-136 0 0,2-4-26 0 0,21-21 0 0 0,-1 0 0 0 0,26-15 0 0 0,-15 11 0 0 0,-18 13 0 0 0,1 1 0 0 0,-1 0 0 0 0,1 0 0 0 0,0 1 0 0 0,0 0 0 0 0,13-3 0 0 0,-12 5 0 0 0,-1 5 0 0 0,-8-3 0 0 0,0 0 0 0 0,0 1 0 0 0,0-1 0 0 0,0 1 0 0 0,-1-1 0 0 0,1 1 0 0 0,0-1 0 0 0,-1 1 0 0 0,1 0 0 0 0,-1-1 0 0 0,0 1 0 0 0,1 0 0 0 0,-1 1 0 0 0,1 29 0 0 0,0-19 0 0 0,0-2 11 0 0,0-9-19 0 0,-1 1 0 0 0,1 0-1 0 0,-1 0 1 0 0,0-1 0 0 0,0 1-1 0 0,0 0 1 0 0,0 0-1 0 0,-2 4 1 0 0,2-5-329 0 0,0-2-138 0 0,0 0-33 0 0,0 0-140 0 0,0 0-572 0 0,3-1-253 0 0,15-6-51 0 0,2-6-11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7:2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9215 0 0,'0'0'422'0'0,"0"0"-13"0"0,2-1-264 0 0,-1-1 49 0 0,0 1 0 0 0,1 0-1 0 0,0-1 1 0 0,-1 1 0 0 0,1 0 0 0 0,0 0-1 0 0,0 0 1 0 0,0 0 0 0 0,-1 0-1 0 0,1 1 1 0 0,0-1 0 0 0,0 0 0 0 0,3 0-1 0 0,3 0 994 0 0,5-3 1242 0 0,0 1 0 0 0,20-3 0 0 0,-24 6-1573 0 0,1-1 1 0 0,0 1-1 0 0,18 2 1 0 0,-20 0-700 0 0,-1-1 1 0 0,1 1-1 0 0,-1 0 1 0 0,0 1-1 0 0,0 0 1 0 0,0 0-1 0 0,0 0 0 0 0,0 1 1 0 0,-1 0-1 0 0,0 0 1 0 0,0 1-1 0 0,0-1 1 0 0,8 10-1 0 0,-7-7-96 0 0,0 1 1 0 0,-1 1-1 0 0,0-1 0 0 0,0 1 1 0 0,-1 0-1 0 0,-1 1 0 0 0,1-1 1 0 0,3 13-1 0 0,-4-7 117 0 0,0 1-1 0 0,-1 0 1 0 0,0-1-1 0 0,0 29 1 0 0,-5 2 227 0 0,-1 0 0 0 0,-16 75 1 0 0,18-117-406 0 0,-40 169 0 0 0,33-154 12 0 0,4-11-29 0 0,1 1 1 0 0,0-1 0 0 0,-4 18 0 0 0,7-25-262 0 0,0-1-98 0 0,0 0-21 0 0,0 0-172 0 0,0 0-713 0 0,0 0-307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73 338 11975 0 0,'0'0'267'0'0,"-14"10"768"0"0,-38 16 1853 0 0,51-26-1898 0 0,1 0 30 0 0,0 0-65 0 0,0 0-290 0 0,-5 4 179 0 0,5-4 2019 0 0,17-9-2561 0 0,-1-1 0 0 0,-1-1 1 0 0,0 0-1 0 0,0-1 0 0 0,-1 0 0 0 0,15-18 1 0 0,-4 0 391 0 0,44-65 1 0 0,-64 87-644 0 0,1-1-1 0 0,-2 1 1 0 0,1-1 0 0 0,-1 0-1 0 0,0-1 1 0 0,-1 1 0 0 0,0 0-1 0 0,-1-1 1 0 0,0 0 0 0 0,0 0-1 0 0,0-15 1 0 0,-2 22-51 0 0,0-10 0 0 0,-2 6 0 0 0,-3-2 0 0 0,1 9 0 0 0,4 1 0 0 0,-1-2 0 0 0,0 1 0 0 0,1 0 0 0 0,-1 0 0 0 0,1 0 0 0 0,-1 0 0 0 0,0 0 0 0 0,1 0 0 0 0,-1 0 0 0 0,1 0 0 0 0,-1 0 0 0 0,1 0 0 0 0,-1 1 0 0 0,0-1 0 0 0,1 0 0 0 0,-1 0 0 0 0,1 0 0 0 0,-1 1 0 0 0,1-1 0 0 0,-1 0 0 0 0,1 1 0 0 0,-1-1 0 0 0,1 0 0 0 0,-1 1 0 0 0,1-1 0 0 0,0 1 0 0 0,-1-1 0 0 0,0 1 0 0 0,0 1 0 0 0,-4 2 0 0 0,1 0 0 0 0,-1 0 0 0 0,1 0 0 0 0,0 1 0 0 0,0 0 0 0 0,0 0 0 0 0,1 0 0 0 0,0 0 0 0 0,-1 0 0 0 0,2 1 0 0 0,-1 0 0 0 0,1-1 0 0 0,0 1 0 0 0,-3 11 0 0 0,5-14 0 0 0,-1 0 0 0 0,1 0 0 0 0,-1-1 0 0 0,1 1 0 0 0,0 0 0 0 0,0 6 0 0 0,1-3 0 0 0,1 3 0 0 0,-2-6 0 0 0,1-1 0 0 0,0 1 0 0 0,0-1 0 0 0,0 0 0 0 0,0 1 0 0 0,0-1 0 0 0,0 0 0 0 0,0 0 0 0 0,1 0 0 0 0,-1 0 0 0 0,1 0 0 0 0,-1 0 0 0 0,3 2 0 0 0,-2-2 0 0 0,1 0 0 0 0,-1-1 0 0 0,0 1 0 0 0,0-1 0 0 0,1 0 0 0 0,-1 1 0 0 0,1-1 0 0 0,-1 0 0 0 0,1 0 0 0 0,4 0 0 0 0,-2 1 0 0 0,-1-1 0 0 0,1 1 0 0 0,-1-1 0 0 0,1 1 0 0 0,-1 0 0 0 0,7 5 0 0 0,-4-1 0 0 0,-2 3 0 0 0,-5-5 0 0 0,0 1 0 0 0,0 0 0 0 0,0-1 0 0 0,-1 1 0 0 0,0-1 0 0 0,1 1 0 0 0,-2-1 0 0 0,1 0 0 0 0,0 1 0 0 0,-1-1 0 0 0,0 0 0 0 0,0 0 0 0 0,0 0 0 0 0,-4 5 0 0 0,-13 14 0 0 0,1 1 0 0 0,2 0 0 0 0,-17 31 0 0 0,30-48 0 0 0,0 0 0 0 0,0 0 0 0 0,0 0 0 0 0,1 0 0 0 0,0 1 0 0 0,1-1 0 0 0,-1 1 0 0 0,1-1 0 0 0,1 12 0 0 0,0-15 0 0 0,0 1 0 0 0,1-1 0 0 0,0 0 0 0 0,0 0 0 0 0,0 0 0 0 0,0 0 0 0 0,0 0 0 0 0,1 0 0 0 0,0 0 0 0 0,0 0 0 0 0,0-1 0 0 0,0 1 0 0 0,1-1 0 0 0,-1 1 0 0 0,1-1 0 0 0,0 0 0 0 0,0 0 0 0 0,5 4 0 0 0,-3-4 0 0 0,-1 1 0 0 0,1-1 0 0 0,0 0 0 0 0,0 0 0 0 0,0-1 0 0 0,1 1 0 0 0,10 2 0 0 0,-13-4 0 0 0,1-1 0 0 0,-1 1 0 0 0,0-1 0 0 0,1 0 0 0 0,-1 0 0 0 0,1 0 0 0 0,-1 0 0 0 0,1-1 0 0 0,-1 1 0 0 0,1-1 0 0 0,-1 0 0 0 0,0 0 0 0 0,1 0 0 0 0,3-3 0 0 0,0 0 0 0 0,-1 1 0 0 0,0-2 0 0 0,0 1 0 0 0,0-1 0 0 0,0 0 0 0 0,-1 0 0 0 0,0-1 0 0 0,8-10 0 0 0,1-5 0 0 0,15-29 0 0 0,-9 15 0 0 0,33-65 0 0 0,-2 3 0 0 0,-31 60 0 0 0,-44 68 0 0 0,18-18 0 0 0,0 0 0 0 0,-8 25 0 0 0,4-7 0 0 0,-11 29 0 0 0,3 1 0 0 0,-20 125 0 0 0,35-144 0 0 0,3-41 0 0 0,0-1 0 0 0,0 0 0 0 0,0 1 0 0 0,0-1 0 0 0,0 0 0 0 0,-1 1 0 0 0,1-1 0 0 0,0 0 0 0 0,0 1 0 0 0,0-1 0 0 0,0 0 0 0 0,0 1 0 0 0,0-1 0 0 0,0 0 0 0 0,1 1 0 0 0,-1-1 0 0 0,0 0 0 0 0,0 1 0 0 0,0-1 0 0 0,0 0 0 0 0,0 1 0 0 0,0-1 0 0 0,1 0 0 0 0,-1 0 0 0 0,0 1 0 0 0,0-1 0 0 0,0 0 0 0 0,1 1 0 0 0,-1-1 0 0 0,0 0 0 0 0,0 0 0 0 0,1 0 0 0 0,-1 1 0 0 0,0-1 0 0 0,1 0 0 0 0,3-2 0 0 0,0 0 0 0 0,0 0 0 0 0,0 0 0 0 0,0-1 0 0 0,0 1 0 0 0,-1-1 0 0 0,1 0 0 0 0,3-4 0 0 0,21-25 0 0 0,4-13 0 0 0,-21 29 0 0 0,0 1 0 0 0,1 0 0 0 0,0 1 0 0 0,16-15 0 0 0,-22 25 16 0 0,-5 6 32 0 0,-6 8 154 0 0,2-4-25 0 0,-19 31 580 0 0,13-22-1668 0 0,8-14 1113 0 0,-13 22 1355 0 0,13-22-1557 0 0,0 1 0 0 0,1-1 0 0 0,-1 1 0 0 0,0-1 0 0 0,0 1 0 0 0,1 0 0 0 0,-1 0 0 0 0,1-1 0 0 0,-1 1 0 0 0,1 0 0 0 0,0 0 0 0 0,-1-1 0 0 0,1 4 0 0 0,0 2 0 0 0,-9 47 0 0 0,8-51 0 0 0,1-1 0 0 0,-1-1 0 0 0,1 0 0 0 0,0 1 0 0 0,0-1 0 0 0,0 0 0 0 0,0 1 0 0 0,0-1 0 0 0,0 0 0 0 0,0 1 0 0 0,0-1 0 0 0,1 0 0 0 0,0 2 0 0 0,0 5 0 0 0,-1-7-5 0 0,0 0 0 0 0,0 0 0 0 0,0-1 0 0 0,0 1 0 0 0,0 0-1 0 0,0-1 1 0 0,0 1 0 0 0,0 0 0 0 0,1 0 0 0 0,-1-1 0 0 0,0 1 0 0 0,0 0 0 0 0,1-1 0 0 0,-1 1 0 0 0,0 0 0 0 0,1-1-1 0 0,-1 1 1 0 0,1-1 0 0 0,-1 1 0 0 0,1-1 0 0 0,-1 1 0 0 0,1-1 0 0 0,-1 1 0 0 0,1-1 0 0 0,0 1 0 0 0,0-1-3 0 0,-1 0 1 0 0,0 1-1 0 0,0-1 1 0 0,0 0-1 0 0,0 0 1 0 0,1 0-1 0 0,-1 0 1 0 0,0 0-1 0 0,0 0 1 0 0,0 0-1 0 0,0 0 1 0 0,0 1 0 0 0,0-1-1 0 0,1 0 1 0 0,-1 0-1 0 0,0 0 1 0 0,0 0-1 0 0,0 0 1 0 0,0 1-1 0 0,0-1 1 0 0,0 0-1 0 0,0 0 1 0 0,0 0-1 0 0,0 1 1 0 0,0-1-1 0 0,0 0 1 0 0,0 0-1 0 0,0 0 1 0 0,0 0 0 0 0,0 1-1 0 0,0-1 1 0 0,0 0-1 0 0,0 0 1 0 0,0 0-1 0 0,0 1 1 0 0,2-1-468 0 0,2 1 338 0 0,0 0-1 0 0,-1 0 1 0 0,1-1-1 0 0,0 0 1 0 0,0 1-1 0 0,0-2 1 0 0,6 1-1 0 0,17-6 119 0 0,-19 1 20 0 0,-2 0 1 0 0,3 0 66 0 0,0 0-1 0 0,-1-1 1 0 0,1 0 0 0 0,-1-1-1 0 0,-1 0 1 0 0,13-14-1 0 0,35-52 721 0 0,-43 56-665 0 0,4-7 29 0 0,-1-1 0 0 0,-1-1 0 0 0,11-29 0 0 0,-14 98-152 0 0,-6-36 0 0 0,-1 0 0 0 0,1-1 0 0 0,1 1 0 0 0,-1-1 0 0 0,1 0 0 0 0,0-1 0 0 0,0 1 0 0 0,1-1 0 0 0,-1-1 0 0 0,1 1 0 0 0,8 3 0 0 0,-6-3 0 0 0,0 1 0 0 0,-1-1 0 0 0,1 2 0 0 0,-2-1 0 0 0,1 1 0 0 0,10 12 0 0 0,-16-17 0 0 0,-1-1 0 0 0,0 1 0 0 0,0 0 0 0 0,0-1 0 0 0,-1 1 0 0 0,1 0 0 0 0,0 0 0 0 0,-1 0 0 0 0,1-1 0 0 0,-1 1 0 0 0,1 0 0 0 0,-1 0 0 0 0,0 0 0 0 0,0 0 0 0 0,0 0 0 0 0,0 0 0 0 0,0 0 0 0 0,0 0 0 0 0,-1 2 0 0 0,-1 0 0 0 0,1 0 0 0 0,-1 0 0 0 0,0 0 0 0 0,0 0 0 0 0,-4 5 0 0 0,2-3-9 0 0,0-1 0 0 0,0-1 0 0 0,-1 1-1 0 0,0-1 1 0 0,0 0 0 0 0,0 0 0 0 0,0 0 0 0 0,0 0 0 0 0,-7 2-1 0 0,9-4-9 0 0,-1 0 0 0 0,0-1-1 0 0,0 1 1 0 0,1-1 0 0 0,-1 0-1 0 0,0 0 1 0 0,0 0 0 0 0,0 0-1 0 0,0-1 1 0 0,0 1 0 0 0,0-1-1 0 0,0 0 1 0 0,0-1-1 0 0,0 1 1 0 0,-6-2 0 0 0,3-2 191 0 0,5 2-2170 0 0,-1 1-5003 0 0,3 1-1787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17503 0 0,'-5'-1'1294'0'0,"4"0"3135"0"0,1-1-4303 0 0,1 1 0 0 0,0 0 1 0 0,0-1-1 0 0,0 1 0 0 0,0 0 0 0 0,0-1 1 0 0,0 1-1 0 0,0 0 0 0 0,1 0 0 0 0,-1 0 1 0 0,0 0-1 0 0,1 0 0 0 0,-1 0 0 0 0,1 0 0 0 0,-1 1 1 0 0,1-1-1 0 0,-1 0 0 0 0,4 0 0 0 0,30-7 1865 0 0,-9 5-1189 0 0,51 3 0 0 0,-33 1-358 0 0,10-1-444 0 0,89-2 0 0 0,-90 0 0 0 0,63-7 0 0 0,-107 7 0 0 0,-8 2-18 0 0,-1 0 0 0 0,0 0 0 0 0,0 0 0 0 0,1 0 0 0 0,-1 0 0 0 0,0 0 0 0 0,0 0 0 0 0,0 0 0 0 0,1 0 0 0 0,-1 0 0 0 0,0 0 1 0 0,0 0-1 0 0,1 0 0 0 0,-1 0 0 0 0,0 0 0 0 0,0 0 0 0 0,0-1 0 0 0,0 1 0 0 0,1 0 0 0 0,-1 0 0 0 0,0 0 0 0 0,0 0 0 0 0,0 0 0 0 0,0-1 0 0 0,0 1 0 0 0,1 0 0 0 0,-1 0 0 0 0,0 0 0 0 0,0-1 0 0 0,0 1 0 0 0,0 0 0 0 0,0 0 0 0 0,0-1 0 0 0,0 1 0 0 0,0 0 0 0 0,0 0 0 0 0,0 0 0 0 0,0-1 1 0 0,0 1-1 0 0,0 0 0 0 0,0 0 0 0 0,0-1 0 0 0,0 1 0 0 0,0 0 0 0 0,0 0 0 0 0,0 0 0 0 0,0-1 0 0 0,0 1 0 0 0,0 0 0 0 0,0 0 0 0 0,0 0 0 0 0,-1-1 0 0 0,1 1 0 0 0,-6-6-1700 0 0,2 2 203 0 0,3 4-18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24879 0 0,'-24'0'2255'0'0,"24"0"-2172"0"0,0 0 1 0 0,-1 0-1 0 0,1-1 1 0 0,0 1-1 0 0,0 0 1 0 0,-1 0-1 0 0,1-1 1 0 0,0 1 0 0 0,0 0-1 0 0,0-1 1 0 0,-1 1-1 0 0,1 0 1 0 0,0-1-1 0 0,0 1 1 0 0,0 0-1 0 0,0-1 1 0 0,0 1-1 0 0,0 0 1 0 0,0-1-1 0 0,0 1 1 0 0,0-1 0 0 0,0 1-1 0 0,23-30 2557 0 0,-18 23-2624 0 0,-7 1-16 0 0,-2 1-1408 0 0,3 5-5916 0 0,1 0-2544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4T09:49:0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96 101 10135 0 0,'-30'-8'1202'0'0,"30"8"-456"0"0,-10-2 3322 0 0,9 1-265 0 0,7 0-2390 0 0,4 0-894 0 0,-1 0 1 0 0,1-1-1 0 0,9-2 0 0 0,4-2-444 0 0,20-1-46 0 0,78-17 1382 0 0,-107 21-1157 0 0,-11 3-214 0 0,1-1-1 0 0,-1 0 0 0 0,1 0 1 0 0,-1 0-1 0 0,1 0 0 0 0,-1-1 0 0 0,0 1 1 0 0,4-3-1 0 0,17-6-39 0 0,-19 4-14 0 0,1-2 100 0 0,-6 7 285 0 0,0 1 117 0 0,0 0 21 0 0,-1-1-66 0 0,1 1-439 0 0,0-1 0 0 0,-1 1 0 0 0,1 0 0 0 0,0 0 0 0 0,0 0 0 0 0,-1-1 0 0 0,1 1-1 0 0,0 0 1 0 0,-1 0 0 0 0,1 0 0 0 0,0 0 0 0 0,-1 0 0 0 0,1 0 0 0 0,-1 0 0 0 0,1 0 0 0 0,0 0 0 0 0,-1 0 0 0 0,1 0 0 0 0,0 0 0 0 0,-1 0 0 0 0,1 0 0 0 0,0 0 0 0 0,-1 0 0 0 0,1 0 0 0 0,0 0 0 0 0,-1 0 0 0 0,1 0 0 0 0,0 0 0 0 0,-1 1 0 0 0,1-1 0 0 0,0 0 0 0 0,-1 0 0 0 0,1 0 0 0 0,0 1 0 0 0,0-1 0 0 0,-1 0 0 0 0,1 0-1 0 0,0 1 1 0 0,0-1 0 0 0,0 0 0 0 0,-1 1 0 0 0,1 0-5 0 0,-7 5 1 0 0,0 0 0 0 0,1 1 0 0 0,0 0 0 0 0,1 0 0 0 0,-1 0 0 0 0,-5 12 0 0 0,-23 52 0 0 0,27-54 0 0 0,-65 188 0 0 0,53-144 0 0 0,15-47 0 0 0,-7 20 0 0 0,-25 55 0 0 0,36-88 0 0 0,-1 0 0 0 0,1 0 0 0 0,-1 0 0 0 0,1 0 0 0 0,-1 0 0 0 0,0 0 0 0 0,1 0 0 0 0,-1 0 0 0 0,0 0 0 0 0,1-1 0 0 0,-1 1 0 0 0,0 0 0 0 0,0-1 0 0 0,0 1 0 0 0,0 0 0 0 0,0-1 0 0 0,0 1 0 0 0,0-1 0 0 0,0 1 0 0 0,0-1 0 0 0,0 0 0 0 0,0 1 0 0 0,0-1 0 0 0,-2 0 0 0 0,-22 8 0 0 0,21-6 0 0 0,2-1 0 0 0,1 0 0 0 0,-1-1 0 0 0,1 1 0 0 0,-1-1 0 0 0,1 1 0 0 0,-1-1 0 0 0,1 0 0 0 0,-1 1 0 0 0,0-1 0 0 0,1 0 0 0 0,-1 0 0 0 0,0 0 0 0 0,1 0 0 0 0,-1-1 0 0 0,1 1 0 0 0,-1 0 0 0 0,0-1 0 0 0,1 1 0 0 0,-1-1 0 0 0,1 1 0 0 0,-3-2 0 0 0,1 0 0 0 0,0 1 0 0 0,0 0 0 0 0,0-1 0 0 0,0 0 0 0 0,1 0 0 0 0,-1 0 0 0 0,0 0 0 0 0,1 0 0 0 0,-1 0 0 0 0,1 0 0 0 0,0-1 0 0 0,0 1 0 0 0,0-1 0 0 0,-3-5 0 0 0,4 6 0 0 0,1 1 0 0 0,-1 0 0 0 0,1-1 0 0 0,-1 1 0 0 0,1-1 0 0 0,0 1 0 0 0,-1 0 0 0 0,1-1 0 0 0,0 1 0 0 0,0-1 0 0 0,0 1 0 0 0,0-1 0 0 0,0 1 0 0 0,1-3 0 0 0,-1-1 0 0 0,1 3 0 0 0,-1 0 0 0 0,1-1 0 0 0,-1 1 0 0 0,1 0 0 0 0,0 0 0 0 0,-1-1 0 0 0,1 1 0 0 0,0 0 0 0 0,1 0 0 0 0,-1 0 0 0 0,0 0 0 0 0,1 0 0 0 0,-1 1 0 0 0,1-1 0 0 0,1-2 0 0 0,12-15 0 0 0,-14 17 0 0 0,0 0 0 0 0,0 1 0 0 0,1-1 0 0 0,-1 1 0 0 0,1-1 0 0 0,0 1 0 0 0,-1-1 0 0 0,1 1 0 0 0,0 0 0 0 0,0 0 0 0 0,2-1 0 0 0,27-12 0 0 0,-19 9 0 0 0,8-3 0 0 0,1 0 0 0 0,-1 2 0 0 0,28-6 0 0 0,-39 10 0 0 0,1 1 0 0 0,0 0 0 0 0,0 0 0 0 0,0 1 0 0 0,0 0 0 0 0,0 1 0 0 0,0 0 0 0 0,0 1 0 0 0,13 4 0 0 0,-20-5 0 0 0,0 0 0 0 0,0 0 0 0 0,0 1 0 0 0,0-1 0 0 0,-1 1 0 0 0,1 0 0 0 0,-1 0 0 0 0,1 0 0 0 0,-1 0 0 0 0,0 1 0 0 0,0-1 0 0 0,0 0 0 0 0,0 1 0 0 0,0 0 0 0 0,-1-1 0 0 0,1 1 0 0 0,-1 0 0 0 0,1 0 0 0 0,-1 0 0 0 0,0 0 0 0 0,0 0 0 0 0,0 0 0 0 0,-1 0 0 0 0,1 0 0 0 0,-1 0 0 0 0,0 0 0 0 0,0 5 0 0 0,0 1 0 0 0,0 1 0 0 0,-1-1 0 0 0,-1 0 0 0 0,1 1 0 0 0,-1-1 0 0 0,-1 0 0 0 0,0 0 0 0 0,-4 9 0 0 0,-2-1 0 0 0,14-26 0 0 0,1 1 0 0 0,1 0 0 0 0,12-13 0 0 0,31-26 0 0 0,-38 38 0 0 0,0 1 0 0 0,0-1 0 0 0,1 2 0 0 0,27-12 0 0 0,-26 14 0 0 0,-9 7 0 0 0,-3-1 0 0 0,12 6 0 0 0,-12-2 0 0 0,-1-2 0 0 0,1 1 0 0 0,1 1 0 0 0,-2 0 0 0 0,1-1 0 0 0,0 1 0 0 0,-1 0 0 0 0,0 0 0 0 0,0 0 0 0 0,-1 0 0 0 0,1 0 0 0 0,-1 0 0 0 0,0 0 0 0 0,0 0 0 0 0,-1 0 0 0 0,-1 9 0 0 0,-1-1 0 0 0,-1 0 0 0 0,0 0 0 0 0,0 0 0 0 0,-9 16 0 0 0,13-29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0,7-5 0 0 0,7-8 0 0 0,-2-1 0 0 0,0 1 0 0 0,1 0 0 0 0,1 1 0 0 0,0 1 0 0 0,0 0 0 0 0,1 1 0 0 0,1 0 0 0 0,18-7 0 0 0,-25 15 0 0 0,0 6 0 0 0,-7-2 0 0 0,-1-1 0 0 0,1 1 0 0 0,-1 0 0 0 0,0 0 0 0 0,1 0 0 0 0,-1 1 0 0 0,0-1 0 0 0,0 0 0 0 0,0 0 0 0 0,-1 1 0 0 0,1-1 0 0 0,-1 0 0 0 0,1 1 0 0 0,-1-1 0 0 0,0 0 0 0 0,0 1 0 0 0,0-1 0 0 0,0 4 0 0 0,-1 5 0 0 0,-1 0 0 0 0,-4 18 0 0 0,4-22 0 0 0,-6 12 0 0 0,-4 3 0 0 0,67-68 0 0 0,-38 30 0 0 0,1 1 0 0 0,1 1 0 0 0,1 1 0 0 0,0 1 0 0 0,0 1 0 0 0,1 0 0 0 0,40-13 0 0 0,-58 23 0 0 0,-1 0 0 0 0,1 1 0 0 0,0-1 0 0 0,0 1 0 0 0,6-1 0 0 0,-8 1 0 0 0,0 0 0 0 0,0 0 0 0 0,-1 0 0 0 0,1 0 0 0 0,0 0 0 0 0,0 0 0 0 0,0 0 0 0 0,0 0 0 0 0,0 0 0 0 0,-1 0 0 0 0,1 1 0 0 0,0-1 0 0 0,0 0 0 0 0,0 1 0 0 0,0-1 0 0 0,-1 0 0 0 0,1 1 0 0 0,0-1 0 0 0,-1 1 0 0 0,1-1 0 0 0,0 1 0 0 0,-1-1 0 0 0,1 1 0 0 0,0 0 0 0 0,-1-1 0 0 0,1 1 0 0 0,-1 0 0 0 0,1 0 0 0 0,-1-1 0 0 0,1 2 0 0 0,0 1 0 0 0,1 0 0 0 0,0 0 0 0 0,0 0 0 0 0,-1 0 0 0 0,0 1 0 0 0,1-1 0 0 0,-1 0 0 0 0,0 1 0 0 0,-1-1 0 0 0,1 1 0 0 0,-1 0 0 0 0,1-1 0 0 0,-1 1 0 0 0,0-1 0 0 0,0 1 0 0 0,-2 6 0 0 0,-1 6 0 0 0,-1 0 0 0 0,-10 26 0 0 0,11-34 0 0 0,-1 0 0 0 0,1-1-133 0 0,2-6-563 0 0,1-1-258 0 0,0 0-1011 0 0,0-1-4023 0 0,0-5-1724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45F8-0378-44EC-A81B-49923B6A3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62F45-9AE9-49C5-A55B-77BFC9902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AB752-6E60-46AF-9FB2-7C331A3E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8922B-CC42-4001-80F8-72F74461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B9156-DAE9-4466-B3F8-3219CBAA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5CC9-834A-4802-8365-6DB2CD81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86406-8B7F-4C5B-8E8D-FE2F596F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1B1C-7C2C-4EBA-AEF0-284CEB0E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6A62-DEA3-4F38-B5C7-DAF96B72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AC5A2-F1A0-428A-9117-852851E8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6FD26-094B-47E1-8223-31A4F8C4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F9E51-337E-48A2-A58E-87618066A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3571F-8BF8-45A2-8E81-17E0E531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1179C-E093-4331-8ECF-94B872D3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CFC49-A4DF-4967-AFD5-8D362ADD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6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AA75-A586-4159-A107-4242C742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9CE95-15BA-4C0E-8AF5-2E35FAFE2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9792-B152-41CB-88FF-EB5147EE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2DE5A-3C4C-42C8-B8C6-7CDBDDBA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18824-43BD-45D8-8A5C-66F50226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4F06-5552-4BD1-A991-2F12C910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2E7F1-3DFC-4225-94D1-7B96911C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E1566-C24F-48E2-9D7E-5A0B5A81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020B-DFE0-4E77-B9EF-E0F83AF8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2F7FD-E41F-4F9E-9006-F4F6324B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4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3E0D-181F-464D-9B70-EC03D4B2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C4DB4-C2D6-4728-9B2F-94F04235C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D6B20-FD33-4432-B013-CD18A270E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609D9-AF68-4E69-8023-EE50FD09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5ED8B-FCE3-4B1F-8E74-7E10545F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C65A6-B9C6-4929-A72B-1BF8C691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50C4-B690-4D58-BAD1-E7790916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84A9B-B8F1-46B6-92F3-1E574428A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F790A-C794-4D2A-9EDD-D27970211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F9CD2-5AEE-48DE-AA59-6CD3DBE53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21AB1-3E0D-4C33-B6DA-A9A0731A0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DD846-4EAB-450D-BE7D-71D04AA6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E1243-ECFD-4924-97D8-46C7DEF4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5FD733-5AC7-4943-B472-534994A9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C7976-1BC8-4BD6-B95F-9A4BE3A8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3350C-4534-405D-8D90-3DCAA259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4D703-FD61-4601-BDC1-0962AE25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BD5F2-5FCF-4DD4-981E-5CAD58FF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D2E8D-B1B4-4E8F-88D2-77F9B40B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33164-25CB-45CA-992B-59D2625F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9BAD9-952A-4865-A113-F9749251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6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2B98-3984-4B07-BF72-01DBC98F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1D88-56E9-4852-B1B7-59AB8699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10E13-949B-45C7-B57D-57A3E9551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BFF88-4570-427A-99B1-A4D83995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FD5FC-6F81-454B-A90C-1D390F61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A1210-351A-4EAF-8E9E-561B86F08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3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D99C2-96BD-4BA1-9C81-110EC5B5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5ABA4-7DB3-4BBC-9DF6-58031D7BD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4FE81-3874-4F8E-B883-815C0501E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95D68-C85C-4067-B7BB-66F346B7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49780-0CB4-420E-8D95-4E2BF327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D5001-FBF7-43F3-A7A6-3782D0E1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27455-2330-4558-AA1F-4C4B8C7F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20FA8-C821-467F-BF14-14A6C05E3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52B69-6C9C-4A5D-A642-3FCDCDF5D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405BF-2EE6-446F-B474-FCFDC672F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81982-68BB-4637-8AA8-746F4E1F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5.png"/><Relationship Id="rId671" Type="http://schemas.openxmlformats.org/officeDocument/2006/relationships/image" Target="../media/image2161.png"/><Relationship Id="rId769" Type="http://schemas.openxmlformats.org/officeDocument/2006/relationships/image" Target="../media/image2208.png"/><Relationship Id="rId21" Type="http://schemas.openxmlformats.org/officeDocument/2006/relationships/image" Target="../media/image1837.png"/><Relationship Id="rId324" Type="http://schemas.openxmlformats.org/officeDocument/2006/relationships/customXml" Target="../ink/ink1998.xml"/><Relationship Id="rId531" Type="http://schemas.openxmlformats.org/officeDocument/2006/relationships/image" Target="../media/image2092.png"/><Relationship Id="rId629" Type="http://schemas.openxmlformats.org/officeDocument/2006/relationships/image" Target="../media/image2140.png"/><Relationship Id="rId170" Type="http://schemas.openxmlformats.org/officeDocument/2006/relationships/customXml" Target="../ink/ink1921.xml"/><Relationship Id="rId268" Type="http://schemas.openxmlformats.org/officeDocument/2006/relationships/customXml" Target="../ink/ink1970.xml"/><Relationship Id="rId475" Type="http://schemas.openxmlformats.org/officeDocument/2006/relationships/image" Target="../media/image2064.png"/><Relationship Id="rId682" Type="http://schemas.openxmlformats.org/officeDocument/2006/relationships/customXml" Target="../ink/ink2178.xml"/><Relationship Id="rId32" Type="http://schemas.openxmlformats.org/officeDocument/2006/relationships/customXml" Target="../ink/ink1852.xml"/><Relationship Id="rId128" Type="http://schemas.openxmlformats.org/officeDocument/2006/relationships/customXml" Target="../ink/ink1900.xml"/><Relationship Id="rId335" Type="http://schemas.openxmlformats.org/officeDocument/2006/relationships/image" Target="../media/image1994.png"/><Relationship Id="rId542" Type="http://schemas.openxmlformats.org/officeDocument/2006/relationships/customXml" Target="../ink/ink2107.xml"/><Relationship Id="rId181" Type="http://schemas.openxmlformats.org/officeDocument/2006/relationships/image" Target="../media/image1917.png"/><Relationship Id="rId402" Type="http://schemas.openxmlformats.org/officeDocument/2006/relationships/customXml" Target="../ink/ink2037.xml"/><Relationship Id="rId279" Type="http://schemas.openxmlformats.org/officeDocument/2006/relationships/image" Target="../media/image1966.png"/><Relationship Id="rId486" Type="http://schemas.openxmlformats.org/officeDocument/2006/relationships/customXml" Target="../ink/ink2079.xml"/><Relationship Id="rId693" Type="http://schemas.openxmlformats.org/officeDocument/2006/relationships/image" Target="../media/image2172.png"/><Relationship Id="rId707" Type="http://schemas.openxmlformats.org/officeDocument/2006/relationships/image" Target="../media/image2179.png"/><Relationship Id="rId43" Type="http://schemas.openxmlformats.org/officeDocument/2006/relationships/image" Target="../media/image1848.png"/><Relationship Id="rId139" Type="http://schemas.openxmlformats.org/officeDocument/2006/relationships/image" Target="../media/image1896.png"/><Relationship Id="rId346" Type="http://schemas.openxmlformats.org/officeDocument/2006/relationships/customXml" Target="../ink/ink2009.xml"/><Relationship Id="rId553" Type="http://schemas.openxmlformats.org/officeDocument/2006/relationships/image" Target="../media/image2103.png"/><Relationship Id="rId760" Type="http://schemas.openxmlformats.org/officeDocument/2006/relationships/customXml" Target="../ink/ink2217.xml"/><Relationship Id="rId192" Type="http://schemas.openxmlformats.org/officeDocument/2006/relationships/customXml" Target="../ink/ink1932.xml"/><Relationship Id="rId206" Type="http://schemas.openxmlformats.org/officeDocument/2006/relationships/customXml" Target="../ink/ink1939.xml"/><Relationship Id="rId413" Type="http://schemas.openxmlformats.org/officeDocument/2006/relationships/image" Target="../media/image2033.png"/><Relationship Id="rId497" Type="http://schemas.openxmlformats.org/officeDocument/2006/relationships/image" Target="../media/image2075.png"/><Relationship Id="rId620" Type="http://schemas.openxmlformats.org/officeDocument/2006/relationships/image" Target="../media/image2136.png"/><Relationship Id="rId718" Type="http://schemas.openxmlformats.org/officeDocument/2006/relationships/customXml" Target="../ink/ink2196.xml"/><Relationship Id="rId357" Type="http://schemas.openxmlformats.org/officeDocument/2006/relationships/image" Target="../media/image2005.png"/><Relationship Id="rId54" Type="http://schemas.openxmlformats.org/officeDocument/2006/relationships/customXml" Target="../ink/ink1863.xml"/><Relationship Id="rId96" Type="http://schemas.openxmlformats.org/officeDocument/2006/relationships/customXml" Target="../ink/ink1884.xml"/><Relationship Id="rId161" Type="http://schemas.openxmlformats.org/officeDocument/2006/relationships/image" Target="../media/image1907.png"/><Relationship Id="rId217" Type="http://schemas.openxmlformats.org/officeDocument/2006/relationships/image" Target="../media/image1935.png"/><Relationship Id="rId399" Type="http://schemas.openxmlformats.org/officeDocument/2006/relationships/image" Target="../media/image2026.png"/><Relationship Id="rId564" Type="http://schemas.openxmlformats.org/officeDocument/2006/relationships/customXml" Target="../ink/ink2118.xml"/><Relationship Id="rId771" Type="http://schemas.openxmlformats.org/officeDocument/2006/relationships/image" Target="../media/image2209.png"/><Relationship Id="rId827" Type="http://schemas.openxmlformats.org/officeDocument/2006/relationships/image" Target="../media/image2237.png"/><Relationship Id="rId259" Type="http://schemas.openxmlformats.org/officeDocument/2006/relationships/image" Target="../media/image1956.png"/><Relationship Id="rId424" Type="http://schemas.openxmlformats.org/officeDocument/2006/relationships/customXml" Target="../ink/ink2048.xml"/><Relationship Id="rId466" Type="http://schemas.openxmlformats.org/officeDocument/2006/relationships/customXml" Target="../ink/ink2069.xml"/><Relationship Id="rId631" Type="http://schemas.openxmlformats.org/officeDocument/2006/relationships/image" Target="../media/image2141.png"/><Relationship Id="rId673" Type="http://schemas.openxmlformats.org/officeDocument/2006/relationships/image" Target="../media/image2162.png"/><Relationship Id="rId729" Type="http://schemas.openxmlformats.org/officeDocument/2006/relationships/image" Target="../media/image2190.png"/><Relationship Id="rId23" Type="http://schemas.openxmlformats.org/officeDocument/2006/relationships/image" Target="../media/image1838.png"/><Relationship Id="rId119" Type="http://schemas.openxmlformats.org/officeDocument/2006/relationships/image" Target="../media/image1886.png"/><Relationship Id="rId270" Type="http://schemas.openxmlformats.org/officeDocument/2006/relationships/customXml" Target="../ink/ink1971.xml"/><Relationship Id="rId326" Type="http://schemas.openxmlformats.org/officeDocument/2006/relationships/customXml" Target="../ink/ink1999.xml"/><Relationship Id="rId533" Type="http://schemas.openxmlformats.org/officeDocument/2006/relationships/image" Target="../media/image2093.png"/><Relationship Id="rId65" Type="http://schemas.openxmlformats.org/officeDocument/2006/relationships/image" Target="../media/image1859.png"/><Relationship Id="rId130" Type="http://schemas.openxmlformats.org/officeDocument/2006/relationships/customXml" Target="../ink/ink1901.xml"/><Relationship Id="rId368" Type="http://schemas.openxmlformats.org/officeDocument/2006/relationships/customXml" Target="../ink/ink2020.xml"/><Relationship Id="rId575" Type="http://schemas.openxmlformats.org/officeDocument/2006/relationships/customXml" Target="../ink/ink2124.xml"/><Relationship Id="rId740" Type="http://schemas.openxmlformats.org/officeDocument/2006/relationships/customXml" Target="../ink/ink2207.xml"/><Relationship Id="rId782" Type="http://schemas.openxmlformats.org/officeDocument/2006/relationships/customXml" Target="../ink/ink2228.xml"/><Relationship Id="rId172" Type="http://schemas.openxmlformats.org/officeDocument/2006/relationships/customXml" Target="../ink/ink1922.xml"/><Relationship Id="rId228" Type="http://schemas.openxmlformats.org/officeDocument/2006/relationships/customXml" Target="../ink/ink1950.xml"/><Relationship Id="rId435" Type="http://schemas.openxmlformats.org/officeDocument/2006/relationships/image" Target="../media/image2044.png"/><Relationship Id="rId477" Type="http://schemas.openxmlformats.org/officeDocument/2006/relationships/image" Target="../media/image2065.png"/><Relationship Id="rId600" Type="http://schemas.openxmlformats.org/officeDocument/2006/relationships/image" Target="../media/image2126.png"/><Relationship Id="rId642" Type="http://schemas.openxmlformats.org/officeDocument/2006/relationships/customXml" Target="../ink/ink2158.xml"/><Relationship Id="rId684" Type="http://schemas.openxmlformats.org/officeDocument/2006/relationships/customXml" Target="../ink/ink2179.xml"/><Relationship Id="rId281" Type="http://schemas.openxmlformats.org/officeDocument/2006/relationships/image" Target="../media/image1967.png"/><Relationship Id="rId337" Type="http://schemas.openxmlformats.org/officeDocument/2006/relationships/image" Target="../media/image1995.png"/><Relationship Id="rId502" Type="http://schemas.openxmlformats.org/officeDocument/2006/relationships/customXml" Target="../ink/ink2087.xml"/><Relationship Id="rId34" Type="http://schemas.openxmlformats.org/officeDocument/2006/relationships/customXml" Target="../ink/ink1853.xml"/><Relationship Id="rId76" Type="http://schemas.openxmlformats.org/officeDocument/2006/relationships/customXml" Target="../ink/ink1874.xml"/><Relationship Id="rId141" Type="http://schemas.openxmlformats.org/officeDocument/2006/relationships/image" Target="../media/image1897.png"/><Relationship Id="rId379" Type="http://schemas.openxmlformats.org/officeDocument/2006/relationships/image" Target="../media/image2016.png"/><Relationship Id="rId544" Type="http://schemas.openxmlformats.org/officeDocument/2006/relationships/customXml" Target="../ink/ink2108.xml"/><Relationship Id="rId586" Type="http://schemas.openxmlformats.org/officeDocument/2006/relationships/image" Target="../media/image2119.png"/><Relationship Id="rId751" Type="http://schemas.openxmlformats.org/officeDocument/2006/relationships/image" Target="../media/image2199.png"/><Relationship Id="rId793" Type="http://schemas.openxmlformats.org/officeDocument/2006/relationships/image" Target="../media/image2220.png"/><Relationship Id="rId807" Type="http://schemas.openxmlformats.org/officeDocument/2006/relationships/image" Target="../media/image2227.png"/><Relationship Id="rId7" Type="http://schemas.openxmlformats.org/officeDocument/2006/relationships/image" Target="../media/image1830.png"/><Relationship Id="rId183" Type="http://schemas.openxmlformats.org/officeDocument/2006/relationships/image" Target="../media/image1918.png"/><Relationship Id="rId239" Type="http://schemas.openxmlformats.org/officeDocument/2006/relationships/image" Target="../media/image1946.png"/><Relationship Id="rId390" Type="http://schemas.openxmlformats.org/officeDocument/2006/relationships/customXml" Target="../ink/ink2031.xml"/><Relationship Id="rId404" Type="http://schemas.openxmlformats.org/officeDocument/2006/relationships/customXml" Target="../ink/ink2038.xml"/><Relationship Id="rId446" Type="http://schemas.openxmlformats.org/officeDocument/2006/relationships/customXml" Target="../ink/ink2059.xml"/><Relationship Id="rId611" Type="http://schemas.openxmlformats.org/officeDocument/2006/relationships/customXml" Target="../ink/ink2142.xml"/><Relationship Id="rId653" Type="http://schemas.openxmlformats.org/officeDocument/2006/relationships/image" Target="../media/image2152.png"/><Relationship Id="rId250" Type="http://schemas.openxmlformats.org/officeDocument/2006/relationships/customXml" Target="../ink/ink1961.xml"/><Relationship Id="rId292" Type="http://schemas.openxmlformats.org/officeDocument/2006/relationships/customXml" Target="../ink/ink1982.xml"/><Relationship Id="rId306" Type="http://schemas.openxmlformats.org/officeDocument/2006/relationships/customXml" Target="../ink/ink1989.xml"/><Relationship Id="rId488" Type="http://schemas.openxmlformats.org/officeDocument/2006/relationships/customXml" Target="../ink/ink2080.xml"/><Relationship Id="rId695" Type="http://schemas.openxmlformats.org/officeDocument/2006/relationships/image" Target="../media/image2173.png"/><Relationship Id="rId709" Type="http://schemas.openxmlformats.org/officeDocument/2006/relationships/image" Target="../media/image2180.png"/><Relationship Id="rId45" Type="http://schemas.openxmlformats.org/officeDocument/2006/relationships/image" Target="../media/image1849.png"/><Relationship Id="rId87" Type="http://schemas.openxmlformats.org/officeDocument/2006/relationships/image" Target="../media/image1870.png"/><Relationship Id="rId110" Type="http://schemas.openxmlformats.org/officeDocument/2006/relationships/customXml" Target="../ink/ink1891.xml"/><Relationship Id="rId348" Type="http://schemas.openxmlformats.org/officeDocument/2006/relationships/customXml" Target="../ink/ink2010.xml"/><Relationship Id="rId513" Type="http://schemas.openxmlformats.org/officeDocument/2006/relationships/image" Target="../media/image2083.png"/><Relationship Id="rId555" Type="http://schemas.openxmlformats.org/officeDocument/2006/relationships/image" Target="../media/image2104.png"/><Relationship Id="rId597" Type="http://schemas.openxmlformats.org/officeDocument/2006/relationships/customXml" Target="../ink/ink2135.xml"/><Relationship Id="rId720" Type="http://schemas.openxmlformats.org/officeDocument/2006/relationships/customXml" Target="../ink/ink2197.xml"/><Relationship Id="rId762" Type="http://schemas.openxmlformats.org/officeDocument/2006/relationships/customXml" Target="../ink/ink2218.xml"/><Relationship Id="rId818" Type="http://schemas.openxmlformats.org/officeDocument/2006/relationships/customXml" Target="../ink/ink2246.xml"/><Relationship Id="rId152" Type="http://schemas.openxmlformats.org/officeDocument/2006/relationships/customXml" Target="../ink/ink1912.xml"/><Relationship Id="rId194" Type="http://schemas.openxmlformats.org/officeDocument/2006/relationships/customXml" Target="../ink/ink1933.xml"/><Relationship Id="rId208" Type="http://schemas.openxmlformats.org/officeDocument/2006/relationships/customXml" Target="../ink/ink1940.xml"/><Relationship Id="rId415" Type="http://schemas.openxmlformats.org/officeDocument/2006/relationships/image" Target="../media/image2034.png"/><Relationship Id="rId457" Type="http://schemas.openxmlformats.org/officeDocument/2006/relationships/image" Target="../media/image2055.png"/><Relationship Id="rId622" Type="http://schemas.openxmlformats.org/officeDocument/2006/relationships/image" Target="../media/image2137.png"/><Relationship Id="rId261" Type="http://schemas.openxmlformats.org/officeDocument/2006/relationships/image" Target="../media/image1957.png"/><Relationship Id="rId499" Type="http://schemas.openxmlformats.org/officeDocument/2006/relationships/image" Target="../media/image2076.png"/><Relationship Id="rId664" Type="http://schemas.openxmlformats.org/officeDocument/2006/relationships/customXml" Target="../ink/ink2169.xml"/><Relationship Id="rId14" Type="http://schemas.openxmlformats.org/officeDocument/2006/relationships/customXml" Target="../ink/ink1843.xml"/><Relationship Id="rId56" Type="http://schemas.openxmlformats.org/officeDocument/2006/relationships/customXml" Target="../ink/ink1864.xml"/><Relationship Id="rId317" Type="http://schemas.openxmlformats.org/officeDocument/2006/relationships/image" Target="../media/image1985.png"/><Relationship Id="rId359" Type="http://schemas.openxmlformats.org/officeDocument/2006/relationships/image" Target="../media/image2006.png"/><Relationship Id="rId524" Type="http://schemas.openxmlformats.org/officeDocument/2006/relationships/customXml" Target="../ink/ink2098.xml"/><Relationship Id="rId566" Type="http://schemas.openxmlformats.org/officeDocument/2006/relationships/customXml" Target="../ink/ink2119.xml"/><Relationship Id="rId731" Type="http://schemas.openxmlformats.org/officeDocument/2006/relationships/image" Target="../media/image2191.png"/><Relationship Id="rId773" Type="http://schemas.openxmlformats.org/officeDocument/2006/relationships/image" Target="../media/image2210.png"/><Relationship Id="rId98" Type="http://schemas.openxmlformats.org/officeDocument/2006/relationships/customXml" Target="../ink/ink1885.xml"/><Relationship Id="rId121" Type="http://schemas.openxmlformats.org/officeDocument/2006/relationships/image" Target="../media/image1887.png"/><Relationship Id="rId163" Type="http://schemas.openxmlformats.org/officeDocument/2006/relationships/image" Target="../media/image1908.png"/><Relationship Id="rId219" Type="http://schemas.openxmlformats.org/officeDocument/2006/relationships/image" Target="../media/image1936.png"/><Relationship Id="rId370" Type="http://schemas.openxmlformats.org/officeDocument/2006/relationships/customXml" Target="../ink/ink2021.xml"/><Relationship Id="rId426" Type="http://schemas.openxmlformats.org/officeDocument/2006/relationships/customXml" Target="../ink/ink2049.xml"/><Relationship Id="rId633" Type="http://schemas.openxmlformats.org/officeDocument/2006/relationships/image" Target="../media/image2142.png"/><Relationship Id="rId829" Type="http://schemas.openxmlformats.org/officeDocument/2006/relationships/image" Target="../media/image2238.png"/><Relationship Id="rId230" Type="http://schemas.openxmlformats.org/officeDocument/2006/relationships/customXml" Target="../ink/ink1951.xml"/><Relationship Id="rId468" Type="http://schemas.openxmlformats.org/officeDocument/2006/relationships/customXml" Target="../ink/ink2070.xml"/><Relationship Id="rId675" Type="http://schemas.openxmlformats.org/officeDocument/2006/relationships/image" Target="../media/image2163.png"/><Relationship Id="rId25" Type="http://schemas.openxmlformats.org/officeDocument/2006/relationships/image" Target="../media/image1839.png"/><Relationship Id="rId67" Type="http://schemas.openxmlformats.org/officeDocument/2006/relationships/image" Target="../media/image1860.png"/><Relationship Id="rId272" Type="http://schemas.openxmlformats.org/officeDocument/2006/relationships/customXml" Target="../ink/ink1972.xml"/><Relationship Id="rId328" Type="http://schemas.openxmlformats.org/officeDocument/2006/relationships/customXml" Target="../ink/ink2000.xml"/><Relationship Id="rId535" Type="http://schemas.openxmlformats.org/officeDocument/2006/relationships/image" Target="../media/image2094.png"/><Relationship Id="rId577" Type="http://schemas.openxmlformats.org/officeDocument/2006/relationships/customXml" Target="../ink/ink2125.xml"/><Relationship Id="rId700" Type="http://schemas.openxmlformats.org/officeDocument/2006/relationships/customXml" Target="../ink/ink2187.xml"/><Relationship Id="rId742" Type="http://schemas.openxmlformats.org/officeDocument/2006/relationships/customXml" Target="../ink/ink2208.xml"/><Relationship Id="rId132" Type="http://schemas.openxmlformats.org/officeDocument/2006/relationships/customXml" Target="../ink/ink1902.xml"/><Relationship Id="rId174" Type="http://schemas.openxmlformats.org/officeDocument/2006/relationships/customXml" Target="../ink/ink1923.xml"/><Relationship Id="rId381" Type="http://schemas.openxmlformats.org/officeDocument/2006/relationships/image" Target="../media/image2017.png"/><Relationship Id="rId602" Type="http://schemas.openxmlformats.org/officeDocument/2006/relationships/image" Target="../media/image2127.png"/><Relationship Id="rId784" Type="http://schemas.openxmlformats.org/officeDocument/2006/relationships/customXml" Target="../ink/ink2229.xml"/><Relationship Id="rId241" Type="http://schemas.openxmlformats.org/officeDocument/2006/relationships/image" Target="../media/image1947.png"/><Relationship Id="rId437" Type="http://schemas.openxmlformats.org/officeDocument/2006/relationships/image" Target="../media/image2045.png"/><Relationship Id="rId479" Type="http://schemas.openxmlformats.org/officeDocument/2006/relationships/image" Target="../media/image2066.png"/><Relationship Id="rId644" Type="http://schemas.openxmlformats.org/officeDocument/2006/relationships/customXml" Target="../ink/ink2159.xml"/><Relationship Id="rId686" Type="http://schemas.openxmlformats.org/officeDocument/2006/relationships/customXml" Target="../ink/ink2180.xml"/><Relationship Id="rId36" Type="http://schemas.openxmlformats.org/officeDocument/2006/relationships/customXml" Target="../ink/ink1854.xml"/><Relationship Id="rId283" Type="http://schemas.openxmlformats.org/officeDocument/2006/relationships/image" Target="../media/image1968.png"/><Relationship Id="rId339" Type="http://schemas.openxmlformats.org/officeDocument/2006/relationships/image" Target="../media/image1996.png"/><Relationship Id="rId490" Type="http://schemas.openxmlformats.org/officeDocument/2006/relationships/customXml" Target="../ink/ink2081.xml"/><Relationship Id="rId504" Type="http://schemas.openxmlformats.org/officeDocument/2006/relationships/customXml" Target="../ink/ink2088.xml"/><Relationship Id="rId546" Type="http://schemas.openxmlformats.org/officeDocument/2006/relationships/customXml" Target="../ink/ink2109.xml"/><Relationship Id="rId711" Type="http://schemas.openxmlformats.org/officeDocument/2006/relationships/image" Target="../media/image2181.png"/><Relationship Id="rId753" Type="http://schemas.openxmlformats.org/officeDocument/2006/relationships/image" Target="../media/image2200.png"/><Relationship Id="rId78" Type="http://schemas.openxmlformats.org/officeDocument/2006/relationships/customXml" Target="../ink/ink1875.xml"/><Relationship Id="rId101" Type="http://schemas.openxmlformats.org/officeDocument/2006/relationships/image" Target="../media/image1877.png"/><Relationship Id="rId143" Type="http://schemas.openxmlformats.org/officeDocument/2006/relationships/image" Target="../media/image1898.png"/><Relationship Id="rId185" Type="http://schemas.openxmlformats.org/officeDocument/2006/relationships/image" Target="../media/image1919.png"/><Relationship Id="rId350" Type="http://schemas.openxmlformats.org/officeDocument/2006/relationships/customXml" Target="../ink/ink2011.xml"/><Relationship Id="rId406" Type="http://schemas.openxmlformats.org/officeDocument/2006/relationships/customXml" Target="../ink/ink2039.xml"/><Relationship Id="rId588" Type="http://schemas.openxmlformats.org/officeDocument/2006/relationships/image" Target="../media/image2120.png"/><Relationship Id="rId795" Type="http://schemas.openxmlformats.org/officeDocument/2006/relationships/image" Target="../media/image2221.png"/><Relationship Id="rId809" Type="http://schemas.openxmlformats.org/officeDocument/2006/relationships/image" Target="../media/image2228.png"/><Relationship Id="rId9" Type="http://schemas.openxmlformats.org/officeDocument/2006/relationships/image" Target="../media/image1831.png"/><Relationship Id="rId210" Type="http://schemas.openxmlformats.org/officeDocument/2006/relationships/customXml" Target="../ink/ink1941.xml"/><Relationship Id="rId392" Type="http://schemas.openxmlformats.org/officeDocument/2006/relationships/customXml" Target="../ink/ink2032.xml"/><Relationship Id="rId448" Type="http://schemas.openxmlformats.org/officeDocument/2006/relationships/customXml" Target="../ink/ink2060.xml"/><Relationship Id="rId613" Type="http://schemas.openxmlformats.org/officeDocument/2006/relationships/customXml" Target="../ink/ink2143.xml"/><Relationship Id="rId655" Type="http://schemas.openxmlformats.org/officeDocument/2006/relationships/image" Target="../media/image2153.png"/><Relationship Id="rId697" Type="http://schemas.openxmlformats.org/officeDocument/2006/relationships/image" Target="../media/image2174.png"/><Relationship Id="rId820" Type="http://schemas.openxmlformats.org/officeDocument/2006/relationships/customXml" Target="../ink/ink2247.xml"/><Relationship Id="rId252" Type="http://schemas.openxmlformats.org/officeDocument/2006/relationships/customXml" Target="../ink/ink1962.xml"/><Relationship Id="rId294" Type="http://schemas.openxmlformats.org/officeDocument/2006/relationships/customXml" Target="../ink/ink1983.xml"/><Relationship Id="rId308" Type="http://schemas.openxmlformats.org/officeDocument/2006/relationships/customXml" Target="../ink/ink1990.xml"/><Relationship Id="rId515" Type="http://schemas.openxmlformats.org/officeDocument/2006/relationships/image" Target="../media/image2084.png"/><Relationship Id="rId722" Type="http://schemas.openxmlformats.org/officeDocument/2006/relationships/customXml" Target="../ink/ink2198.xml"/><Relationship Id="rId47" Type="http://schemas.openxmlformats.org/officeDocument/2006/relationships/image" Target="../media/image1850.png"/><Relationship Id="rId89" Type="http://schemas.openxmlformats.org/officeDocument/2006/relationships/image" Target="../media/image1871.png"/><Relationship Id="rId112" Type="http://schemas.openxmlformats.org/officeDocument/2006/relationships/customXml" Target="../ink/ink1892.xml"/><Relationship Id="rId154" Type="http://schemas.openxmlformats.org/officeDocument/2006/relationships/customXml" Target="../ink/ink1913.xml"/><Relationship Id="rId361" Type="http://schemas.openxmlformats.org/officeDocument/2006/relationships/image" Target="../media/image2007.png"/><Relationship Id="rId557" Type="http://schemas.openxmlformats.org/officeDocument/2006/relationships/image" Target="../media/image2105.png"/><Relationship Id="rId599" Type="http://schemas.openxmlformats.org/officeDocument/2006/relationships/customXml" Target="../ink/ink2136.xml"/><Relationship Id="rId764" Type="http://schemas.openxmlformats.org/officeDocument/2006/relationships/customXml" Target="../ink/ink2219.xml"/><Relationship Id="rId196" Type="http://schemas.openxmlformats.org/officeDocument/2006/relationships/customXml" Target="../ink/ink1934.xml"/><Relationship Id="rId417" Type="http://schemas.openxmlformats.org/officeDocument/2006/relationships/image" Target="../media/image2035.png"/><Relationship Id="rId459" Type="http://schemas.openxmlformats.org/officeDocument/2006/relationships/image" Target="../media/image2056.png"/><Relationship Id="rId624" Type="http://schemas.openxmlformats.org/officeDocument/2006/relationships/customXml" Target="../ink/ink2149.xml"/><Relationship Id="rId666" Type="http://schemas.openxmlformats.org/officeDocument/2006/relationships/customXml" Target="../ink/ink2170.xml"/><Relationship Id="rId831" Type="http://schemas.openxmlformats.org/officeDocument/2006/relationships/image" Target="../media/image2239.png"/><Relationship Id="rId16" Type="http://schemas.openxmlformats.org/officeDocument/2006/relationships/customXml" Target="../ink/ink1844.xml"/><Relationship Id="rId221" Type="http://schemas.openxmlformats.org/officeDocument/2006/relationships/image" Target="../media/image1937.png"/><Relationship Id="rId263" Type="http://schemas.openxmlformats.org/officeDocument/2006/relationships/image" Target="../media/image1958.png"/><Relationship Id="rId319" Type="http://schemas.openxmlformats.org/officeDocument/2006/relationships/image" Target="../media/image1986.png"/><Relationship Id="rId470" Type="http://schemas.openxmlformats.org/officeDocument/2006/relationships/customXml" Target="../ink/ink2071.xml"/><Relationship Id="rId526" Type="http://schemas.openxmlformats.org/officeDocument/2006/relationships/customXml" Target="../ink/ink2099.xml"/><Relationship Id="rId58" Type="http://schemas.openxmlformats.org/officeDocument/2006/relationships/customXml" Target="../ink/ink1865.xml"/><Relationship Id="rId123" Type="http://schemas.openxmlformats.org/officeDocument/2006/relationships/image" Target="../media/image1888.png"/><Relationship Id="rId330" Type="http://schemas.openxmlformats.org/officeDocument/2006/relationships/customXml" Target="../ink/ink2001.xml"/><Relationship Id="rId568" Type="http://schemas.openxmlformats.org/officeDocument/2006/relationships/customXml" Target="../ink/ink2120.xml"/><Relationship Id="rId733" Type="http://schemas.openxmlformats.org/officeDocument/2006/relationships/image" Target="../media/image1014.png"/><Relationship Id="rId775" Type="http://schemas.openxmlformats.org/officeDocument/2006/relationships/image" Target="../media/image2211.png"/><Relationship Id="rId165" Type="http://schemas.openxmlformats.org/officeDocument/2006/relationships/image" Target="../media/image1909.png"/><Relationship Id="rId372" Type="http://schemas.openxmlformats.org/officeDocument/2006/relationships/customXml" Target="../ink/ink2022.xml"/><Relationship Id="rId428" Type="http://schemas.openxmlformats.org/officeDocument/2006/relationships/customXml" Target="../ink/ink2050.xml"/><Relationship Id="rId635" Type="http://schemas.openxmlformats.org/officeDocument/2006/relationships/image" Target="../media/image2143.png"/><Relationship Id="rId677" Type="http://schemas.openxmlformats.org/officeDocument/2006/relationships/image" Target="../media/image2164.png"/><Relationship Id="rId800" Type="http://schemas.openxmlformats.org/officeDocument/2006/relationships/customXml" Target="../ink/ink2237.xml"/><Relationship Id="rId232" Type="http://schemas.openxmlformats.org/officeDocument/2006/relationships/customXml" Target="../ink/ink1952.xml"/><Relationship Id="rId274" Type="http://schemas.openxmlformats.org/officeDocument/2006/relationships/customXml" Target="../ink/ink1973.xml"/><Relationship Id="rId481" Type="http://schemas.openxmlformats.org/officeDocument/2006/relationships/image" Target="../media/image2067.png"/><Relationship Id="rId702" Type="http://schemas.openxmlformats.org/officeDocument/2006/relationships/customXml" Target="../ink/ink2188.xml"/><Relationship Id="rId27" Type="http://schemas.openxmlformats.org/officeDocument/2006/relationships/image" Target="../media/image1840.png"/><Relationship Id="rId69" Type="http://schemas.openxmlformats.org/officeDocument/2006/relationships/image" Target="../media/image1861.png"/><Relationship Id="rId134" Type="http://schemas.openxmlformats.org/officeDocument/2006/relationships/customXml" Target="../ink/ink1903.xml"/><Relationship Id="rId537" Type="http://schemas.openxmlformats.org/officeDocument/2006/relationships/image" Target="../media/image2095.png"/><Relationship Id="rId579" Type="http://schemas.openxmlformats.org/officeDocument/2006/relationships/customXml" Target="../ink/ink2126.xml"/><Relationship Id="rId744" Type="http://schemas.openxmlformats.org/officeDocument/2006/relationships/customXml" Target="../ink/ink2209.xml"/><Relationship Id="rId786" Type="http://schemas.openxmlformats.org/officeDocument/2006/relationships/customXml" Target="../ink/ink2230.xml"/><Relationship Id="rId80" Type="http://schemas.openxmlformats.org/officeDocument/2006/relationships/customXml" Target="../ink/ink1876.xml"/><Relationship Id="rId176" Type="http://schemas.openxmlformats.org/officeDocument/2006/relationships/customXml" Target="../ink/ink1924.xml"/><Relationship Id="rId341" Type="http://schemas.openxmlformats.org/officeDocument/2006/relationships/image" Target="../media/image1997.png"/><Relationship Id="rId383" Type="http://schemas.openxmlformats.org/officeDocument/2006/relationships/image" Target="../media/image2018.png"/><Relationship Id="rId439" Type="http://schemas.openxmlformats.org/officeDocument/2006/relationships/image" Target="../media/image2046.png"/><Relationship Id="rId590" Type="http://schemas.openxmlformats.org/officeDocument/2006/relationships/image" Target="../media/image2121.png"/><Relationship Id="rId604" Type="http://schemas.openxmlformats.org/officeDocument/2006/relationships/image" Target="../media/image2128.png"/><Relationship Id="rId646" Type="http://schemas.openxmlformats.org/officeDocument/2006/relationships/customXml" Target="../ink/ink2160.xml"/><Relationship Id="rId811" Type="http://schemas.openxmlformats.org/officeDocument/2006/relationships/image" Target="../media/image2229.png"/><Relationship Id="rId201" Type="http://schemas.openxmlformats.org/officeDocument/2006/relationships/image" Target="../media/image1927.png"/><Relationship Id="rId243" Type="http://schemas.openxmlformats.org/officeDocument/2006/relationships/image" Target="../media/image1948.png"/><Relationship Id="rId285" Type="http://schemas.openxmlformats.org/officeDocument/2006/relationships/image" Target="../media/image1969.png"/><Relationship Id="rId450" Type="http://schemas.openxmlformats.org/officeDocument/2006/relationships/customXml" Target="../ink/ink2061.xml"/><Relationship Id="rId506" Type="http://schemas.openxmlformats.org/officeDocument/2006/relationships/customXml" Target="../ink/ink2089.xml"/><Relationship Id="rId688" Type="http://schemas.openxmlformats.org/officeDocument/2006/relationships/customXml" Target="../ink/ink2181.xml"/><Relationship Id="rId38" Type="http://schemas.openxmlformats.org/officeDocument/2006/relationships/customXml" Target="../ink/ink1855.xml"/><Relationship Id="rId103" Type="http://schemas.openxmlformats.org/officeDocument/2006/relationships/image" Target="../media/image1878.png"/><Relationship Id="rId310" Type="http://schemas.openxmlformats.org/officeDocument/2006/relationships/customXml" Target="../ink/ink1991.xml"/><Relationship Id="rId492" Type="http://schemas.openxmlformats.org/officeDocument/2006/relationships/customXml" Target="../ink/ink2082.xml"/><Relationship Id="rId548" Type="http://schemas.openxmlformats.org/officeDocument/2006/relationships/customXml" Target="../ink/ink2110.xml"/><Relationship Id="rId713" Type="http://schemas.openxmlformats.org/officeDocument/2006/relationships/image" Target="../media/image2182.png"/><Relationship Id="rId755" Type="http://schemas.openxmlformats.org/officeDocument/2006/relationships/image" Target="../media/image2201.png"/><Relationship Id="rId797" Type="http://schemas.openxmlformats.org/officeDocument/2006/relationships/image" Target="../media/image2222.png"/><Relationship Id="rId91" Type="http://schemas.openxmlformats.org/officeDocument/2006/relationships/image" Target="../media/image1872.png"/><Relationship Id="rId145" Type="http://schemas.openxmlformats.org/officeDocument/2006/relationships/image" Target="../media/image1899.png"/><Relationship Id="rId187" Type="http://schemas.openxmlformats.org/officeDocument/2006/relationships/image" Target="../media/image1920.png"/><Relationship Id="rId352" Type="http://schemas.openxmlformats.org/officeDocument/2006/relationships/customXml" Target="../ink/ink2012.xml"/><Relationship Id="rId394" Type="http://schemas.openxmlformats.org/officeDocument/2006/relationships/customXml" Target="../ink/ink2033.xml"/><Relationship Id="rId408" Type="http://schemas.openxmlformats.org/officeDocument/2006/relationships/customXml" Target="../ink/ink2040.xml"/><Relationship Id="rId615" Type="http://schemas.openxmlformats.org/officeDocument/2006/relationships/customXml" Target="../ink/ink2144.xml"/><Relationship Id="rId822" Type="http://schemas.openxmlformats.org/officeDocument/2006/relationships/customXml" Target="../ink/ink2248.xml"/><Relationship Id="rId212" Type="http://schemas.openxmlformats.org/officeDocument/2006/relationships/customXml" Target="../ink/ink1942.xml"/><Relationship Id="rId254" Type="http://schemas.openxmlformats.org/officeDocument/2006/relationships/customXml" Target="../ink/ink1963.xml"/><Relationship Id="rId657" Type="http://schemas.openxmlformats.org/officeDocument/2006/relationships/image" Target="../media/image2154.png"/><Relationship Id="rId699" Type="http://schemas.openxmlformats.org/officeDocument/2006/relationships/image" Target="../media/image2175.png"/><Relationship Id="rId49" Type="http://schemas.openxmlformats.org/officeDocument/2006/relationships/image" Target="../media/image1851.png"/><Relationship Id="rId114" Type="http://schemas.openxmlformats.org/officeDocument/2006/relationships/customXml" Target="../ink/ink1893.xml"/><Relationship Id="rId296" Type="http://schemas.openxmlformats.org/officeDocument/2006/relationships/customXml" Target="../ink/ink1984.xml"/><Relationship Id="rId461" Type="http://schemas.openxmlformats.org/officeDocument/2006/relationships/image" Target="../media/image2057.png"/><Relationship Id="rId517" Type="http://schemas.openxmlformats.org/officeDocument/2006/relationships/image" Target="../media/image2085.png"/><Relationship Id="rId559" Type="http://schemas.openxmlformats.org/officeDocument/2006/relationships/image" Target="../media/image2106.png"/><Relationship Id="rId724" Type="http://schemas.openxmlformats.org/officeDocument/2006/relationships/customXml" Target="../ink/ink2199.xml"/><Relationship Id="rId766" Type="http://schemas.openxmlformats.org/officeDocument/2006/relationships/customXml" Target="../ink/ink2220.xml"/><Relationship Id="rId60" Type="http://schemas.openxmlformats.org/officeDocument/2006/relationships/customXml" Target="../ink/ink1866.xml"/><Relationship Id="rId156" Type="http://schemas.openxmlformats.org/officeDocument/2006/relationships/customXml" Target="../ink/ink1914.xml"/><Relationship Id="rId198" Type="http://schemas.openxmlformats.org/officeDocument/2006/relationships/customXml" Target="../ink/ink1935.xml"/><Relationship Id="rId321" Type="http://schemas.openxmlformats.org/officeDocument/2006/relationships/image" Target="../media/image1987.png"/><Relationship Id="rId363" Type="http://schemas.openxmlformats.org/officeDocument/2006/relationships/image" Target="../media/image2008.png"/><Relationship Id="rId419" Type="http://schemas.openxmlformats.org/officeDocument/2006/relationships/image" Target="../media/image2036.png"/><Relationship Id="rId570" Type="http://schemas.openxmlformats.org/officeDocument/2006/relationships/image" Target="../media/image2111.png"/><Relationship Id="rId626" Type="http://schemas.openxmlformats.org/officeDocument/2006/relationships/customXml" Target="../ink/ink2150.xml"/><Relationship Id="rId223" Type="http://schemas.openxmlformats.org/officeDocument/2006/relationships/image" Target="../media/image1938.png"/><Relationship Id="rId430" Type="http://schemas.openxmlformats.org/officeDocument/2006/relationships/customXml" Target="../ink/ink2051.xml"/><Relationship Id="rId668" Type="http://schemas.openxmlformats.org/officeDocument/2006/relationships/customXml" Target="../ink/ink2171.xml"/><Relationship Id="rId18" Type="http://schemas.openxmlformats.org/officeDocument/2006/relationships/customXml" Target="../ink/ink1845.xml"/><Relationship Id="rId265" Type="http://schemas.openxmlformats.org/officeDocument/2006/relationships/image" Target="../media/image1959.png"/><Relationship Id="rId472" Type="http://schemas.openxmlformats.org/officeDocument/2006/relationships/customXml" Target="../ink/ink2072.xml"/><Relationship Id="rId528" Type="http://schemas.openxmlformats.org/officeDocument/2006/relationships/customXml" Target="../ink/ink2100.xml"/><Relationship Id="rId735" Type="http://schemas.openxmlformats.org/officeDocument/2006/relationships/image" Target="../media/image2192.png"/><Relationship Id="rId125" Type="http://schemas.openxmlformats.org/officeDocument/2006/relationships/image" Target="../media/image1889.png"/><Relationship Id="rId167" Type="http://schemas.openxmlformats.org/officeDocument/2006/relationships/image" Target="../media/image1910.png"/><Relationship Id="rId332" Type="http://schemas.openxmlformats.org/officeDocument/2006/relationships/customXml" Target="../ink/ink2002.xml"/><Relationship Id="rId374" Type="http://schemas.openxmlformats.org/officeDocument/2006/relationships/customXml" Target="../ink/ink2023.xml"/><Relationship Id="rId581" Type="http://schemas.openxmlformats.org/officeDocument/2006/relationships/customXml" Target="../ink/ink2127.xml"/><Relationship Id="rId777" Type="http://schemas.openxmlformats.org/officeDocument/2006/relationships/image" Target="../media/image2212.png"/><Relationship Id="rId71" Type="http://schemas.openxmlformats.org/officeDocument/2006/relationships/image" Target="../media/image1862.png"/><Relationship Id="rId234" Type="http://schemas.openxmlformats.org/officeDocument/2006/relationships/customXml" Target="../ink/ink1953.xml"/><Relationship Id="rId637" Type="http://schemas.openxmlformats.org/officeDocument/2006/relationships/image" Target="../media/image2144.png"/><Relationship Id="rId679" Type="http://schemas.openxmlformats.org/officeDocument/2006/relationships/image" Target="../media/image2165.png"/><Relationship Id="rId802" Type="http://schemas.openxmlformats.org/officeDocument/2006/relationships/customXml" Target="../ink/ink2238.xml"/><Relationship Id="rId2" Type="http://schemas.openxmlformats.org/officeDocument/2006/relationships/customXml" Target="../ink/ink1837.xml"/><Relationship Id="rId29" Type="http://schemas.openxmlformats.org/officeDocument/2006/relationships/image" Target="../media/image1841.png"/><Relationship Id="rId276" Type="http://schemas.openxmlformats.org/officeDocument/2006/relationships/customXml" Target="../ink/ink1974.xml"/><Relationship Id="rId441" Type="http://schemas.openxmlformats.org/officeDocument/2006/relationships/image" Target="../media/image2047.png"/><Relationship Id="rId483" Type="http://schemas.openxmlformats.org/officeDocument/2006/relationships/image" Target="../media/image2068.png"/><Relationship Id="rId539" Type="http://schemas.openxmlformats.org/officeDocument/2006/relationships/image" Target="../media/image2096.png"/><Relationship Id="rId690" Type="http://schemas.openxmlformats.org/officeDocument/2006/relationships/customXml" Target="../ink/ink2182.xml"/><Relationship Id="rId704" Type="http://schemas.openxmlformats.org/officeDocument/2006/relationships/customXml" Target="../ink/ink2189.xml"/><Relationship Id="rId746" Type="http://schemas.openxmlformats.org/officeDocument/2006/relationships/customXml" Target="../ink/ink2210.xml"/><Relationship Id="rId40" Type="http://schemas.openxmlformats.org/officeDocument/2006/relationships/customXml" Target="../ink/ink1856.xml"/><Relationship Id="rId136" Type="http://schemas.openxmlformats.org/officeDocument/2006/relationships/customXml" Target="../ink/ink1904.xml"/><Relationship Id="rId178" Type="http://schemas.openxmlformats.org/officeDocument/2006/relationships/customXml" Target="../ink/ink1925.xml"/><Relationship Id="rId301" Type="http://schemas.openxmlformats.org/officeDocument/2006/relationships/image" Target="../media/image1977.png"/><Relationship Id="rId343" Type="http://schemas.openxmlformats.org/officeDocument/2006/relationships/image" Target="../media/image1998.png"/><Relationship Id="rId550" Type="http://schemas.openxmlformats.org/officeDocument/2006/relationships/customXml" Target="../ink/ink2111.xml"/><Relationship Id="rId788" Type="http://schemas.openxmlformats.org/officeDocument/2006/relationships/customXml" Target="../ink/ink2231.xml"/><Relationship Id="rId82" Type="http://schemas.openxmlformats.org/officeDocument/2006/relationships/customXml" Target="../ink/ink1877.xml"/><Relationship Id="rId203" Type="http://schemas.openxmlformats.org/officeDocument/2006/relationships/image" Target="../media/image1928.png"/><Relationship Id="rId385" Type="http://schemas.openxmlformats.org/officeDocument/2006/relationships/image" Target="../media/image2019.png"/><Relationship Id="rId592" Type="http://schemas.openxmlformats.org/officeDocument/2006/relationships/image" Target="../media/image2122.png"/><Relationship Id="rId606" Type="http://schemas.openxmlformats.org/officeDocument/2006/relationships/image" Target="../media/image2129.png"/><Relationship Id="rId648" Type="http://schemas.openxmlformats.org/officeDocument/2006/relationships/customXml" Target="../ink/ink2161.xml"/><Relationship Id="rId813" Type="http://schemas.openxmlformats.org/officeDocument/2006/relationships/image" Target="../media/image2230.png"/><Relationship Id="rId245" Type="http://schemas.openxmlformats.org/officeDocument/2006/relationships/image" Target="../media/image1949.png"/><Relationship Id="rId287" Type="http://schemas.openxmlformats.org/officeDocument/2006/relationships/image" Target="../media/image1970.png"/><Relationship Id="rId410" Type="http://schemas.openxmlformats.org/officeDocument/2006/relationships/customXml" Target="../ink/ink2041.xml"/><Relationship Id="rId452" Type="http://schemas.openxmlformats.org/officeDocument/2006/relationships/customXml" Target="../ink/ink2062.xml"/><Relationship Id="rId494" Type="http://schemas.openxmlformats.org/officeDocument/2006/relationships/customXml" Target="../ink/ink2083.xml"/><Relationship Id="rId508" Type="http://schemas.openxmlformats.org/officeDocument/2006/relationships/customXml" Target="../ink/ink2090.xml"/><Relationship Id="rId715" Type="http://schemas.openxmlformats.org/officeDocument/2006/relationships/image" Target="../media/image2183.png"/><Relationship Id="rId105" Type="http://schemas.openxmlformats.org/officeDocument/2006/relationships/image" Target="../media/image1879.png"/><Relationship Id="rId147" Type="http://schemas.openxmlformats.org/officeDocument/2006/relationships/image" Target="../media/image1900.png"/><Relationship Id="rId312" Type="http://schemas.openxmlformats.org/officeDocument/2006/relationships/customXml" Target="../ink/ink1992.xml"/><Relationship Id="rId354" Type="http://schemas.openxmlformats.org/officeDocument/2006/relationships/customXml" Target="../ink/ink2013.xml"/><Relationship Id="rId757" Type="http://schemas.openxmlformats.org/officeDocument/2006/relationships/image" Target="../media/image2202.png"/><Relationship Id="rId799" Type="http://schemas.openxmlformats.org/officeDocument/2006/relationships/image" Target="../media/image2223.png"/><Relationship Id="rId51" Type="http://schemas.openxmlformats.org/officeDocument/2006/relationships/image" Target="../media/image1852.png"/><Relationship Id="rId93" Type="http://schemas.openxmlformats.org/officeDocument/2006/relationships/image" Target="../media/image1873.png"/><Relationship Id="rId189" Type="http://schemas.openxmlformats.org/officeDocument/2006/relationships/image" Target="../media/image1921.png"/><Relationship Id="rId396" Type="http://schemas.openxmlformats.org/officeDocument/2006/relationships/customXml" Target="../ink/ink2034.xml"/><Relationship Id="rId561" Type="http://schemas.openxmlformats.org/officeDocument/2006/relationships/image" Target="../media/image2107.png"/><Relationship Id="rId617" Type="http://schemas.openxmlformats.org/officeDocument/2006/relationships/customXml" Target="../ink/ink2145.xml"/><Relationship Id="rId659" Type="http://schemas.openxmlformats.org/officeDocument/2006/relationships/image" Target="../media/image2155.png"/><Relationship Id="rId824" Type="http://schemas.openxmlformats.org/officeDocument/2006/relationships/customXml" Target="../ink/ink2249.xml"/><Relationship Id="rId214" Type="http://schemas.openxmlformats.org/officeDocument/2006/relationships/customXml" Target="../ink/ink1943.xml"/><Relationship Id="rId256" Type="http://schemas.openxmlformats.org/officeDocument/2006/relationships/customXml" Target="../ink/ink1964.xml"/><Relationship Id="rId298" Type="http://schemas.openxmlformats.org/officeDocument/2006/relationships/customXml" Target="../ink/ink1985.xml"/><Relationship Id="rId421" Type="http://schemas.openxmlformats.org/officeDocument/2006/relationships/image" Target="../media/image2037.png"/><Relationship Id="rId463" Type="http://schemas.openxmlformats.org/officeDocument/2006/relationships/image" Target="../media/image2058.png"/><Relationship Id="rId519" Type="http://schemas.openxmlformats.org/officeDocument/2006/relationships/image" Target="../media/image2086.png"/><Relationship Id="rId670" Type="http://schemas.openxmlformats.org/officeDocument/2006/relationships/customXml" Target="../ink/ink2172.xml"/><Relationship Id="rId116" Type="http://schemas.openxmlformats.org/officeDocument/2006/relationships/customXml" Target="../ink/ink1894.xml"/><Relationship Id="rId158" Type="http://schemas.openxmlformats.org/officeDocument/2006/relationships/customXml" Target="../ink/ink1915.xml"/><Relationship Id="rId323" Type="http://schemas.openxmlformats.org/officeDocument/2006/relationships/image" Target="../media/image1988.png"/><Relationship Id="rId530" Type="http://schemas.openxmlformats.org/officeDocument/2006/relationships/customXml" Target="../ink/ink2101.xml"/><Relationship Id="rId726" Type="http://schemas.openxmlformats.org/officeDocument/2006/relationships/customXml" Target="../ink/ink2200.xml"/><Relationship Id="rId768" Type="http://schemas.openxmlformats.org/officeDocument/2006/relationships/customXml" Target="../ink/ink2221.xml"/><Relationship Id="rId20" Type="http://schemas.openxmlformats.org/officeDocument/2006/relationships/customXml" Target="../ink/ink1846.xml"/><Relationship Id="rId62" Type="http://schemas.openxmlformats.org/officeDocument/2006/relationships/customXml" Target="../ink/ink1867.xml"/><Relationship Id="rId365" Type="http://schemas.openxmlformats.org/officeDocument/2006/relationships/image" Target="../media/image2009.png"/><Relationship Id="rId572" Type="http://schemas.openxmlformats.org/officeDocument/2006/relationships/image" Target="../media/image2112.png"/><Relationship Id="rId628" Type="http://schemas.openxmlformats.org/officeDocument/2006/relationships/customXml" Target="../ink/ink2151.xml"/><Relationship Id="rId225" Type="http://schemas.openxmlformats.org/officeDocument/2006/relationships/image" Target="../media/image1939.png"/><Relationship Id="rId267" Type="http://schemas.openxmlformats.org/officeDocument/2006/relationships/image" Target="../media/image1960.png"/><Relationship Id="rId432" Type="http://schemas.openxmlformats.org/officeDocument/2006/relationships/customXml" Target="../ink/ink2052.xml"/><Relationship Id="rId474" Type="http://schemas.openxmlformats.org/officeDocument/2006/relationships/customXml" Target="../ink/ink2073.xml"/><Relationship Id="rId127" Type="http://schemas.openxmlformats.org/officeDocument/2006/relationships/image" Target="../media/image1890.png"/><Relationship Id="rId681" Type="http://schemas.openxmlformats.org/officeDocument/2006/relationships/image" Target="../media/image2166.png"/><Relationship Id="rId737" Type="http://schemas.openxmlformats.org/officeDocument/2006/relationships/image" Target="../media/image2193.png"/><Relationship Id="rId779" Type="http://schemas.openxmlformats.org/officeDocument/2006/relationships/image" Target="../media/image2213.png"/><Relationship Id="rId31" Type="http://schemas.openxmlformats.org/officeDocument/2006/relationships/image" Target="../media/image1842.png"/><Relationship Id="rId73" Type="http://schemas.openxmlformats.org/officeDocument/2006/relationships/image" Target="../media/image1863.png"/><Relationship Id="rId169" Type="http://schemas.openxmlformats.org/officeDocument/2006/relationships/image" Target="../media/image1911.png"/><Relationship Id="rId334" Type="http://schemas.openxmlformats.org/officeDocument/2006/relationships/customXml" Target="../ink/ink2003.xml"/><Relationship Id="rId376" Type="http://schemas.openxmlformats.org/officeDocument/2006/relationships/customXml" Target="../ink/ink2024.xml"/><Relationship Id="rId541" Type="http://schemas.openxmlformats.org/officeDocument/2006/relationships/image" Target="../media/image2097.png"/><Relationship Id="rId583" Type="http://schemas.openxmlformats.org/officeDocument/2006/relationships/customXml" Target="../ink/ink2128.xml"/><Relationship Id="rId639" Type="http://schemas.openxmlformats.org/officeDocument/2006/relationships/image" Target="../media/image2145.png"/><Relationship Id="rId790" Type="http://schemas.openxmlformats.org/officeDocument/2006/relationships/customXml" Target="../ink/ink2232.xml"/><Relationship Id="rId804" Type="http://schemas.openxmlformats.org/officeDocument/2006/relationships/customXml" Target="../ink/ink2239.xml"/><Relationship Id="rId4" Type="http://schemas.openxmlformats.org/officeDocument/2006/relationships/customXml" Target="../ink/ink1838.xml"/><Relationship Id="rId180" Type="http://schemas.openxmlformats.org/officeDocument/2006/relationships/customXml" Target="../ink/ink1926.xml"/><Relationship Id="rId236" Type="http://schemas.openxmlformats.org/officeDocument/2006/relationships/customXml" Target="../ink/ink1954.xml"/><Relationship Id="rId278" Type="http://schemas.openxmlformats.org/officeDocument/2006/relationships/customXml" Target="../ink/ink1975.xml"/><Relationship Id="rId401" Type="http://schemas.openxmlformats.org/officeDocument/2006/relationships/image" Target="../media/image2027.png"/><Relationship Id="rId443" Type="http://schemas.openxmlformats.org/officeDocument/2006/relationships/image" Target="../media/image2048.png"/><Relationship Id="rId650" Type="http://schemas.openxmlformats.org/officeDocument/2006/relationships/customXml" Target="../ink/ink2162.xml"/><Relationship Id="rId303" Type="http://schemas.openxmlformats.org/officeDocument/2006/relationships/image" Target="../media/image1978.png"/><Relationship Id="rId485" Type="http://schemas.openxmlformats.org/officeDocument/2006/relationships/image" Target="../media/image2069.png"/><Relationship Id="rId692" Type="http://schemas.openxmlformats.org/officeDocument/2006/relationships/customXml" Target="../ink/ink2183.xml"/><Relationship Id="rId706" Type="http://schemas.openxmlformats.org/officeDocument/2006/relationships/customXml" Target="../ink/ink2190.xml"/><Relationship Id="rId748" Type="http://schemas.openxmlformats.org/officeDocument/2006/relationships/customXml" Target="../ink/ink2211.xml"/><Relationship Id="rId42" Type="http://schemas.openxmlformats.org/officeDocument/2006/relationships/customXml" Target="../ink/ink1857.xml"/><Relationship Id="rId84" Type="http://schemas.openxmlformats.org/officeDocument/2006/relationships/customXml" Target="../ink/ink1878.xml"/><Relationship Id="rId138" Type="http://schemas.openxmlformats.org/officeDocument/2006/relationships/customXml" Target="../ink/ink1905.xml"/><Relationship Id="rId345" Type="http://schemas.openxmlformats.org/officeDocument/2006/relationships/image" Target="../media/image1999.png"/><Relationship Id="rId387" Type="http://schemas.openxmlformats.org/officeDocument/2006/relationships/image" Target="../media/image2020.png"/><Relationship Id="rId510" Type="http://schemas.openxmlformats.org/officeDocument/2006/relationships/customXml" Target="../ink/ink2091.xml"/><Relationship Id="rId552" Type="http://schemas.openxmlformats.org/officeDocument/2006/relationships/customXml" Target="../ink/ink2112.xml"/><Relationship Id="rId594" Type="http://schemas.openxmlformats.org/officeDocument/2006/relationships/image" Target="../media/image2123.png"/><Relationship Id="rId608" Type="http://schemas.openxmlformats.org/officeDocument/2006/relationships/image" Target="../media/image2130.png"/><Relationship Id="rId815" Type="http://schemas.openxmlformats.org/officeDocument/2006/relationships/image" Target="../media/image2231.png"/><Relationship Id="rId191" Type="http://schemas.openxmlformats.org/officeDocument/2006/relationships/image" Target="../media/image1922.png"/><Relationship Id="rId205" Type="http://schemas.openxmlformats.org/officeDocument/2006/relationships/image" Target="../media/image1929.png"/><Relationship Id="rId247" Type="http://schemas.openxmlformats.org/officeDocument/2006/relationships/image" Target="../media/image1950.png"/><Relationship Id="rId412" Type="http://schemas.openxmlformats.org/officeDocument/2006/relationships/customXml" Target="../ink/ink2042.xml"/><Relationship Id="rId107" Type="http://schemas.openxmlformats.org/officeDocument/2006/relationships/image" Target="../media/image1880.png"/><Relationship Id="rId289" Type="http://schemas.openxmlformats.org/officeDocument/2006/relationships/image" Target="../media/image1971.png"/><Relationship Id="rId454" Type="http://schemas.openxmlformats.org/officeDocument/2006/relationships/customXml" Target="../ink/ink2063.xml"/><Relationship Id="rId496" Type="http://schemas.openxmlformats.org/officeDocument/2006/relationships/customXml" Target="../ink/ink2084.xml"/><Relationship Id="rId661" Type="http://schemas.openxmlformats.org/officeDocument/2006/relationships/image" Target="../media/image2156.png"/><Relationship Id="rId717" Type="http://schemas.openxmlformats.org/officeDocument/2006/relationships/image" Target="../media/image2184.png"/><Relationship Id="rId759" Type="http://schemas.openxmlformats.org/officeDocument/2006/relationships/image" Target="../media/image2203.png"/><Relationship Id="rId11" Type="http://schemas.openxmlformats.org/officeDocument/2006/relationships/image" Target="../media/image1832.png"/><Relationship Id="rId53" Type="http://schemas.openxmlformats.org/officeDocument/2006/relationships/image" Target="../media/image1853.png"/><Relationship Id="rId149" Type="http://schemas.openxmlformats.org/officeDocument/2006/relationships/image" Target="../media/image1901.png"/><Relationship Id="rId314" Type="http://schemas.openxmlformats.org/officeDocument/2006/relationships/customXml" Target="../ink/ink1993.xml"/><Relationship Id="rId356" Type="http://schemas.openxmlformats.org/officeDocument/2006/relationships/customXml" Target="../ink/ink2014.xml"/><Relationship Id="rId398" Type="http://schemas.openxmlformats.org/officeDocument/2006/relationships/customXml" Target="../ink/ink2035.xml"/><Relationship Id="rId521" Type="http://schemas.openxmlformats.org/officeDocument/2006/relationships/image" Target="../media/image2087.png"/><Relationship Id="rId563" Type="http://schemas.openxmlformats.org/officeDocument/2006/relationships/image" Target="../media/image2108.png"/><Relationship Id="rId619" Type="http://schemas.openxmlformats.org/officeDocument/2006/relationships/customXml" Target="../ink/ink2146.xml"/><Relationship Id="rId770" Type="http://schemas.openxmlformats.org/officeDocument/2006/relationships/customXml" Target="../ink/ink2222.xml"/><Relationship Id="rId95" Type="http://schemas.openxmlformats.org/officeDocument/2006/relationships/image" Target="../media/image1874.png"/><Relationship Id="rId160" Type="http://schemas.openxmlformats.org/officeDocument/2006/relationships/customXml" Target="../ink/ink1916.xml"/><Relationship Id="rId216" Type="http://schemas.openxmlformats.org/officeDocument/2006/relationships/customXml" Target="../ink/ink1944.xml"/><Relationship Id="rId423" Type="http://schemas.openxmlformats.org/officeDocument/2006/relationships/image" Target="../media/image2038.png"/><Relationship Id="rId826" Type="http://schemas.openxmlformats.org/officeDocument/2006/relationships/customXml" Target="../ink/ink2250.xml"/><Relationship Id="rId258" Type="http://schemas.openxmlformats.org/officeDocument/2006/relationships/customXml" Target="../ink/ink1965.xml"/><Relationship Id="rId465" Type="http://schemas.openxmlformats.org/officeDocument/2006/relationships/image" Target="../media/image2059.png"/><Relationship Id="rId630" Type="http://schemas.openxmlformats.org/officeDocument/2006/relationships/customXml" Target="../ink/ink2152.xml"/><Relationship Id="rId672" Type="http://schemas.openxmlformats.org/officeDocument/2006/relationships/customXml" Target="../ink/ink2173.xml"/><Relationship Id="rId728" Type="http://schemas.openxmlformats.org/officeDocument/2006/relationships/customXml" Target="../ink/ink2201.xml"/><Relationship Id="rId22" Type="http://schemas.openxmlformats.org/officeDocument/2006/relationships/customXml" Target="../ink/ink1847.xml"/><Relationship Id="rId64" Type="http://schemas.openxmlformats.org/officeDocument/2006/relationships/customXml" Target="../ink/ink1868.xml"/><Relationship Id="rId118" Type="http://schemas.openxmlformats.org/officeDocument/2006/relationships/customXml" Target="../ink/ink1895.xml"/><Relationship Id="rId325" Type="http://schemas.openxmlformats.org/officeDocument/2006/relationships/image" Target="../media/image1989.png"/><Relationship Id="rId367" Type="http://schemas.openxmlformats.org/officeDocument/2006/relationships/image" Target="../media/image2010.png"/><Relationship Id="rId532" Type="http://schemas.openxmlformats.org/officeDocument/2006/relationships/customXml" Target="../ink/ink2102.xml"/><Relationship Id="rId574" Type="http://schemas.openxmlformats.org/officeDocument/2006/relationships/image" Target="../media/image2113.png"/><Relationship Id="rId171" Type="http://schemas.openxmlformats.org/officeDocument/2006/relationships/image" Target="../media/image1912.png"/><Relationship Id="rId227" Type="http://schemas.openxmlformats.org/officeDocument/2006/relationships/image" Target="../media/image1940.png"/><Relationship Id="rId781" Type="http://schemas.openxmlformats.org/officeDocument/2006/relationships/image" Target="../media/image2214.png"/><Relationship Id="rId269" Type="http://schemas.openxmlformats.org/officeDocument/2006/relationships/image" Target="../media/image1961.png"/><Relationship Id="rId434" Type="http://schemas.openxmlformats.org/officeDocument/2006/relationships/customXml" Target="../ink/ink2053.xml"/><Relationship Id="rId476" Type="http://schemas.openxmlformats.org/officeDocument/2006/relationships/customXml" Target="../ink/ink2074.xml"/><Relationship Id="rId641" Type="http://schemas.openxmlformats.org/officeDocument/2006/relationships/image" Target="../media/image2146.png"/><Relationship Id="rId683" Type="http://schemas.openxmlformats.org/officeDocument/2006/relationships/image" Target="../media/image2167.png"/><Relationship Id="rId739" Type="http://schemas.openxmlformats.org/officeDocument/2006/relationships/image" Target="../media/image2194.png"/><Relationship Id="rId33" Type="http://schemas.openxmlformats.org/officeDocument/2006/relationships/image" Target="../media/image1843.png"/><Relationship Id="rId129" Type="http://schemas.openxmlformats.org/officeDocument/2006/relationships/image" Target="../media/image1891.png"/><Relationship Id="rId280" Type="http://schemas.openxmlformats.org/officeDocument/2006/relationships/customXml" Target="../ink/ink1976.xml"/><Relationship Id="rId336" Type="http://schemas.openxmlformats.org/officeDocument/2006/relationships/customXml" Target="../ink/ink2004.xml"/><Relationship Id="rId501" Type="http://schemas.openxmlformats.org/officeDocument/2006/relationships/image" Target="../media/image2077.png"/><Relationship Id="rId543" Type="http://schemas.openxmlformats.org/officeDocument/2006/relationships/image" Target="../media/image2098.png"/><Relationship Id="rId75" Type="http://schemas.openxmlformats.org/officeDocument/2006/relationships/image" Target="../media/image1864.png"/><Relationship Id="rId140" Type="http://schemas.openxmlformats.org/officeDocument/2006/relationships/customXml" Target="../ink/ink1906.xml"/><Relationship Id="rId182" Type="http://schemas.openxmlformats.org/officeDocument/2006/relationships/customXml" Target="../ink/ink1927.xml"/><Relationship Id="rId378" Type="http://schemas.openxmlformats.org/officeDocument/2006/relationships/customXml" Target="../ink/ink2025.xml"/><Relationship Id="rId403" Type="http://schemas.openxmlformats.org/officeDocument/2006/relationships/image" Target="../media/image2028.png"/><Relationship Id="rId585" Type="http://schemas.openxmlformats.org/officeDocument/2006/relationships/customXml" Target="../ink/ink2129.xml"/><Relationship Id="rId750" Type="http://schemas.openxmlformats.org/officeDocument/2006/relationships/customXml" Target="../ink/ink2212.xml"/><Relationship Id="rId792" Type="http://schemas.openxmlformats.org/officeDocument/2006/relationships/customXml" Target="../ink/ink2233.xml"/><Relationship Id="rId806" Type="http://schemas.openxmlformats.org/officeDocument/2006/relationships/customXml" Target="../ink/ink2240.xml"/><Relationship Id="rId6" Type="http://schemas.openxmlformats.org/officeDocument/2006/relationships/customXml" Target="../ink/ink1839.xml"/><Relationship Id="rId238" Type="http://schemas.openxmlformats.org/officeDocument/2006/relationships/customXml" Target="../ink/ink1955.xml"/><Relationship Id="rId445" Type="http://schemas.openxmlformats.org/officeDocument/2006/relationships/image" Target="../media/image2049.png"/><Relationship Id="rId487" Type="http://schemas.openxmlformats.org/officeDocument/2006/relationships/image" Target="../media/image2070.png"/><Relationship Id="rId610" Type="http://schemas.openxmlformats.org/officeDocument/2006/relationships/image" Target="../media/image2131.png"/><Relationship Id="rId652" Type="http://schemas.openxmlformats.org/officeDocument/2006/relationships/customXml" Target="../ink/ink2163.xml"/><Relationship Id="rId694" Type="http://schemas.openxmlformats.org/officeDocument/2006/relationships/customXml" Target="../ink/ink2184.xml"/><Relationship Id="rId708" Type="http://schemas.openxmlformats.org/officeDocument/2006/relationships/customXml" Target="../ink/ink2191.xml"/><Relationship Id="rId291" Type="http://schemas.openxmlformats.org/officeDocument/2006/relationships/image" Target="../media/image1972.png"/><Relationship Id="rId305" Type="http://schemas.openxmlformats.org/officeDocument/2006/relationships/image" Target="../media/image1979.png"/><Relationship Id="rId347" Type="http://schemas.openxmlformats.org/officeDocument/2006/relationships/image" Target="../media/image2000.png"/><Relationship Id="rId512" Type="http://schemas.openxmlformats.org/officeDocument/2006/relationships/customXml" Target="../ink/ink2092.xml"/><Relationship Id="rId44" Type="http://schemas.openxmlformats.org/officeDocument/2006/relationships/customXml" Target="../ink/ink1858.xml"/><Relationship Id="rId86" Type="http://schemas.openxmlformats.org/officeDocument/2006/relationships/customXml" Target="../ink/ink1879.xml"/><Relationship Id="rId151" Type="http://schemas.openxmlformats.org/officeDocument/2006/relationships/image" Target="../media/image1902.png"/><Relationship Id="rId389" Type="http://schemas.openxmlformats.org/officeDocument/2006/relationships/image" Target="../media/image2021.png"/><Relationship Id="rId554" Type="http://schemas.openxmlformats.org/officeDocument/2006/relationships/customXml" Target="../ink/ink2113.xml"/><Relationship Id="rId596" Type="http://schemas.openxmlformats.org/officeDocument/2006/relationships/image" Target="../media/image2124.png"/><Relationship Id="rId761" Type="http://schemas.openxmlformats.org/officeDocument/2006/relationships/image" Target="../media/image2204.png"/><Relationship Id="rId817" Type="http://schemas.openxmlformats.org/officeDocument/2006/relationships/image" Target="../media/image2232.png"/><Relationship Id="rId193" Type="http://schemas.openxmlformats.org/officeDocument/2006/relationships/image" Target="../media/image1923.png"/><Relationship Id="rId207" Type="http://schemas.openxmlformats.org/officeDocument/2006/relationships/image" Target="../media/image1930.png"/><Relationship Id="rId249" Type="http://schemas.openxmlformats.org/officeDocument/2006/relationships/image" Target="../media/image1951.png"/><Relationship Id="rId414" Type="http://schemas.openxmlformats.org/officeDocument/2006/relationships/customXml" Target="../ink/ink2043.xml"/><Relationship Id="rId456" Type="http://schemas.openxmlformats.org/officeDocument/2006/relationships/customXml" Target="../ink/ink2064.xml"/><Relationship Id="rId498" Type="http://schemas.openxmlformats.org/officeDocument/2006/relationships/customXml" Target="../ink/ink2085.xml"/><Relationship Id="rId621" Type="http://schemas.openxmlformats.org/officeDocument/2006/relationships/customXml" Target="../ink/ink2147.xml"/><Relationship Id="rId663" Type="http://schemas.openxmlformats.org/officeDocument/2006/relationships/image" Target="../media/image2157.png"/><Relationship Id="rId13" Type="http://schemas.openxmlformats.org/officeDocument/2006/relationships/image" Target="../media/image1833.png"/><Relationship Id="rId109" Type="http://schemas.openxmlformats.org/officeDocument/2006/relationships/image" Target="../media/image1881.png"/><Relationship Id="rId260" Type="http://schemas.openxmlformats.org/officeDocument/2006/relationships/customXml" Target="../ink/ink1966.xml"/><Relationship Id="rId316" Type="http://schemas.openxmlformats.org/officeDocument/2006/relationships/customXml" Target="../ink/ink1994.xml"/><Relationship Id="rId523" Type="http://schemas.openxmlformats.org/officeDocument/2006/relationships/image" Target="../media/image2088.png"/><Relationship Id="rId719" Type="http://schemas.openxmlformats.org/officeDocument/2006/relationships/image" Target="../media/image2185.png"/><Relationship Id="rId55" Type="http://schemas.openxmlformats.org/officeDocument/2006/relationships/image" Target="../media/image1854.png"/><Relationship Id="rId97" Type="http://schemas.openxmlformats.org/officeDocument/2006/relationships/image" Target="../media/image1875.png"/><Relationship Id="rId120" Type="http://schemas.openxmlformats.org/officeDocument/2006/relationships/customXml" Target="../ink/ink1896.xml"/><Relationship Id="rId358" Type="http://schemas.openxmlformats.org/officeDocument/2006/relationships/customXml" Target="../ink/ink2015.xml"/><Relationship Id="rId565" Type="http://schemas.openxmlformats.org/officeDocument/2006/relationships/image" Target="../media/image2109.png"/><Relationship Id="rId730" Type="http://schemas.openxmlformats.org/officeDocument/2006/relationships/customXml" Target="../ink/ink2202.xml"/><Relationship Id="rId772" Type="http://schemas.openxmlformats.org/officeDocument/2006/relationships/customXml" Target="../ink/ink2223.xml"/><Relationship Id="rId828" Type="http://schemas.openxmlformats.org/officeDocument/2006/relationships/customXml" Target="../ink/ink2251.xml"/><Relationship Id="rId162" Type="http://schemas.openxmlformats.org/officeDocument/2006/relationships/customXml" Target="../ink/ink1917.xml"/><Relationship Id="rId218" Type="http://schemas.openxmlformats.org/officeDocument/2006/relationships/customXml" Target="../ink/ink1945.xml"/><Relationship Id="rId425" Type="http://schemas.openxmlformats.org/officeDocument/2006/relationships/image" Target="../media/image2039.png"/><Relationship Id="rId467" Type="http://schemas.openxmlformats.org/officeDocument/2006/relationships/image" Target="../media/image2060.png"/><Relationship Id="rId632" Type="http://schemas.openxmlformats.org/officeDocument/2006/relationships/customXml" Target="../ink/ink2153.xml"/><Relationship Id="rId271" Type="http://schemas.openxmlformats.org/officeDocument/2006/relationships/image" Target="../media/image1962.png"/><Relationship Id="rId674" Type="http://schemas.openxmlformats.org/officeDocument/2006/relationships/customXml" Target="../ink/ink2174.xml"/><Relationship Id="rId24" Type="http://schemas.openxmlformats.org/officeDocument/2006/relationships/customXml" Target="../ink/ink1848.xml"/><Relationship Id="rId66" Type="http://schemas.openxmlformats.org/officeDocument/2006/relationships/customXml" Target="../ink/ink1869.xml"/><Relationship Id="rId131" Type="http://schemas.openxmlformats.org/officeDocument/2006/relationships/image" Target="../media/image1892.png"/><Relationship Id="rId327" Type="http://schemas.openxmlformats.org/officeDocument/2006/relationships/image" Target="../media/image1990.png"/><Relationship Id="rId369" Type="http://schemas.openxmlformats.org/officeDocument/2006/relationships/image" Target="../media/image2011.png"/><Relationship Id="rId534" Type="http://schemas.openxmlformats.org/officeDocument/2006/relationships/customXml" Target="../ink/ink2103.xml"/><Relationship Id="rId576" Type="http://schemas.openxmlformats.org/officeDocument/2006/relationships/image" Target="../media/image2114.png"/><Relationship Id="rId741" Type="http://schemas.openxmlformats.org/officeDocument/2006/relationships/image" Target="../media/image2195.png"/><Relationship Id="rId783" Type="http://schemas.openxmlformats.org/officeDocument/2006/relationships/image" Target="../media/image2215.png"/><Relationship Id="rId173" Type="http://schemas.openxmlformats.org/officeDocument/2006/relationships/image" Target="../media/image1913.png"/><Relationship Id="rId229" Type="http://schemas.openxmlformats.org/officeDocument/2006/relationships/image" Target="../media/image1941.png"/><Relationship Id="rId380" Type="http://schemas.openxmlformats.org/officeDocument/2006/relationships/customXml" Target="../ink/ink2026.xml"/><Relationship Id="rId436" Type="http://schemas.openxmlformats.org/officeDocument/2006/relationships/customXml" Target="../ink/ink2054.xml"/><Relationship Id="rId601" Type="http://schemas.openxmlformats.org/officeDocument/2006/relationships/customXml" Target="../ink/ink2137.xml"/><Relationship Id="rId643" Type="http://schemas.openxmlformats.org/officeDocument/2006/relationships/image" Target="../media/image2147.png"/><Relationship Id="rId240" Type="http://schemas.openxmlformats.org/officeDocument/2006/relationships/customXml" Target="../ink/ink1956.xml"/><Relationship Id="rId478" Type="http://schemas.openxmlformats.org/officeDocument/2006/relationships/customXml" Target="../ink/ink2075.xml"/><Relationship Id="rId685" Type="http://schemas.openxmlformats.org/officeDocument/2006/relationships/image" Target="../media/image2168.png"/><Relationship Id="rId35" Type="http://schemas.openxmlformats.org/officeDocument/2006/relationships/image" Target="../media/image1844.png"/><Relationship Id="rId77" Type="http://schemas.openxmlformats.org/officeDocument/2006/relationships/image" Target="../media/image1865.png"/><Relationship Id="rId100" Type="http://schemas.openxmlformats.org/officeDocument/2006/relationships/customXml" Target="../ink/ink1886.xml"/><Relationship Id="rId282" Type="http://schemas.openxmlformats.org/officeDocument/2006/relationships/customXml" Target="../ink/ink1977.xml"/><Relationship Id="rId338" Type="http://schemas.openxmlformats.org/officeDocument/2006/relationships/customXml" Target="../ink/ink2005.xml"/><Relationship Id="rId503" Type="http://schemas.openxmlformats.org/officeDocument/2006/relationships/image" Target="../media/image2078.png"/><Relationship Id="rId545" Type="http://schemas.openxmlformats.org/officeDocument/2006/relationships/image" Target="../media/image2099.png"/><Relationship Id="rId587" Type="http://schemas.openxmlformats.org/officeDocument/2006/relationships/customXml" Target="../ink/ink2130.xml"/><Relationship Id="rId710" Type="http://schemas.openxmlformats.org/officeDocument/2006/relationships/customXml" Target="../ink/ink2192.xml"/><Relationship Id="rId752" Type="http://schemas.openxmlformats.org/officeDocument/2006/relationships/customXml" Target="../ink/ink2213.xml"/><Relationship Id="rId808" Type="http://schemas.openxmlformats.org/officeDocument/2006/relationships/customXml" Target="../ink/ink2241.xml"/><Relationship Id="rId8" Type="http://schemas.openxmlformats.org/officeDocument/2006/relationships/customXml" Target="../ink/ink1840.xml"/><Relationship Id="rId142" Type="http://schemas.openxmlformats.org/officeDocument/2006/relationships/customXml" Target="../ink/ink1907.xml"/><Relationship Id="rId184" Type="http://schemas.openxmlformats.org/officeDocument/2006/relationships/customXml" Target="../ink/ink1928.xml"/><Relationship Id="rId391" Type="http://schemas.openxmlformats.org/officeDocument/2006/relationships/image" Target="../media/image2022.png"/><Relationship Id="rId405" Type="http://schemas.openxmlformats.org/officeDocument/2006/relationships/image" Target="../media/image2029.png"/><Relationship Id="rId447" Type="http://schemas.openxmlformats.org/officeDocument/2006/relationships/image" Target="../media/image2050.png"/><Relationship Id="rId612" Type="http://schemas.openxmlformats.org/officeDocument/2006/relationships/image" Target="../media/image2132.png"/><Relationship Id="rId794" Type="http://schemas.openxmlformats.org/officeDocument/2006/relationships/customXml" Target="../ink/ink2234.xml"/><Relationship Id="rId251" Type="http://schemas.openxmlformats.org/officeDocument/2006/relationships/image" Target="../media/image1952.png"/><Relationship Id="rId489" Type="http://schemas.openxmlformats.org/officeDocument/2006/relationships/image" Target="../media/image2071.png"/><Relationship Id="rId654" Type="http://schemas.openxmlformats.org/officeDocument/2006/relationships/customXml" Target="../ink/ink2164.xml"/><Relationship Id="rId696" Type="http://schemas.openxmlformats.org/officeDocument/2006/relationships/customXml" Target="../ink/ink2185.xml"/><Relationship Id="rId46" Type="http://schemas.openxmlformats.org/officeDocument/2006/relationships/customXml" Target="../ink/ink1859.xml"/><Relationship Id="rId293" Type="http://schemas.openxmlformats.org/officeDocument/2006/relationships/image" Target="../media/image1973.png"/><Relationship Id="rId307" Type="http://schemas.openxmlformats.org/officeDocument/2006/relationships/image" Target="../media/image1980.png"/><Relationship Id="rId349" Type="http://schemas.openxmlformats.org/officeDocument/2006/relationships/image" Target="../media/image2001.png"/><Relationship Id="rId514" Type="http://schemas.openxmlformats.org/officeDocument/2006/relationships/customXml" Target="../ink/ink2093.xml"/><Relationship Id="rId556" Type="http://schemas.openxmlformats.org/officeDocument/2006/relationships/customXml" Target="../ink/ink2114.xml"/><Relationship Id="rId721" Type="http://schemas.openxmlformats.org/officeDocument/2006/relationships/image" Target="../media/image2186.png"/><Relationship Id="rId763" Type="http://schemas.openxmlformats.org/officeDocument/2006/relationships/image" Target="../media/image2205.png"/><Relationship Id="rId88" Type="http://schemas.openxmlformats.org/officeDocument/2006/relationships/customXml" Target="../ink/ink1880.xml"/><Relationship Id="rId111" Type="http://schemas.openxmlformats.org/officeDocument/2006/relationships/image" Target="../media/image1882.png"/><Relationship Id="rId153" Type="http://schemas.openxmlformats.org/officeDocument/2006/relationships/image" Target="../media/image1903.png"/><Relationship Id="rId195" Type="http://schemas.openxmlformats.org/officeDocument/2006/relationships/image" Target="../media/image1924.png"/><Relationship Id="rId209" Type="http://schemas.openxmlformats.org/officeDocument/2006/relationships/image" Target="../media/image1931.png"/><Relationship Id="rId360" Type="http://schemas.openxmlformats.org/officeDocument/2006/relationships/customXml" Target="../ink/ink2016.xml"/><Relationship Id="rId416" Type="http://schemas.openxmlformats.org/officeDocument/2006/relationships/customXml" Target="../ink/ink2044.xml"/><Relationship Id="rId598" Type="http://schemas.openxmlformats.org/officeDocument/2006/relationships/image" Target="../media/image2125.png"/><Relationship Id="rId819" Type="http://schemas.openxmlformats.org/officeDocument/2006/relationships/image" Target="../media/image2233.png"/><Relationship Id="rId220" Type="http://schemas.openxmlformats.org/officeDocument/2006/relationships/customXml" Target="../ink/ink1946.xml"/><Relationship Id="rId458" Type="http://schemas.openxmlformats.org/officeDocument/2006/relationships/customXml" Target="../ink/ink2065.xml"/><Relationship Id="rId623" Type="http://schemas.openxmlformats.org/officeDocument/2006/relationships/customXml" Target="../ink/ink2148.xml"/><Relationship Id="rId665" Type="http://schemas.openxmlformats.org/officeDocument/2006/relationships/image" Target="../media/image2158.png"/><Relationship Id="rId830" Type="http://schemas.openxmlformats.org/officeDocument/2006/relationships/customXml" Target="../ink/ink2252.xml"/><Relationship Id="rId15" Type="http://schemas.openxmlformats.org/officeDocument/2006/relationships/image" Target="../media/image1834.png"/><Relationship Id="rId57" Type="http://schemas.openxmlformats.org/officeDocument/2006/relationships/image" Target="../media/image1855.png"/><Relationship Id="rId262" Type="http://schemas.openxmlformats.org/officeDocument/2006/relationships/customXml" Target="../ink/ink1967.xml"/><Relationship Id="rId318" Type="http://schemas.openxmlformats.org/officeDocument/2006/relationships/customXml" Target="../ink/ink1995.xml"/><Relationship Id="rId525" Type="http://schemas.openxmlformats.org/officeDocument/2006/relationships/image" Target="../media/image2089.png"/><Relationship Id="rId567" Type="http://schemas.openxmlformats.org/officeDocument/2006/relationships/image" Target="../media/image2110.png"/><Relationship Id="rId732" Type="http://schemas.openxmlformats.org/officeDocument/2006/relationships/customXml" Target="../ink/ink2203.xml"/><Relationship Id="rId99" Type="http://schemas.openxmlformats.org/officeDocument/2006/relationships/image" Target="../media/image1876.png"/><Relationship Id="rId122" Type="http://schemas.openxmlformats.org/officeDocument/2006/relationships/customXml" Target="../ink/ink1897.xml"/><Relationship Id="rId164" Type="http://schemas.openxmlformats.org/officeDocument/2006/relationships/customXml" Target="../ink/ink1918.xml"/><Relationship Id="rId371" Type="http://schemas.openxmlformats.org/officeDocument/2006/relationships/image" Target="../media/image2012.png"/><Relationship Id="rId774" Type="http://schemas.openxmlformats.org/officeDocument/2006/relationships/customXml" Target="../ink/ink2224.xml"/><Relationship Id="rId427" Type="http://schemas.openxmlformats.org/officeDocument/2006/relationships/image" Target="../media/image2040.png"/><Relationship Id="rId469" Type="http://schemas.openxmlformats.org/officeDocument/2006/relationships/image" Target="../media/image2061.png"/><Relationship Id="rId634" Type="http://schemas.openxmlformats.org/officeDocument/2006/relationships/customXml" Target="../ink/ink2154.xml"/><Relationship Id="rId676" Type="http://schemas.openxmlformats.org/officeDocument/2006/relationships/customXml" Target="../ink/ink2175.xml"/><Relationship Id="rId26" Type="http://schemas.openxmlformats.org/officeDocument/2006/relationships/customXml" Target="../ink/ink1849.xml"/><Relationship Id="rId231" Type="http://schemas.openxmlformats.org/officeDocument/2006/relationships/image" Target="../media/image1942.png"/><Relationship Id="rId273" Type="http://schemas.openxmlformats.org/officeDocument/2006/relationships/image" Target="../media/image1963.png"/><Relationship Id="rId329" Type="http://schemas.openxmlformats.org/officeDocument/2006/relationships/image" Target="../media/image1991.png"/><Relationship Id="rId480" Type="http://schemas.openxmlformats.org/officeDocument/2006/relationships/customXml" Target="../ink/ink2076.xml"/><Relationship Id="rId536" Type="http://schemas.openxmlformats.org/officeDocument/2006/relationships/customXml" Target="../ink/ink2104.xml"/><Relationship Id="rId701" Type="http://schemas.openxmlformats.org/officeDocument/2006/relationships/image" Target="../media/image2176.png"/><Relationship Id="rId68" Type="http://schemas.openxmlformats.org/officeDocument/2006/relationships/customXml" Target="../ink/ink1870.xml"/><Relationship Id="rId133" Type="http://schemas.openxmlformats.org/officeDocument/2006/relationships/image" Target="../media/image1893.png"/><Relationship Id="rId175" Type="http://schemas.openxmlformats.org/officeDocument/2006/relationships/image" Target="../media/image1914.png"/><Relationship Id="rId340" Type="http://schemas.openxmlformats.org/officeDocument/2006/relationships/customXml" Target="../ink/ink2006.xml"/><Relationship Id="rId578" Type="http://schemas.openxmlformats.org/officeDocument/2006/relationships/image" Target="../media/image2115.png"/><Relationship Id="rId743" Type="http://schemas.openxmlformats.org/officeDocument/2006/relationships/image" Target="../media/image2196.png"/><Relationship Id="rId785" Type="http://schemas.openxmlformats.org/officeDocument/2006/relationships/image" Target="../media/image2216.png"/><Relationship Id="rId200" Type="http://schemas.openxmlformats.org/officeDocument/2006/relationships/customXml" Target="../ink/ink1936.xml"/><Relationship Id="rId382" Type="http://schemas.openxmlformats.org/officeDocument/2006/relationships/customXml" Target="../ink/ink2027.xml"/><Relationship Id="rId438" Type="http://schemas.openxmlformats.org/officeDocument/2006/relationships/customXml" Target="../ink/ink2055.xml"/><Relationship Id="rId603" Type="http://schemas.openxmlformats.org/officeDocument/2006/relationships/customXml" Target="../ink/ink2138.xml"/><Relationship Id="rId645" Type="http://schemas.openxmlformats.org/officeDocument/2006/relationships/image" Target="../media/image2148.png"/><Relationship Id="rId687" Type="http://schemas.openxmlformats.org/officeDocument/2006/relationships/image" Target="../media/image2169.png"/><Relationship Id="rId810" Type="http://schemas.openxmlformats.org/officeDocument/2006/relationships/customXml" Target="../ink/ink2242.xml"/><Relationship Id="rId242" Type="http://schemas.openxmlformats.org/officeDocument/2006/relationships/customXml" Target="../ink/ink1957.xml"/><Relationship Id="rId284" Type="http://schemas.openxmlformats.org/officeDocument/2006/relationships/customXml" Target="../ink/ink1978.xml"/><Relationship Id="rId491" Type="http://schemas.openxmlformats.org/officeDocument/2006/relationships/image" Target="../media/image2072.png"/><Relationship Id="rId505" Type="http://schemas.openxmlformats.org/officeDocument/2006/relationships/image" Target="../media/image2079.png"/><Relationship Id="rId712" Type="http://schemas.openxmlformats.org/officeDocument/2006/relationships/customXml" Target="../ink/ink2193.xml"/><Relationship Id="rId37" Type="http://schemas.openxmlformats.org/officeDocument/2006/relationships/image" Target="../media/image1845.png"/><Relationship Id="rId79" Type="http://schemas.openxmlformats.org/officeDocument/2006/relationships/image" Target="../media/image1866.png"/><Relationship Id="rId102" Type="http://schemas.openxmlformats.org/officeDocument/2006/relationships/customXml" Target="../ink/ink1887.xml"/><Relationship Id="rId144" Type="http://schemas.openxmlformats.org/officeDocument/2006/relationships/customXml" Target="../ink/ink1908.xml"/><Relationship Id="rId547" Type="http://schemas.openxmlformats.org/officeDocument/2006/relationships/image" Target="../media/image2100.png"/><Relationship Id="rId589" Type="http://schemas.openxmlformats.org/officeDocument/2006/relationships/customXml" Target="../ink/ink2131.xml"/><Relationship Id="rId754" Type="http://schemas.openxmlformats.org/officeDocument/2006/relationships/customXml" Target="../ink/ink2214.xml"/><Relationship Id="rId796" Type="http://schemas.openxmlformats.org/officeDocument/2006/relationships/customXml" Target="../ink/ink2235.xml"/><Relationship Id="rId90" Type="http://schemas.openxmlformats.org/officeDocument/2006/relationships/customXml" Target="../ink/ink1881.xml"/><Relationship Id="rId186" Type="http://schemas.openxmlformats.org/officeDocument/2006/relationships/customXml" Target="../ink/ink1929.xml"/><Relationship Id="rId351" Type="http://schemas.openxmlformats.org/officeDocument/2006/relationships/image" Target="../media/image2002.png"/><Relationship Id="rId393" Type="http://schemas.openxmlformats.org/officeDocument/2006/relationships/image" Target="../media/image2023.png"/><Relationship Id="rId407" Type="http://schemas.openxmlformats.org/officeDocument/2006/relationships/image" Target="../media/image2030.png"/><Relationship Id="rId449" Type="http://schemas.openxmlformats.org/officeDocument/2006/relationships/image" Target="../media/image2051.png"/><Relationship Id="rId614" Type="http://schemas.openxmlformats.org/officeDocument/2006/relationships/image" Target="../media/image2133.png"/><Relationship Id="rId656" Type="http://schemas.openxmlformats.org/officeDocument/2006/relationships/customXml" Target="../ink/ink2165.xml"/><Relationship Id="rId821" Type="http://schemas.openxmlformats.org/officeDocument/2006/relationships/image" Target="../media/image2234.png"/><Relationship Id="rId211" Type="http://schemas.openxmlformats.org/officeDocument/2006/relationships/image" Target="../media/image1932.png"/><Relationship Id="rId253" Type="http://schemas.openxmlformats.org/officeDocument/2006/relationships/image" Target="../media/image1953.png"/><Relationship Id="rId295" Type="http://schemas.openxmlformats.org/officeDocument/2006/relationships/image" Target="../media/image1974.png"/><Relationship Id="rId309" Type="http://schemas.openxmlformats.org/officeDocument/2006/relationships/image" Target="../media/image1981.png"/><Relationship Id="rId460" Type="http://schemas.openxmlformats.org/officeDocument/2006/relationships/customXml" Target="../ink/ink2066.xml"/><Relationship Id="rId516" Type="http://schemas.openxmlformats.org/officeDocument/2006/relationships/customXml" Target="../ink/ink2094.xml"/><Relationship Id="rId698" Type="http://schemas.openxmlformats.org/officeDocument/2006/relationships/customXml" Target="../ink/ink2186.xml"/><Relationship Id="rId48" Type="http://schemas.openxmlformats.org/officeDocument/2006/relationships/customXml" Target="../ink/ink1860.xml"/><Relationship Id="rId113" Type="http://schemas.openxmlformats.org/officeDocument/2006/relationships/image" Target="../media/image1883.png"/><Relationship Id="rId320" Type="http://schemas.openxmlformats.org/officeDocument/2006/relationships/customXml" Target="../ink/ink1996.xml"/><Relationship Id="rId558" Type="http://schemas.openxmlformats.org/officeDocument/2006/relationships/customXml" Target="../ink/ink2115.xml"/><Relationship Id="rId723" Type="http://schemas.openxmlformats.org/officeDocument/2006/relationships/image" Target="../media/image2187.png"/><Relationship Id="rId765" Type="http://schemas.openxmlformats.org/officeDocument/2006/relationships/image" Target="../media/image2206.png"/><Relationship Id="rId155" Type="http://schemas.openxmlformats.org/officeDocument/2006/relationships/image" Target="../media/image1904.png"/><Relationship Id="rId197" Type="http://schemas.openxmlformats.org/officeDocument/2006/relationships/image" Target="../media/image1925.png"/><Relationship Id="rId362" Type="http://schemas.openxmlformats.org/officeDocument/2006/relationships/customXml" Target="../ink/ink2017.xml"/><Relationship Id="rId418" Type="http://schemas.openxmlformats.org/officeDocument/2006/relationships/customXml" Target="../ink/ink2045.xml"/><Relationship Id="rId625" Type="http://schemas.openxmlformats.org/officeDocument/2006/relationships/image" Target="../media/image2138.png"/><Relationship Id="rId222" Type="http://schemas.openxmlformats.org/officeDocument/2006/relationships/customXml" Target="../ink/ink1947.xml"/><Relationship Id="rId264" Type="http://schemas.openxmlformats.org/officeDocument/2006/relationships/customXml" Target="../ink/ink1968.xml"/><Relationship Id="rId471" Type="http://schemas.openxmlformats.org/officeDocument/2006/relationships/image" Target="../media/image2062.png"/><Relationship Id="rId667" Type="http://schemas.openxmlformats.org/officeDocument/2006/relationships/image" Target="../media/image2159.png"/><Relationship Id="rId17" Type="http://schemas.openxmlformats.org/officeDocument/2006/relationships/image" Target="../media/image1835.png"/><Relationship Id="rId59" Type="http://schemas.openxmlformats.org/officeDocument/2006/relationships/image" Target="../media/image1856.png"/><Relationship Id="rId124" Type="http://schemas.openxmlformats.org/officeDocument/2006/relationships/customXml" Target="../ink/ink1898.xml"/><Relationship Id="rId527" Type="http://schemas.openxmlformats.org/officeDocument/2006/relationships/image" Target="../media/image2090.png"/><Relationship Id="rId569" Type="http://schemas.openxmlformats.org/officeDocument/2006/relationships/customXml" Target="../ink/ink2121.xml"/><Relationship Id="rId734" Type="http://schemas.openxmlformats.org/officeDocument/2006/relationships/customXml" Target="../ink/ink2204.xml"/><Relationship Id="rId776" Type="http://schemas.openxmlformats.org/officeDocument/2006/relationships/customXml" Target="../ink/ink2225.xml"/><Relationship Id="rId70" Type="http://schemas.openxmlformats.org/officeDocument/2006/relationships/customXml" Target="../ink/ink1871.xml"/><Relationship Id="rId166" Type="http://schemas.openxmlformats.org/officeDocument/2006/relationships/customXml" Target="../ink/ink1919.xml"/><Relationship Id="rId331" Type="http://schemas.openxmlformats.org/officeDocument/2006/relationships/image" Target="../media/image1992.png"/><Relationship Id="rId373" Type="http://schemas.openxmlformats.org/officeDocument/2006/relationships/image" Target="../media/image2013.png"/><Relationship Id="rId429" Type="http://schemas.openxmlformats.org/officeDocument/2006/relationships/image" Target="../media/image2041.png"/><Relationship Id="rId580" Type="http://schemas.openxmlformats.org/officeDocument/2006/relationships/image" Target="../media/image2116.png"/><Relationship Id="rId636" Type="http://schemas.openxmlformats.org/officeDocument/2006/relationships/customXml" Target="../ink/ink2155.xml"/><Relationship Id="rId801" Type="http://schemas.openxmlformats.org/officeDocument/2006/relationships/image" Target="../media/image2224.png"/><Relationship Id="rId1" Type="http://schemas.openxmlformats.org/officeDocument/2006/relationships/slideLayout" Target="../slideLayouts/slideLayout4.xml"/><Relationship Id="rId233" Type="http://schemas.openxmlformats.org/officeDocument/2006/relationships/image" Target="../media/image1943.png"/><Relationship Id="rId440" Type="http://schemas.openxmlformats.org/officeDocument/2006/relationships/customXml" Target="../ink/ink2056.xml"/><Relationship Id="rId678" Type="http://schemas.openxmlformats.org/officeDocument/2006/relationships/customXml" Target="../ink/ink2176.xml"/><Relationship Id="rId28" Type="http://schemas.openxmlformats.org/officeDocument/2006/relationships/customXml" Target="../ink/ink1850.xml"/><Relationship Id="rId275" Type="http://schemas.openxmlformats.org/officeDocument/2006/relationships/image" Target="../media/image1964.png"/><Relationship Id="rId300" Type="http://schemas.openxmlformats.org/officeDocument/2006/relationships/customXml" Target="../ink/ink1986.xml"/><Relationship Id="rId482" Type="http://schemas.openxmlformats.org/officeDocument/2006/relationships/customXml" Target="../ink/ink2077.xml"/><Relationship Id="rId538" Type="http://schemas.openxmlformats.org/officeDocument/2006/relationships/customXml" Target="../ink/ink2105.xml"/><Relationship Id="rId703" Type="http://schemas.openxmlformats.org/officeDocument/2006/relationships/image" Target="../media/image2177.png"/><Relationship Id="rId745" Type="http://schemas.openxmlformats.org/officeDocument/2006/relationships/image" Target="../media/image2197.png"/><Relationship Id="rId81" Type="http://schemas.openxmlformats.org/officeDocument/2006/relationships/image" Target="../media/image1867.png"/><Relationship Id="rId135" Type="http://schemas.openxmlformats.org/officeDocument/2006/relationships/image" Target="../media/image1894.png"/><Relationship Id="rId177" Type="http://schemas.openxmlformats.org/officeDocument/2006/relationships/image" Target="../media/image1915.png"/><Relationship Id="rId342" Type="http://schemas.openxmlformats.org/officeDocument/2006/relationships/customXml" Target="../ink/ink2007.xml"/><Relationship Id="rId384" Type="http://schemas.openxmlformats.org/officeDocument/2006/relationships/customXml" Target="../ink/ink2028.xml"/><Relationship Id="rId591" Type="http://schemas.openxmlformats.org/officeDocument/2006/relationships/customXml" Target="../ink/ink2132.xml"/><Relationship Id="rId605" Type="http://schemas.openxmlformats.org/officeDocument/2006/relationships/customXml" Target="../ink/ink2139.xml"/><Relationship Id="rId787" Type="http://schemas.openxmlformats.org/officeDocument/2006/relationships/image" Target="../media/image2217.png"/><Relationship Id="rId812" Type="http://schemas.openxmlformats.org/officeDocument/2006/relationships/customXml" Target="../ink/ink2243.xml"/><Relationship Id="rId202" Type="http://schemas.openxmlformats.org/officeDocument/2006/relationships/customXml" Target="../ink/ink1937.xml"/><Relationship Id="rId244" Type="http://schemas.openxmlformats.org/officeDocument/2006/relationships/customXml" Target="../ink/ink1958.xml"/><Relationship Id="rId647" Type="http://schemas.openxmlformats.org/officeDocument/2006/relationships/image" Target="../media/image2149.png"/><Relationship Id="rId689" Type="http://schemas.openxmlformats.org/officeDocument/2006/relationships/image" Target="../media/image2170.png"/><Relationship Id="rId39" Type="http://schemas.openxmlformats.org/officeDocument/2006/relationships/image" Target="../media/image1846.png"/><Relationship Id="rId286" Type="http://schemas.openxmlformats.org/officeDocument/2006/relationships/customXml" Target="../ink/ink1979.xml"/><Relationship Id="rId451" Type="http://schemas.openxmlformats.org/officeDocument/2006/relationships/image" Target="../media/image2052.png"/><Relationship Id="rId493" Type="http://schemas.openxmlformats.org/officeDocument/2006/relationships/image" Target="../media/image2073.png"/><Relationship Id="rId507" Type="http://schemas.openxmlformats.org/officeDocument/2006/relationships/image" Target="../media/image2080.png"/><Relationship Id="rId549" Type="http://schemas.openxmlformats.org/officeDocument/2006/relationships/image" Target="../media/image2101.png"/><Relationship Id="rId714" Type="http://schemas.openxmlformats.org/officeDocument/2006/relationships/customXml" Target="../ink/ink2194.xml"/><Relationship Id="rId756" Type="http://schemas.openxmlformats.org/officeDocument/2006/relationships/customXml" Target="../ink/ink2215.xml"/><Relationship Id="rId50" Type="http://schemas.openxmlformats.org/officeDocument/2006/relationships/customXml" Target="../ink/ink1861.xml"/><Relationship Id="rId104" Type="http://schemas.openxmlformats.org/officeDocument/2006/relationships/customXml" Target="../ink/ink1888.xml"/><Relationship Id="rId146" Type="http://schemas.openxmlformats.org/officeDocument/2006/relationships/customXml" Target="../ink/ink1909.xml"/><Relationship Id="rId188" Type="http://schemas.openxmlformats.org/officeDocument/2006/relationships/customXml" Target="../ink/ink1930.xml"/><Relationship Id="rId311" Type="http://schemas.openxmlformats.org/officeDocument/2006/relationships/image" Target="../media/image1982.png"/><Relationship Id="rId353" Type="http://schemas.openxmlformats.org/officeDocument/2006/relationships/image" Target="../media/image2003.png"/><Relationship Id="rId395" Type="http://schemas.openxmlformats.org/officeDocument/2006/relationships/image" Target="../media/image2024.png"/><Relationship Id="rId409" Type="http://schemas.openxmlformats.org/officeDocument/2006/relationships/image" Target="../media/image2031.png"/><Relationship Id="rId560" Type="http://schemas.openxmlformats.org/officeDocument/2006/relationships/customXml" Target="../ink/ink2116.xml"/><Relationship Id="rId798" Type="http://schemas.openxmlformats.org/officeDocument/2006/relationships/customXml" Target="../ink/ink2236.xml"/><Relationship Id="rId92" Type="http://schemas.openxmlformats.org/officeDocument/2006/relationships/customXml" Target="../ink/ink1882.xml"/><Relationship Id="rId213" Type="http://schemas.openxmlformats.org/officeDocument/2006/relationships/image" Target="../media/image1933.png"/><Relationship Id="rId420" Type="http://schemas.openxmlformats.org/officeDocument/2006/relationships/customXml" Target="../ink/ink2046.xml"/><Relationship Id="rId616" Type="http://schemas.openxmlformats.org/officeDocument/2006/relationships/image" Target="../media/image2134.png"/><Relationship Id="rId658" Type="http://schemas.openxmlformats.org/officeDocument/2006/relationships/customXml" Target="../ink/ink2166.xml"/><Relationship Id="rId823" Type="http://schemas.openxmlformats.org/officeDocument/2006/relationships/image" Target="../media/image2235.png"/><Relationship Id="rId255" Type="http://schemas.openxmlformats.org/officeDocument/2006/relationships/image" Target="../media/image1954.png"/><Relationship Id="rId297" Type="http://schemas.openxmlformats.org/officeDocument/2006/relationships/image" Target="../media/image1975.png"/><Relationship Id="rId462" Type="http://schemas.openxmlformats.org/officeDocument/2006/relationships/customXml" Target="../ink/ink2067.xml"/><Relationship Id="rId518" Type="http://schemas.openxmlformats.org/officeDocument/2006/relationships/customXml" Target="../ink/ink2095.xml"/><Relationship Id="rId725" Type="http://schemas.openxmlformats.org/officeDocument/2006/relationships/image" Target="../media/image2188.png"/><Relationship Id="rId115" Type="http://schemas.openxmlformats.org/officeDocument/2006/relationships/image" Target="../media/image1884.png"/><Relationship Id="rId157" Type="http://schemas.openxmlformats.org/officeDocument/2006/relationships/image" Target="../media/image1905.png"/><Relationship Id="rId322" Type="http://schemas.openxmlformats.org/officeDocument/2006/relationships/customXml" Target="../ink/ink1997.xml"/><Relationship Id="rId364" Type="http://schemas.openxmlformats.org/officeDocument/2006/relationships/customXml" Target="../ink/ink2018.xml"/><Relationship Id="rId767" Type="http://schemas.openxmlformats.org/officeDocument/2006/relationships/image" Target="../media/image2207.png"/><Relationship Id="rId61" Type="http://schemas.openxmlformats.org/officeDocument/2006/relationships/image" Target="../media/image1857.png"/><Relationship Id="rId199" Type="http://schemas.openxmlformats.org/officeDocument/2006/relationships/image" Target="../media/image1926.png"/><Relationship Id="rId571" Type="http://schemas.openxmlformats.org/officeDocument/2006/relationships/customXml" Target="../ink/ink2122.xml"/><Relationship Id="rId627" Type="http://schemas.openxmlformats.org/officeDocument/2006/relationships/image" Target="../media/image2139.png"/><Relationship Id="rId669" Type="http://schemas.openxmlformats.org/officeDocument/2006/relationships/image" Target="../media/image2160.png"/><Relationship Id="rId19" Type="http://schemas.openxmlformats.org/officeDocument/2006/relationships/image" Target="../media/image1836.png"/><Relationship Id="rId224" Type="http://schemas.openxmlformats.org/officeDocument/2006/relationships/customXml" Target="../ink/ink1948.xml"/><Relationship Id="rId266" Type="http://schemas.openxmlformats.org/officeDocument/2006/relationships/customXml" Target="../ink/ink1969.xml"/><Relationship Id="rId431" Type="http://schemas.openxmlformats.org/officeDocument/2006/relationships/image" Target="../media/image2042.png"/><Relationship Id="rId473" Type="http://schemas.openxmlformats.org/officeDocument/2006/relationships/image" Target="../media/image2063.png"/><Relationship Id="rId529" Type="http://schemas.openxmlformats.org/officeDocument/2006/relationships/image" Target="../media/image2091.png"/><Relationship Id="rId680" Type="http://schemas.openxmlformats.org/officeDocument/2006/relationships/customXml" Target="../ink/ink2177.xml"/><Relationship Id="rId736" Type="http://schemas.openxmlformats.org/officeDocument/2006/relationships/customXml" Target="../ink/ink2205.xml"/><Relationship Id="rId30" Type="http://schemas.openxmlformats.org/officeDocument/2006/relationships/customXml" Target="../ink/ink1851.xml"/><Relationship Id="rId126" Type="http://schemas.openxmlformats.org/officeDocument/2006/relationships/customXml" Target="../ink/ink1899.xml"/><Relationship Id="rId168" Type="http://schemas.openxmlformats.org/officeDocument/2006/relationships/customXml" Target="../ink/ink1920.xml"/><Relationship Id="rId333" Type="http://schemas.openxmlformats.org/officeDocument/2006/relationships/image" Target="../media/image1993.png"/><Relationship Id="rId540" Type="http://schemas.openxmlformats.org/officeDocument/2006/relationships/customXml" Target="../ink/ink2106.xml"/><Relationship Id="rId778" Type="http://schemas.openxmlformats.org/officeDocument/2006/relationships/customXml" Target="../ink/ink2226.xml"/><Relationship Id="rId72" Type="http://schemas.openxmlformats.org/officeDocument/2006/relationships/customXml" Target="../ink/ink1872.xml"/><Relationship Id="rId375" Type="http://schemas.openxmlformats.org/officeDocument/2006/relationships/image" Target="../media/image2014.png"/><Relationship Id="rId582" Type="http://schemas.openxmlformats.org/officeDocument/2006/relationships/image" Target="../media/image2117.png"/><Relationship Id="rId638" Type="http://schemas.openxmlformats.org/officeDocument/2006/relationships/customXml" Target="../ink/ink2156.xml"/><Relationship Id="rId803" Type="http://schemas.openxmlformats.org/officeDocument/2006/relationships/image" Target="../media/image2225.png"/><Relationship Id="rId3" Type="http://schemas.openxmlformats.org/officeDocument/2006/relationships/image" Target="../media/image1828.png"/><Relationship Id="rId235" Type="http://schemas.openxmlformats.org/officeDocument/2006/relationships/image" Target="../media/image1944.png"/><Relationship Id="rId277" Type="http://schemas.openxmlformats.org/officeDocument/2006/relationships/image" Target="../media/image1965.png"/><Relationship Id="rId400" Type="http://schemas.openxmlformats.org/officeDocument/2006/relationships/customXml" Target="../ink/ink2036.xml"/><Relationship Id="rId442" Type="http://schemas.openxmlformats.org/officeDocument/2006/relationships/customXml" Target="../ink/ink2057.xml"/><Relationship Id="rId484" Type="http://schemas.openxmlformats.org/officeDocument/2006/relationships/customXml" Target="../ink/ink2078.xml"/><Relationship Id="rId705" Type="http://schemas.openxmlformats.org/officeDocument/2006/relationships/image" Target="../media/image2178.png"/><Relationship Id="rId137" Type="http://schemas.openxmlformats.org/officeDocument/2006/relationships/image" Target="../media/image1895.png"/><Relationship Id="rId302" Type="http://schemas.openxmlformats.org/officeDocument/2006/relationships/customXml" Target="../ink/ink1987.xml"/><Relationship Id="rId344" Type="http://schemas.openxmlformats.org/officeDocument/2006/relationships/customXml" Target="../ink/ink2008.xml"/><Relationship Id="rId691" Type="http://schemas.openxmlformats.org/officeDocument/2006/relationships/image" Target="../media/image2171.png"/><Relationship Id="rId747" Type="http://schemas.openxmlformats.org/officeDocument/2006/relationships/image" Target="../media/image2198.png"/><Relationship Id="rId789" Type="http://schemas.openxmlformats.org/officeDocument/2006/relationships/image" Target="../media/image2218.png"/><Relationship Id="rId41" Type="http://schemas.openxmlformats.org/officeDocument/2006/relationships/image" Target="../media/image1847.png"/><Relationship Id="rId83" Type="http://schemas.openxmlformats.org/officeDocument/2006/relationships/image" Target="../media/image1868.png"/><Relationship Id="rId179" Type="http://schemas.openxmlformats.org/officeDocument/2006/relationships/image" Target="../media/image1916.png"/><Relationship Id="rId386" Type="http://schemas.openxmlformats.org/officeDocument/2006/relationships/customXml" Target="../ink/ink2029.xml"/><Relationship Id="rId551" Type="http://schemas.openxmlformats.org/officeDocument/2006/relationships/image" Target="../media/image2102.png"/><Relationship Id="rId593" Type="http://schemas.openxmlformats.org/officeDocument/2006/relationships/customXml" Target="../ink/ink2133.xml"/><Relationship Id="rId607" Type="http://schemas.openxmlformats.org/officeDocument/2006/relationships/customXml" Target="../ink/ink2140.xml"/><Relationship Id="rId649" Type="http://schemas.openxmlformats.org/officeDocument/2006/relationships/image" Target="../media/image2150.png"/><Relationship Id="rId814" Type="http://schemas.openxmlformats.org/officeDocument/2006/relationships/customXml" Target="../ink/ink2244.xml"/><Relationship Id="rId190" Type="http://schemas.openxmlformats.org/officeDocument/2006/relationships/customXml" Target="../ink/ink1931.xml"/><Relationship Id="rId204" Type="http://schemas.openxmlformats.org/officeDocument/2006/relationships/customXml" Target="../ink/ink1938.xml"/><Relationship Id="rId246" Type="http://schemas.openxmlformats.org/officeDocument/2006/relationships/customXml" Target="../ink/ink1959.xml"/><Relationship Id="rId288" Type="http://schemas.openxmlformats.org/officeDocument/2006/relationships/customXml" Target="../ink/ink1980.xml"/><Relationship Id="rId411" Type="http://schemas.openxmlformats.org/officeDocument/2006/relationships/image" Target="../media/image2032.png"/><Relationship Id="rId453" Type="http://schemas.openxmlformats.org/officeDocument/2006/relationships/image" Target="../media/image2053.png"/><Relationship Id="rId509" Type="http://schemas.openxmlformats.org/officeDocument/2006/relationships/image" Target="../media/image2081.png"/><Relationship Id="rId660" Type="http://schemas.openxmlformats.org/officeDocument/2006/relationships/customXml" Target="../ink/ink2167.xml"/><Relationship Id="rId106" Type="http://schemas.openxmlformats.org/officeDocument/2006/relationships/customXml" Target="../ink/ink1889.xml"/><Relationship Id="rId313" Type="http://schemas.openxmlformats.org/officeDocument/2006/relationships/image" Target="../media/image1983.png"/><Relationship Id="rId495" Type="http://schemas.openxmlformats.org/officeDocument/2006/relationships/image" Target="../media/image2074.png"/><Relationship Id="rId716" Type="http://schemas.openxmlformats.org/officeDocument/2006/relationships/customXml" Target="../ink/ink2195.xml"/><Relationship Id="rId758" Type="http://schemas.openxmlformats.org/officeDocument/2006/relationships/customXml" Target="../ink/ink2216.xml"/><Relationship Id="rId10" Type="http://schemas.openxmlformats.org/officeDocument/2006/relationships/customXml" Target="../ink/ink1841.xml"/><Relationship Id="rId52" Type="http://schemas.openxmlformats.org/officeDocument/2006/relationships/customXml" Target="../ink/ink1862.xml"/><Relationship Id="rId94" Type="http://schemas.openxmlformats.org/officeDocument/2006/relationships/customXml" Target="../ink/ink1883.xml"/><Relationship Id="rId148" Type="http://schemas.openxmlformats.org/officeDocument/2006/relationships/customXml" Target="../ink/ink1910.xml"/><Relationship Id="rId355" Type="http://schemas.openxmlformats.org/officeDocument/2006/relationships/image" Target="../media/image2004.png"/><Relationship Id="rId397" Type="http://schemas.openxmlformats.org/officeDocument/2006/relationships/image" Target="../media/image2025.png"/><Relationship Id="rId520" Type="http://schemas.openxmlformats.org/officeDocument/2006/relationships/customXml" Target="../ink/ink2096.xml"/><Relationship Id="rId562" Type="http://schemas.openxmlformats.org/officeDocument/2006/relationships/customXml" Target="../ink/ink2117.xml"/><Relationship Id="rId618" Type="http://schemas.openxmlformats.org/officeDocument/2006/relationships/image" Target="../media/image2135.png"/><Relationship Id="rId825" Type="http://schemas.openxmlformats.org/officeDocument/2006/relationships/image" Target="../media/image2236.png"/><Relationship Id="rId215" Type="http://schemas.openxmlformats.org/officeDocument/2006/relationships/image" Target="../media/image1934.png"/><Relationship Id="rId257" Type="http://schemas.openxmlformats.org/officeDocument/2006/relationships/image" Target="../media/image1955.png"/><Relationship Id="rId422" Type="http://schemas.openxmlformats.org/officeDocument/2006/relationships/customXml" Target="../ink/ink2047.xml"/><Relationship Id="rId464" Type="http://schemas.openxmlformats.org/officeDocument/2006/relationships/customXml" Target="../ink/ink2068.xml"/><Relationship Id="rId299" Type="http://schemas.openxmlformats.org/officeDocument/2006/relationships/image" Target="../media/image1976.png"/><Relationship Id="rId727" Type="http://schemas.openxmlformats.org/officeDocument/2006/relationships/image" Target="../media/image2189.png"/><Relationship Id="rId63" Type="http://schemas.openxmlformats.org/officeDocument/2006/relationships/image" Target="../media/image1858.png"/><Relationship Id="rId159" Type="http://schemas.openxmlformats.org/officeDocument/2006/relationships/image" Target="../media/image1906.png"/><Relationship Id="rId366" Type="http://schemas.openxmlformats.org/officeDocument/2006/relationships/customXml" Target="../ink/ink2019.xml"/><Relationship Id="rId573" Type="http://schemas.openxmlformats.org/officeDocument/2006/relationships/customXml" Target="../ink/ink2123.xml"/><Relationship Id="rId780" Type="http://schemas.openxmlformats.org/officeDocument/2006/relationships/customXml" Target="../ink/ink2227.xml"/><Relationship Id="rId226" Type="http://schemas.openxmlformats.org/officeDocument/2006/relationships/customXml" Target="../ink/ink1949.xml"/><Relationship Id="rId433" Type="http://schemas.openxmlformats.org/officeDocument/2006/relationships/image" Target="../media/image2043.png"/><Relationship Id="rId640" Type="http://schemas.openxmlformats.org/officeDocument/2006/relationships/customXml" Target="../ink/ink2157.xml"/><Relationship Id="rId738" Type="http://schemas.openxmlformats.org/officeDocument/2006/relationships/customXml" Target="../ink/ink2206.xml"/><Relationship Id="rId74" Type="http://schemas.openxmlformats.org/officeDocument/2006/relationships/customXml" Target="../ink/ink1873.xml"/><Relationship Id="rId377" Type="http://schemas.openxmlformats.org/officeDocument/2006/relationships/image" Target="../media/image2015.png"/><Relationship Id="rId500" Type="http://schemas.openxmlformats.org/officeDocument/2006/relationships/customXml" Target="../ink/ink2086.xml"/><Relationship Id="rId584" Type="http://schemas.openxmlformats.org/officeDocument/2006/relationships/image" Target="../media/image2118.png"/><Relationship Id="rId805" Type="http://schemas.openxmlformats.org/officeDocument/2006/relationships/image" Target="../media/image2226.png"/><Relationship Id="rId5" Type="http://schemas.openxmlformats.org/officeDocument/2006/relationships/image" Target="../media/image1829.png"/><Relationship Id="rId237" Type="http://schemas.openxmlformats.org/officeDocument/2006/relationships/image" Target="../media/image1945.png"/><Relationship Id="rId791" Type="http://schemas.openxmlformats.org/officeDocument/2006/relationships/image" Target="../media/image2219.png"/><Relationship Id="rId444" Type="http://schemas.openxmlformats.org/officeDocument/2006/relationships/customXml" Target="../ink/ink2058.xml"/><Relationship Id="rId651" Type="http://schemas.openxmlformats.org/officeDocument/2006/relationships/image" Target="../media/image2151.png"/><Relationship Id="rId749" Type="http://schemas.openxmlformats.org/officeDocument/2006/relationships/image" Target="../media/image1448.png"/><Relationship Id="rId290" Type="http://schemas.openxmlformats.org/officeDocument/2006/relationships/customXml" Target="../ink/ink1981.xml"/><Relationship Id="rId304" Type="http://schemas.openxmlformats.org/officeDocument/2006/relationships/customXml" Target="../ink/ink1988.xml"/><Relationship Id="rId388" Type="http://schemas.openxmlformats.org/officeDocument/2006/relationships/customXml" Target="../ink/ink2030.xml"/><Relationship Id="rId511" Type="http://schemas.openxmlformats.org/officeDocument/2006/relationships/image" Target="../media/image2082.png"/><Relationship Id="rId609" Type="http://schemas.openxmlformats.org/officeDocument/2006/relationships/customXml" Target="../ink/ink2141.xml"/><Relationship Id="rId85" Type="http://schemas.openxmlformats.org/officeDocument/2006/relationships/image" Target="../media/image1869.png"/><Relationship Id="rId150" Type="http://schemas.openxmlformats.org/officeDocument/2006/relationships/customXml" Target="../ink/ink1911.xml"/><Relationship Id="rId595" Type="http://schemas.openxmlformats.org/officeDocument/2006/relationships/customXml" Target="../ink/ink2134.xml"/><Relationship Id="rId816" Type="http://schemas.openxmlformats.org/officeDocument/2006/relationships/customXml" Target="../ink/ink2245.xml"/><Relationship Id="rId248" Type="http://schemas.openxmlformats.org/officeDocument/2006/relationships/customXml" Target="../ink/ink1960.xml"/><Relationship Id="rId455" Type="http://schemas.openxmlformats.org/officeDocument/2006/relationships/image" Target="../media/image2054.png"/><Relationship Id="rId662" Type="http://schemas.openxmlformats.org/officeDocument/2006/relationships/customXml" Target="../ink/ink2168.xml"/><Relationship Id="rId12" Type="http://schemas.openxmlformats.org/officeDocument/2006/relationships/customXml" Target="../ink/ink1842.xml"/><Relationship Id="rId108" Type="http://schemas.openxmlformats.org/officeDocument/2006/relationships/customXml" Target="../ink/ink1890.xml"/><Relationship Id="rId315" Type="http://schemas.openxmlformats.org/officeDocument/2006/relationships/image" Target="../media/image1984.png"/><Relationship Id="rId522" Type="http://schemas.openxmlformats.org/officeDocument/2006/relationships/customXml" Target="../ink/ink20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38" Type="http://schemas.openxmlformats.org/officeDocument/2006/relationships/customXml" Target="../ink/ink69.xml"/><Relationship Id="rId154" Type="http://schemas.openxmlformats.org/officeDocument/2006/relationships/customXml" Target="../ink/ink77.xml"/><Relationship Id="rId159" Type="http://schemas.openxmlformats.org/officeDocument/2006/relationships/image" Target="../media/image80.png"/><Relationship Id="rId175" Type="http://schemas.openxmlformats.org/officeDocument/2006/relationships/image" Target="../media/image88.png"/><Relationship Id="rId170" Type="http://schemas.openxmlformats.org/officeDocument/2006/relationships/customXml" Target="../ink/ink85.xml"/><Relationship Id="rId16" Type="http://schemas.openxmlformats.org/officeDocument/2006/relationships/customXml" Target="../ink/ink8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28" Type="http://schemas.openxmlformats.org/officeDocument/2006/relationships/customXml" Target="../ink/ink64.xml"/><Relationship Id="rId144" Type="http://schemas.openxmlformats.org/officeDocument/2006/relationships/customXml" Target="../ink/ink72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0" Type="http://schemas.openxmlformats.org/officeDocument/2006/relationships/customXml" Target="../ink/ink45.xml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165" Type="http://schemas.openxmlformats.org/officeDocument/2006/relationships/image" Target="../media/image83.png"/><Relationship Id="rId181" Type="http://schemas.openxmlformats.org/officeDocument/2006/relationships/image" Target="../media/image91.png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0.png"/><Relationship Id="rId80" Type="http://schemas.openxmlformats.org/officeDocument/2006/relationships/customXml" Target="../ink/ink40.xml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55" Type="http://schemas.openxmlformats.org/officeDocument/2006/relationships/image" Target="../media/image78.png"/><Relationship Id="rId171" Type="http://schemas.openxmlformats.org/officeDocument/2006/relationships/image" Target="../media/image86.png"/><Relationship Id="rId176" Type="http://schemas.openxmlformats.org/officeDocument/2006/relationships/customXml" Target="../ink/ink88.xml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3.png"/><Relationship Id="rId161" Type="http://schemas.openxmlformats.org/officeDocument/2006/relationships/image" Target="../media/image81.png"/><Relationship Id="rId166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8.png"/><Relationship Id="rId151" Type="http://schemas.openxmlformats.org/officeDocument/2006/relationships/image" Target="../media/image76.png"/><Relationship Id="rId156" Type="http://schemas.openxmlformats.org/officeDocument/2006/relationships/customXml" Target="../ink/ink78.xml"/><Relationship Id="rId177" Type="http://schemas.openxmlformats.org/officeDocument/2006/relationships/image" Target="../media/image89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72" Type="http://schemas.openxmlformats.org/officeDocument/2006/relationships/customXml" Target="../ink/ink86.xml"/><Relationship Id="rId180" Type="http://schemas.openxmlformats.org/officeDocument/2006/relationships/customXml" Target="../ink/ink90.xml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3.xml"/><Relationship Id="rId167" Type="http://schemas.openxmlformats.org/officeDocument/2006/relationships/image" Target="../media/image84.png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8.xml"/><Relationship Id="rId157" Type="http://schemas.openxmlformats.org/officeDocument/2006/relationships/image" Target="../media/image79.png"/><Relationship Id="rId178" Type="http://schemas.openxmlformats.org/officeDocument/2006/relationships/customXml" Target="../ink/ink89.xml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7.png"/><Relationship Id="rId19" Type="http://schemas.openxmlformats.org/officeDocument/2006/relationships/image" Target="../media/image1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163" Type="http://schemas.openxmlformats.org/officeDocument/2006/relationships/image" Target="../media/image82.pn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image" Target="../media/image77.png"/><Relationship Id="rId174" Type="http://schemas.openxmlformats.org/officeDocument/2006/relationships/customXml" Target="../ink/ink87.xml"/><Relationship Id="rId179" Type="http://schemas.openxmlformats.org/officeDocument/2006/relationships/image" Target="../media/image90.png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3.png"/><Relationship Id="rId299" Type="http://schemas.openxmlformats.org/officeDocument/2006/relationships/image" Target="../media/image1254.png"/><Relationship Id="rId671" Type="http://schemas.openxmlformats.org/officeDocument/2006/relationships/customXml" Target="../ink/ink426.xml"/><Relationship Id="rId21" Type="http://schemas.openxmlformats.org/officeDocument/2006/relationships/image" Target="../media/image1115.png"/><Relationship Id="rId63" Type="http://schemas.openxmlformats.org/officeDocument/2006/relationships/image" Target="../media/image1136.png"/><Relationship Id="rId159" Type="http://schemas.openxmlformats.org/officeDocument/2006/relationships/image" Target="../media/image1184.png"/><Relationship Id="rId324" Type="http://schemas.openxmlformats.org/officeDocument/2006/relationships/customXml" Target="../ink/ink252.xml"/><Relationship Id="rId366" Type="http://schemas.openxmlformats.org/officeDocument/2006/relationships/customXml" Target="../ink/ink273.xml"/><Relationship Id="rId531" Type="http://schemas.openxmlformats.org/officeDocument/2006/relationships/customXml" Target="../ink/ink356.xml"/><Relationship Id="rId573" Type="http://schemas.openxmlformats.org/officeDocument/2006/relationships/customXml" Target="../ink/ink377.xml"/><Relationship Id="rId629" Type="http://schemas.openxmlformats.org/officeDocument/2006/relationships/customXml" Target="../ink/ink405.xml"/><Relationship Id="rId170" Type="http://schemas.openxmlformats.org/officeDocument/2006/relationships/customXml" Target="../ink/ink175.xml"/><Relationship Id="rId226" Type="http://schemas.openxmlformats.org/officeDocument/2006/relationships/customXml" Target="../ink/ink203.xml"/><Relationship Id="rId433" Type="http://schemas.openxmlformats.org/officeDocument/2006/relationships/image" Target="../media/image150.png"/><Relationship Id="rId268" Type="http://schemas.openxmlformats.org/officeDocument/2006/relationships/customXml" Target="../ink/ink224.xml"/><Relationship Id="rId475" Type="http://schemas.openxmlformats.org/officeDocument/2006/relationships/image" Target="../media/image171.png"/><Relationship Id="rId640" Type="http://schemas.openxmlformats.org/officeDocument/2006/relationships/image" Target="../media/image253.png"/><Relationship Id="rId682" Type="http://schemas.openxmlformats.org/officeDocument/2006/relationships/image" Target="../media/image274.png"/><Relationship Id="rId32" Type="http://schemas.openxmlformats.org/officeDocument/2006/relationships/customXml" Target="../ink/ink106.xml"/><Relationship Id="rId74" Type="http://schemas.openxmlformats.org/officeDocument/2006/relationships/customXml" Target="../ink/ink127.xml"/><Relationship Id="rId128" Type="http://schemas.openxmlformats.org/officeDocument/2006/relationships/customXml" Target="../ink/ink154.xml"/><Relationship Id="rId335" Type="http://schemas.openxmlformats.org/officeDocument/2006/relationships/image" Target="../media/image102.png"/><Relationship Id="rId377" Type="http://schemas.openxmlformats.org/officeDocument/2006/relationships/image" Target="../media/image123.png"/><Relationship Id="rId500" Type="http://schemas.openxmlformats.org/officeDocument/2006/relationships/customXml" Target="../ink/ink340.xml"/><Relationship Id="rId542" Type="http://schemas.openxmlformats.org/officeDocument/2006/relationships/image" Target="../media/image204.png"/><Relationship Id="rId584" Type="http://schemas.openxmlformats.org/officeDocument/2006/relationships/image" Target="../media/image225.png"/><Relationship Id="rId5" Type="http://schemas.openxmlformats.org/officeDocument/2006/relationships/image" Target="../media/image1107.png"/><Relationship Id="rId181" Type="http://schemas.openxmlformats.org/officeDocument/2006/relationships/image" Target="../media/image1195.png"/><Relationship Id="rId237" Type="http://schemas.openxmlformats.org/officeDocument/2006/relationships/image" Target="../media/image1223.png"/><Relationship Id="rId402" Type="http://schemas.openxmlformats.org/officeDocument/2006/relationships/customXml" Target="../ink/ink291.xml"/><Relationship Id="rId279" Type="http://schemas.openxmlformats.org/officeDocument/2006/relationships/image" Target="../media/image1244.png"/><Relationship Id="rId444" Type="http://schemas.openxmlformats.org/officeDocument/2006/relationships/customXml" Target="../ink/ink312.xml"/><Relationship Id="rId486" Type="http://schemas.openxmlformats.org/officeDocument/2006/relationships/customXml" Target="../ink/ink333.xml"/><Relationship Id="rId651" Type="http://schemas.openxmlformats.org/officeDocument/2006/relationships/customXml" Target="../ink/ink416.xml"/><Relationship Id="rId43" Type="http://schemas.openxmlformats.org/officeDocument/2006/relationships/image" Target="../media/image1126.png"/><Relationship Id="rId139" Type="http://schemas.openxmlformats.org/officeDocument/2006/relationships/image" Target="../media/image1174.png"/><Relationship Id="rId290" Type="http://schemas.openxmlformats.org/officeDocument/2006/relationships/customXml" Target="../ink/ink235.xml"/><Relationship Id="rId304" Type="http://schemas.openxmlformats.org/officeDocument/2006/relationships/customXml" Target="../ink/ink242.xml"/><Relationship Id="rId346" Type="http://schemas.openxmlformats.org/officeDocument/2006/relationships/customXml" Target="../ink/ink263.xml"/><Relationship Id="rId388" Type="http://schemas.openxmlformats.org/officeDocument/2006/relationships/customXml" Target="../ink/ink284.xml"/><Relationship Id="rId511" Type="http://schemas.openxmlformats.org/officeDocument/2006/relationships/image" Target="../media/image189.png"/><Relationship Id="rId553" Type="http://schemas.openxmlformats.org/officeDocument/2006/relationships/customXml" Target="../ink/ink367.xml"/><Relationship Id="rId609" Type="http://schemas.openxmlformats.org/officeDocument/2006/relationships/customXml" Target="../ink/ink395.xml"/><Relationship Id="rId85" Type="http://schemas.openxmlformats.org/officeDocument/2006/relationships/image" Target="../media/image1147.png"/><Relationship Id="rId150" Type="http://schemas.openxmlformats.org/officeDocument/2006/relationships/customXml" Target="../ink/ink165.xml"/><Relationship Id="rId192" Type="http://schemas.openxmlformats.org/officeDocument/2006/relationships/customXml" Target="../ink/ink186.xml"/><Relationship Id="rId206" Type="http://schemas.openxmlformats.org/officeDocument/2006/relationships/customXml" Target="../ink/ink193.xml"/><Relationship Id="rId413" Type="http://schemas.openxmlformats.org/officeDocument/2006/relationships/image" Target="../media/image140.png"/><Relationship Id="rId595" Type="http://schemas.openxmlformats.org/officeDocument/2006/relationships/customXml" Target="../ink/ink388.xml"/><Relationship Id="rId248" Type="http://schemas.openxmlformats.org/officeDocument/2006/relationships/customXml" Target="../ink/ink214.xml"/><Relationship Id="rId455" Type="http://schemas.openxmlformats.org/officeDocument/2006/relationships/image" Target="../media/image161.png"/><Relationship Id="rId497" Type="http://schemas.openxmlformats.org/officeDocument/2006/relationships/image" Target="../media/image182.png"/><Relationship Id="rId620" Type="http://schemas.openxmlformats.org/officeDocument/2006/relationships/image" Target="../media/image243.png"/><Relationship Id="rId662" Type="http://schemas.openxmlformats.org/officeDocument/2006/relationships/image" Target="../media/image264.png"/><Relationship Id="rId12" Type="http://schemas.openxmlformats.org/officeDocument/2006/relationships/customXml" Target="../ink/ink96.xml"/><Relationship Id="rId108" Type="http://schemas.openxmlformats.org/officeDocument/2006/relationships/customXml" Target="../ink/ink144.xml"/><Relationship Id="rId315" Type="http://schemas.openxmlformats.org/officeDocument/2006/relationships/image" Target="../media/image92.png"/><Relationship Id="rId357" Type="http://schemas.openxmlformats.org/officeDocument/2006/relationships/image" Target="../media/image113.png"/><Relationship Id="rId522" Type="http://schemas.openxmlformats.org/officeDocument/2006/relationships/image" Target="../media/image194.png"/><Relationship Id="rId54" Type="http://schemas.openxmlformats.org/officeDocument/2006/relationships/customXml" Target="../ink/ink117.xml"/><Relationship Id="rId96" Type="http://schemas.openxmlformats.org/officeDocument/2006/relationships/customXml" Target="../ink/ink138.xml"/><Relationship Id="rId161" Type="http://schemas.openxmlformats.org/officeDocument/2006/relationships/image" Target="../media/image1185.png"/><Relationship Id="rId217" Type="http://schemas.openxmlformats.org/officeDocument/2006/relationships/image" Target="../media/image1213.png"/><Relationship Id="rId399" Type="http://schemas.openxmlformats.org/officeDocument/2006/relationships/image" Target="../media/image133.png"/><Relationship Id="rId564" Type="http://schemas.openxmlformats.org/officeDocument/2006/relationships/image" Target="../media/image215.png"/><Relationship Id="rId259" Type="http://schemas.openxmlformats.org/officeDocument/2006/relationships/image" Target="../media/image1234.png"/><Relationship Id="rId424" Type="http://schemas.openxmlformats.org/officeDocument/2006/relationships/customXml" Target="../ink/ink302.xml"/><Relationship Id="rId466" Type="http://schemas.openxmlformats.org/officeDocument/2006/relationships/customXml" Target="../ink/ink323.xml"/><Relationship Id="rId631" Type="http://schemas.openxmlformats.org/officeDocument/2006/relationships/customXml" Target="../ink/ink406.xml"/><Relationship Id="rId673" Type="http://schemas.openxmlformats.org/officeDocument/2006/relationships/customXml" Target="../ink/ink427.xml"/><Relationship Id="rId23" Type="http://schemas.openxmlformats.org/officeDocument/2006/relationships/image" Target="../media/image1116.png"/><Relationship Id="rId119" Type="http://schemas.openxmlformats.org/officeDocument/2006/relationships/image" Target="../media/image1164.png"/><Relationship Id="rId270" Type="http://schemas.openxmlformats.org/officeDocument/2006/relationships/customXml" Target="../ink/ink225.xml"/><Relationship Id="rId326" Type="http://schemas.openxmlformats.org/officeDocument/2006/relationships/customXml" Target="../ink/ink253.xml"/><Relationship Id="rId533" Type="http://schemas.openxmlformats.org/officeDocument/2006/relationships/customXml" Target="../ink/ink357.xml"/><Relationship Id="rId65" Type="http://schemas.openxmlformats.org/officeDocument/2006/relationships/image" Target="../media/image1137.png"/><Relationship Id="rId130" Type="http://schemas.openxmlformats.org/officeDocument/2006/relationships/customXml" Target="../ink/ink155.xml"/><Relationship Id="rId368" Type="http://schemas.openxmlformats.org/officeDocument/2006/relationships/customXml" Target="../ink/ink274.xml"/><Relationship Id="rId575" Type="http://schemas.openxmlformats.org/officeDocument/2006/relationships/customXml" Target="../ink/ink378.xml"/><Relationship Id="rId172" Type="http://schemas.openxmlformats.org/officeDocument/2006/relationships/customXml" Target="../ink/ink176.xml"/><Relationship Id="rId228" Type="http://schemas.openxmlformats.org/officeDocument/2006/relationships/customXml" Target="../ink/ink204.xml"/><Relationship Id="rId435" Type="http://schemas.openxmlformats.org/officeDocument/2006/relationships/image" Target="../media/image151.png"/><Relationship Id="rId477" Type="http://schemas.openxmlformats.org/officeDocument/2006/relationships/image" Target="../media/image172.png"/><Relationship Id="rId600" Type="http://schemas.openxmlformats.org/officeDocument/2006/relationships/image" Target="../media/image233.png"/><Relationship Id="rId642" Type="http://schemas.openxmlformats.org/officeDocument/2006/relationships/image" Target="../media/image254.png"/><Relationship Id="rId684" Type="http://schemas.openxmlformats.org/officeDocument/2006/relationships/image" Target="../media/image275.png"/><Relationship Id="rId281" Type="http://schemas.openxmlformats.org/officeDocument/2006/relationships/image" Target="../media/image1245.png"/><Relationship Id="rId337" Type="http://schemas.openxmlformats.org/officeDocument/2006/relationships/image" Target="../media/image103.png"/><Relationship Id="rId502" Type="http://schemas.openxmlformats.org/officeDocument/2006/relationships/customXml" Target="../ink/ink341.xml"/><Relationship Id="rId34" Type="http://schemas.openxmlformats.org/officeDocument/2006/relationships/customXml" Target="../ink/ink107.xml"/><Relationship Id="rId76" Type="http://schemas.openxmlformats.org/officeDocument/2006/relationships/customXml" Target="../ink/ink128.xml"/><Relationship Id="rId141" Type="http://schemas.openxmlformats.org/officeDocument/2006/relationships/image" Target="../media/image1175.png"/><Relationship Id="rId379" Type="http://schemas.openxmlformats.org/officeDocument/2006/relationships/image" Target="../media/image124.png"/><Relationship Id="rId544" Type="http://schemas.openxmlformats.org/officeDocument/2006/relationships/image" Target="../media/image205.png"/><Relationship Id="rId586" Type="http://schemas.openxmlformats.org/officeDocument/2006/relationships/image" Target="../media/image226.png"/><Relationship Id="rId7" Type="http://schemas.openxmlformats.org/officeDocument/2006/relationships/image" Target="../media/image1108.png"/><Relationship Id="rId183" Type="http://schemas.openxmlformats.org/officeDocument/2006/relationships/image" Target="../media/image1196.png"/><Relationship Id="rId239" Type="http://schemas.openxmlformats.org/officeDocument/2006/relationships/image" Target="../media/image1224.png"/><Relationship Id="rId390" Type="http://schemas.openxmlformats.org/officeDocument/2006/relationships/customXml" Target="../ink/ink285.xml"/><Relationship Id="rId404" Type="http://schemas.openxmlformats.org/officeDocument/2006/relationships/customXml" Target="../ink/ink292.xml"/><Relationship Id="rId446" Type="http://schemas.openxmlformats.org/officeDocument/2006/relationships/customXml" Target="../ink/ink313.xml"/><Relationship Id="rId611" Type="http://schemas.openxmlformats.org/officeDocument/2006/relationships/customXml" Target="../ink/ink396.xml"/><Relationship Id="rId653" Type="http://schemas.openxmlformats.org/officeDocument/2006/relationships/customXml" Target="../ink/ink417.xml"/><Relationship Id="rId250" Type="http://schemas.openxmlformats.org/officeDocument/2006/relationships/customXml" Target="../ink/ink215.xml"/><Relationship Id="rId292" Type="http://schemas.openxmlformats.org/officeDocument/2006/relationships/customXml" Target="../ink/ink236.xml"/><Relationship Id="rId306" Type="http://schemas.openxmlformats.org/officeDocument/2006/relationships/customXml" Target="../ink/ink243.xml"/><Relationship Id="rId488" Type="http://schemas.openxmlformats.org/officeDocument/2006/relationships/customXml" Target="../ink/ink334.xml"/><Relationship Id="rId45" Type="http://schemas.openxmlformats.org/officeDocument/2006/relationships/image" Target="../media/image1127.png"/><Relationship Id="rId87" Type="http://schemas.openxmlformats.org/officeDocument/2006/relationships/image" Target="../media/image1148.png"/><Relationship Id="rId110" Type="http://schemas.openxmlformats.org/officeDocument/2006/relationships/customXml" Target="../ink/ink145.xml"/><Relationship Id="rId348" Type="http://schemas.openxmlformats.org/officeDocument/2006/relationships/customXml" Target="../ink/ink264.xml"/><Relationship Id="rId513" Type="http://schemas.openxmlformats.org/officeDocument/2006/relationships/image" Target="../media/image190.png"/><Relationship Id="rId555" Type="http://schemas.openxmlformats.org/officeDocument/2006/relationships/customXml" Target="../ink/ink368.xml"/><Relationship Id="rId597" Type="http://schemas.openxmlformats.org/officeDocument/2006/relationships/customXml" Target="../ink/ink389.xml"/><Relationship Id="rId152" Type="http://schemas.openxmlformats.org/officeDocument/2006/relationships/customXml" Target="../ink/ink166.xml"/><Relationship Id="rId194" Type="http://schemas.openxmlformats.org/officeDocument/2006/relationships/customXml" Target="../ink/ink187.xml"/><Relationship Id="rId208" Type="http://schemas.openxmlformats.org/officeDocument/2006/relationships/customXml" Target="../ink/ink194.xml"/><Relationship Id="rId415" Type="http://schemas.openxmlformats.org/officeDocument/2006/relationships/image" Target="../media/image141.png"/><Relationship Id="rId457" Type="http://schemas.openxmlformats.org/officeDocument/2006/relationships/image" Target="../media/image162.png"/><Relationship Id="rId622" Type="http://schemas.openxmlformats.org/officeDocument/2006/relationships/image" Target="../media/image244.png"/><Relationship Id="rId261" Type="http://schemas.openxmlformats.org/officeDocument/2006/relationships/image" Target="../media/image1235.png"/><Relationship Id="rId499" Type="http://schemas.openxmlformats.org/officeDocument/2006/relationships/image" Target="../media/image183.png"/><Relationship Id="rId664" Type="http://schemas.openxmlformats.org/officeDocument/2006/relationships/image" Target="../media/image265.png"/><Relationship Id="rId14" Type="http://schemas.openxmlformats.org/officeDocument/2006/relationships/customXml" Target="../ink/ink97.xml"/><Relationship Id="rId56" Type="http://schemas.openxmlformats.org/officeDocument/2006/relationships/customXml" Target="../ink/ink118.xml"/><Relationship Id="rId317" Type="http://schemas.openxmlformats.org/officeDocument/2006/relationships/image" Target="../media/image93.png"/><Relationship Id="rId359" Type="http://schemas.openxmlformats.org/officeDocument/2006/relationships/image" Target="../media/image114.png"/><Relationship Id="rId524" Type="http://schemas.openxmlformats.org/officeDocument/2006/relationships/image" Target="../media/image195.png"/><Relationship Id="rId566" Type="http://schemas.openxmlformats.org/officeDocument/2006/relationships/image" Target="../media/image216.png"/><Relationship Id="rId98" Type="http://schemas.openxmlformats.org/officeDocument/2006/relationships/customXml" Target="../ink/ink139.xml"/><Relationship Id="rId121" Type="http://schemas.openxmlformats.org/officeDocument/2006/relationships/image" Target="../media/image1165.png"/><Relationship Id="rId163" Type="http://schemas.openxmlformats.org/officeDocument/2006/relationships/image" Target="../media/image1186.png"/><Relationship Id="rId219" Type="http://schemas.openxmlformats.org/officeDocument/2006/relationships/image" Target="../media/image1214.png"/><Relationship Id="rId370" Type="http://schemas.openxmlformats.org/officeDocument/2006/relationships/customXml" Target="../ink/ink275.xml"/><Relationship Id="rId426" Type="http://schemas.openxmlformats.org/officeDocument/2006/relationships/customXml" Target="../ink/ink303.xml"/><Relationship Id="rId633" Type="http://schemas.openxmlformats.org/officeDocument/2006/relationships/customXml" Target="../ink/ink407.xml"/><Relationship Id="rId230" Type="http://schemas.openxmlformats.org/officeDocument/2006/relationships/customXml" Target="../ink/ink205.xml"/><Relationship Id="rId468" Type="http://schemas.openxmlformats.org/officeDocument/2006/relationships/customXml" Target="../ink/ink324.xml"/><Relationship Id="rId675" Type="http://schemas.openxmlformats.org/officeDocument/2006/relationships/customXml" Target="../ink/ink428.xml"/><Relationship Id="rId25" Type="http://schemas.openxmlformats.org/officeDocument/2006/relationships/image" Target="../media/image1117.png"/><Relationship Id="rId67" Type="http://schemas.openxmlformats.org/officeDocument/2006/relationships/image" Target="../media/image1138.png"/><Relationship Id="rId272" Type="http://schemas.openxmlformats.org/officeDocument/2006/relationships/customXml" Target="../ink/ink226.xml"/><Relationship Id="rId328" Type="http://schemas.openxmlformats.org/officeDocument/2006/relationships/customXml" Target="../ink/ink254.xml"/><Relationship Id="rId535" Type="http://schemas.openxmlformats.org/officeDocument/2006/relationships/customXml" Target="../ink/ink358.xml"/><Relationship Id="rId577" Type="http://schemas.openxmlformats.org/officeDocument/2006/relationships/customXml" Target="../ink/ink379.xml"/><Relationship Id="rId132" Type="http://schemas.openxmlformats.org/officeDocument/2006/relationships/customXml" Target="../ink/ink156.xml"/><Relationship Id="rId174" Type="http://schemas.openxmlformats.org/officeDocument/2006/relationships/customXml" Target="../ink/ink177.xml"/><Relationship Id="rId381" Type="http://schemas.openxmlformats.org/officeDocument/2006/relationships/image" Target="../media/image125.png"/><Relationship Id="rId602" Type="http://schemas.openxmlformats.org/officeDocument/2006/relationships/image" Target="../media/image234.png"/><Relationship Id="rId241" Type="http://schemas.openxmlformats.org/officeDocument/2006/relationships/image" Target="../media/image1225.png"/><Relationship Id="rId437" Type="http://schemas.openxmlformats.org/officeDocument/2006/relationships/image" Target="../media/image152.png"/><Relationship Id="rId479" Type="http://schemas.openxmlformats.org/officeDocument/2006/relationships/image" Target="../media/image173.png"/><Relationship Id="rId644" Type="http://schemas.openxmlformats.org/officeDocument/2006/relationships/image" Target="../media/image255.png"/><Relationship Id="rId36" Type="http://schemas.openxmlformats.org/officeDocument/2006/relationships/customXml" Target="../ink/ink108.xml"/><Relationship Id="rId283" Type="http://schemas.openxmlformats.org/officeDocument/2006/relationships/image" Target="../media/image1246.png"/><Relationship Id="rId339" Type="http://schemas.openxmlformats.org/officeDocument/2006/relationships/image" Target="../media/image104.png"/><Relationship Id="rId490" Type="http://schemas.openxmlformats.org/officeDocument/2006/relationships/customXml" Target="../ink/ink335.xml"/><Relationship Id="rId504" Type="http://schemas.openxmlformats.org/officeDocument/2006/relationships/customXml" Target="../ink/ink342.xml"/><Relationship Id="rId546" Type="http://schemas.openxmlformats.org/officeDocument/2006/relationships/image" Target="../media/image206.png"/><Relationship Id="rId78" Type="http://schemas.openxmlformats.org/officeDocument/2006/relationships/customXml" Target="../ink/ink129.xml"/><Relationship Id="rId101" Type="http://schemas.openxmlformats.org/officeDocument/2006/relationships/image" Target="../media/image1155.png"/><Relationship Id="rId143" Type="http://schemas.openxmlformats.org/officeDocument/2006/relationships/image" Target="../media/image1176.png"/><Relationship Id="rId185" Type="http://schemas.openxmlformats.org/officeDocument/2006/relationships/image" Target="../media/image1197.png"/><Relationship Id="rId350" Type="http://schemas.openxmlformats.org/officeDocument/2006/relationships/customXml" Target="../ink/ink265.xml"/><Relationship Id="rId406" Type="http://schemas.openxmlformats.org/officeDocument/2006/relationships/customXml" Target="../ink/ink293.xml"/><Relationship Id="rId588" Type="http://schemas.openxmlformats.org/officeDocument/2006/relationships/image" Target="../media/image227.png"/><Relationship Id="rId9" Type="http://schemas.openxmlformats.org/officeDocument/2006/relationships/image" Target="../media/image1109.png"/><Relationship Id="rId210" Type="http://schemas.openxmlformats.org/officeDocument/2006/relationships/customXml" Target="../ink/ink195.xml"/><Relationship Id="rId392" Type="http://schemas.openxmlformats.org/officeDocument/2006/relationships/customXml" Target="../ink/ink286.xml"/><Relationship Id="rId448" Type="http://schemas.openxmlformats.org/officeDocument/2006/relationships/customXml" Target="../ink/ink314.xml"/><Relationship Id="rId613" Type="http://schemas.openxmlformats.org/officeDocument/2006/relationships/customXml" Target="../ink/ink397.xml"/><Relationship Id="rId655" Type="http://schemas.openxmlformats.org/officeDocument/2006/relationships/customXml" Target="../ink/ink418.xml"/><Relationship Id="rId252" Type="http://schemas.openxmlformats.org/officeDocument/2006/relationships/customXml" Target="../ink/ink216.xml"/><Relationship Id="rId294" Type="http://schemas.openxmlformats.org/officeDocument/2006/relationships/customXml" Target="../ink/ink237.xml"/><Relationship Id="rId308" Type="http://schemas.openxmlformats.org/officeDocument/2006/relationships/customXml" Target="../ink/ink244.xml"/><Relationship Id="rId515" Type="http://schemas.openxmlformats.org/officeDocument/2006/relationships/image" Target="../media/image191.png"/><Relationship Id="rId47" Type="http://schemas.openxmlformats.org/officeDocument/2006/relationships/image" Target="../media/image1128.png"/><Relationship Id="rId89" Type="http://schemas.openxmlformats.org/officeDocument/2006/relationships/image" Target="../media/image1149.png"/><Relationship Id="rId112" Type="http://schemas.openxmlformats.org/officeDocument/2006/relationships/customXml" Target="../ink/ink146.xml"/><Relationship Id="rId154" Type="http://schemas.openxmlformats.org/officeDocument/2006/relationships/customXml" Target="../ink/ink167.xml"/><Relationship Id="rId361" Type="http://schemas.openxmlformats.org/officeDocument/2006/relationships/image" Target="../media/image115.png"/><Relationship Id="rId557" Type="http://schemas.openxmlformats.org/officeDocument/2006/relationships/customXml" Target="../ink/ink369.xml"/><Relationship Id="rId599" Type="http://schemas.openxmlformats.org/officeDocument/2006/relationships/customXml" Target="../ink/ink390.xml"/><Relationship Id="rId196" Type="http://schemas.openxmlformats.org/officeDocument/2006/relationships/customXml" Target="../ink/ink188.xml"/><Relationship Id="rId417" Type="http://schemas.openxmlformats.org/officeDocument/2006/relationships/image" Target="../media/image142.png"/><Relationship Id="rId459" Type="http://schemas.openxmlformats.org/officeDocument/2006/relationships/image" Target="../media/image163.png"/><Relationship Id="rId624" Type="http://schemas.openxmlformats.org/officeDocument/2006/relationships/image" Target="../media/image245.png"/><Relationship Id="rId666" Type="http://schemas.openxmlformats.org/officeDocument/2006/relationships/image" Target="../media/image266.png"/><Relationship Id="rId16" Type="http://schemas.openxmlformats.org/officeDocument/2006/relationships/customXml" Target="../ink/ink98.xml"/><Relationship Id="rId221" Type="http://schemas.openxmlformats.org/officeDocument/2006/relationships/image" Target="../media/image1215.png"/><Relationship Id="rId263" Type="http://schemas.openxmlformats.org/officeDocument/2006/relationships/image" Target="../media/image1236.png"/><Relationship Id="rId319" Type="http://schemas.openxmlformats.org/officeDocument/2006/relationships/image" Target="../media/image94.png"/><Relationship Id="rId470" Type="http://schemas.openxmlformats.org/officeDocument/2006/relationships/customXml" Target="../ink/ink325.xml"/><Relationship Id="rId526" Type="http://schemas.openxmlformats.org/officeDocument/2006/relationships/image" Target="../media/image196.png"/><Relationship Id="rId58" Type="http://schemas.openxmlformats.org/officeDocument/2006/relationships/customXml" Target="../ink/ink119.xml"/><Relationship Id="rId123" Type="http://schemas.openxmlformats.org/officeDocument/2006/relationships/image" Target="../media/image1166.png"/><Relationship Id="rId330" Type="http://schemas.openxmlformats.org/officeDocument/2006/relationships/customXml" Target="../ink/ink255.xml"/><Relationship Id="rId568" Type="http://schemas.openxmlformats.org/officeDocument/2006/relationships/image" Target="../media/image217.png"/><Relationship Id="rId165" Type="http://schemas.openxmlformats.org/officeDocument/2006/relationships/image" Target="../media/image1187.png"/><Relationship Id="rId372" Type="http://schemas.openxmlformats.org/officeDocument/2006/relationships/customXml" Target="../ink/ink276.xml"/><Relationship Id="rId428" Type="http://schemas.openxmlformats.org/officeDocument/2006/relationships/customXml" Target="../ink/ink304.xml"/><Relationship Id="rId635" Type="http://schemas.openxmlformats.org/officeDocument/2006/relationships/customXml" Target="../ink/ink408.xml"/><Relationship Id="rId677" Type="http://schemas.openxmlformats.org/officeDocument/2006/relationships/customXml" Target="../ink/ink429.xml"/><Relationship Id="rId232" Type="http://schemas.openxmlformats.org/officeDocument/2006/relationships/customXml" Target="../ink/ink206.xml"/><Relationship Id="rId274" Type="http://schemas.openxmlformats.org/officeDocument/2006/relationships/customXml" Target="../ink/ink227.xml"/><Relationship Id="rId481" Type="http://schemas.openxmlformats.org/officeDocument/2006/relationships/image" Target="../media/image174.png"/><Relationship Id="rId27" Type="http://schemas.openxmlformats.org/officeDocument/2006/relationships/image" Target="../media/image1118.png"/><Relationship Id="rId69" Type="http://schemas.openxmlformats.org/officeDocument/2006/relationships/image" Target="../media/image1139.png"/><Relationship Id="rId134" Type="http://schemas.openxmlformats.org/officeDocument/2006/relationships/customXml" Target="../ink/ink157.xml"/><Relationship Id="rId537" Type="http://schemas.openxmlformats.org/officeDocument/2006/relationships/customXml" Target="../ink/ink359.xml"/><Relationship Id="rId579" Type="http://schemas.openxmlformats.org/officeDocument/2006/relationships/customXml" Target="../ink/ink380.xml"/><Relationship Id="rId80" Type="http://schemas.openxmlformats.org/officeDocument/2006/relationships/customXml" Target="../ink/ink130.xml"/><Relationship Id="rId176" Type="http://schemas.openxmlformats.org/officeDocument/2006/relationships/customXml" Target="../ink/ink178.xml"/><Relationship Id="rId341" Type="http://schemas.openxmlformats.org/officeDocument/2006/relationships/image" Target="../media/image105.png"/><Relationship Id="rId383" Type="http://schemas.openxmlformats.org/officeDocument/2006/relationships/image" Target="../media/image126.png"/><Relationship Id="rId439" Type="http://schemas.openxmlformats.org/officeDocument/2006/relationships/image" Target="../media/image153.png"/><Relationship Id="rId590" Type="http://schemas.openxmlformats.org/officeDocument/2006/relationships/image" Target="../media/image228.png"/><Relationship Id="rId604" Type="http://schemas.openxmlformats.org/officeDocument/2006/relationships/image" Target="../media/image235.png"/><Relationship Id="rId646" Type="http://schemas.openxmlformats.org/officeDocument/2006/relationships/image" Target="../media/image256.png"/><Relationship Id="rId201" Type="http://schemas.openxmlformats.org/officeDocument/2006/relationships/image" Target="../media/image1205.png"/><Relationship Id="rId243" Type="http://schemas.openxmlformats.org/officeDocument/2006/relationships/image" Target="../media/image1226.png"/><Relationship Id="rId285" Type="http://schemas.openxmlformats.org/officeDocument/2006/relationships/image" Target="../media/image1247.png"/><Relationship Id="rId450" Type="http://schemas.openxmlformats.org/officeDocument/2006/relationships/customXml" Target="../ink/ink315.xml"/><Relationship Id="rId506" Type="http://schemas.openxmlformats.org/officeDocument/2006/relationships/customXml" Target="../ink/ink343.xml"/><Relationship Id="rId38" Type="http://schemas.openxmlformats.org/officeDocument/2006/relationships/customXml" Target="../ink/ink109.xml"/><Relationship Id="rId103" Type="http://schemas.openxmlformats.org/officeDocument/2006/relationships/image" Target="../media/image1156.png"/><Relationship Id="rId310" Type="http://schemas.openxmlformats.org/officeDocument/2006/relationships/customXml" Target="../ink/ink245.xml"/><Relationship Id="rId492" Type="http://schemas.openxmlformats.org/officeDocument/2006/relationships/customXml" Target="../ink/ink336.xml"/><Relationship Id="rId548" Type="http://schemas.openxmlformats.org/officeDocument/2006/relationships/image" Target="../media/image207.png"/><Relationship Id="rId91" Type="http://schemas.openxmlformats.org/officeDocument/2006/relationships/image" Target="../media/image1150.png"/><Relationship Id="rId145" Type="http://schemas.openxmlformats.org/officeDocument/2006/relationships/image" Target="../media/image1177.png"/><Relationship Id="rId187" Type="http://schemas.openxmlformats.org/officeDocument/2006/relationships/image" Target="../media/image1198.png"/><Relationship Id="rId352" Type="http://schemas.openxmlformats.org/officeDocument/2006/relationships/customXml" Target="../ink/ink266.xml"/><Relationship Id="rId394" Type="http://schemas.openxmlformats.org/officeDocument/2006/relationships/customXml" Target="../ink/ink287.xml"/><Relationship Id="rId408" Type="http://schemas.openxmlformats.org/officeDocument/2006/relationships/customXml" Target="../ink/ink294.xml"/><Relationship Id="rId615" Type="http://schemas.openxmlformats.org/officeDocument/2006/relationships/customXml" Target="../ink/ink398.xml"/><Relationship Id="rId212" Type="http://schemas.openxmlformats.org/officeDocument/2006/relationships/customXml" Target="../ink/ink196.xml"/><Relationship Id="rId254" Type="http://schemas.openxmlformats.org/officeDocument/2006/relationships/customXml" Target="../ink/ink217.xml"/><Relationship Id="rId657" Type="http://schemas.openxmlformats.org/officeDocument/2006/relationships/customXml" Target="../ink/ink419.xml"/><Relationship Id="rId49" Type="http://schemas.openxmlformats.org/officeDocument/2006/relationships/image" Target="../media/image1129.png"/><Relationship Id="rId114" Type="http://schemas.openxmlformats.org/officeDocument/2006/relationships/customXml" Target="../ink/ink147.xml"/><Relationship Id="rId296" Type="http://schemas.openxmlformats.org/officeDocument/2006/relationships/customXml" Target="../ink/ink238.xml"/><Relationship Id="rId461" Type="http://schemas.openxmlformats.org/officeDocument/2006/relationships/image" Target="../media/image164.png"/><Relationship Id="rId517" Type="http://schemas.openxmlformats.org/officeDocument/2006/relationships/customXml" Target="../ink/ink349.xml"/><Relationship Id="rId559" Type="http://schemas.openxmlformats.org/officeDocument/2006/relationships/customXml" Target="../ink/ink370.xml"/><Relationship Id="rId60" Type="http://schemas.openxmlformats.org/officeDocument/2006/relationships/customXml" Target="../ink/ink120.xml"/><Relationship Id="rId156" Type="http://schemas.openxmlformats.org/officeDocument/2006/relationships/customXml" Target="../ink/ink168.xml"/><Relationship Id="rId198" Type="http://schemas.openxmlformats.org/officeDocument/2006/relationships/customXml" Target="../ink/ink189.xml"/><Relationship Id="rId321" Type="http://schemas.openxmlformats.org/officeDocument/2006/relationships/image" Target="../media/image95.png"/><Relationship Id="rId363" Type="http://schemas.openxmlformats.org/officeDocument/2006/relationships/image" Target="../media/image116.png"/><Relationship Id="rId419" Type="http://schemas.openxmlformats.org/officeDocument/2006/relationships/image" Target="../media/image143.png"/><Relationship Id="rId570" Type="http://schemas.openxmlformats.org/officeDocument/2006/relationships/image" Target="../media/image218.png"/><Relationship Id="rId626" Type="http://schemas.openxmlformats.org/officeDocument/2006/relationships/image" Target="../media/image246.png"/><Relationship Id="rId223" Type="http://schemas.openxmlformats.org/officeDocument/2006/relationships/image" Target="../media/image1216.png"/><Relationship Id="rId430" Type="http://schemas.openxmlformats.org/officeDocument/2006/relationships/customXml" Target="../ink/ink305.xml"/><Relationship Id="rId668" Type="http://schemas.openxmlformats.org/officeDocument/2006/relationships/image" Target="../media/image267.png"/><Relationship Id="rId18" Type="http://schemas.openxmlformats.org/officeDocument/2006/relationships/customXml" Target="../ink/ink99.xml"/><Relationship Id="rId265" Type="http://schemas.openxmlformats.org/officeDocument/2006/relationships/image" Target="../media/image1237.png"/><Relationship Id="rId472" Type="http://schemas.openxmlformats.org/officeDocument/2006/relationships/customXml" Target="../ink/ink326.xml"/><Relationship Id="rId528" Type="http://schemas.openxmlformats.org/officeDocument/2006/relationships/image" Target="../media/image197.png"/><Relationship Id="rId125" Type="http://schemas.openxmlformats.org/officeDocument/2006/relationships/image" Target="../media/image1167.png"/><Relationship Id="rId167" Type="http://schemas.openxmlformats.org/officeDocument/2006/relationships/image" Target="../media/image1188.png"/><Relationship Id="rId332" Type="http://schemas.openxmlformats.org/officeDocument/2006/relationships/customXml" Target="../ink/ink256.xml"/><Relationship Id="rId374" Type="http://schemas.openxmlformats.org/officeDocument/2006/relationships/customXml" Target="../ink/ink277.xml"/><Relationship Id="rId581" Type="http://schemas.openxmlformats.org/officeDocument/2006/relationships/customXml" Target="../ink/ink381.xml"/><Relationship Id="rId71" Type="http://schemas.openxmlformats.org/officeDocument/2006/relationships/image" Target="../media/image1140.png"/><Relationship Id="rId92" Type="http://schemas.openxmlformats.org/officeDocument/2006/relationships/customXml" Target="../ink/ink136.xml"/><Relationship Id="rId213" Type="http://schemas.openxmlformats.org/officeDocument/2006/relationships/image" Target="../media/image1211.png"/><Relationship Id="rId234" Type="http://schemas.openxmlformats.org/officeDocument/2006/relationships/customXml" Target="../ink/ink207.xml"/><Relationship Id="rId420" Type="http://schemas.openxmlformats.org/officeDocument/2006/relationships/customXml" Target="../ink/ink300.xml"/><Relationship Id="rId616" Type="http://schemas.openxmlformats.org/officeDocument/2006/relationships/image" Target="../media/image241.png"/><Relationship Id="rId637" Type="http://schemas.openxmlformats.org/officeDocument/2006/relationships/customXml" Target="../ink/ink409.xml"/><Relationship Id="rId658" Type="http://schemas.openxmlformats.org/officeDocument/2006/relationships/image" Target="../media/image262.png"/><Relationship Id="rId679" Type="http://schemas.openxmlformats.org/officeDocument/2006/relationships/customXml" Target="../ink/ink430.xml"/><Relationship Id="rId2" Type="http://schemas.openxmlformats.org/officeDocument/2006/relationships/customXml" Target="../ink/ink91.xml"/><Relationship Id="rId29" Type="http://schemas.openxmlformats.org/officeDocument/2006/relationships/image" Target="../media/image1119.png"/><Relationship Id="rId255" Type="http://schemas.openxmlformats.org/officeDocument/2006/relationships/image" Target="../media/image1232.png"/><Relationship Id="rId276" Type="http://schemas.openxmlformats.org/officeDocument/2006/relationships/customXml" Target="../ink/ink228.xml"/><Relationship Id="rId297" Type="http://schemas.openxmlformats.org/officeDocument/2006/relationships/image" Target="../media/image1253.png"/><Relationship Id="rId441" Type="http://schemas.openxmlformats.org/officeDocument/2006/relationships/image" Target="../media/image154.png"/><Relationship Id="rId462" Type="http://schemas.openxmlformats.org/officeDocument/2006/relationships/customXml" Target="../ink/ink321.xml"/><Relationship Id="rId483" Type="http://schemas.openxmlformats.org/officeDocument/2006/relationships/image" Target="../media/image175.png"/><Relationship Id="rId518" Type="http://schemas.openxmlformats.org/officeDocument/2006/relationships/image" Target="../media/image192.png"/><Relationship Id="rId539" Type="http://schemas.openxmlformats.org/officeDocument/2006/relationships/customXml" Target="../ink/ink360.xml"/><Relationship Id="rId40" Type="http://schemas.openxmlformats.org/officeDocument/2006/relationships/customXml" Target="../ink/ink110.xml"/><Relationship Id="rId115" Type="http://schemas.openxmlformats.org/officeDocument/2006/relationships/image" Target="../media/image1162.png"/><Relationship Id="rId136" Type="http://schemas.openxmlformats.org/officeDocument/2006/relationships/customXml" Target="../ink/ink158.xml"/><Relationship Id="rId157" Type="http://schemas.openxmlformats.org/officeDocument/2006/relationships/image" Target="../media/image1183.png"/><Relationship Id="rId178" Type="http://schemas.openxmlformats.org/officeDocument/2006/relationships/customXml" Target="../ink/ink179.xml"/><Relationship Id="rId301" Type="http://schemas.openxmlformats.org/officeDocument/2006/relationships/image" Target="../media/image1255.png"/><Relationship Id="rId322" Type="http://schemas.openxmlformats.org/officeDocument/2006/relationships/customXml" Target="../ink/ink251.xml"/><Relationship Id="rId343" Type="http://schemas.openxmlformats.org/officeDocument/2006/relationships/image" Target="../media/image106.png"/><Relationship Id="rId364" Type="http://schemas.openxmlformats.org/officeDocument/2006/relationships/customXml" Target="../ink/ink272.xml"/><Relationship Id="rId550" Type="http://schemas.openxmlformats.org/officeDocument/2006/relationships/image" Target="../media/image208.png"/><Relationship Id="rId61" Type="http://schemas.openxmlformats.org/officeDocument/2006/relationships/image" Target="../media/image1135.png"/><Relationship Id="rId82" Type="http://schemas.openxmlformats.org/officeDocument/2006/relationships/customXml" Target="../ink/ink131.xml"/><Relationship Id="rId199" Type="http://schemas.openxmlformats.org/officeDocument/2006/relationships/image" Target="../media/image1204.png"/><Relationship Id="rId203" Type="http://schemas.openxmlformats.org/officeDocument/2006/relationships/image" Target="../media/image1206.png"/><Relationship Id="rId385" Type="http://schemas.openxmlformats.org/officeDocument/2006/relationships/image" Target="../media/image127.png"/><Relationship Id="rId571" Type="http://schemas.openxmlformats.org/officeDocument/2006/relationships/customXml" Target="../ink/ink376.xml"/><Relationship Id="rId592" Type="http://schemas.openxmlformats.org/officeDocument/2006/relationships/image" Target="../media/image229.png"/><Relationship Id="rId606" Type="http://schemas.openxmlformats.org/officeDocument/2006/relationships/image" Target="../media/image236.png"/><Relationship Id="rId627" Type="http://schemas.openxmlformats.org/officeDocument/2006/relationships/customXml" Target="../ink/ink404.xml"/><Relationship Id="rId648" Type="http://schemas.openxmlformats.org/officeDocument/2006/relationships/image" Target="../media/image257.png"/><Relationship Id="rId669" Type="http://schemas.openxmlformats.org/officeDocument/2006/relationships/customXml" Target="../ink/ink425.xml"/><Relationship Id="rId19" Type="http://schemas.openxmlformats.org/officeDocument/2006/relationships/image" Target="../media/image1114.png"/><Relationship Id="rId224" Type="http://schemas.openxmlformats.org/officeDocument/2006/relationships/customXml" Target="../ink/ink202.xml"/><Relationship Id="rId245" Type="http://schemas.openxmlformats.org/officeDocument/2006/relationships/image" Target="../media/image1227.png"/><Relationship Id="rId266" Type="http://schemas.openxmlformats.org/officeDocument/2006/relationships/customXml" Target="../ink/ink223.xml"/><Relationship Id="rId287" Type="http://schemas.openxmlformats.org/officeDocument/2006/relationships/image" Target="../media/image1248.png"/><Relationship Id="rId410" Type="http://schemas.openxmlformats.org/officeDocument/2006/relationships/customXml" Target="../ink/ink295.xml"/><Relationship Id="rId431" Type="http://schemas.openxmlformats.org/officeDocument/2006/relationships/image" Target="../media/image149.png"/><Relationship Id="rId452" Type="http://schemas.openxmlformats.org/officeDocument/2006/relationships/customXml" Target="../ink/ink316.xml"/><Relationship Id="rId473" Type="http://schemas.openxmlformats.org/officeDocument/2006/relationships/image" Target="../media/image170.png"/><Relationship Id="rId494" Type="http://schemas.openxmlformats.org/officeDocument/2006/relationships/customXml" Target="../ink/ink337.xml"/><Relationship Id="rId508" Type="http://schemas.openxmlformats.org/officeDocument/2006/relationships/customXml" Target="../ink/ink344.xml"/><Relationship Id="rId529" Type="http://schemas.openxmlformats.org/officeDocument/2006/relationships/customXml" Target="../ink/ink355.xml"/><Relationship Id="rId680" Type="http://schemas.openxmlformats.org/officeDocument/2006/relationships/image" Target="../media/image273.png"/><Relationship Id="rId30" Type="http://schemas.openxmlformats.org/officeDocument/2006/relationships/customXml" Target="../ink/ink105.xml"/><Relationship Id="rId105" Type="http://schemas.openxmlformats.org/officeDocument/2006/relationships/image" Target="../media/image1157.png"/><Relationship Id="rId126" Type="http://schemas.openxmlformats.org/officeDocument/2006/relationships/customXml" Target="../ink/ink153.xml"/><Relationship Id="rId147" Type="http://schemas.openxmlformats.org/officeDocument/2006/relationships/image" Target="../media/image1178.png"/><Relationship Id="rId168" Type="http://schemas.openxmlformats.org/officeDocument/2006/relationships/customXml" Target="../ink/ink174.xml"/><Relationship Id="rId312" Type="http://schemas.openxmlformats.org/officeDocument/2006/relationships/customXml" Target="../ink/ink246.xml"/><Relationship Id="rId333" Type="http://schemas.openxmlformats.org/officeDocument/2006/relationships/image" Target="../media/image101.png"/><Relationship Id="rId354" Type="http://schemas.openxmlformats.org/officeDocument/2006/relationships/customXml" Target="../ink/ink267.xml"/><Relationship Id="rId540" Type="http://schemas.openxmlformats.org/officeDocument/2006/relationships/image" Target="../media/image203.png"/><Relationship Id="rId51" Type="http://schemas.openxmlformats.org/officeDocument/2006/relationships/image" Target="../media/image1130.png"/><Relationship Id="rId72" Type="http://schemas.openxmlformats.org/officeDocument/2006/relationships/customXml" Target="../ink/ink126.xml"/><Relationship Id="rId93" Type="http://schemas.openxmlformats.org/officeDocument/2006/relationships/image" Target="../media/image1151.png"/><Relationship Id="rId189" Type="http://schemas.openxmlformats.org/officeDocument/2006/relationships/image" Target="../media/image1199.png"/><Relationship Id="rId375" Type="http://schemas.openxmlformats.org/officeDocument/2006/relationships/image" Target="../media/image122.png"/><Relationship Id="rId396" Type="http://schemas.openxmlformats.org/officeDocument/2006/relationships/customXml" Target="../ink/ink288.xml"/><Relationship Id="rId561" Type="http://schemas.openxmlformats.org/officeDocument/2006/relationships/customXml" Target="../ink/ink371.xml"/><Relationship Id="rId582" Type="http://schemas.openxmlformats.org/officeDocument/2006/relationships/image" Target="../media/image224.png"/><Relationship Id="rId617" Type="http://schemas.openxmlformats.org/officeDocument/2006/relationships/customXml" Target="../ink/ink399.xml"/><Relationship Id="rId638" Type="http://schemas.openxmlformats.org/officeDocument/2006/relationships/image" Target="../media/image252.png"/><Relationship Id="rId659" Type="http://schemas.openxmlformats.org/officeDocument/2006/relationships/customXml" Target="../ink/ink420.xml"/><Relationship Id="rId3" Type="http://schemas.openxmlformats.org/officeDocument/2006/relationships/image" Target="../media/image1106.png"/><Relationship Id="rId214" Type="http://schemas.openxmlformats.org/officeDocument/2006/relationships/customXml" Target="../ink/ink197.xml"/><Relationship Id="rId235" Type="http://schemas.openxmlformats.org/officeDocument/2006/relationships/image" Target="../media/image1222.png"/><Relationship Id="rId256" Type="http://schemas.openxmlformats.org/officeDocument/2006/relationships/customXml" Target="../ink/ink218.xml"/><Relationship Id="rId277" Type="http://schemas.openxmlformats.org/officeDocument/2006/relationships/image" Target="../media/image1243.png"/><Relationship Id="rId298" Type="http://schemas.openxmlformats.org/officeDocument/2006/relationships/customXml" Target="../ink/ink239.xml"/><Relationship Id="rId400" Type="http://schemas.openxmlformats.org/officeDocument/2006/relationships/customXml" Target="../ink/ink290.xml"/><Relationship Id="rId421" Type="http://schemas.openxmlformats.org/officeDocument/2006/relationships/image" Target="../media/image144.png"/><Relationship Id="rId442" Type="http://schemas.openxmlformats.org/officeDocument/2006/relationships/customXml" Target="../ink/ink311.xml"/><Relationship Id="rId463" Type="http://schemas.openxmlformats.org/officeDocument/2006/relationships/image" Target="../media/image165.png"/><Relationship Id="rId484" Type="http://schemas.openxmlformats.org/officeDocument/2006/relationships/customXml" Target="../ink/ink332.xml"/><Relationship Id="rId519" Type="http://schemas.openxmlformats.org/officeDocument/2006/relationships/customXml" Target="../ink/ink350.xml"/><Relationship Id="rId670" Type="http://schemas.openxmlformats.org/officeDocument/2006/relationships/image" Target="../media/image268.png"/><Relationship Id="rId116" Type="http://schemas.openxmlformats.org/officeDocument/2006/relationships/customXml" Target="../ink/ink148.xml"/><Relationship Id="rId137" Type="http://schemas.openxmlformats.org/officeDocument/2006/relationships/image" Target="../media/image1173.png"/><Relationship Id="rId158" Type="http://schemas.openxmlformats.org/officeDocument/2006/relationships/customXml" Target="../ink/ink169.xml"/><Relationship Id="rId302" Type="http://schemas.openxmlformats.org/officeDocument/2006/relationships/customXml" Target="../ink/ink241.xml"/><Relationship Id="rId323" Type="http://schemas.openxmlformats.org/officeDocument/2006/relationships/image" Target="../media/image96.png"/><Relationship Id="rId344" Type="http://schemas.openxmlformats.org/officeDocument/2006/relationships/customXml" Target="../ink/ink262.xml"/><Relationship Id="rId530" Type="http://schemas.openxmlformats.org/officeDocument/2006/relationships/image" Target="../media/image198.png"/><Relationship Id="rId20" Type="http://schemas.openxmlformats.org/officeDocument/2006/relationships/customXml" Target="../ink/ink100.xml"/><Relationship Id="rId41" Type="http://schemas.openxmlformats.org/officeDocument/2006/relationships/image" Target="../media/image1125.png"/><Relationship Id="rId62" Type="http://schemas.openxmlformats.org/officeDocument/2006/relationships/customXml" Target="../ink/ink121.xml"/><Relationship Id="rId83" Type="http://schemas.openxmlformats.org/officeDocument/2006/relationships/image" Target="../media/image1146.png"/><Relationship Id="rId179" Type="http://schemas.openxmlformats.org/officeDocument/2006/relationships/image" Target="../media/image1194.png"/><Relationship Id="rId365" Type="http://schemas.openxmlformats.org/officeDocument/2006/relationships/image" Target="../media/image117.png"/><Relationship Id="rId386" Type="http://schemas.openxmlformats.org/officeDocument/2006/relationships/customXml" Target="../ink/ink283.xml"/><Relationship Id="rId551" Type="http://schemas.openxmlformats.org/officeDocument/2006/relationships/customXml" Target="../ink/ink366.xml"/><Relationship Id="rId572" Type="http://schemas.openxmlformats.org/officeDocument/2006/relationships/image" Target="../media/image219.png"/><Relationship Id="rId593" Type="http://schemas.openxmlformats.org/officeDocument/2006/relationships/customXml" Target="../ink/ink387.xml"/><Relationship Id="rId607" Type="http://schemas.openxmlformats.org/officeDocument/2006/relationships/customXml" Target="../ink/ink394.xml"/><Relationship Id="rId628" Type="http://schemas.openxmlformats.org/officeDocument/2006/relationships/image" Target="../media/image247.png"/><Relationship Id="rId649" Type="http://schemas.openxmlformats.org/officeDocument/2006/relationships/customXml" Target="../ink/ink415.xml"/><Relationship Id="rId190" Type="http://schemas.openxmlformats.org/officeDocument/2006/relationships/customXml" Target="../ink/ink185.xml"/><Relationship Id="rId204" Type="http://schemas.openxmlformats.org/officeDocument/2006/relationships/customXml" Target="../ink/ink192.xml"/><Relationship Id="rId225" Type="http://schemas.openxmlformats.org/officeDocument/2006/relationships/image" Target="../media/image1217.png"/><Relationship Id="rId246" Type="http://schemas.openxmlformats.org/officeDocument/2006/relationships/customXml" Target="../ink/ink213.xml"/><Relationship Id="rId267" Type="http://schemas.openxmlformats.org/officeDocument/2006/relationships/image" Target="../media/image1238.png"/><Relationship Id="rId288" Type="http://schemas.openxmlformats.org/officeDocument/2006/relationships/customXml" Target="../ink/ink234.xml"/><Relationship Id="rId411" Type="http://schemas.openxmlformats.org/officeDocument/2006/relationships/image" Target="../media/image139.png"/><Relationship Id="rId432" Type="http://schemas.openxmlformats.org/officeDocument/2006/relationships/customXml" Target="../ink/ink306.xml"/><Relationship Id="rId453" Type="http://schemas.openxmlformats.org/officeDocument/2006/relationships/image" Target="../media/image160.png"/><Relationship Id="rId474" Type="http://schemas.openxmlformats.org/officeDocument/2006/relationships/customXml" Target="../ink/ink327.xml"/><Relationship Id="rId509" Type="http://schemas.openxmlformats.org/officeDocument/2006/relationships/image" Target="../media/image188.png"/><Relationship Id="rId660" Type="http://schemas.openxmlformats.org/officeDocument/2006/relationships/image" Target="../media/image263.png"/><Relationship Id="rId106" Type="http://schemas.openxmlformats.org/officeDocument/2006/relationships/customXml" Target="../ink/ink143.xml"/><Relationship Id="rId127" Type="http://schemas.openxmlformats.org/officeDocument/2006/relationships/image" Target="../media/image1168.png"/><Relationship Id="rId313" Type="http://schemas.openxmlformats.org/officeDocument/2006/relationships/image" Target="../media/image1261.png"/><Relationship Id="rId495" Type="http://schemas.openxmlformats.org/officeDocument/2006/relationships/image" Target="../media/image181.png"/><Relationship Id="rId681" Type="http://schemas.openxmlformats.org/officeDocument/2006/relationships/customXml" Target="../ink/ink431.xml"/><Relationship Id="rId10" Type="http://schemas.openxmlformats.org/officeDocument/2006/relationships/customXml" Target="../ink/ink95.xml"/><Relationship Id="rId31" Type="http://schemas.openxmlformats.org/officeDocument/2006/relationships/image" Target="../media/image1120.png"/><Relationship Id="rId52" Type="http://schemas.openxmlformats.org/officeDocument/2006/relationships/customXml" Target="../ink/ink116.xml"/><Relationship Id="rId73" Type="http://schemas.openxmlformats.org/officeDocument/2006/relationships/image" Target="../media/image1141.png"/><Relationship Id="rId94" Type="http://schemas.openxmlformats.org/officeDocument/2006/relationships/customXml" Target="../ink/ink137.xml"/><Relationship Id="rId148" Type="http://schemas.openxmlformats.org/officeDocument/2006/relationships/customXml" Target="../ink/ink164.xml"/><Relationship Id="rId169" Type="http://schemas.openxmlformats.org/officeDocument/2006/relationships/image" Target="../media/image1189.png"/><Relationship Id="rId334" Type="http://schemas.openxmlformats.org/officeDocument/2006/relationships/customXml" Target="../ink/ink257.xml"/><Relationship Id="rId355" Type="http://schemas.openxmlformats.org/officeDocument/2006/relationships/image" Target="../media/image112.png"/><Relationship Id="rId376" Type="http://schemas.openxmlformats.org/officeDocument/2006/relationships/customXml" Target="../ink/ink278.xml"/><Relationship Id="rId397" Type="http://schemas.openxmlformats.org/officeDocument/2006/relationships/image" Target="../media/image132.png"/><Relationship Id="rId520" Type="http://schemas.openxmlformats.org/officeDocument/2006/relationships/image" Target="../media/image193.png"/><Relationship Id="rId541" Type="http://schemas.openxmlformats.org/officeDocument/2006/relationships/customXml" Target="../ink/ink361.xml"/><Relationship Id="rId562" Type="http://schemas.openxmlformats.org/officeDocument/2006/relationships/image" Target="../media/image214.png"/><Relationship Id="rId583" Type="http://schemas.openxmlformats.org/officeDocument/2006/relationships/customXml" Target="../ink/ink382.xml"/><Relationship Id="rId618" Type="http://schemas.openxmlformats.org/officeDocument/2006/relationships/image" Target="../media/image242.png"/><Relationship Id="rId639" Type="http://schemas.openxmlformats.org/officeDocument/2006/relationships/customXml" Target="../ink/ink410.xml"/><Relationship Id="rId4" Type="http://schemas.openxmlformats.org/officeDocument/2006/relationships/customXml" Target="../ink/ink92.xml"/><Relationship Id="rId180" Type="http://schemas.openxmlformats.org/officeDocument/2006/relationships/customXml" Target="../ink/ink180.xml"/><Relationship Id="rId215" Type="http://schemas.openxmlformats.org/officeDocument/2006/relationships/image" Target="../media/image1212.png"/><Relationship Id="rId236" Type="http://schemas.openxmlformats.org/officeDocument/2006/relationships/customXml" Target="../ink/ink208.xml"/><Relationship Id="rId257" Type="http://schemas.openxmlformats.org/officeDocument/2006/relationships/image" Target="../media/image1233.png"/><Relationship Id="rId278" Type="http://schemas.openxmlformats.org/officeDocument/2006/relationships/customXml" Target="../ink/ink229.xml"/><Relationship Id="rId401" Type="http://schemas.openxmlformats.org/officeDocument/2006/relationships/image" Target="../media/image134.png"/><Relationship Id="rId422" Type="http://schemas.openxmlformats.org/officeDocument/2006/relationships/customXml" Target="../ink/ink301.xml"/><Relationship Id="rId443" Type="http://schemas.openxmlformats.org/officeDocument/2006/relationships/image" Target="../media/image155.png"/><Relationship Id="rId464" Type="http://schemas.openxmlformats.org/officeDocument/2006/relationships/customXml" Target="../ink/ink322.xml"/><Relationship Id="rId650" Type="http://schemas.openxmlformats.org/officeDocument/2006/relationships/image" Target="../media/image258.png"/><Relationship Id="rId303" Type="http://schemas.openxmlformats.org/officeDocument/2006/relationships/image" Target="../media/image1256.png"/><Relationship Id="rId485" Type="http://schemas.openxmlformats.org/officeDocument/2006/relationships/image" Target="../media/image176.png"/><Relationship Id="rId42" Type="http://schemas.openxmlformats.org/officeDocument/2006/relationships/customXml" Target="../ink/ink111.xml"/><Relationship Id="rId84" Type="http://schemas.openxmlformats.org/officeDocument/2006/relationships/customXml" Target="../ink/ink132.xml"/><Relationship Id="rId138" Type="http://schemas.openxmlformats.org/officeDocument/2006/relationships/customXml" Target="../ink/ink159.xml"/><Relationship Id="rId345" Type="http://schemas.openxmlformats.org/officeDocument/2006/relationships/image" Target="../media/image107.png"/><Relationship Id="rId387" Type="http://schemas.openxmlformats.org/officeDocument/2006/relationships/image" Target="../media/image128.png"/><Relationship Id="rId510" Type="http://schemas.openxmlformats.org/officeDocument/2006/relationships/customXml" Target="../ink/ink345.xml"/><Relationship Id="rId552" Type="http://schemas.openxmlformats.org/officeDocument/2006/relationships/image" Target="../media/image209.png"/><Relationship Id="rId594" Type="http://schemas.openxmlformats.org/officeDocument/2006/relationships/image" Target="../media/image230.png"/><Relationship Id="rId608" Type="http://schemas.openxmlformats.org/officeDocument/2006/relationships/image" Target="../media/image237.png"/><Relationship Id="rId191" Type="http://schemas.openxmlformats.org/officeDocument/2006/relationships/image" Target="../media/image1200.png"/><Relationship Id="rId205" Type="http://schemas.openxmlformats.org/officeDocument/2006/relationships/image" Target="../media/image1207.png"/><Relationship Id="rId247" Type="http://schemas.openxmlformats.org/officeDocument/2006/relationships/image" Target="../media/image1228.png"/><Relationship Id="rId412" Type="http://schemas.openxmlformats.org/officeDocument/2006/relationships/customXml" Target="../ink/ink296.xml"/><Relationship Id="rId107" Type="http://schemas.openxmlformats.org/officeDocument/2006/relationships/image" Target="../media/image1158.png"/><Relationship Id="rId289" Type="http://schemas.openxmlformats.org/officeDocument/2006/relationships/image" Target="../media/image1249.png"/><Relationship Id="rId454" Type="http://schemas.openxmlformats.org/officeDocument/2006/relationships/customXml" Target="../ink/ink317.xml"/><Relationship Id="rId496" Type="http://schemas.openxmlformats.org/officeDocument/2006/relationships/customXml" Target="../ink/ink338.xml"/><Relationship Id="rId661" Type="http://schemas.openxmlformats.org/officeDocument/2006/relationships/customXml" Target="../ink/ink421.xml"/><Relationship Id="rId11" Type="http://schemas.openxmlformats.org/officeDocument/2006/relationships/image" Target="../media/image1110.png"/><Relationship Id="rId53" Type="http://schemas.openxmlformats.org/officeDocument/2006/relationships/image" Target="../media/image1131.png"/><Relationship Id="rId149" Type="http://schemas.openxmlformats.org/officeDocument/2006/relationships/image" Target="../media/image1179.png"/><Relationship Id="rId314" Type="http://schemas.openxmlformats.org/officeDocument/2006/relationships/customXml" Target="../ink/ink247.xml"/><Relationship Id="rId356" Type="http://schemas.openxmlformats.org/officeDocument/2006/relationships/customXml" Target="../ink/ink268.xml"/><Relationship Id="rId398" Type="http://schemas.openxmlformats.org/officeDocument/2006/relationships/customXml" Target="../ink/ink289.xml"/><Relationship Id="rId521" Type="http://schemas.openxmlformats.org/officeDocument/2006/relationships/customXml" Target="../ink/ink351.xml"/><Relationship Id="rId563" Type="http://schemas.openxmlformats.org/officeDocument/2006/relationships/customXml" Target="../ink/ink372.xml"/><Relationship Id="rId619" Type="http://schemas.openxmlformats.org/officeDocument/2006/relationships/customXml" Target="../ink/ink400.xml"/><Relationship Id="rId95" Type="http://schemas.openxmlformats.org/officeDocument/2006/relationships/image" Target="../media/image1152.png"/><Relationship Id="rId160" Type="http://schemas.openxmlformats.org/officeDocument/2006/relationships/customXml" Target="../ink/ink170.xml"/><Relationship Id="rId216" Type="http://schemas.openxmlformats.org/officeDocument/2006/relationships/customXml" Target="../ink/ink198.xml"/><Relationship Id="rId423" Type="http://schemas.openxmlformats.org/officeDocument/2006/relationships/image" Target="../media/image145.png"/><Relationship Id="rId258" Type="http://schemas.openxmlformats.org/officeDocument/2006/relationships/customXml" Target="../ink/ink219.xml"/><Relationship Id="rId465" Type="http://schemas.openxmlformats.org/officeDocument/2006/relationships/image" Target="../media/image166.png"/><Relationship Id="rId630" Type="http://schemas.openxmlformats.org/officeDocument/2006/relationships/image" Target="../media/image248.png"/><Relationship Id="rId672" Type="http://schemas.openxmlformats.org/officeDocument/2006/relationships/image" Target="../media/image269.png"/><Relationship Id="rId22" Type="http://schemas.openxmlformats.org/officeDocument/2006/relationships/customXml" Target="../ink/ink101.xml"/><Relationship Id="rId64" Type="http://schemas.openxmlformats.org/officeDocument/2006/relationships/customXml" Target="../ink/ink122.xml"/><Relationship Id="rId118" Type="http://schemas.openxmlformats.org/officeDocument/2006/relationships/customXml" Target="../ink/ink149.xml"/><Relationship Id="rId325" Type="http://schemas.openxmlformats.org/officeDocument/2006/relationships/image" Target="../media/image97.png"/><Relationship Id="rId367" Type="http://schemas.openxmlformats.org/officeDocument/2006/relationships/image" Target="../media/image118.png"/><Relationship Id="rId532" Type="http://schemas.openxmlformats.org/officeDocument/2006/relationships/image" Target="../media/image199.png"/><Relationship Id="rId574" Type="http://schemas.openxmlformats.org/officeDocument/2006/relationships/image" Target="../media/image220.png"/><Relationship Id="rId171" Type="http://schemas.openxmlformats.org/officeDocument/2006/relationships/image" Target="../media/image1190.png"/><Relationship Id="rId227" Type="http://schemas.openxmlformats.org/officeDocument/2006/relationships/image" Target="../media/image1218.png"/><Relationship Id="rId269" Type="http://schemas.openxmlformats.org/officeDocument/2006/relationships/image" Target="../media/image1239.png"/><Relationship Id="rId434" Type="http://schemas.openxmlformats.org/officeDocument/2006/relationships/customXml" Target="../ink/ink307.xml"/><Relationship Id="rId476" Type="http://schemas.openxmlformats.org/officeDocument/2006/relationships/customXml" Target="../ink/ink328.xml"/><Relationship Id="rId641" Type="http://schemas.openxmlformats.org/officeDocument/2006/relationships/customXml" Target="../ink/ink411.xml"/><Relationship Id="rId683" Type="http://schemas.openxmlformats.org/officeDocument/2006/relationships/customXml" Target="../ink/ink432.xml"/><Relationship Id="rId33" Type="http://schemas.openxmlformats.org/officeDocument/2006/relationships/image" Target="../media/image1121.png"/><Relationship Id="rId129" Type="http://schemas.openxmlformats.org/officeDocument/2006/relationships/image" Target="../media/image1169.png"/><Relationship Id="rId280" Type="http://schemas.openxmlformats.org/officeDocument/2006/relationships/customXml" Target="../ink/ink230.xml"/><Relationship Id="rId336" Type="http://schemas.openxmlformats.org/officeDocument/2006/relationships/customXml" Target="../ink/ink258.xml"/><Relationship Id="rId501" Type="http://schemas.openxmlformats.org/officeDocument/2006/relationships/image" Target="../media/image184.png"/><Relationship Id="rId543" Type="http://schemas.openxmlformats.org/officeDocument/2006/relationships/customXml" Target="../ink/ink362.xml"/><Relationship Id="rId75" Type="http://schemas.openxmlformats.org/officeDocument/2006/relationships/image" Target="../media/image1142.png"/><Relationship Id="rId140" Type="http://schemas.openxmlformats.org/officeDocument/2006/relationships/customXml" Target="../ink/ink160.xml"/><Relationship Id="rId182" Type="http://schemas.openxmlformats.org/officeDocument/2006/relationships/customXml" Target="../ink/ink181.xml"/><Relationship Id="rId378" Type="http://schemas.openxmlformats.org/officeDocument/2006/relationships/customXml" Target="../ink/ink279.xml"/><Relationship Id="rId403" Type="http://schemas.openxmlformats.org/officeDocument/2006/relationships/image" Target="../media/image135.png"/><Relationship Id="rId585" Type="http://schemas.openxmlformats.org/officeDocument/2006/relationships/customXml" Target="../ink/ink383.xml"/><Relationship Id="rId6" Type="http://schemas.openxmlformats.org/officeDocument/2006/relationships/customXml" Target="../ink/ink93.xml"/><Relationship Id="rId238" Type="http://schemas.openxmlformats.org/officeDocument/2006/relationships/customXml" Target="../ink/ink209.xml"/><Relationship Id="rId445" Type="http://schemas.openxmlformats.org/officeDocument/2006/relationships/image" Target="../media/image156.png"/><Relationship Id="rId487" Type="http://schemas.openxmlformats.org/officeDocument/2006/relationships/image" Target="../media/image177.png"/><Relationship Id="rId610" Type="http://schemas.openxmlformats.org/officeDocument/2006/relationships/image" Target="../media/image238.png"/><Relationship Id="rId652" Type="http://schemas.openxmlformats.org/officeDocument/2006/relationships/image" Target="../media/image259.png"/><Relationship Id="rId291" Type="http://schemas.openxmlformats.org/officeDocument/2006/relationships/image" Target="../media/image1250.png"/><Relationship Id="rId305" Type="http://schemas.openxmlformats.org/officeDocument/2006/relationships/image" Target="../media/image1257.png"/><Relationship Id="rId347" Type="http://schemas.openxmlformats.org/officeDocument/2006/relationships/image" Target="../media/image108.png"/><Relationship Id="rId512" Type="http://schemas.openxmlformats.org/officeDocument/2006/relationships/customXml" Target="../ink/ink346.xml"/><Relationship Id="rId44" Type="http://schemas.openxmlformats.org/officeDocument/2006/relationships/customXml" Target="../ink/ink112.xml"/><Relationship Id="rId86" Type="http://schemas.openxmlformats.org/officeDocument/2006/relationships/customXml" Target="../ink/ink133.xml"/><Relationship Id="rId151" Type="http://schemas.openxmlformats.org/officeDocument/2006/relationships/image" Target="../media/image1180.png"/><Relationship Id="rId389" Type="http://schemas.openxmlformats.org/officeDocument/2006/relationships/image" Target="../media/image129.png"/><Relationship Id="rId554" Type="http://schemas.openxmlformats.org/officeDocument/2006/relationships/image" Target="../media/image210.png"/><Relationship Id="rId596" Type="http://schemas.openxmlformats.org/officeDocument/2006/relationships/image" Target="../media/image231.png"/><Relationship Id="rId193" Type="http://schemas.openxmlformats.org/officeDocument/2006/relationships/image" Target="../media/image1201.png"/><Relationship Id="rId207" Type="http://schemas.openxmlformats.org/officeDocument/2006/relationships/image" Target="../media/image1208.png"/><Relationship Id="rId249" Type="http://schemas.openxmlformats.org/officeDocument/2006/relationships/image" Target="../media/image1229.png"/><Relationship Id="rId414" Type="http://schemas.openxmlformats.org/officeDocument/2006/relationships/customXml" Target="../ink/ink297.xml"/><Relationship Id="rId456" Type="http://schemas.openxmlformats.org/officeDocument/2006/relationships/customXml" Target="../ink/ink318.xml"/><Relationship Id="rId498" Type="http://schemas.openxmlformats.org/officeDocument/2006/relationships/customXml" Target="../ink/ink339.xml"/><Relationship Id="rId621" Type="http://schemas.openxmlformats.org/officeDocument/2006/relationships/customXml" Target="../ink/ink401.xml"/><Relationship Id="rId663" Type="http://schemas.openxmlformats.org/officeDocument/2006/relationships/customXml" Target="../ink/ink422.xml"/><Relationship Id="rId13" Type="http://schemas.openxmlformats.org/officeDocument/2006/relationships/image" Target="../media/image1111.png"/><Relationship Id="rId109" Type="http://schemas.openxmlformats.org/officeDocument/2006/relationships/image" Target="../media/image1159.png"/><Relationship Id="rId260" Type="http://schemas.openxmlformats.org/officeDocument/2006/relationships/customXml" Target="../ink/ink220.xml"/><Relationship Id="rId316" Type="http://schemas.openxmlformats.org/officeDocument/2006/relationships/customXml" Target="../ink/ink248.xml"/><Relationship Id="rId523" Type="http://schemas.openxmlformats.org/officeDocument/2006/relationships/customXml" Target="../ink/ink352.xml"/><Relationship Id="rId55" Type="http://schemas.openxmlformats.org/officeDocument/2006/relationships/image" Target="../media/image1132.png"/><Relationship Id="rId97" Type="http://schemas.openxmlformats.org/officeDocument/2006/relationships/image" Target="../media/image1153.png"/><Relationship Id="rId120" Type="http://schemas.openxmlformats.org/officeDocument/2006/relationships/customXml" Target="../ink/ink150.xml"/><Relationship Id="rId358" Type="http://schemas.openxmlformats.org/officeDocument/2006/relationships/customXml" Target="../ink/ink269.xml"/><Relationship Id="rId565" Type="http://schemas.openxmlformats.org/officeDocument/2006/relationships/customXml" Target="../ink/ink373.xml"/><Relationship Id="rId162" Type="http://schemas.openxmlformats.org/officeDocument/2006/relationships/customXml" Target="../ink/ink171.xml"/><Relationship Id="rId218" Type="http://schemas.openxmlformats.org/officeDocument/2006/relationships/customXml" Target="../ink/ink199.xml"/><Relationship Id="rId425" Type="http://schemas.openxmlformats.org/officeDocument/2006/relationships/image" Target="../media/image146.png"/><Relationship Id="rId467" Type="http://schemas.openxmlformats.org/officeDocument/2006/relationships/image" Target="../media/image167.png"/><Relationship Id="rId632" Type="http://schemas.openxmlformats.org/officeDocument/2006/relationships/image" Target="../media/image249.png"/><Relationship Id="rId271" Type="http://schemas.openxmlformats.org/officeDocument/2006/relationships/image" Target="../media/image1240.png"/><Relationship Id="rId674" Type="http://schemas.openxmlformats.org/officeDocument/2006/relationships/image" Target="../media/image270.png"/><Relationship Id="rId24" Type="http://schemas.openxmlformats.org/officeDocument/2006/relationships/customXml" Target="../ink/ink102.xml"/><Relationship Id="rId66" Type="http://schemas.openxmlformats.org/officeDocument/2006/relationships/customXml" Target="../ink/ink123.xml"/><Relationship Id="rId131" Type="http://schemas.openxmlformats.org/officeDocument/2006/relationships/image" Target="../media/image1170.png"/><Relationship Id="rId327" Type="http://schemas.openxmlformats.org/officeDocument/2006/relationships/image" Target="../media/image98.png"/><Relationship Id="rId369" Type="http://schemas.openxmlformats.org/officeDocument/2006/relationships/image" Target="../media/image119.png"/><Relationship Id="rId534" Type="http://schemas.openxmlformats.org/officeDocument/2006/relationships/image" Target="../media/image200.png"/><Relationship Id="rId576" Type="http://schemas.openxmlformats.org/officeDocument/2006/relationships/image" Target="../media/image221.png"/><Relationship Id="rId173" Type="http://schemas.openxmlformats.org/officeDocument/2006/relationships/image" Target="../media/image1191.png"/><Relationship Id="rId229" Type="http://schemas.openxmlformats.org/officeDocument/2006/relationships/image" Target="../media/image1219.png"/><Relationship Id="rId380" Type="http://schemas.openxmlformats.org/officeDocument/2006/relationships/customXml" Target="../ink/ink280.xml"/><Relationship Id="rId436" Type="http://schemas.openxmlformats.org/officeDocument/2006/relationships/customXml" Target="../ink/ink308.xml"/><Relationship Id="rId601" Type="http://schemas.openxmlformats.org/officeDocument/2006/relationships/customXml" Target="../ink/ink391.xml"/><Relationship Id="rId643" Type="http://schemas.openxmlformats.org/officeDocument/2006/relationships/customXml" Target="../ink/ink412.xml"/><Relationship Id="rId240" Type="http://schemas.openxmlformats.org/officeDocument/2006/relationships/customXml" Target="../ink/ink210.xml"/><Relationship Id="rId478" Type="http://schemas.openxmlformats.org/officeDocument/2006/relationships/customXml" Target="../ink/ink329.xml"/><Relationship Id="rId35" Type="http://schemas.openxmlformats.org/officeDocument/2006/relationships/image" Target="../media/image1122.png"/><Relationship Id="rId77" Type="http://schemas.openxmlformats.org/officeDocument/2006/relationships/image" Target="../media/image1143.png"/><Relationship Id="rId100" Type="http://schemas.openxmlformats.org/officeDocument/2006/relationships/customXml" Target="../ink/ink140.xml"/><Relationship Id="rId282" Type="http://schemas.openxmlformats.org/officeDocument/2006/relationships/customXml" Target="../ink/ink231.xml"/><Relationship Id="rId338" Type="http://schemas.openxmlformats.org/officeDocument/2006/relationships/customXml" Target="../ink/ink259.xml"/><Relationship Id="rId503" Type="http://schemas.openxmlformats.org/officeDocument/2006/relationships/image" Target="../media/image185.png"/><Relationship Id="rId545" Type="http://schemas.openxmlformats.org/officeDocument/2006/relationships/customXml" Target="../ink/ink363.xml"/><Relationship Id="rId587" Type="http://schemas.openxmlformats.org/officeDocument/2006/relationships/customXml" Target="../ink/ink384.xml"/><Relationship Id="rId8" Type="http://schemas.openxmlformats.org/officeDocument/2006/relationships/customXml" Target="../ink/ink94.xml"/><Relationship Id="rId142" Type="http://schemas.openxmlformats.org/officeDocument/2006/relationships/customXml" Target="../ink/ink161.xml"/><Relationship Id="rId184" Type="http://schemas.openxmlformats.org/officeDocument/2006/relationships/customXml" Target="../ink/ink182.xml"/><Relationship Id="rId391" Type="http://schemas.openxmlformats.org/officeDocument/2006/relationships/image" Target="../media/image130.png"/><Relationship Id="rId405" Type="http://schemas.openxmlformats.org/officeDocument/2006/relationships/image" Target="../media/image136.png"/><Relationship Id="rId447" Type="http://schemas.openxmlformats.org/officeDocument/2006/relationships/image" Target="../media/image157.png"/><Relationship Id="rId612" Type="http://schemas.openxmlformats.org/officeDocument/2006/relationships/image" Target="../media/image239.png"/><Relationship Id="rId251" Type="http://schemas.openxmlformats.org/officeDocument/2006/relationships/image" Target="../media/image1230.png"/><Relationship Id="rId489" Type="http://schemas.openxmlformats.org/officeDocument/2006/relationships/image" Target="../media/image178.png"/><Relationship Id="rId654" Type="http://schemas.openxmlformats.org/officeDocument/2006/relationships/image" Target="../media/image260.png"/><Relationship Id="rId46" Type="http://schemas.openxmlformats.org/officeDocument/2006/relationships/customXml" Target="../ink/ink113.xml"/><Relationship Id="rId293" Type="http://schemas.openxmlformats.org/officeDocument/2006/relationships/image" Target="../media/image1251.png"/><Relationship Id="rId307" Type="http://schemas.openxmlformats.org/officeDocument/2006/relationships/image" Target="../media/image1258.png"/><Relationship Id="rId349" Type="http://schemas.openxmlformats.org/officeDocument/2006/relationships/image" Target="../media/image109.png"/><Relationship Id="rId514" Type="http://schemas.openxmlformats.org/officeDocument/2006/relationships/customXml" Target="../ink/ink347.xml"/><Relationship Id="rId556" Type="http://schemas.openxmlformats.org/officeDocument/2006/relationships/image" Target="../media/image211.png"/><Relationship Id="rId88" Type="http://schemas.openxmlformats.org/officeDocument/2006/relationships/customXml" Target="../ink/ink134.xml"/><Relationship Id="rId111" Type="http://schemas.openxmlformats.org/officeDocument/2006/relationships/image" Target="../media/image1160.png"/><Relationship Id="rId153" Type="http://schemas.openxmlformats.org/officeDocument/2006/relationships/image" Target="../media/image1181.png"/><Relationship Id="rId195" Type="http://schemas.openxmlformats.org/officeDocument/2006/relationships/image" Target="../media/image1202.png"/><Relationship Id="rId209" Type="http://schemas.openxmlformats.org/officeDocument/2006/relationships/image" Target="../media/image1209.png"/><Relationship Id="rId360" Type="http://schemas.openxmlformats.org/officeDocument/2006/relationships/customXml" Target="../ink/ink270.xml"/><Relationship Id="rId416" Type="http://schemas.openxmlformats.org/officeDocument/2006/relationships/customXml" Target="../ink/ink298.xml"/><Relationship Id="rId598" Type="http://schemas.openxmlformats.org/officeDocument/2006/relationships/image" Target="../media/image232.png"/><Relationship Id="rId220" Type="http://schemas.openxmlformats.org/officeDocument/2006/relationships/customXml" Target="../ink/ink200.xml"/><Relationship Id="rId458" Type="http://schemas.openxmlformats.org/officeDocument/2006/relationships/customXml" Target="../ink/ink319.xml"/><Relationship Id="rId623" Type="http://schemas.openxmlformats.org/officeDocument/2006/relationships/customXml" Target="../ink/ink402.xml"/><Relationship Id="rId665" Type="http://schemas.openxmlformats.org/officeDocument/2006/relationships/customXml" Target="../ink/ink423.xml"/><Relationship Id="rId15" Type="http://schemas.openxmlformats.org/officeDocument/2006/relationships/image" Target="../media/image1112.png"/><Relationship Id="rId57" Type="http://schemas.openxmlformats.org/officeDocument/2006/relationships/image" Target="../media/image1133.png"/><Relationship Id="rId262" Type="http://schemas.openxmlformats.org/officeDocument/2006/relationships/customXml" Target="../ink/ink221.xml"/><Relationship Id="rId318" Type="http://schemas.openxmlformats.org/officeDocument/2006/relationships/customXml" Target="../ink/ink249.xml"/><Relationship Id="rId525" Type="http://schemas.openxmlformats.org/officeDocument/2006/relationships/customXml" Target="../ink/ink353.xml"/><Relationship Id="rId567" Type="http://schemas.openxmlformats.org/officeDocument/2006/relationships/customXml" Target="../ink/ink374.xml"/><Relationship Id="rId99" Type="http://schemas.openxmlformats.org/officeDocument/2006/relationships/image" Target="../media/image1154.png"/><Relationship Id="rId122" Type="http://schemas.openxmlformats.org/officeDocument/2006/relationships/customXml" Target="../ink/ink151.xml"/><Relationship Id="rId164" Type="http://schemas.openxmlformats.org/officeDocument/2006/relationships/customXml" Target="../ink/ink172.xml"/><Relationship Id="rId371" Type="http://schemas.openxmlformats.org/officeDocument/2006/relationships/image" Target="../media/image120.png"/><Relationship Id="rId427" Type="http://schemas.openxmlformats.org/officeDocument/2006/relationships/image" Target="../media/image147.png"/><Relationship Id="rId469" Type="http://schemas.openxmlformats.org/officeDocument/2006/relationships/image" Target="../media/image168.png"/><Relationship Id="rId634" Type="http://schemas.openxmlformats.org/officeDocument/2006/relationships/image" Target="../media/image250.png"/><Relationship Id="rId676" Type="http://schemas.openxmlformats.org/officeDocument/2006/relationships/image" Target="../media/image271.png"/><Relationship Id="rId26" Type="http://schemas.openxmlformats.org/officeDocument/2006/relationships/customXml" Target="../ink/ink103.xml"/><Relationship Id="rId231" Type="http://schemas.openxmlformats.org/officeDocument/2006/relationships/image" Target="../media/image1220.png"/><Relationship Id="rId273" Type="http://schemas.openxmlformats.org/officeDocument/2006/relationships/image" Target="../media/image1241.png"/><Relationship Id="rId329" Type="http://schemas.openxmlformats.org/officeDocument/2006/relationships/image" Target="../media/image99.png"/><Relationship Id="rId480" Type="http://schemas.openxmlformats.org/officeDocument/2006/relationships/customXml" Target="../ink/ink330.xml"/><Relationship Id="rId536" Type="http://schemas.openxmlformats.org/officeDocument/2006/relationships/image" Target="../media/image201.png"/><Relationship Id="rId68" Type="http://schemas.openxmlformats.org/officeDocument/2006/relationships/customXml" Target="../ink/ink124.xml"/><Relationship Id="rId133" Type="http://schemas.openxmlformats.org/officeDocument/2006/relationships/image" Target="../media/image1171.png"/><Relationship Id="rId175" Type="http://schemas.openxmlformats.org/officeDocument/2006/relationships/image" Target="../media/image1192.png"/><Relationship Id="rId340" Type="http://schemas.openxmlformats.org/officeDocument/2006/relationships/customXml" Target="../ink/ink260.xml"/><Relationship Id="rId578" Type="http://schemas.openxmlformats.org/officeDocument/2006/relationships/image" Target="../media/image222.png"/><Relationship Id="rId200" Type="http://schemas.openxmlformats.org/officeDocument/2006/relationships/customXml" Target="../ink/ink190.xml"/><Relationship Id="rId382" Type="http://schemas.openxmlformats.org/officeDocument/2006/relationships/customXml" Target="../ink/ink281.xml"/><Relationship Id="rId438" Type="http://schemas.openxmlformats.org/officeDocument/2006/relationships/customXml" Target="../ink/ink309.xml"/><Relationship Id="rId603" Type="http://schemas.openxmlformats.org/officeDocument/2006/relationships/customXml" Target="../ink/ink392.xml"/><Relationship Id="rId645" Type="http://schemas.openxmlformats.org/officeDocument/2006/relationships/customXml" Target="../ink/ink413.xml"/><Relationship Id="rId242" Type="http://schemas.openxmlformats.org/officeDocument/2006/relationships/customXml" Target="../ink/ink211.xml"/><Relationship Id="rId284" Type="http://schemas.openxmlformats.org/officeDocument/2006/relationships/customXml" Target="../ink/ink232.xml"/><Relationship Id="rId491" Type="http://schemas.openxmlformats.org/officeDocument/2006/relationships/image" Target="../media/image179.png"/><Relationship Id="rId505" Type="http://schemas.openxmlformats.org/officeDocument/2006/relationships/image" Target="../media/image186.png"/><Relationship Id="rId37" Type="http://schemas.openxmlformats.org/officeDocument/2006/relationships/image" Target="../media/image1123.png"/><Relationship Id="rId79" Type="http://schemas.openxmlformats.org/officeDocument/2006/relationships/image" Target="../media/image1144.png"/><Relationship Id="rId102" Type="http://schemas.openxmlformats.org/officeDocument/2006/relationships/customXml" Target="../ink/ink141.xml"/><Relationship Id="rId144" Type="http://schemas.openxmlformats.org/officeDocument/2006/relationships/customXml" Target="../ink/ink162.xml"/><Relationship Id="rId547" Type="http://schemas.openxmlformats.org/officeDocument/2006/relationships/customXml" Target="../ink/ink364.xml"/><Relationship Id="rId589" Type="http://schemas.openxmlformats.org/officeDocument/2006/relationships/customXml" Target="../ink/ink385.xml"/><Relationship Id="rId90" Type="http://schemas.openxmlformats.org/officeDocument/2006/relationships/customXml" Target="../ink/ink135.xml"/><Relationship Id="rId186" Type="http://schemas.openxmlformats.org/officeDocument/2006/relationships/customXml" Target="../ink/ink183.xml"/><Relationship Id="rId351" Type="http://schemas.openxmlformats.org/officeDocument/2006/relationships/image" Target="../media/image110.png"/><Relationship Id="rId393" Type="http://schemas.openxmlformats.org/officeDocument/2006/relationships/image" Target="../media/image74.png"/><Relationship Id="rId407" Type="http://schemas.openxmlformats.org/officeDocument/2006/relationships/image" Target="../media/image137.png"/><Relationship Id="rId449" Type="http://schemas.openxmlformats.org/officeDocument/2006/relationships/image" Target="../media/image158.png"/><Relationship Id="rId614" Type="http://schemas.openxmlformats.org/officeDocument/2006/relationships/image" Target="../media/image240.png"/><Relationship Id="rId656" Type="http://schemas.openxmlformats.org/officeDocument/2006/relationships/image" Target="../media/image261.png"/><Relationship Id="rId211" Type="http://schemas.openxmlformats.org/officeDocument/2006/relationships/image" Target="../media/image1210.png"/><Relationship Id="rId253" Type="http://schemas.openxmlformats.org/officeDocument/2006/relationships/image" Target="../media/image1231.png"/><Relationship Id="rId295" Type="http://schemas.openxmlformats.org/officeDocument/2006/relationships/image" Target="../media/image1252.png"/><Relationship Id="rId309" Type="http://schemas.openxmlformats.org/officeDocument/2006/relationships/image" Target="../media/image1259.png"/><Relationship Id="rId460" Type="http://schemas.openxmlformats.org/officeDocument/2006/relationships/customXml" Target="../ink/ink320.xml"/><Relationship Id="rId516" Type="http://schemas.openxmlformats.org/officeDocument/2006/relationships/customXml" Target="../ink/ink348.xml"/><Relationship Id="rId48" Type="http://schemas.openxmlformats.org/officeDocument/2006/relationships/customXml" Target="../ink/ink114.xml"/><Relationship Id="rId113" Type="http://schemas.openxmlformats.org/officeDocument/2006/relationships/image" Target="../media/image1161.png"/><Relationship Id="rId320" Type="http://schemas.openxmlformats.org/officeDocument/2006/relationships/customXml" Target="../ink/ink250.xml"/><Relationship Id="rId558" Type="http://schemas.openxmlformats.org/officeDocument/2006/relationships/image" Target="../media/image212.png"/><Relationship Id="rId155" Type="http://schemas.openxmlformats.org/officeDocument/2006/relationships/image" Target="../media/image1182.png"/><Relationship Id="rId197" Type="http://schemas.openxmlformats.org/officeDocument/2006/relationships/image" Target="../media/image1203.png"/><Relationship Id="rId362" Type="http://schemas.openxmlformats.org/officeDocument/2006/relationships/customXml" Target="../ink/ink271.xml"/><Relationship Id="rId418" Type="http://schemas.openxmlformats.org/officeDocument/2006/relationships/customXml" Target="../ink/ink299.xml"/><Relationship Id="rId625" Type="http://schemas.openxmlformats.org/officeDocument/2006/relationships/customXml" Target="../ink/ink403.xml"/><Relationship Id="rId222" Type="http://schemas.openxmlformats.org/officeDocument/2006/relationships/customXml" Target="../ink/ink201.xml"/><Relationship Id="rId264" Type="http://schemas.openxmlformats.org/officeDocument/2006/relationships/customXml" Target="../ink/ink222.xml"/><Relationship Id="rId471" Type="http://schemas.openxmlformats.org/officeDocument/2006/relationships/image" Target="../media/image169.png"/><Relationship Id="rId667" Type="http://schemas.openxmlformats.org/officeDocument/2006/relationships/customXml" Target="../ink/ink424.xml"/><Relationship Id="rId17" Type="http://schemas.openxmlformats.org/officeDocument/2006/relationships/image" Target="../media/image1113.png"/><Relationship Id="rId59" Type="http://schemas.openxmlformats.org/officeDocument/2006/relationships/image" Target="../media/image1134.png"/><Relationship Id="rId124" Type="http://schemas.openxmlformats.org/officeDocument/2006/relationships/customXml" Target="../ink/ink152.xml"/><Relationship Id="rId527" Type="http://schemas.openxmlformats.org/officeDocument/2006/relationships/customXml" Target="../ink/ink354.xml"/><Relationship Id="rId569" Type="http://schemas.openxmlformats.org/officeDocument/2006/relationships/customXml" Target="../ink/ink375.xml"/><Relationship Id="rId70" Type="http://schemas.openxmlformats.org/officeDocument/2006/relationships/customXml" Target="../ink/ink125.xml"/><Relationship Id="rId166" Type="http://schemas.openxmlformats.org/officeDocument/2006/relationships/customXml" Target="../ink/ink173.xml"/><Relationship Id="rId331" Type="http://schemas.openxmlformats.org/officeDocument/2006/relationships/image" Target="../media/image100.png"/><Relationship Id="rId373" Type="http://schemas.openxmlformats.org/officeDocument/2006/relationships/image" Target="../media/image121.png"/><Relationship Id="rId429" Type="http://schemas.openxmlformats.org/officeDocument/2006/relationships/image" Target="../media/image148.png"/><Relationship Id="rId580" Type="http://schemas.openxmlformats.org/officeDocument/2006/relationships/image" Target="../media/image223.png"/><Relationship Id="rId636" Type="http://schemas.openxmlformats.org/officeDocument/2006/relationships/image" Target="../media/image251.png"/><Relationship Id="rId1" Type="http://schemas.openxmlformats.org/officeDocument/2006/relationships/slideLayout" Target="../slideLayouts/slideLayout4.xml"/><Relationship Id="rId233" Type="http://schemas.openxmlformats.org/officeDocument/2006/relationships/image" Target="../media/image1221.png"/><Relationship Id="rId440" Type="http://schemas.openxmlformats.org/officeDocument/2006/relationships/customXml" Target="../ink/ink310.xml"/><Relationship Id="rId678" Type="http://schemas.openxmlformats.org/officeDocument/2006/relationships/image" Target="../media/image272.png"/><Relationship Id="rId28" Type="http://schemas.openxmlformats.org/officeDocument/2006/relationships/customXml" Target="../ink/ink104.xml"/><Relationship Id="rId275" Type="http://schemas.openxmlformats.org/officeDocument/2006/relationships/image" Target="../media/image1242.png"/><Relationship Id="rId300" Type="http://schemas.openxmlformats.org/officeDocument/2006/relationships/customXml" Target="../ink/ink240.xml"/><Relationship Id="rId482" Type="http://schemas.openxmlformats.org/officeDocument/2006/relationships/customXml" Target="../ink/ink331.xml"/><Relationship Id="rId538" Type="http://schemas.openxmlformats.org/officeDocument/2006/relationships/image" Target="../media/image202.png"/><Relationship Id="rId81" Type="http://schemas.openxmlformats.org/officeDocument/2006/relationships/image" Target="../media/image1145.png"/><Relationship Id="rId135" Type="http://schemas.openxmlformats.org/officeDocument/2006/relationships/image" Target="../media/image1172.png"/><Relationship Id="rId177" Type="http://schemas.openxmlformats.org/officeDocument/2006/relationships/image" Target="../media/image1193.png"/><Relationship Id="rId342" Type="http://schemas.openxmlformats.org/officeDocument/2006/relationships/customXml" Target="../ink/ink261.xml"/><Relationship Id="rId384" Type="http://schemas.openxmlformats.org/officeDocument/2006/relationships/customXml" Target="../ink/ink282.xml"/><Relationship Id="rId591" Type="http://schemas.openxmlformats.org/officeDocument/2006/relationships/customXml" Target="../ink/ink386.xml"/><Relationship Id="rId605" Type="http://schemas.openxmlformats.org/officeDocument/2006/relationships/customXml" Target="../ink/ink393.xml"/><Relationship Id="rId202" Type="http://schemas.openxmlformats.org/officeDocument/2006/relationships/customXml" Target="../ink/ink191.xml"/><Relationship Id="rId244" Type="http://schemas.openxmlformats.org/officeDocument/2006/relationships/customXml" Target="../ink/ink212.xml"/><Relationship Id="rId647" Type="http://schemas.openxmlformats.org/officeDocument/2006/relationships/customXml" Target="../ink/ink414.xml"/><Relationship Id="rId39" Type="http://schemas.openxmlformats.org/officeDocument/2006/relationships/image" Target="../media/image1124.png"/><Relationship Id="rId286" Type="http://schemas.openxmlformats.org/officeDocument/2006/relationships/customXml" Target="../ink/ink233.xml"/><Relationship Id="rId451" Type="http://schemas.openxmlformats.org/officeDocument/2006/relationships/image" Target="../media/image159.png"/><Relationship Id="rId493" Type="http://schemas.openxmlformats.org/officeDocument/2006/relationships/image" Target="../media/image180.png"/><Relationship Id="rId507" Type="http://schemas.openxmlformats.org/officeDocument/2006/relationships/image" Target="../media/image187.png"/><Relationship Id="rId549" Type="http://schemas.openxmlformats.org/officeDocument/2006/relationships/customXml" Target="../ink/ink365.xml"/><Relationship Id="rId50" Type="http://schemas.openxmlformats.org/officeDocument/2006/relationships/customXml" Target="../ink/ink115.xml"/><Relationship Id="rId104" Type="http://schemas.openxmlformats.org/officeDocument/2006/relationships/customXml" Target="../ink/ink142.xml"/><Relationship Id="rId146" Type="http://schemas.openxmlformats.org/officeDocument/2006/relationships/customXml" Target="../ink/ink163.xml"/><Relationship Id="rId188" Type="http://schemas.openxmlformats.org/officeDocument/2006/relationships/customXml" Target="../ink/ink184.xml"/><Relationship Id="rId311" Type="http://schemas.openxmlformats.org/officeDocument/2006/relationships/image" Target="../media/image1260.png"/><Relationship Id="rId353" Type="http://schemas.openxmlformats.org/officeDocument/2006/relationships/image" Target="../media/image111.png"/><Relationship Id="rId395" Type="http://schemas.openxmlformats.org/officeDocument/2006/relationships/image" Target="../media/image131.png"/><Relationship Id="rId409" Type="http://schemas.openxmlformats.org/officeDocument/2006/relationships/image" Target="../media/image138.png"/><Relationship Id="rId560" Type="http://schemas.openxmlformats.org/officeDocument/2006/relationships/image" Target="../media/image21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671" Type="http://schemas.openxmlformats.org/officeDocument/2006/relationships/image" Target="../media/image609.png"/><Relationship Id="rId769" Type="http://schemas.openxmlformats.org/officeDocument/2006/relationships/image" Target="../media/image658.png"/><Relationship Id="rId976" Type="http://schemas.openxmlformats.org/officeDocument/2006/relationships/image" Target="../media/image761.png"/><Relationship Id="rId21" Type="http://schemas.openxmlformats.org/officeDocument/2006/relationships/image" Target="../media/image285.png"/><Relationship Id="rId324" Type="http://schemas.openxmlformats.org/officeDocument/2006/relationships/customXml" Target="../ink/ink594.xml"/><Relationship Id="rId531" Type="http://schemas.openxmlformats.org/officeDocument/2006/relationships/image" Target="../media/image540.png"/><Relationship Id="rId629" Type="http://schemas.openxmlformats.org/officeDocument/2006/relationships/image" Target="../media/image190.png"/><Relationship Id="rId170" Type="http://schemas.openxmlformats.org/officeDocument/2006/relationships/customXml" Target="../ink/ink517.xml"/><Relationship Id="rId836" Type="http://schemas.openxmlformats.org/officeDocument/2006/relationships/customXml" Target="../ink/ink850.xml"/><Relationship Id="rId1021" Type="http://schemas.openxmlformats.org/officeDocument/2006/relationships/customXml" Target="../ink/ink943.xml"/><Relationship Id="rId1119" Type="http://schemas.openxmlformats.org/officeDocument/2006/relationships/customXml" Target="../ink/ink993.xml"/><Relationship Id="rId268" Type="http://schemas.openxmlformats.org/officeDocument/2006/relationships/customXml" Target="../ink/ink566.xml"/><Relationship Id="rId475" Type="http://schemas.openxmlformats.org/officeDocument/2006/relationships/image" Target="../media/image512.png"/><Relationship Id="rId682" Type="http://schemas.openxmlformats.org/officeDocument/2006/relationships/customXml" Target="../ink/ink773.xml"/><Relationship Id="rId903" Type="http://schemas.openxmlformats.org/officeDocument/2006/relationships/image" Target="../media/image725.png"/><Relationship Id="rId32" Type="http://schemas.openxmlformats.org/officeDocument/2006/relationships/customXml" Target="../ink/ink448.xml"/><Relationship Id="rId128" Type="http://schemas.openxmlformats.org/officeDocument/2006/relationships/customXml" Target="../ink/ink496.xml"/><Relationship Id="rId335" Type="http://schemas.openxmlformats.org/officeDocument/2006/relationships/image" Target="../media/image442.png"/><Relationship Id="rId542" Type="http://schemas.openxmlformats.org/officeDocument/2006/relationships/customXml" Target="../ink/ink703.xml"/><Relationship Id="rId987" Type="http://schemas.openxmlformats.org/officeDocument/2006/relationships/customXml" Target="../ink/ink926.xml"/><Relationship Id="rId181" Type="http://schemas.openxmlformats.org/officeDocument/2006/relationships/image" Target="../media/image365.png"/><Relationship Id="rId402" Type="http://schemas.openxmlformats.org/officeDocument/2006/relationships/customXml" Target="../ink/ink633.xml"/><Relationship Id="rId847" Type="http://schemas.openxmlformats.org/officeDocument/2006/relationships/image" Target="../media/image697.png"/><Relationship Id="rId1032" Type="http://schemas.openxmlformats.org/officeDocument/2006/relationships/customXml" Target="../ink/ink949.xml"/><Relationship Id="rId279" Type="http://schemas.openxmlformats.org/officeDocument/2006/relationships/image" Target="../media/image414.png"/><Relationship Id="rId486" Type="http://schemas.openxmlformats.org/officeDocument/2006/relationships/customXml" Target="../ink/ink675.xml"/><Relationship Id="rId693" Type="http://schemas.openxmlformats.org/officeDocument/2006/relationships/image" Target="../media/image620.png"/><Relationship Id="rId707" Type="http://schemas.openxmlformats.org/officeDocument/2006/relationships/image" Target="../media/image627.png"/><Relationship Id="rId914" Type="http://schemas.openxmlformats.org/officeDocument/2006/relationships/customXml" Target="../ink/ink889.xml"/><Relationship Id="rId43" Type="http://schemas.openxmlformats.org/officeDocument/2006/relationships/image" Target="../media/image296.png"/><Relationship Id="rId139" Type="http://schemas.openxmlformats.org/officeDocument/2006/relationships/image" Target="../media/image344.png"/><Relationship Id="rId346" Type="http://schemas.openxmlformats.org/officeDocument/2006/relationships/customXml" Target="../ink/ink605.xml"/><Relationship Id="rId553" Type="http://schemas.openxmlformats.org/officeDocument/2006/relationships/image" Target="../media/image551.png"/><Relationship Id="rId760" Type="http://schemas.openxmlformats.org/officeDocument/2006/relationships/customXml" Target="../ink/ink812.xml"/><Relationship Id="rId998" Type="http://schemas.openxmlformats.org/officeDocument/2006/relationships/image" Target="../media/image772.png"/><Relationship Id="rId192" Type="http://schemas.openxmlformats.org/officeDocument/2006/relationships/customXml" Target="../ink/ink528.xml"/><Relationship Id="rId206" Type="http://schemas.openxmlformats.org/officeDocument/2006/relationships/customXml" Target="../ink/ink535.xml"/><Relationship Id="rId413" Type="http://schemas.openxmlformats.org/officeDocument/2006/relationships/image" Target="../media/image481.png"/><Relationship Id="rId858" Type="http://schemas.openxmlformats.org/officeDocument/2006/relationships/customXml" Target="../ink/ink861.xml"/><Relationship Id="rId1043" Type="http://schemas.openxmlformats.org/officeDocument/2006/relationships/image" Target="../media/image794.png"/><Relationship Id="rId497" Type="http://schemas.openxmlformats.org/officeDocument/2006/relationships/image" Target="../media/image523.png"/><Relationship Id="rId620" Type="http://schemas.openxmlformats.org/officeDocument/2006/relationships/customXml" Target="../ink/ink742.xml"/><Relationship Id="rId718" Type="http://schemas.openxmlformats.org/officeDocument/2006/relationships/customXml" Target="../ink/ink791.xml"/><Relationship Id="rId925" Type="http://schemas.openxmlformats.org/officeDocument/2006/relationships/image" Target="../media/image736.png"/><Relationship Id="rId357" Type="http://schemas.openxmlformats.org/officeDocument/2006/relationships/image" Target="../media/image453.png"/><Relationship Id="rId1110" Type="http://schemas.openxmlformats.org/officeDocument/2006/relationships/customXml" Target="../ink/ink988.xml"/><Relationship Id="rId54" Type="http://schemas.openxmlformats.org/officeDocument/2006/relationships/customXml" Target="../ink/ink459.xml"/><Relationship Id="rId217" Type="http://schemas.openxmlformats.org/officeDocument/2006/relationships/image" Target="../media/image383.png"/><Relationship Id="rId564" Type="http://schemas.openxmlformats.org/officeDocument/2006/relationships/customXml" Target="../ink/ink714.xml"/><Relationship Id="rId771" Type="http://schemas.openxmlformats.org/officeDocument/2006/relationships/image" Target="../media/image659.png"/><Relationship Id="rId869" Type="http://schemas.openxmlformats.org/officeDocument/2006/relationships/image" Target="../media/image708.png"/><Relationship Id="rId424" Type="http://schemas.openxmlformats.org/officeDocument/2006/relationships/customXml" Target="../ink/ink644.xml"/><Relationship Id="rId631" Type="http://schemas.openxmlformats.org/officeDocument/2006/relationships/image" Target="../media/image589.png"/><Relationship Id="rId729" Type="http://schemas.openxmlformats.org/officeDocument/2006/relationships/image" Target="../media/image638.png"/><Relationship Id="rId1054" Type="http://schemas.openxmlformats.org/officeDocument/2006/relationships/customXml" Target="../ink/ink960.xml"/><Relationship Id="rId270" Type="http://schemas.openxmlformats.org/officeDocument/2006/relationships/customXml" Target="../ink/ink567.xml"/><Relationship Id="rId936" Type="http://schemas.openxmlformats.org/officeDocument/2006/relationships/customXml" Target="../ink/ink900.xml"/><Relationship Id="rId1121" Type="http://schemas.openxmlformats.org/officeDocument/2006/relationships/customXml" Target="../ink/ink994.xml"/><Relationship Id="rId65" Type="http://schemas.openxmlformats.org/officeDocument/2006/relationships/image" Target="../media/image307.png"/><Relationship Id="rId130" Type="http://schemas.openxmlformats.org/officeDocument/2006/relationships/customXml" Target="../ink/ink497.xml"/><Relationship Id="rId368" Type="http://schemas.openxmlformats.org/officeDocument/2006/relationships/customXml" Target="../ink/ink616.xml"/><Relationship Id="rId575" Type="http://schemas.openxmlformats.org/officeDocument/2006/relationships/image" Target="../media/image562.png"/><Relationship Id="rId782" Type="http://schemas.openxmlformats.org/officeDocument/2006/relationships/customXml" Target="../ink/ink823.xml"/><Relationship Id="rId228" Type="http://schemas.openxmlformats.org/officeDocument/2006/relationships/customXml" Target="../ink/ink546.xml"/><Relationship Id="rId435" Type="http://schemas.openxmlformats.org/officeDocument/2006/relationships/image" Target="../media/image492.png"/><Relationship Id="rId642" Type="http://schemas.openxmlformats.org/officeDocument/2006/relationships/customXml" Target="../ink/ink753.xml"/><Relationship Id="rId1065" Type="http://schemas.openxmlformats.org/officeDocument/2006/relationships/image" Target="../media/image805.png"/><Relationship Id="rId281" Type="http://schemas.openxmlformats.org/officeDocument/2006/relationships/image" Target="../media/image415.png"/><Relationship Id="rId502" Type="http://schemas.openxmlformats.org/officeDocument/2006/relationships/customXml" Target="../ink/ink683.xml"/><Relationship Id="rId947" Type="http://schemas.openxmlformats.org/officeDocument/2006/relationships/customXml" Target="../ink/ink906.xml"/><Relationship Id="rId76" Type="http://schemas.openxmlformats.org/officeDocument/2006/relationships/customXml" Target="../ink/ink470.xml"/><Relationship Id="rId141" Type="http://schemas.openxmlformats.org/officeDocument/2006/relationships/image" Target="../media/image345.png"/><Relationship Id="rId379" Type="http://schemas.openxmlformats.org/officeDocument/2006/relationships/image" Target="../media/image464.png"/><Relationship Id="rId586" Type="http://schemas.openxmlformats.org/officeDocument/2006/relationships/customXml" Target="../ink/ink725.xml"/><Relationship Id="rId793" Type="http://schemas.openxmlformats.org/officeDocument/2006/relationships/image" Target="../media/image670.png"/><Relationship Id="rId807" Type="http://schemas.openxmlformats.org/officeDocument/2006/relationships/image" Target="../media/image677.png"/><Relationship Id="rId7" Type="http://schemas.openxmlformats.org/officeDocument/2006/relationships/image" Target="../media/image278.png"/><Relationship Id="rId239" Type="http://schemas.openxmlformats.org/officeDocument/2006/relationships/image" Target="../media/image394.png"/><Relationship Id="rId446" Type="http://schemas.openxmlformats.org/officeDocument/2006/relationships/customXml" Target="../ink/ink655.xml"/><Relationship Id="rId653" Type="http://schemas.openxmlformats.org/officeDocument/2006/relationships/image" Target="../media/image600.png"/><Relationship Id="rId1076" Type="http://schemas.openxmlformats.org/officeDocument/2006/relationships/customXml" Target="../ink/ink971.xml"/><Relationship Id="rId292" Type="http://schemas.openxmlformats.org/officeDocument/2006/relationships/customXml" Target="../ink/ink578.xml"/><Relationship Id="rId306" Type="http://schemas.openxmlformats.org/officeDocument/2006/relationships/customXml" Target="../ink/ink585.xml"/><Relationship Id="rId860" Type="http://schemas.openxmlformats.org/officeDocument/2006/relationships/customXml" Target="../ink/ink862.xml"/><Relationship Id="rId958" Type="http://schemas.openxmlformats.org/officeDocument/2006/relationships/image" Target="../media/image752.png"/><Relationship Id="rId87" Type="http://schemas.openxmlformats.org/officeDocument/2006/relationships/image" Target="../media/image318.png"/><Relationship Id="rId513" Type="http://schemas.openxmlformats.org/officeDocument/2006/relationships/image" Target="../media/image531.png"/><Relationship Id="rId597" Type="http://schemas.openxmlformats.org/officeDocument/2006/relationships/image" Target="../media/image573.png"/><Relationship Id="rId720" Type="http://schemas.openxmlformats.org/officeDocument/2006/relationships/customXml" Target="../ink/ink792.xml"/><Relationship Id="rId818" Type="http://schemas.openxmlformats.org/officeDocument/2006/relationships/customXml" Target="../ink/ink841.xml"/><Relationship Id="rId152" Type="http://schemas.openxmlformats.org/officeDocument/2006/relationships/customXml" Target="../ink/ink508.xml"/><Relationship Id="rId457" Type="http://schemas.openxmlformats.org/officeDocument/2006/relationships/image" Target="../media/image503.png"/><Relationship Id="rId1003" Type="http://schemas.openxmlformats.org/officeDocument/2006/relationships/customXml" Target="../ink/ink934.xml"/><Relationship Id="rId1087" Type="http://schemas.openxmlformats.org/officeDocument/2006/relationships/image" Target="../media/image816.png"/><Relationship Id="rId664" Type="http://schemas.openxmlformats.org/officeDocument/2006/relationships/customXml" Target="../ink/ink764.xml"/><Relationship Id="rId871" Type="http://schemas.openxmlformats.org/officeDocument/2006/relationships/image" Target="../media/image709.png"/><Relationship Id="rId969" Type="http://schemas.openxmlformats.org/officeDocument/2006/relationships/customXml" Target="../ink/ink917.xml"/><Relationship Id="rId14" Type="http://schemas.openxmlformats.org/officeDocument/2006/relationships/customXml" Target="../ink/ink439.xml"/><Relationship Id="rId317" Type="http://schemas.openxmlformats.org/officeDocument/2006/relationships/image" Target="../media/image433.png"/><Relationship Id="rId524" Type="http://schemas.openxmlformats.org/officeDocument/2006/relationships/customXml" Target="../ink/ink694.xml"/><Relationship Id="rId731" Type="http://schemas.openxmlformats.org/officeDocument/2006/relationships/image" Target="../media/image639.png"/><Relationship Id="rId98" Type="http://schemas.openxmlformats.org/officeDocument/2006/relationships/customXml" Target="../ink/ink481.xml"/><Relationship Id="rId163" Type="http://schemas.openxmlformats.org/officeDocument/2006/relationships/image" Target="../media/image356.png"/><Relationship Id="rId370" Type="http://schemas.openxmlformats.org/officeDocument/2006/relationships/customXml" Target="../ink/ink617.xml"/><Relationship Id="rId829" Type="http://schemas.openxmlformats.org/officeDocument/2006/relationships/image" Target="../media/image688.png"/><Relationship Id="rId1014" Type="http://schemas.openxmlformats.org/officeDocument/2006/relationships/image" Target="../media/image780.png"/><Relationship Id="rId230" Type="http://schemas.openxmlformats.org/officeDocument/2006/relationships/customXml" Target="../ink/ink547.xml"/><Relationship Id="rId468" Type="http://schemas.openxmlformats.org/officeDocument/2006/relationships/customXml" Target="../ink/ink666.xml"/><Relationship Id="rId675" Type="http://schemas.openxmlformats.org/officeDocument/2006/relationships/image" Target="../media/image611.png"/><Relationship Id="rId882" Type="http://schemas.openxmlformats.org/officeDocument/2006/relationships/customXml" Target="../ink/ink873.xml"/><Relationship Id="rId1098" Type="http://schemas.openxmlformats.org/officeDocument/2006/relationships/customXml" Target="../ink/ink982.xml"/><Relationship Id="rId25" Type="http://schemas.openxmlformats.org/officeDocument/2006/relationships/image" Target="../media/image287.png"/><Relationship Id="rId328" Type="http://schemas.openxmlformats.org/officeDocument/2006/relationships/customXml" Target="../ink/ink596.xml"/><Relationship Id="rId535" Type="http://schemas.openxmlformats.org/officeDocument/2006/relationships/image" Target="../media/image542.png"/><Relationship Id="rId742" Type="http://schemas.openxmlformats.org/officeDocument/2006/relationships/customXml" Target="../ink/ink803.xml"/><Relationship Id="rId174" Type="http://schemas.openxmlformats.org/officeDocument/2006/relationships/customXml" Target="../ink/ink519.xml"/><Relationship Id="rId381" Type="http://schemas.openxmlformats.org/officeDocument/2006/relationships/image" Target="../media/image465.png"/><Relationship Id="rId602" Type="http://schemas.openxmlformats.org/officeDocument/2006/relationships/customXml" Target="../ink/ink733.xml"/><Relationship Id="rId1025" Type="http://schemas.openxmlformats.org/officeDocument/2006/relationships/customXml" Target="../ink/ink945.xml"/><Relationship Id="rId241" Type="http://schemas.openxmlformats.org/officeDocument/2006/relationships/image" Target="../media/image395.png"/><Relationship Id="rId479" Type="http://schemas.openxmlformats.org/officeDocument/2006/relationships/image" Target="../media/image514.png"/><Relationship Id="rId686" Type="http://schemas.openxmlformats.org/officeDocument/2006/relationships/customXml" Target="../ink/ink775.xml"/><Relationship Id="rId893" Type="http://schemas.openxmlformats.org/officeDocument/2006/relationships/image" Target="../media/image720.png"/><Relationship Id="rId907" Type="http://schemas.openxmlformats.org/officeDocument/2006/relationships/image" Target="../media/image727.png"/><Relationship Id="rId36" Type="http://schemas.openxmlformats.org/officeDocument/2006/relationships/customXml" Target="../ink/ink450.xml"/><Relationship Id="rId339" Type="http://schemas.openxmlformats.org/officeDocument/2006/relationships/image" Target="../media/image444.png"/><Relationship Id="rId546" Type="http://schemas.openxmlformats.org/officeDocument/2006/relationships/customXml" Target="../ink/ink705.xml"/><Relationship Id="rId753" Type="http://schemas.openxmlformats.org/officeDocument/2006/relationships/image" Target="../media/image650.png"/><Relationship Id="rId101" Type="http://schemas.openxmlformats.org/officeDocument/2006/relationships/image" Target="../media/image325.png"/><Relationship Id="rId185" Type="http://schemas.openxmlformats.org/officeDocument/2006/relationships/image" Target="../media/image367.png"/><Relationship Id="rId406" Type="http://schemas.openxmlformats.org/officeDocument/2006/relationships/customXml" Target="../ink/ink635.xml"/><Relationship Id="rId960" Type="http://schemas.openxmlformats.org/officeDocument/2006/relationships/image" Target="../media/image753.png"/><Relationship Id="rId1036" Type="http://schemas.openxmlformats.org/officeDocument/2006/relationships/customXml" Target="../ink/ink951.xml"/><Relationship Id="rId392" Type="http://schemas.openxmlformats.org/officeDocument/2006/relationships/customXml" Target="../ink/ink628.xml"/><Relationship Id="rId613" Type="http://schemas.openxmlformats.org/officeDocument/2006/relationships/image" Target="../media/image581.png"/><Relationship Id="rId697" Type="http://schemas.openxmlformats.org/officeDocument/2006/relationships/image" Target="../media/image622.png"/><Relationship Id="rId820" Type="http://schemas.openxmlformats.org/officeDocument/2006/relationships/customXml" Target="../ink/ink842.xml"/><Relationship Id="rId918" Type="http://schemas.openxmlformats.org/officeDocument/2006/relationships/customXml" Target="../ink/ink891.xml"/><Relationship Id="rId252" Type="http://schemas.openxmlformats.org/officeDocument/2006/relationships/customXml" Target="../ink/ink558.xml"/><Relationship Id="rId1103" Type="http://schemas.openxmlformats.org/officeDocument/2006/relationships/image" Target="../media/image824.png"/><Relationship Id="rId47" Type="http://schemas.openxmlformats.org/officeDocument/2006/relationships/image" Target="../media/image298.png"/><Relationship Id="rId112" Type="http://schemas.openxmlformats.org/officeDocument/2006/relationships/customXml" Target="../ink/ink488.xml"/><Relationship Id="rId557" Type="http://schemas.openxmlformats.org/officeDocument/2006/relationships/image" Target="../media/image553.png"/><Relationship Id="rId764" Type="http://schemas.openxmlformats.org/officeDocument/2006/relationships/customXml" Target="../ink/ink814.xml"/><Relationship Id="rId971" Type="http://schemas.openxmlformats.org/officeDocument/2006/relationships/customXml" Target="../ink/ink918.xml"/><Relationship Id="rId196" Type="http://schemas.openxmlformats.org/officeDocument/2006/relationships/customXml" Target="../ink/ink530.xml"/><Relationship Id="rId417" Type="http://schemas.openxmlformats.org/officeDocument/2006/relationships/image" Target="../media/image483.png"/><Relationship Id="rId624" Type="http://schemas.openxmlformats.org/officeDocument/2006/relationships/customXml" Target="../ink/ink744.xml"/><Relationship Id="rId831" Type="http://schemas.openxmlformats.org/officeDocument/2006/relationships/image" Target="../media/image689.png"/><Relationship Id="rId1047" Type="http://schemas.openxmlformats.org/officeDocument/2006/relationships/image" Target="../media/image796.png"/><Relationship Id="rId263" Type="http://schemas.openxmlformats.org/officeDocument/2006/relationships/image" Target="../media/image406.png"/><Relationship Id="rId470" Type="http://schemas.openxmlformats.org/officeDocument/2006/relationships/customXml" Target="../ink/ink667.xml"/><Relationship Id="rId929" Type="http://schemas.openxmlformats.org/officeDocument/2006/relationships/image" Target="../media/image738.png"/><Relationship Id="rId1114" Type="http://schemas.openxmlformats.org/officeDocument/2006/relationships/customXml" Target="../ink/ink990.xml"/><Relationship Id="rId58" Type="http://schemas.openxmlformats.org/officeDocument/2006/relationships/customXml" Target="../ink/ink461.xml"/><Relationship Id="rId123" Type="http://schemas.openxmlformats.org/officeDocument/2006/relationships/image" Target="../media/image336.png"/><Relationship Id="rId330" Type="http://schemas.openxmlformats.org/officeDocument/2006/relationships/customXml" Target="../ink/ink597.xml"/><Relationship Id="rId568" Type="http://schemas.openxmlformats.org/officeDocument/2006/relationships/customXml" Target="../ink/ink716.xml"/><Relationship Id="rId775" Type="http://schemas.openxmlformats.org/officeDocument/2006/relationships/image" Target="../media/image661.png"/><Relationship Id="rId982" Type="http://schemas.openxmlformats.org/officeDocument/2006/relationships/image" Target="../media/image764.png"/><Relationship Id="rId428" Type="http://schemas.openxmlformats.org/officeDocument/2006/relationships/customXml" Target="../ink/ink646.xml"/><Relationship Id="rId635" Type="http://schemas.openxmlformats.org/officeDocument/2006/relationships/image" Target="../media/image591.png"/><Relationship Id="rId842" Type="http://schemas.openxmlformats.org/officeDocument/2006/relationships/customXml" Target="../ink/ink853.xml"/><Relationship Id="rId1058" Type="http://schemas.openxmlformats.org/officeDocument/2006/relationships/customXml" Target="../ink/ink962.xml"/><Relationship Id="rId274" Type="http://schemas.openxmlformats.org/officeDocument/2006/relationships/customXml" Target="../ink/ink569.xml"/><Relationship Id="rId481" Type="http://schemas.openxmlformats.org/officeDocument/2006/relationships/image" Target="../media/image515.png"/><Relationship Id="rId702" Type="http://schemas.openxmlformats.org/officeDocument/2006/relationships/customXml" Target="../ink/ink783.xml"/><Relationship Id="rId69" Type="http://schemas.openxmlformats.org/officeDocument/2006/relationships/image" Target="../media/image309.png"/><Relationship Id="rId134" Type="http://schemas.openxmlformats.org/officeDocument/2006/relationships/customXml" Target="../ink/ink499.xml"/><Relationship Id="rId579" Type="http://schemas.openxmlformats.org/officeDocument/2006/relationships/image" Target="../media/image564.png"/><Relationship Id="rId786" Type="http://schemas.openxmlformats.org/officeDocument/2006/relationships/customXml" Target="../ink/ink825.xml"/><Relationship Id="rId993" Type="http://schemas.openxmlformats.org/officeDocument/2006/relationships/customXml" Target="../ink/ink929.xml"/><Relationship Id="rId341" Type="http://schemas.openxmlformats.org/officeDocument/2006/relationships/image" Target="../media/image445.png"/><Relationship Id="rId439" Type="http://schemas.openxmlformats.org/officeDocument/2006/relationships/image" Target="../media/image494.png"/><Relationship Id="rId646" Type="http://schemas.openxmlformats.org/officeDocument/2006/relationships/customXml" Target="../ink/ink755.xml"/><Relationship Id="rId1069" Type="http://schemas.openxmlformats.org/officeDocument/2006/relationships/image" Target="../media/image807.png"/><Relationship Id="rId201" Type="http://schemas.openxmlformats.org/officeDocument/2006/relationships/image" Target="../media/image375.png"/><Relationship Id="rId285" Type="http://schemas.openxmlformats.org/officeDocument/2006/relationships/image" Target="../media/image417.png"/><Relationship Id="rId506" Type="http://schemas.openxmlformats.org/officeDocument/2006/relationships/customXml" Target="../ink/ink685.xml"/><Relationship Id="rId853" Type="http://schemas.openxmlformats.org/officeDocument/2006/relationships/image" Target="../media/image700.png"/><Relationship Id="rId492" Type="http://schemas.openxmlformats.org/officeDocument/2006/relationships/customXml" Target="../ink/ink678.xml"/><Relationship Id="rId713" Type="http://schemas.openxmlformats.org/officeDocument/2006/relationships/image" Target="../media/image630.png"/><Relationship Id="rId797" Type="http://schemas.openxmlformats.org/officeDocument/2006/relationships/image" Target="../media/image672.png"/><Relationship Id="rId920" Type="http://schemas.openxmlformats.org/officeDocument/2006/relationships/customXml" Target="../ink/ink892.xml"/><Relationship Id="rId145" Type="http://schemas.openxmlformats.org/officeDocument/2006/relationships/image" Target="../media/image347.png"/><Relationship Id="rId352" Type="http://schemas.openxmlformats.org/officeDocument/2006/relationships/customXml" Target="../ink/ink608.xml"/><Relationship Id="rId212" Type="http://schemas.openxmlformats.org/officeDocument/2006/relationships/customXml" Target="../ink/ink538.xml"/><Relationship Id="rId657" Type="http://schemas.openxmlformats.org/officeDocument/2006/relationships/image" Target="../media/image602.png"/><Relationship Id="rId864" Type="http://schemas.openxmlformats.org/officeDocument/2006/relationships/customXml" Target="../ink/ink864.xml"/><Relationship Id="rId296" Type="http://schemas.openxmlformats.org/officeDocument/2006/relationships/customXml" Target="../ink/ink580.xml"/><Relationship Id="rId517" Type="http://schemas.openxmlformats.org/officeDocument/2006/relationships/image" Target="../media/image533.png"/><Relationship Id="rId724" Type="http://schemas.openxmlformats.org/officeDocument/2006/relationships/customXml" Target="../ink/ink794.xml"/><Relationship Id="rId931" Type="http://schemas.openxmlformats.org/officeDocument/2006/relationships/image" Target="../media/image739.png"/><Relationship Id="rId60" Type="http://schemas.openxmlformats.org/officeDocument/2006/relationships/customXml" Target="../ink/ink462.xml"/><Relationship Id="rId156" Type="http://schemas.openxmlformats.org/officeDocument/2006/relationships/customXml" Target="../ink/ink510.xml"/><Relationship Id="rId363" Type="http://schemas.openxmlformats.org/officeDocument/2006/relationships/image" Target="../media/image456.png"/><Relationship Id="rId570" Type="http://schemas.openxmlformats.org/officeDocument/2006/relationships/customXml" Target="../ink/ink717.xml"/><Relationship Id="rId1007" Type="http://schemas.openxmlformats.org/officeDocument/2006/relationships/customXml" Target="../ink/ink936.xml"/><Relationship Id="rId223" Type="http://schemas.openxmlformats.org/officeDocument/2006/relationships/image" Target="../media/image386.png"/><Relationship Id="rId430" Type="http://schemas.openxmlformats.org/officeDocument/2006/relationships/customXml" Target="../ink/ink647.xml"/><Relationship Id="rId668" Type="http://schemas.openxmlformats.org/officeDocument/2006/relationships/customXml" Target="../ink/ink766.xml"/><Relationship Id="rId875" Type="http://schemas.openxmlformats.org/officeDocument/2006/relationships/image" Target="../media/image711.png"/><Relationship Id="rId1060" Type="http://schemas.openxmlformats.org/officeDocument/2006/relationships/customXml" Target="../ink/ink963.xml"/><Relationship Id="rId18" Type="http://schemas.openxmlformats.org/officeDocument/2006/relationships/customXml" Target="../ink/ink441.xml"/><Relationship Id="rId528" Type="http://schemas.openxmlformats.org/officeDocument/2006/relationships/customXml" Target="../ink/ink696.xml"/><Relationship Id="rId735" Type="http://schemas.openxmlformats.org/officeDocument/2006/relationships/image" Target="../media/image641.png"/><Relationship Id="rId942" Type="http://schemas.openxmlformats.org/officeDocument/2006/relationships/image" Target="../media/image744.png"/><Relationship Id="rId167" Type="http://schemas.openxmlformats.org/officeDocument/2006/relationships/image" Target="../media/image358.png"/><Relationship Id="rId374" Type="http://schemas.openxmlformats.org/officeDocument/2006/relationships/customXml" Target="../ink/ink619.xml"/><Relationship Id="rId581" Type="http://schemas.openxmlformats.org/officeDocument/2006/relationships/image" Target="../media/image565.png"/><Relationship Id="rId1018" Type="http://schemas.openxmlformats.org/officeDocument/2006/relationships/image" Target="../media/image782.png"/><Relationship Id="rId71" Type="http://schemas.openxmlformats.org/officeDocument/2006/relationships/image" Target="../media/image310.png"/><Relationship Id="rId234" Type="http://schemas.openxmlformats.org/officeDocument/2006/relationships/customXml" Target="../ink/ink549.xml"/><Relationship Id="rId679" Type="http://schemas.openxmlformats.org/officeDocument/2006/relationships/image" Target="../media/image613.png"/><Relationship Id="rId802" Type="http://schemas.openxmlformats.org/officeDocument/2006/relationships/customXml" Target="../ink/ink833.xml"/><Relationship Id="rId886" Type="http://schemas.openxmlformats.org/officeDocument/2006/relationships/customXml" Target="../ink/ink875.xml"/><Relationship Id="rId2" Type="http://schemas.openxmlformats.org/officeDocument/2006/relationships/customXml" Target="../ink/ink433.xml"/><Relationship Id="rId29" Type="http://schemas.openxmlformats.org/officeDocument/2006/relationships/image" Target="../media/image289.png"/><Relationship Id="rId441" Type="http://schemas.openxmlformats.org/officeDocument/2006/relationships/image" Target="../media/image495.png"/><Relationship Id="rId539" Type="http://schemas.openxmlformats.org/officeDocument/2006/relationships/image" Target="../media/image544.png"/><Relationship Id="rId746" Type="http://schemas.openxmlformats.org/officeDocument/2006/relationships/customXml" Target="../ink/ink805.xml"/><Relationship Id="rId1071" Type="http://schemas.openxmlformats.org/officeDocument/2006/relationships/image" Target="../media/image808.png"/><Relationship Id="rId178" Type="http://schemas.openxmlformats.org/officeDocument/2006/relationships/customXml" Target="../ink/ink521.xml"/><Relationship Id="rId301" Type="http://schemas.openxmlformats.org/officeDocument/2006/relationships/image" Target="../media/image425.png"/><Relationship Id="rId953" Type="http://schemas.openxmlformats.org/officeDocument/2006/relationships/customXml" Target="../ink/ink909.xml"/><Relationship Id="rId1029" Type="http://schemas.openxmlformats.org/officeDocument/2006/relationships/image" Target="../media/image787.png"/><Relationship Id="rId82" Type="http://schemas.openxmlformats.org/officeDocument/2006/relationships/customXml" Target="../ink/ink473.xml"/><Relationship Id="rId385" Type="http://schemas.openxmlformats.org/officeDocument/2006/relationships/image" Target="../media/image467.png"/><Relationship Id="rId592" Type="http://schemas.openxmlformats.org/officeDocument/2006/relationships/customXml" Target="../ink/ink728.xml"/><Relationship Id="rId606" Type="http://schemas.openxmlformats.org/officeDocument/2006/relationships/customXml" Target="../ink/ink735.xml"/><Relationship Id="rId813" Type="http://schemas.openxmlformats.org/officeDocument/2006/relationships/image" Target="../media/image680.png"/><Relationship Id="rId245" Type="http://schemas.openxmlformats.org/officeDocument/2006/relationships/image" Target="../media/image397.png"/><Relationship Id="rId452" Type="http://schemas.openxmlformats.org/officeDocument/2006/relationships/customXml" Target="../ink/ink658.xml"/><Relationship Id="rId897" Type="http://schemas.openxmlformats.org/officeDocument/2006/relationships/image" Target="../media/image722.png"/><Relationship Id="rId1082" Type="http://schemas.openxmlformats.org/officeDocument/2006/relationships/customXml" Target="../ink/ink974.xml"/><Relationship Id="rId105" Type="http://schemas.openxmlformats.org/officeDocument/2006/relationships/image" Target="../media/image327.png"/><Relationship Id="rId312" Type="http://schemas.openxmlformats.org/officeDocument/2006/relationships/customXml" Target="../ink/ink588.xml"/><Relationship Id="rId757" Type="http://schemas.openxmlformats.org/officeDocument/2006/relationships/image" Target="../media/image652.png"/><Relationship Id="rId964" Type="http://schemas.openxmlformats.org/officeDocument/2006/relationships/image" Target="../media/image755.png"/><Relationship Id="rId93" Type="http://schemas.openxmlformats.org/officeDocument/2006/relationships/image" Target="../media/image321.png"/><Relationship Id="rId189" Type="http://schemas.openxmlformats.org/officeDocument/2006/relationships/image" Target="../media/image369.png"/><Relationship Id="rId396" Type="http://schemas.openxmlformats.org/officeDocument/2006/relationships/customXml" Target="../ink/ink630.xml"/><Relationship Id="rId617" Type="http://schemas.openxmlformats.org/officeDocument/2006/relationships/image" Target="../media/image583.png"/><Relationship Id="rId824" Type="http://schemas.openxmlformats.org/officeDocument/2006/relationships/customXml" Target="../ink/ink844.xml"/><Relationship Id="rId256" Type="http://schemas.openxmlformats.org/officeDocument/2006/relationships/customXml" Target="../ink/ink560.xml"/><Relationship Id="rId463" Type="http://schemas.openxmlformats.org/officeDocument/2006/relationships/image" Target="../media/image506.png"/><Relationship Id="rId670" Type="http://schemas.openxmlformats.org/officeDocument/2006/relationships/customXml" Target="../ink/ink767.xml"/><Relationship Id="rId1093" Type="http://schemas.openxmlformats.org/officeDocument/2006/relationships/image" Target="../media/image819.png"/><Relationship Id="rId1107" Type="http://schemas.openxmlformats.org/officeDocument/2006/relationships/image" Target="../media/image826.png"/><Relationship Id="rId116" Type="http://schemas.openxmlformats.org/officeDocument/2006/relationships/customXml" Target="../ink/ink490.xml"/><Relationship Id="rId323" Type="http://schemas.openxmlformats.org/officeDocument/2006/relationships/image" Target="../media/image436.png"/><Relationship Id="rId530" Type="http://schemas.openxmlformats.org/officeDocument/2006/relationships/customXml" Target="../ink/ink697.xml"/><Relationship Id="rId768" Type="http://schemas.openxmlformats.org/officeDocument/2006/relationships/customXml" Target="../ink/ink816.xml"/><Relationship Id="rId975" Type="http://schemas.openxmlformats.org/officeDocument/2006/relationships/customXml" Target="../ink/ink920.xml"/><Relationship Id="rId20" Type="http://schemas.openxmlformats.org/officeDocument/2006/relationships/customXml" Target="../ink/ink442.xml"/><Relationship Id="rId628" Type="http://schemas.openxmlformats.org/officeDocument/2006/relationships/customXml" Target="../ink/ink746.xml"/><Relationship Id="rId835" Type="http://schemas.openxmlformats.org/officeDocument/2006/relationships/image" Target="../media/image691.png"/><Relationship Id="rId225" Type="http://schemas.openxmlformats.org/officeDocument/2006/relationships/image" Target="../media/image387.png"/><Relationship Id="rId267" Type="http://schemas.openxmlformats.org/officeDocument/2006/relationships/image" Target="../media/image408.png"/><Relationship Id="rId432" Type="http://schemas.openxmlformats.org/officeDocument/2006/relationships/customXml" Target="../ink/ink648.xml"/><Relationship Id="rId474" Type="http://schemas.openxmlformats.org/officeDocument/2006/relationships/customXml" Target="../ink/ink669.xml"/><Relationship Id="rId877" Type="http://schemas.openxmlformats.org/officeDocument/2006/relationships/image" Target="../media/image712.png"/><Relationship Id="rId1020" Type="http://schemas.openxmlformats.org/officeDocument/2006/relationships/image" Target="../media/image783.png"/><Relationship Id="rId1062" Type="http://schemas.openxmlformats.org/officeDocument/2006/relationships/customXml" Target="../ink/ink964.xml"/><Relationship Id="rId1118" Type="http://schemas.openxmlformats.org/officeDocument/2006/relationships/image" Target="../media/image831.png"/><Relationship Id="rId127" Type="http://schemas.openxmlformats.org/officeDocument/2006/relationships/image" Target="../media/image338.png"/><Relationship Id="rId681" Type="http://schemas.openxmlformats.org/officeDocument/2006/relationships/image" Target="../media/image614.png"/><Relationship Id="rId737" Type="http://schemas.openxmlformats.org/officeDocument/2006/relationships/image" Target="../media/image642.png"/><Relationship Id="rId779" Type="http://schemas.openxmlformats.org/officeDocument/2006/relationships/image" Target="../media/image663.png"/><Relationship Id="rId902" Type="http://schemas.openxmlformats.org/officeDocument/2006/relationships/customXml" Target="../ink/ink883.xml"/><Relationship Id="rId944" Type="http://schemas.openxmlformats.org/officeDocument/2006/relationships/image" Target="../media/image745.png"/><Relationship Id="rId986" Type="http://schemas.openxmlformats.org/officeDocument/2006/relationships/image" Target="../media/image766.png"/><Relationship Id="rId31" Type="http://schemas.openxmlformats.org/officeDocument/2006/relationships/image" Target="../media/image290.png"/><Relationship Id="rId73" Type="http://schemas.openxmlformats.org/officeDocument/2006/relationships/image" Target="../media/image311.png"/><Relationship Id="rId169" Type="http://schemas.openxmlformats.org/officeDocument/2006/relationships/image" Target="../media/image359.png"/><Relationship Id="rId334" Type="http://schemas.openxmlformats.org/officeDocument/2006/relationships/customXml" Target="../ink/ink599.xml"/><Relationship Id="rId376" Type="http://schemas.openxmlformats.org/officeDocument/2006/relationships/customXml" Target="../ink/ink620.xml"/><Relationship Id="rId541" Type="http://schemas.openxmlformats.org/officeDocument/2006/relationships/image" Target="../media/image545.png"/><Relationship Id="rId583" Type="http://schemas.openxmlformats.org/officeDocument/2006/relationships/image" Target="../media/image566.png"/><Relationship Id="rId639" Type="http://schemas.openxmlformats.org/officeDocument/2006/relationships/image" Target="../media/image593.png"/><Relationship Id="rId790" Type="http://schemas.openxmlformats.org/officeDocument/2006/relationships/customXml" Target="../ink/ink827.xml"/><Relationship Id="rId804" Type="http://schemas.openxmlformats.org/officeDocument/2006/relationships/customXml" Target="../ink/ink834.xml"/><Relationship Id="rId4" Type="http://schemas.openxmlformats.org/officeDocument/2006/relationships/customXml" Target="../ink/ink434.xml"/><Relationship Id="rId180" Type="http://schemas.openxmlformats.org/officeDocument/2006/relationships/customXml" Target="../ink/ink522.xml"/><Relationship Id="rId236" Type="http://schemas.openxmlformats.org/officeDocument/2006/relationships/customXml" Target="../ink/ink550.xml"/><Relationship Id="rId278" Type="http://schemas.openxmlformats.org/officeDocument/2006/relationships/customXml" Target="../ink/ink571.xml"/><Relationship Id="rId401" Type="http://schemas.openxmlformats.org/officeDocument/2006/relationships/image" Target="../media/image475.png"/><Relationship Id="rId443" Type="http://schemas.openxmlformats.org/officeDocument/2006/relationships/image" Target="../media/image496.png"/><Relationship Id="rId650" Type="http://schemas.openxmlformats.org/officeDocument/2006/relationships/customXml" Target="../ink/ink757.xml"/><Relationship Id="rId846" Type="http://schemas.openxmlformats.org/officeDocument/2006/relationships/customXml" Target="../ink/ink855.xml"/><Relationship Id="rId888" Type="http://schemas.openxmlformats.org/officeDocument/2006/relationships/customXml" Target="../ink/ink876.xml"/><Relationship Id="rId1031" Type="http://schemas.openxmlformats.org/officeDocument/2006/relationships/image" Target="../media/image788.png"/><Relationship Id="rId1073" Type="http://schemas.openxmlformats.org/officeDocument/2006/relationships/image" Target="../media/image809.png"/><Relationship Id="rId303" Type="http://schemas.openxmlformats.org/officeDocument/2006/relationships/image" Target="../media/image426.png"/><Relationship Id="rId485" Type="http://schemas.openxmlformats.org/officeDocument/2006/relationships/image" Target="../media/image517.png"/><Relationship Id="rId692" Type="http://schemas.openxmlformats.org/officeDocument/2006/relationships/customXml" Target="../ink/ink778.xml"/><Relationship Id="rId706" Type="http://schemas.openxmlformats.org/officeDocument/2006/relationships/customXml" Target="../ink/ink785.xml"/><Relationship Id="rId748" Type="http://schemas.openxmlformats.org/officeDocument/2006/relationships/customXml" Target="../ink/ink806.xml"/><Relationship Id="rId913" Type="http://schemas.openxmlformats.org/officeDocument/2006/relationships/image" Target="../media/image730.png"/><Relationship Id="rId955" Type="http://schemas.openxmlformats.org/officeDocument/2006/relationships/customXml" Target="../ink/ink910.xml"/><Relationship Id="rId42" Type="http://schemas.openxmlformats.org/officeDocument/2006/relationships/customXml" Target="../ink/ink453.xml"/><Relationship Id="rId84" Type="http://schemas.openxmlformats.org/officeDocument/2006/relationships/customXml" Target="../ink/ink474.xml"/><Relationship Id="rId138" Type="http://schemas.openxmlformats.org/officeDocument/2006/relationships/customXml" Target="../ink/ink501.xml"/><Relationship Id="rId345" Type="http://schemas.openxmlformats.org/officeDocument/2006/relationships/image" Target="../media/image447.png"/><Relationship Id="rId387" Type="http://schemas.openxmlformats.org/officeDocument/2006/relationships/image" Target="../media/image468.png"/><Relationship Id="rId510" Type="http://schemas.openxmlformats.org/officeDocument/2006/relationships/customXml" Target="../ink/ink687.xml"/><Relationship Id="rId552" Type="http://schemas.openxmlformats.org/officeDocument/2006/relationships/customXml" Target="../ink/ink708.xml"/><Relationship Id="rId594" Type="http://schemas.openxmlformats.org/officeDocument/2006/relationships/customXml" Target="../ink/ink729.xml"/><Relationship Id="rId608" Type="http://schemas.openxmlformats.org/officeDocument/2006/relationships/customXml" Target="../ink/ink736.xml"/><Relationship Id="rId815" Type="http://schemas.openxmlformats.org/officeDocument/2006/relationships/image" Target="../media/image681.png"/><Relationship Id="rId997" Type="http://schemas.openxmlformats.org/officeDocument/2006/relationships/customXml" Target="../ink/ink931.xml"/><Relationship Id="rId191" Type="http://schemas.openxmlformats.org/officeDocument/2006/relationships/image" Target="../media/image370.png"/><Relationship Id="rId205" Type="http://schemas.openxmlformats.org/officeDocument/2006/relationships/image" Target="../media/image377.png"/><Relationship Id="rId247" Type="http://schemas.openxmlformats.org/officeDocument/2006/relationships/image" Target="../media/image398.png"/><Relationship Id="rId412" Type="http://schemas.openxmlformats.org/officeDocument/2006/relationships/customXml" Target="../ink/ink638.xml"/><Relationship Id="rId857" Type="http://schemas.openxmlformats.org/officeDocument/2006/relationships/image" Target="../media/image702.png"/><Relationship Id="rId899" Type="http://schemas.openxmlformats.org/officeDocument/2006/relationships/image" Target="../media/image723.png"/><Relationship Id="rId1000" Type="http://schemas.openxmlformats.org/officeDocument/2006/relationships/image" Target="../media/image773.png"/><Relationship Id="rId1042" Type="http://schemas.openxmlformats.org/officeDocument/2006/relationships/customXml" Target="../ink/ink954.xml"/><Relationship Id="rId1084" Type="http://schemas.openxmlformats.org/officeDocument/2006/relationships/customXml" Target="../ink/ink975.xml"/><Relationship Id="rId107" Type="http://schemas.openxmlformats.org/officeDocument/2006/relationships/image" Target="../media/image328.png"/><Relationship Id="rId289" Type="http://schemas.openxmlformats.org/officeDocument/2006/relationships/image" Target="../media/image419.png"/><Relationship Id="rId454" Type="http://schemas.openxmlformats.org/officeDocument/2006/relationships/customXml" Target="../ink/ink659.xml"/><Relationship Id="rId496" Type="http://schemas.openxmlformats.org/officeDocument/2006/relationships/customXml" Target="../ink/ink680.xml"/><Relationship Id="rId661" Type="http://schemas.openxmlformats.org/officeDocument/2006/relationships/image" Target="../media/image604.png"/><Relationship Id="rId717" Type="http://schemas.openxmlformats.org/officeDocument/2006/relationships/image" Target="../media/image632.png"/><Relationship Id="rId759" Type="http://schemas.openxmlformats.org/officeDocument/2006/relationships/image" Target="../media/image653.png"/><Relationship Id="rId924" Type="http://schemas.openxmlformats.org/officeDocument/2006/relationships/customXml" Target="../ink/ink894.xml"/><Relationship Id="rId966" Type="http://schemas.openxmlformats.org/officeDocument/2006/relationships/image" Target="../media/image756.png"/><Relationship Id="rId11" Type="http://schemas.openxmlformats.org/officeDocument/2006/relationships/image" Target="../media/image280.png"/><Relationship Id="rId53" Type="http://schemas.openxmlformats.org/officeDocument/2006/relationships/image" Target="../media/image301.png"/><Relationship Id="rId149" Type="http://schemas.openxmlformats.org/officeDocument/2006/relationships/image" Target="../media/image349.png"/><Relationship Id="rId314" Type="http://schemas.openxmlformats.org/officeDocument/2006/relationships/customXml" Target="../ink/ink589.xml"/><Relationship Id="rId356" Type="http://schemas.openxmlformats.org/officeDocument/2006/relationships/customXml" Target="../ink/ink610.xml"/><Relationship Id="rId398" Type="http://schemas.openxmlformats.org/officeDocument/2006/relationships/customXml" Target="../ink/ink631.xml"/><Relationship Id="rId521" Type="http://schemas.openxmlformats.org/officeDocument/2006/relationships/image" Target="../media/image535.png"/><Relationship Id="rId563" Type="http://schemas.openxmlformats.org/officeDocument/2006/relationships/image" Target="../media/image556.png"/><Relationship Id="rId619" Type="http://schemas.openxmlformats.org/officeDocument/2006/relationships/image" Target="../media/image584.png"/><Relationship Id="rId770" Type="http://schemas.openxmlformats.org/officeDocument/2006/relationships/customXml" Target="../ink/ink817.xml"/><Relationship Id="rId95" Type="http://schemas.openxmlformats.org/officeDocument/2006/relationships/image" Target="../media/image322.png"/><Relationship Id="rId160" Type="http://schemas.openxmlformats.org/officeDocument/2006/relationships/customXml" Target="../ink/ink512.xml"/><Relationship Id="rId216" Type="http://schemas.openxmlformats.org/officeDocument/2006/relationships/customXml" Target="../ink/ink540.xml"/><Relationship Id="rId423" Type="http://schemas.openxmlformats.org/officeDocument/2006/relationships/image" Target="../media/image486.png"/><Relationship Id="rId826" Type="http://schemas.openxmlformats.org/officeDocument/2006/relationships/customXml" Target="../ink/ink845.xml"/><Relationship Id="rId868" Type="http://schemas.openxmlformats.org/officeDocument/2006/relationships/customXml" Target="../ink/ink866.xml"/><Relationship Id="rId1011" Type="http://schemas.openxmlformats.org/officeDocument/2006/relationships/customXml" Target="../ink/ink938.xml"/><Relationship Id="rId1053" Type="http://schemas.openxmlformats.org/officeDocument/2006/relationships/image" Target="../media/image799.png"/><Relationship Id="rId1109" Type="http://schemas.openxmlformats.org/officeDocument/2006/relationships/image" Target="../media/image827.png"/><Relationship Id="rId258" Type="http://schemas.openxmlformats.org/officeDocument/2006/relationships/customXml" Target="../ink/ink561.xml"/><Relationship Id="rId465" Type="http://schemas.openxmlformats.org/officeDocument/2006/relationships/image" Target="../media/image507.png"/><Relationship Id="rId630" Type="http://schemas.openxmlformats.org/officeDocument/2006/relationships/customXml" Target="../ink/ink747.xml"/><Relationship Id="rId672" Type="http://schemas.openxmlformats.org/officeDocument/2006/relationships/customXml" Target="../ink/ink768.xml"/><Relationship Id="rId728" Type="http://schemas.openxmlformats.org/officeDocument/2006/relationships/customXml" Target="../ink/ink796.xml"/><Relationship Id="rId935" Type="http://schemas.openxmlformats.org/officeDocument/2006/relationships/image" Target="../media/image741.png"/><Relationship Id="rId1095" Type="http://schemas.openxmlformats.org/officeDocument/2006/relationships/image" Target="../media/image820.png"/><Relationship Id="rId22" Type="http://schemas.openxmlformats.org/officeDocument/2006/relationships/customXml" Target="../ink/ink443.xml"/><Relationship Id="rId64" Type="http://schemas.openxmlformats.org/officeDocument/2006/relationships/customXml" Target="../ink/ink464.xml"/><Relationship Id="rId118" Type="http://schemas.openxmlformats.org/officeDocument/2006/relationships/customXml" Target="../ink/ink491.xml"/><Relationship Id="rId325" Type="http://schemas.openxmlformats.org/officeDocument/2006/relationships/image" Target="../media/image437.png"/><Relationship Id="rId367" Type="http://schemas.openxmlformats.org/officeDocument/2006/relationships/image" Target="../media/image458.png"/><Relationship Id="rId532" Type="http://schemas.openxmlformats.org/officeDocument/2006/relationships/customXml" Target="../ink/ink698.xml"/><Relationship Id="rId574" Type="http://schemas.openxmlformats.org/officeDocument/2006/relationships/customXml" Target="../ink/ink719.xml"/><Relationship Id="rId977" Type="http://schemas.openxmlformats.org/officeDocument/2006/relationships/customXml" Target="../ink/ink921.xml"/><Relationship Id="rId1120" Type="http://schemas.openxmlformats.org/officeDocument/2006/relationships/image" Target="../media/image832.png"/><Relationship Id="rId171" Type="http://schemas.openxmlformats.org/officeDocument/2006/relationships/image" Target="../media/image360.png"/><Relationship Id="rId227" Type="http://schemas.openxmlformats.org/officeDocument/2006/relationships/image" Target="../media/image388.png"/><Relationship Id="rId781" Type="http://schemas.openxmlformats.org/officeDocument/2006/relationships/image" Target="../media/image664.png"/><Relationship Id="rId837" Type="http://schemas.openxmlformats.org/officeDocument/2006/relationships/image" Target="../media/image692.png"/><Relationship Id="rId879" Type="http://schemas.openxmlformats.org/officeDocument/2006/relationships/image" Target="../media/image713.png"/><Relationship Id="rId1022" Type="http://schemas.openxmlformats.org/officeDocument/2006/relationships/image" Target="../media/image784.png"/><Relationship Id="rId269" Type="http://schemas.openxmlformats.org/officeDocument/2006/relationships/image" Target="../media/image409.png"/><Relationship Id="rId434" Type="http://schemas.openxmlformats.org/officeDocument/2006/relationships/customXml" Target="../ink/ink649.xml"/><Relationship Id="rId476" Type="http://schemas.openxmlformats.org/officeDocument/2006/relationships/customXml" Target="../ink/ink670.xml"/><Relationship Id="rId641" Type="http://schemas.openxmlformats.org/officeDocument/2006/relationships/image" Target="../media/image594.png"/><Relationship Id="rId683" Type="http://schemas.openxmlformats.org/officeDocument/2006/relationships/image" Target="../media/image615.png"/><Relationship Id="rId739" Type="http://schemas.openxmlformats.org/officeDocument/2006/relationships/image" Target="../media/image643.png"/><Relationship Id="rId890" Type="http://schemas.openxmlformats.org/officeDocument/2006/relationships/customXml" Target="../ink/ink877.xml"/><Relationship Id="rId904" Type="http://schemas.openxmlformats.org/officeDocument/2006/relationships/customXml" Target="../ink/ink884.xml"/><Relationship Id="rId1064" Type="http://schemas.openxmlformats.org/officeDocument/2006/relationships/customXml" Target="../ink/ink965.xml"/><Relationship Id="rId33" Type="http://schemas.openxmlformats.org/officeDocument/2006/relationships/image" Target="../media/image291.png"/><Relationship Id="rId129" Type="http://schemas.openxmlformats.org/officeDocument/2006/relationships/image" Target="../media/image339.png"/><Relationship Id="rId280" Type="http://schemas.openxmlformats.org/officeDocument/2006/relationships/customXml" Target="../ink/ink572.xml"/><Relationship Id="rId336" Type="http://schemas.openxmlformats.org/officeDocument/2006/relationships/customXml" Target="../ink/ink600.xml"/><Relationship Id="rId501" Type="http://schemas.openxmlformats.org/officeDocument/2006/relationships/image" Target="../media/image525.png"/><Relationship Id="rId543" Type="http://schemas.openxmlformats.org/officeDocument/2006/relationships/image" Target="../media/image546.png"/><Relationship Id="rId946" Type="http://schemas.openxmlformats.org/officeDocument/2006/relationships/image" Target="../media/image746.png"/><Relationship Id="rId988" Type="http://schemas.openxmlformats.org/officeDocument/2006/relationships/image" Target="../media/image767.png"/><Relationship Id="rId75" Type="http://schemas.openxmlformats.org/officeDocument/2006/relationships/image" Target="../media/image312.png"/><Relationship Id="rId140" Type="http://schemas.openxmlformats.org/officeDocument/2006/relationships/customXml" Target="../ink/ink502.xml"/><Relationship Id="rId182" Type="http://schemas.openxmlformats.org/officeDocument/2006/relationships/customXml" Target="../ink/ink523.xml"/><Relationship Id="rId378" Type="http://schemas.openxmlformats.org/officeDocument/2006/relationships/customXml" Target="../ink/ink621.xml"/><Relationship Id="rId403" Type="http://schemas.openxmlformats.org/officeDocument/2006/relationships/image" Target="../media/image476.png"/><Relationship Id="rId585" Type="http://schemas.openxmlformats.org/officeDocument/2006/relationships/image" Target="../media/image567.png"/><Relationship Id="rId750" Type="http://schemas.openxmlformats.org/officeDocument/2006/relationships/customXml" Target="../ink/ink807.xml"/><Relationship Id="rId792" Type="http://schemas.openxmlformats.org/officeDocument/2006/relationships/customXml" Target="../ink/ink828.xml"/><Relationship Id="rId806" Type="http://schemas.openxmlformats.org/officeDocument/2006/relationships/customXml" Target="../ink/ink835.xml"/><Relationship Id="rId848" Type="http://schemas.openxmlformats.org/officeDocument/2006/relationships/customXml" Target="../ink/ink856.xml"/><Relationship Id="rId1033" Type="http://schemas.openxmlformats.org/officeDocument/2006/relationships/image" Target="../media/image789.png"/><Relationship Id="rId6" Type="http://schemas.openxmlformats.org/officeDocument/2006/relationships/customXml" Target="../ink/ink435.xml"/><Relationship Id="rId238" Type="http://schemas.openxmlformats.org/officeDocument/2006/relationships/customXml" Target="../ink/ink551.xml"/><Relationship Id="rId445" Type="http://schemas.openxmlformats.org/officeDocument/2006/relationships/image" Target="../media/image497.png"/><Relationship Id="rId487" Type="http://schemas.openxmlformats.org/officeDocument/2006/relationships/image" Target="../media/image518.png"/><Relationship Id="rId610" Type="http://schemas.openxmlformats.org/officeDocument/2006/relationships/customXml" Target="../ink/ink737.xml"/><Relationship Id="rId652" Type="http://schemas.openxmlformats.org/officeDocument/2006/relationships/customXml" Target="../ink/ink758.xml"/><Relationship Id="rId694" Type="http://schemas.openxmlformats.org/officeDocument/2006/relationships/customXml" Target="../ink/ink779.xml"/><Relationship Id="rId708" Type="http://schemas.openxmlformats.org/officeDocument/2006/relationships/customXml" Target="../ink/ink786.xml"/><Relationship Id="rId915" Type="http://schemas.openxmlformats.org/officeDocument/2006/relationships/image" Target="../media/image731.png"/><Relationship Id="rId1075" Type="http://schemas.openxmlformats.org/officeDocument/2006/relationships/image" Target="../media/image810.png"/><Relationship Id="rId291" Type="http://schemas.openxmlformats.org/officeDocument/2006/relationships/image" Target="../media/image420.png"/><Relationship Id="rId305" Type="http://schemas.openxmlformats.org/officeDocument/2006/relationships/image" Target="../media/image427.png"/><Relationship Id="rId347" Type="http://schemas.openxmlformats.org/officeDocument/2006/relationships/image" Target="../media/image448.png"/><Relationship Id="rId512" Type="http://schemas.openxmlformats.org/officeDocument/2006/relationships/customXml" Target="../ink/ink688.xml"/><Relationship Id="rId957" Type="http://schemas.openxmlformats.org/officeDocument/2006/relationships/customXml" Target="../ink/ink911.xml"/><Relationship Id="rId999" Type="http://schemas.openxmlformats.org/officeDocument/2006/relationships/customXml" Target="../ink/ink932.xml"/><Relationship Id="rId1100" Type="http://schemas.openxmlformats.org/officeDocument/2006/relationships/customXml" Target="../ink/ink983.xml"/><Relationship Id="rId44" Type="http://schemas.openxmlformats.org/officeDocument/2006/relationships/customXml" Target="../ink/ink454.xml"/><Relationship Id="rId86" Type="http://schemas.openxmlformats.org/officeDocument/2006/relationships/customXml" Target="../ink/ink475.xml"/><Relationship Id="rId151" Type="http://schemas.openxmlformats.org/officeDocument/2006/relationships/image" Target="../media/image350.png"/><Relationship Id="rId389" Type="http://schemas.openxmlformats.org/officeDocument/2006/relationships/image" Target="../media/image469.png"/><Relationship Id="rId554" Type="http://schemas.openxmlformats.org/officeDocument/2006/relationships/customXml" Target="../ink/ink709.xml"/><Relationship Id="rId596" Type="http://schemas.openxmlformats.org/officeDocument/2006/relationships/customXml" Target="../ink/ink730.xml"/><Relationship Id="rId761" Type="http://schemas.openxmlformats.org/officeDocument/2006/relationships/image" Target="../media/image654.png"/><Relationship Id="rId817" Type="http://schemas.openxmlformats.org/officeDocument/2006/relationships/image" Target="../media/image682.png"/><Relationship Id="rId859" Type="http://schemas.openxmlformats.org/officeDocument/2006/relationships/image" Target="../media/image703.png"/><Relationship Id="rId1002" Type="http://schemas.openxmlformats.org/officeDocument/2006/relationships/image" Target="../media/image774.png"/><Relationship Id="rId193" Type="http://schemas.openxmlformats.org/officeDocument/2006/relationships/image" Target="../media/image371.png"/><Relationship Id="rId207" Type="http://schemas.openxmlformats.org/officeDocument/2006/relationships/image" Target="../media/image378.png"/><Relationship Id="rId249" Type="http://schemas.openxmlformats.org/officeDocument/2006/relationships/image" Target="../media/image399.png"/><Relationship Id="rId414" Type="http://schemas.openxmlformats.org/officeDocument/2006/relationships/customXml" Target="../ink/ink639.xml"/><Relationship Id="rId456" Type="http://schemas.openxmlformats.org/officeDocument/2006/relationships/customXml" Target="../ink/ink660.xml"/><Relationship Id="rId498" Type="http://schemas.openxmlformats.org/officeDocument/2006/relationships/customXml" Target="../ink/ink681.xml"/><Relationship Id="rId621" Type="http://schemas.openxmlformats.org/officeDocument/2006/relationships/image" Target="../media/image585.png"/><Relationship Id="rId663" Type="http://schemas.openxmlformats.org/officeDocument/2006/relationships/image" Target="../media/image605.png"/><Relationship Id="rId870" Type="http://schemas.openxmlformats.org/officeDocument/2006/relationships/customXml" Target="../ink/ink867.xml"/><Relationship Id="rId1044" Type="http://schemas.openxmlformats.org/officeDocument/2006/relationships/customXml" Target="../ink/ink955.xml"/><Relationship Id="rId1086" Type="http://schemas.openxmlformats.org/officeDocument/2006/relationships/customXml" Target="../ink/ink976.xml"/><Relationship Id="rId13" Type="http://schemas.openxmlformats.org/officeDocument/2006/relationships/image" Target="../media/image281.png"/><Relationship Id="rId109" Type="http://schemas.openxmlformats.org/officeDocument/2006/relationships/image" Target="../media/image329.png"/><Relationship Id="rId260" Type="http://schemas.openxmlformats.org/officeDocument/2006/relationships/customXml" Target="../ink/ink562.xml"/><Relationship Id="rId316" Type="http://schemas.openxmlformats.org/officeDocument/2006/relationships/customXml" Target="../ink/ink590.xml"/><Relationship Id="rId523" Type="http://schemas.openxmlformats.org/officeDocument/2006/relationships/image" Target="../media/image536.png"/><Relationship Id="rId719" Type="http://schemas.openxmlformats.org/officeDocument/2006/relationships/image" Target="../media/image633.png"/><Relationship Id="rId926" Type="http://schemas.openxmlformats.org/officeDocument/2006/relationships/customXml" Target="../ink/ink895.xml"/><Relationship Id="rId968" Type="http://schemas.openxmlformats.org/officeDocument/2006/relationships/image" Target="../media/image757.png"/><Relationship Id="rId1111" Type="http://schemas.openxmlformats.org/officeDocument/2006/relationships/image" Target="../media/image828.png"/><Relationship Id="rId55" Type="http://schemas.openxmlformats.org/officeDocument/2006/relationships/image" Target="../media/image302.png"/><Relationship Id="rId97" Type="http://schemas.openxmlformats.org/officeDocument/2006/relationships/image" Target="../media/image323.png"/><Relationship Id="rId120" Type="http://schemas.openxmlformats.org/officeDocument/2006/relationships/customXml" Target="../ink/ink492.xml"/><Relationship Id="rId358" Type="http://schemas.openxmlformats.org/officeDocument/2006/relationships/customXml" Target="../ink/ink611.xml"/><Relationship Id="rId565" Type="http://schemas.openxmlformats.org/officeDocument/2006/relationships/image" Target="../media/image557.png"/><Relationship Id="rId730" Type="http://schemas.openxmlformats.org/officeDocument/2006/relationships/customXml" Target="../ink/ink797.xml"/><Relationship Id="rId772" Type="http://schemas.openxmlformats.org/officeDocument/2006/relationships/customXml" Target="../ink/ink818.xml"/><Relationship Id="rId828" Type="http://schemas.openxmlformats.org/officeDocument/2006/relationships/customXml" Target="../ink/ink846.xml"/><Relationship Id="rId1013" Type="http://schemas.openxmlformats.org/officeDocument/2006/relationships/customXml" Target="../ink/ink939.xml"/><Relationship Id="rId162" Type="http://schemas.openxmlformats.org/officeDocument/2006/relationships/customXml" Target="../ink/ink513.xml"/><Relationship Id="rId218" Type="http://schemas.openxmlformats.org/officeDocument/2006/relationships/customXml" Target="../ink/ink541.xml"/><Relationship Id="rId425" Type="http://schemas.openxmlformats.org/officeDocument/2006/relationships/image" Target="../media/image487.png"/><Relationship Id="rId467" Type="http://schemas.openxmlformats.org/officeDocument/2006/relationships/image" Target="../media/image508.png"/><Relationship Id="rId632" Type="http://schemas.openxmlformats.org/officeDocument/2006/relationships/customXml" Target="../ink/ink748.xml"/><Relationship Id="rId1055" Type="http://schemas.openxmlformats.org/officeDocument/2006/relationships/image" Target="../media/image800.png"/><Relationship Id="rId1097" Type="http://schemas.openxmlformats.org/officeDocument/2006/relationships/image" Target="../media/image821.png"/><Relationship Id="rId271" Type="http://schemas.openxmlformats.org/officeDocument/2006/relationships/image" Target="../media/image410.png"/><Relationship Id="rId674" Type="http://schemas.openxmlformats.org/officeDocument/2006/relationships/customXml" Target="../ink/ink769.xml"/><Relationship Id="rId881" Type="http://schemas.openxmlformats.org/officeDocument/2006/relationships/image" Target="../media/image714.png"/><Relationship Id="rId937" Type="http://schemas.openxmlformats.org/officeDocument/2006/relationships/customXml" Target="../ink/ink901.xml"/><Relationship Id="rId979" Type="http://schemas.openxmlformats.org/officeDocument/2006/relationships/customXml" Target="../ink/ink922.xml"/><Relationship Id="rId1122" Type="http://schemas.openxmlformats.org/officeDocument/2006/relationships/image" Target="../media/image833.png"/><Relationship Id="rId24" Type="http://schemas.openxmlformats.org/officeDocument/2006/relationships/customXml" Target="../ink/ink444.xml"/><Relationship Id="rId66" Type="http://schemas.openxmlformats.org/officeDocument/2006/relationships/customXml" Target="../ink/ink465.xml"/><Relationship Id="rId131" Type="http://schemas.openxmlformats.org/officeDocument/2006/relationships/image" Target="../media/image340.png"/><Relationship Id="rId327" Type="http://schemas.openxmlformats.org/officeDocument/2006/relationships/image" Target="../media/image438.png"/><Relationship Id="rId369" Type="http://schemas.openxmlformats.org/officeDocument/2006/relationships/image" Target="../media/image459.png"/><Relationship Id="rId534" Type="http://schemas.openxmlformats.org/officeDocument/2006/relationships/customXml" Target="../ink/ink699.xml"/><Relationship Id="rId576" Type="http://schemas.openxmlformats.org/officeDocument/2006/relationships/customXml" Target="../ink/ink720.xml"/><Relationship Id="rId741" Type="http://schemas.openxmlformats.org/officeDocument/2006/relationships/image" Target="../media/image644.png"/><Relationship Id="rId783" Type="http://schemas.openxmlformats.org/officeDocument/2006/relationships/image" Target="../media/image665.png"/><Relationship Id="rId839" Type="http://schemas.openxmlformats.org/officeDocument/2006/relationships/image" Target="../media/image693.png"/><Relationship Id="rId990" Type="http://schemas.openxmlformats.org/officeDocument/2006/relationships/image" Target="../media/image768.png"/><Relationship Id="rId173" Type="http://schemas.openxmlformats.org/officeDocument/2006/relationships/image" Target="../media/image361.png"/><Relationship Id="rId229" Type="http://schemas.openxmlformats.org/officeDocument/2006/relationships/image" Target="../media/image389.png"/><Relationship Id="rId380" Type="http://schemas.openxmlformats.org/officeDocument/2006/relationships/customXml" Target="../ink/ink622.xml"/><Relationship Id="rId436" Type="http://schemas.openxmlformats.org/officeDocument/2006/relationships/customXml" Target="../ink/ink650.xml"/><Relationship Id="rId601" Type="http://schemas.openxmlformats.org/officeDocument/2006/relationships/image" Target="../media/image575.png"/><Relationship Id="rId643" Type="http://schemas.openxmlformats.org/officeDocument/2006/relationships/image" Target="../media/image595.png"/><Relationship Id="rId1024" Type="http://schemas.openxmlformats.org/officeDocument/2006/relationships/image" Target="../media/image785.png"/><Relationship Id="rId1066" Type="http://schemas.openxmlformats.org/officeDocument/2006/relationships/customXml" Target="../ink/ink966.xml"/><Relationship Id="rId240" Type="http://schemas.openxmlformats.org/officeDocument/2006/relationships/customXml" Target="../ink/ink552.xml"/><Relationship Id="rId478" Type="http://schemas.openxmlformats.org/officeDocument/2006/relationships/customXml" Target="../ink/ink671.xml"/><Relationship Id="rId685" Type="http://schemas.openxmlformats.org/officeDocument/2006/relationships/image" Target="../media/image616.png"/><Relationship Id="rId850" Type="http://schemas.openxmlformats.org/officeDocument/2006/relationships/customXml" Target="../ink/ink857.xml"/><Relationship Id="rId892" Type="http://schemas.openxmlformats.org/officeDocument/2006/relationships/customXml" Target="../ink/ink878.xml"/><Relationship Id="rId906" Type="http://schemas.openxmlformats.org/officeDocument/2006/relationships/customXml" Target="../ink/ink885.xml"/><Relationship Id="rId948" Type="http://schemas.openxmlformats.org/officeDocument/2006/relationships/image" Target="../media/image747.png"/><Relationship Id="rId35" Type="http://schemas.openxmlformats.org/officeDocument/2006/relationships/image" Target="../media/image292.png"/><Relationship Id="rId77" Type="http://schemas.openxmlformats.org/officeDocument/2006/relationships/image" Target="../media/image313.png"/><Relationship Id="rId100" Type="http://schemas.openxmlformats.org/officeDocument/2006/relationships/customXml" Target="../ink/ink482.xml"/><Relationship Id="rId282" Type="http://schemas.openxmlformats.org/officeDocument/2006/relationships/customXml" Target="../ink/ink573.xml"/><Relationship Id="rId338" Type="http://schemas.openxmlformats.org/officeDocument/2006/relationships/customXml" Target="../ink/ink601.xml"/><Relationship Id="rId503" Type="http://schemas.openxmlformats.org/officeDocument/2006/relationships/image" Target="../media/image526.png"/><Relationship Id="rId545" Type="http://schemas.openxmlformats.org/officeDocument/2006/relationships/image" Target="../media/image547.png"/><Relationship Id="rId587" Type="http://schemas.openxmlformats.org/officeDocument/2006/relationships/image" Target="../media/image568.png"/><Relationship Id="rId710" Type="http://schemas.openxmlformats.org/officeDocument/2006/relationships/customXml" Target="../ink/ink787.xml"/><Relationship Id="rId752" Type="http://schemas.openxmlformats.org/officeDocument/2006/relationships/customXml" Target="../ink/ink808.xml"/><Relationship Id="rId808" Type="http://schemas.openxmlformats.org/officeDocument/2006/relationships/customXml" Target="../ink/ink836.xml"/><Relationship Id="rId8" Type="http://schemas.openxmlformats.org/officeDocument/2006/relationships/customXml" Target="../ink/ink436.xml"/><Relationship Id="rId142" Type="http://schemas.openxmlformats.org/officeDocument/2006/relationships/customXml" Target="../ink/ink503.xml"/><Relationship Id="rId184" Type="http://schemas.openxmlformats.org/officeDocument/2006/relationships/customXml" Target="../ink/ink524.xml"/><Relationship Id="rId391" Type="http://schemas.openxmlformats.org/officeDocument/2006/relationships/image" Target="../media/image470.png"/><Relationship Id="rId405" Type="http://schemas.openxmlformats.org/officeDocument/2006/relationships/image" Target="../media/image477.png"/><Relationship Id="rId447" Type="http://schemas.openxmlformats.org/officeDocument/2006/relationships/image" Target="../media/image498.png"/><Relationship Id="rId612" Type="http://schemas.openxmlformats.org/officeDocument/2006/relationships/customXml" Target="../ink/ink738.xml"/><Relationship Id="rId794" Type="http://schemas.openxmlformats.org/officeDocument/2006/relationships/customXml" Target="../ink/ink829.xml"/><Relationship Id="rId1035" Type="http://schemas.openxmlformats.org/officeDocument/2006/relationships/image" Target="../media/image790.png"/><Relationship Id="rId1077" Type="http://schemas.openxmlformats.org/officeDocument/2006/relationships/image" Target="../media/image811.png"/><Relationship Id="rId251" Type="http://schemas.openxmlformats.org/officeDocument/2006/relationships/image" Target="../media/image400.png"/><Relationship Id="rId489" Type="http://schemas.openxmlformats.org/officeDocument/2006/relationships/image" Target="../media/image519.png"/><Relationship Id="rId654" Type="http://schemas.openxmlformats.org/officeDocument/2006/relationships/customXml" Target="../ink/ink759.xml"/><Relationship Id="rId696" Type="http://schemas.openxmlformats.org/officeDocument/2006/relationships/customXml" Target="../ink/ink780.xml"/><Relationship Id="rId861" Type="http://schemas.openxmlformats.org/officeDocument/2006/relationships/image" Target="../media/image704.png"/><Relationship Id="rId917" Type="http://schemas.openxmlformats.org/officeDocument/2006/relationships/image" Target="../media/image732.png"/><Relationship Id="rId959" Type="http://schemas.openxmlformats.org/officeDocument/2006/relationships/customXml" Target="../ink/ink912.xml"/><Relationship Id="rId1102" Type="http://schemas.openxmlformats.org/officeDocument/2006/relationships/customXml" Target="../ink/ink984.xml"/><Relationship Id="rId46" Type="http://schemas.openxmlformats.org/officeDocument/2006/relationships/customXml" Target="../ink/ink455.xml"/><Relationship Id="rId293" Type="http://schemas.openxmlformats.org/officeDocument/2006/relationships/image" Target="../media/image421.png"/><Relationship Id="rId307" Type="http://schemas.openxmlformats.org/officeDocument/2006/relationships/image" Target="../media/image428.png"/><Relationship Id="rId349" Type="http://schemas.openxmlformats.org/officeDocument/2006/relationships/image" Target="../media/image449.png"/><Relationship Id="rId514" Type="http://schemas.openxmlformats.org/officeDocument/2006/relationships/customXml" Target="../ink/ink689.xml"/><Relationship Id="rId556" Type="http://schemas.openxmlformats.org/officeDocument/2006/relationships/customXml" Target="../ink/ink710.xml"/><Relationship Id="rId721" Type="http://schemas.openxmlformats.org/officeDocument/2006/relationships/image" Target="../media/image634.png"/><Relationship Id="rId763" Type="http://schemas.openxmlformats.org/officeDocument/2006/relationships/image" Target="../media/image655.png"/><Relationship Id="rId88" Type="http://schemas.openxmlformats.org/officeDocument/2006/relationships/customXml" Target="../ink/ink476.xml"/><Relationship Id="rId111" Type="http://schemas.openxmlformats.org/officeDocument/2006/relationships/image" Target="../media/image330.png"/><Relationship Id="rId153" Type="http://schemas.openxmlformats.org/officeDocument/2006/relationships/image" Target="../media/image351.png"/><Relationship Id="rId195" Type="http://schemas.openxmlformats.org/officeDocument/2006/relationships/image" Target="../media/image372.png"/><Relationship Id="rId209" Type="http://schemas.openxmlformats.org/officeDocument/2006/relationships/image" Target="../media/image379.png"/><Relationship Id="rId360" Type="http://schemas.openxmlformats.org/officeDocument/2006/relationships/customXml" Target="../ink/ink612.xml"/><Relationship Id="rId416" Type="http://schemas.openxmlformats.org/officeDocument/2006/relationships/customXml" Target="../ink/ink640.xml"/><Relationship Id="rId598" Type="http://schemas.openxmlformats.org/officeDocument/2006/relationships/customXml" Target="../ink/ink731.xml"/><Relationship Id="rId819" Type="http://schemas.openxmlformats.org/officeDocument/2006/relationships/image" Target="../media/image683.png"/><Relationship Id="rId970" Type="http://schemas.openxmlformats.org/officeDocument/2006/relationships/image" Target="../media/image758.png"/><Relationship Id="rId1004" Type="http://schemas.openxmlformats.org/officeDocument/2006/relationships/image" Target="../media/image775.png"/><Relationship Id="rId1046" Type="http://schemas.openxmlformats.org/officeDocument/2006/relationships/customXml" Target="../ink/ink956.xml"/><Relationship Id="rId220" Type="http://schemas.openxmlformats.org/officeDocument/2006/relationships/customXml" Target="../ink/ink542.xml"/><Relationship Id="rId458" Type="http://schemas.openxmlformats.org/officeDocument/2006/relationships/customXml" Target="../ink/ink661.xml"/><Relationship Id="rId623" Type="http://schemas.openxmlformats.org/officeDocument/2006/relationships/image" Target="../media/image586.png"/><Relationship Id="rId665" Type="http://schemas.openxmlformats.org/officeDocument/2006/relationships/image" Target="../media/image606.png"/><Relationship Id="rId830" Type="http://schemas.openxmlformats.org/officeDocument/2006/relationships/customXml" Target="../ink/ink847.xml"/><Relationship Id="rId872" Type="http://schemas.openxmlformats.org/officeDocument/2006/relationships/customXml" Target="../ink/ink868.xml"/><Relationship Id="rId928" Type="http://schemas.openxmlformats.org/officeDocument/2006/relationships/customXml" Target="../ink/ink896.xml"/><Relationship Id="rId1088" Type="http://schemas.openxmlformats.org/officeDocument/2006/relationships/customXml" Target="../ink/ink977.xml"/><Relationship Id="rId15" Type="http://schemas.openxmlformats.org/officeDocument/2006/relationships/image" Target="../media/image282.png"/><Relationship Id="rId57" Type="http://schemas.openxmlformats.org/officeDocument/2006/relationships/image" Target="../media/image303.png"/><Relationship Id="rId262" Type="http://schemas.openxmlformats.org/officeDocument/2006/relationships/customXml" Target="../ink/ink563.xml"/><Relationship Id="rId318" Type="http://schemas.openxmlformats.org/officeDocument/2006/relationships/customXml" Target="../ink/ink591.xml"/><Relationship Id="rId525" Type="http://schemas.openxmlformats.org/officeDocument/2006/relationships/image" Target="../media/image537.png"/><Relationship Id="rId567" Type="http://schemas.openxmlformats.org/officeDocument/2006/relationships/image" Target="../media/image558.png"/><Relationship Id="rId732" Type="http://schemas.openxmlformats.org/officeDocument/2006/relationships/customXml" Target="../ink/ink798.xml"/><Relationship Id="rId1113" Type="http://schemas.openxmlformats.org/officeDocument/2006/relationships/image" Target="../media/image829.png"/><Relationship Id="rId99" Type="http://schemas.openxmlformats.org/officeDocument/2006/relationships/image" Target="../media/image324.png"/><Relationship Id="rId122" Type="http://schemas.openxmlformats.org/officeDocument/2006/relationships/customXml" Target="../ink/ink493.xml"/><Relationship Id="rId164" Type="http://schemas.openxmlformats.org/officeDocument/2006/relationships/customXml" Target="../ink/ink514.xml"/><Relationship Id="rId371" Type="http://schemas.openxmlformats.org/officeDocument/2006/relationships/image" Target="../media/image460.png"/><Relationship Id="rId774" Type="http://schemas.openxmlformats.org/officeDocument/2006/relationships/customXml" Target="../ink/ink819.xml"/><Relationship Id="rId981" Type="http://schemas.openxmlformats.org/officeDocument/2006/relationships/customXml" Target="../ink/ink923.xml"/><Relationship Id="rId1015" Type="http://schemas.openxmlformats.org/officeDocument/2006/relationships/customXml" Target="../ink/ink940.xml"/><Relationship Id="rId1057" Type="http://schemas.openxmlformats.org/officeDocument/2006/relationships/image" Target="../media/image801.png"/><Relationship Id="rId427" Type="http://schemas.openxmlformats.org/officeDocument/2006/relationships/image" Target="../media/image488.png"/><Relationship Id="rId469" Type="http://schemas.openxmlformats.org/officeDocument/2006/relationships/image" Target="../media/image509.png"/><Relationship Id="rId634" Type="http://schemas.openxmlformats.org/officeDocument/2006/relationships/customXml" Target="../ink/ink749.xml"/><Relationship Id="rId676" Type="http://schemas.openxmlformats.org/officeDocument/2006/relationships/customXml" Target="../ink/ink770.xml"/><Relationship Id="rId841" Type="http://schemas.openxmlformats.org/officeDocument/2006/relationships/image" Target="../media/image694.png"/><Relationship Id="rId883" Type="http://schemas.openxmlformats.org/officeDocument/2006/relationships/image" Target="../media/image715.png"/><Relationship Id="rId1099" Type="http://schemas.openxmlformats.org/officeDocument/2006/relationships/image" Target="../media/image822.png"/><Relationship Id="rId26" Type="http://schemas.openxmlformats.org/officeDocument/2006/relationships/customXml" Target="../ink/ink445.xml"/><Relationship Id="rId231" Type="http://schemas.openxmlformats.org/officeDocument/2006/relationships/image" Target="../media/image390.png"/><Relationship Id="rId273" Type="http://schemas.openxmlformats.org/officeDocument/2006/relationships/image" Target="../media/image411.png"/><Relationship Id="rId329" Type="http://schemas.openxmlformats.org/officeDocument/2006/relationships/image" Target="../media/image439.png"/><Relationship Id="rId480" Type="http://schemas.openxmlformats.org/officeDocument/2006/relationships/customXml" Target="../ink/ink672.xml"/><Relationship Id="rId536" Type="http://schemas.openxmlformats.org/officeDocument/2006/relationships/customXml" Target="../ink/ink700.xml"/><Relationship Id="rId701" Type="http://schemas.openxmlformats.org/officeDocument/2006/relationships/image" Target="../media/image624.png"/><Relationship Id="rId939" Type="http://schemas.openxmlformats.org/officeDocument/2006/relationships/customXml" Target="../ink/ink902.xml"/><Relationship Id="rId1124" Type="http://schemas.openxmlformats.org/officeDocument/2006/relationships/image" Target="../media/image834.png"/><Relationship Id="rId68" Type="http://schemas.openxmlformats.org/officeDocument/2006/relationships/customXml" Target="../ink/ink466.xml"/><Relationship Id="rId133" Type="http://schemas.openxmlformats.org/officeDocument/2006/relationships/image" Target="../media/image341.png"/><Relationship Id="rId175" Type="http://schemas.openxmlformats.org/officeDocument/2006/relationships/image" Target="../media/image362.png"/><Relationship Id="rId340" Type="http://schemas.openxmlformats.org/officeDocument/2006/relationships/customXml" Target="../ink/ink602.xml"/><Relationship Id="rId578" Type="http://schemas.openxmlformats.org/officeDocument/2006/relationships/customXml" Target="../ink/ink721.xml"/><Relationship Id="rId743" Type="http://schemas.openxmlformats.org/officeDocument/2006/relationships/image" Target="../media/image645.png"/><Relationship Id="rId785" Type="http://schemas.openxmlformats.org/officeDocument/2006/relationships/image" Target="../media/image666.png"/><Relationship Id="rId950" Type="http://schemas.openxmlformats.org/officeDocument/2006/relationships/image" Target="../media/image748.png"/><Relationship Id="rId992" Type="http://schemas.openxmlformats.org/officeDocument/2006/relationships/image" Target="../media/image769.png"/><Relationship Id="rId1026" Type="http://schemas.openxmlformats.org/officeDocument/2006/relationships/image" Target="../media/image786.png"/><Relationship Id="rId200" Type="http://schemas.openxmlformats.org/officeDocument/2006/relationships/customXml" Target="../ink/ink532.xml"/><Relationship Id="rId382" Type="http://schemas.openxmlformats.org/officeDocument/2006/relationships/customXml" Target="../ink/ink623.xml"/><Relationship Id="rId438" Type="http://schemas.openxmlformats.org/officeDocument/2006/relationships/customXml" Target="../ink/ink651.xml"/><Relationship Id="rId603" Type="http://schemas.openxmlformats.org/officeDocument/2006/relationships/image" Target="../media/image576.png"/><Relationship Id="rId645" Type="http://schemas.openxmlformats.org/officeDocument/2006/relationships/image" Target="../media/image596.png"/><Relationship Id="rId687" Type="http://schemas.openxmlformats.org/officeDocument/2006/relationships/image" Target="../media/image617.png"/><Relationship Id="rId810" Type="http://schemas.openxmlformats.org/officeDocument/2006/relationships/customXml" Target="../ink/ink837.xml"/><Relationship Id="rId852" Type="http://schemas.openxmlformats.org/officeDocument/2006/relationships/customXml" Target="../ink/ink858.xml"/><Relationship Id="rId908" Type="http://schemas.openxmlformats.org/officeDocument/2006/relationships/customXml" Target="../ink/ink886.xml"/><Relationship Id="rId1068" Type="http://schemas.openxmlformats.org/officeDocument/2006/relationships/customXml" Target="../ink/ink967.xml"/><Relationship Id="rId242" Type="http://schemas.openxmlformats.org/officeDocument/2006/relationships/customXml" Target="../ink/ink553.xml"/><Relationship Id="rId284" Type="http://schemas.openxmlformats.org/officeDocument/2006/relationships/customXml" Target="../ink/ink574.xml"/><Relationship Id="rId491" Type="http://schemas.openxmlformats.org/officeDocument/2006/relationships/image" Target="../media/image520.png"/><Relationship Id="rId505" Type="http://schemas.openxmlformats.org/officeDocument/2006/relationships/image" Target="../media/image527.png"/><Relationship Id="rId712" Type="http://schemas.openxmlformats.org/officeDocument/2006/relationships/customXml" Target="../ink/ink788.xml"/><Relationship Id="rId894" Type="http://schemas.openxmlformats.org/officeDocument/2006/relationships/customXml" Target="../ink/ink879.xml"/><Relationship Id="rId37" Type="http://schemas.openxmlformats.org/officeDocument/2006/relationships/image" Target="../media/image293.png"/><Relationship Id="rId79" Type="http://schemas.openxmlformats.org/officeDocument/2006/relationships/image" Target="../media/image314.png"/><Relationship Id="rId102" Type="http://schemas.openxmlformats.org/officeDocument/2006/relationships/customXml" Target="../ink/ink483.xml"/><Relationship Id="rId144" Type="http://schemas.openxmlformats.org/officeDocument/2006/relationships/customXml" Target="../ink/ink504.xml"/><Relationship Id="rId547" Type="http://schemas.openxmlformats.org/officeDocument/2006/relationships/image" Target="../media/image548.png"/><Relationship Id="rId589" Type="http://schemas.openxmlformats.org/officeDocument/2006/relationships/image" Target="../media/image569.png"/><Relationship Id="rId754" Type="http://schemas.openxmlformats.org/officeDocument/2006/relationships/customXml" Target="../ink/ink809.xml"/><Relationship Id="rId796" Type="http://schemas.openxmlformats.org/officeDocument/2006/relationships/customXml" Target="../ink/ink830.xml"/><Relationship Id="rId961" Type="http://schemas.openxmlformats.org/officeDocument/2006/relationships/customXml" Target="../ink/ink913.xml"/><Relationship Id="rId90" Type="http://schemas.openxmlformats.org/officeDocument/2006/relationships/customXml" Target="../ink/ink477.xml"/><Relationship Id="rId186" Type="http://schemas.openxmlformats.org/officeDocument/2006/relationships/customXml" Target="../ink/ink525.xml"/><Relationship Id="rId351" Type="http://schemas.openxmlformats.org/officeDocument/2006/relationships/image" Target="../media/image450.png"/><Relationship Id="rId393" Type="http://schemas.openxmlformats.org/officeDocument/2006/relationships/image" Target="../media/image471.png"/><Relationship Id="rId407" Type="http://schemas.openxmlformats.org/officeDocument/2006/relationships/image" Target="../media/image478.png"/><Relationship Id="rId449" Type="http://schemas.openxmlformats.org/officeDocument/2006/relationships/image" Target="../media/image499.png"/><Relationship Id="rId614" Type="http://schemas.openxmlformats.org/officeDocument/2006/relationships/customXml" Target="../ink/ink739.xml"/><Relationship Id="rId656" Type="http://schemas.openxmlformats.org/officeDocument/2006/relationships/customXml" Target="../ink/ink760.xml"/><Relationship Id="rId821" Type="http://schemas.openxmlformats.org/officeDocument/2006/relationships/image" Target="../media/image684.png"/><Relationship Id="rId863" Type="http://schemas.openxmlformats.org/officeDocument/2006/relationships/image" Target="../media/image705.png"/><Relationship Id="rId1037" Type="http://schemas.openxmlformats.org/officeDocument/2006/relationships/image" Target="../media/image791.png"/><Relationship Id="rId1079" Type="http://schemas.openxmlformats.org/officeDocument/2006/relationships/image" Target="../media/image812.png"/><Relationship Id="rId211" Type="http://schemas.openxmlformats.org/officeDocument/2006/relationships/image" Target="../media/image380.png"/><Relationship Id="rId253" Type="http://schemas.openxmlformats.org/officeDocument/2006/relationships/image" Target="../media/image401.png"/><Relationship Id="rId295" Type="http://schemas.openxmlformats.org/officeDocument/2006/relationships/image" Target="../media/image422.png"/><Relationship Id="rId309" Type="http://schemas.openxmlformats.org/officeDocument/2006/relationships/image" Target="../media/image429.png"/><Relationship Id="rId460" Type="http://schemas.openxmlformats.org/officeDocument/2006/relationships/customXml" Target="../ink/ink662.xml"/><Relationship Id="rId516" Type="http://schemas.openxmlformats.org/officeDocument/2006/relationships/customXml" Target="../ink/ink690.xml"/><Relationship Id="rId698" Type="http://schemas.openxmlformats.org/officeDocument/2006/relationships/customXml" Target="../ink/ink781.xml"/><Relationship Id="rId919" Type="http://schemas.openxmlformats.org/officeDocument/2006/relationships/image" Target="../media/image733.png"/><Relationship Id="rId1090" Type="http://schemas.openxmlformats.org/officeDocument/2006/relationships/customXml" Target="../ink/ink978.xml"/><Relationship Id="rId1104" Type="http://schemas.openxmlformats.org/officeDocument/2006/relationships/customXml" Target="../ink/ink985.xml"/><Relationship Id="rId48" Type="http://schemas.openxmlformats.org/officeDocument/2006/relationships/customXml" Target="../ink/ink456.xml"/><Relationship Id="rId113" Type="http://schemas.openxmlformats.org/officeDocument/2006/relationships/image" Target="../media/image331.png"/><Relationship Id="rId320" Type="http://schemas.openxmlformats.org/officeDocument/2006/relationships/customXml" Target="../ink/ink592.xml"/><Relationship Id="rId558" Type="http://schemas.openxmlformats.org/officeDocument/2006/relationships/customXml" Target="../ink/ink711.xml"/><Relationship Id="rId723" Type="http://schemas.openxmlformats.org/officeDocument/2006/relationships/image" Target="../media/image635.png"/><Relationship Id="rId765" Type="http://schemas.openxmlformats.org/officeDocument/2006/relationships/image" Target="../media/image656.png"/><Relationship Id="rId930" Type="http://schemas.openxmlformats.org/officeDocument/2006/relationships/customXml" Target="../ink/ink897.xml"/><Relationship Id="rId972" Type="http://schemas.openxmlformats.org/officeDocument/2006/relationships/image" Target="../media/image759.png"/><Relationship Id="rId1006" Type="http://schemas.openxmlformats.org/officeDocument/2006/relationships/image" Target="../media/image776.png"/><Relationship Id="rId155" Type="http://schemas.openxmlformats.org/officeDocument/2006/relationships/image" Target="../media/image352.png"/><Relationship Id="rId197" Type="http://schemas.openxmlformats.org/officeDocument/2006/relationships/image" Target="../media/image373.png"/><Relationship Id="rId362" Type="http://schemas.openxmlformats.org/officeDocument/2006/relationships/customXml" Target="../ink/ink613.xml"/><Relationship Id="rId418" Type="http://schemas.openxmlformats.org/officeDocument/2006/relationships/customXml" Target="../ink/ink641.xml"/><Relationship Id="rId625" Type="http://schemas.openxmlformats.org/officeDocument/2006/relationships/image" Target="../media/image587.png"/><Relationship Id="rId832" Type="http://schemas.openxmlformats.org/officeDocument/2006/relationships/customXml" Target="../ink/ink848.xml"/><Relationship Id="rId1048" Type="http://schemas.openxmlformats.org/officeDocument/2006/relationships/customXml" Target="../ink/ink957.xml"/><Relationship Id="rId222" Type="http://schemas.openxmlformats.org/officeDocument/2006/relationships/customXml" Target="../ink/ink543.xml"/><Relationship Id="rId264" Type="http://schemas.openxmlformats.org/officeDocument/2006/relationships/customXml" Target="../ink/ink564.xml"/><Relationship Id="rId471" Type="http://schemas.openxmlformats.org/officeDocument/2006/relationships/image" Target="../media/image510.png"/><Relationship Id="rId667" Type="http://schemas.openxmlformats.org/officeDocument/2006/relationships/image" Target="../media/image607.png"/><Relationship Id="rId874" Type="http://schemas.openxmlformats.org/officeDocument/2006/relationships/customXml" Target="../ink/ink869.xml"/><Relationship Id="rId1115" Type="http://schemas.openxmlformats.org/officeDocument/2006/relationships/customXml" Target="../ink/ink991.xml"/><Relationship Id="rId17" Type="http://schemas.openxmlformats.org/officeDocument/2006/relationships/image" Target="../media/image283.png"/><Relationship Id="rId59" Type="http://schemas.openxmlformats.org/officeDocument/2006/relationships/image" Target="../media/image304.png"/><Relationship Id="rId124" Type="http://schemas.openxmlformats.org/officeDocument/2006/relationships/customXml" Target="../ink/ink494.xml"/><Relationship Id="rId527" Type="http://schemas.openxmlformats.org/officeDocument/2006/relationships/image" Target="../media/image538.png"/><Relationship Id="rId569" Type="http://schemas.openxmlformats.org/officeDocument/2006/relationships/image" Target="../media/image559.png"/><Relationship Id="rId734" Type="http://schemas.openxmlformats.org/officeDocument/2006/relationships/customXml" Target="../ink/ink799.xml"/><Relationship Id="rId776" Type="http://schemas.openxmlformats.org/officeDocument/2006/relationships/customXml" Target="../ink/ink820.xml"/><Relationship Id="rId941" Type="http://schemas.openxmlformats.org/officeDocument/2006/relationships/customXml" Target="../ink/ink903.xml"/><Relationship Id="rId983" Type="http://schemas.openxmlformats.org/officeDocument/2006/relationships/customXml" Target="../ink/ink924.xml"/><Relationship Id="rId70" Type="http://schemas.openxmlformats.org/officeDocument/2006/relationships/customXml" Target="../ink/ink467.xml"/><Relationship Id="rId166" Type="http://schemas.openxmlformats.org/officeDocument/2006/relationships/customXml" Target="../ink/ink515.xml"/><Relationship Id="rId331" Type="http://schemas.openxmlformats.org/officeDocument/2006/relationships/image" Target="../media/image440.png"/><Relationship Id="rId373" Type="http://schemas.openxmlformats.org/officeDocument/2006/relationships/image" Target="../media/image461.png"/><Relationship Id="rId429" Type="http://schemas.openxmlformats.org/officeDocument/2006/relationships/image" Target="../media/image489.png"/><Relationship Id="rId580" Type="http://schemas.openxmlformats.org/officeDocument/2006/relationships/customXml" Target="../ink/ink722.xml"/><Relationship Id="rId636" Type="http://schemas.openxmlformats.org/officeDocument/2006/relationships/customXml" Target="../ink/ink750.xml"/><Relationship Id="rId801" Type="http://schemas.openxmlformats.org/officeDocument/2006/relationships/image" Target="../media/image674.png"/><Relationship Id="rId1017" Type="http://schemas.openxmlformats.org/officeDocument/2006/relationships/customXml" Target="../ink/ink941.xml"/><Relationship Id="rId1059" Type="http://schemas.openxmlformats.org/officeDocument/2006/relationships/image" Target="../media/image80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91.png"/><Relationship Id="rId440" Type="http://schemas.openxmlformats.org/officeDocument/2006/relationships/customXml" Target="../ink/ink652.xml"/><Relationship Id="rId678" Type="http://schemas.openxmlformats.org/officeDocument/2006/relationships/customXml" Target="../ink/ink771.xml"/><Relationship Id="rId843" Type="http://schemas.openxmlformats.org/officeDocument/2006/relationships/image" Target="../media/image695.png"/><Relationship Id="rId885" Type="http://schemas.openxmlformats.org/officeDocument/2006/relationships/image" Target="../media/image716.png"/><Relationship Id="rId1070" Type="http://schemas.openxmlformats.org/officeDocument/2006/relationships/customXml" Target="../ink/ink968.xml"/><Relationship Id="rId28" Type="http://schemas.openxmlformats.org/officeDocument/2006/relationships/customXml" Target="../ink/ink446.xml"/><Relationship Id="rId275" Type="http://schemas.openxmlformats.org/officeDocument/2006/relationships/image" Target="../media/image412.png"/><Relationship Id="rId300" Type="http://schemas.openxmlformats.org/officeDocument/2006/relationships/customXml" Target="../ink/ink582.xml"/><Relationship Id="rId482" Type="http://schemas.openxmlformats.org/officeDocument/2006/relationships/customXml" Target="../ink/ink673.xml"/><Relationship Id="rId538" Type="http://schemas.openxmlformats.org/officeDocument/2006/relationships/customXml" Target="../ink/ink701.xml"/><Relationship Id="rId703" Type="http://schemas.openxmlformats.org/officeDocument/2006/relationships/image" Target="../media/image625.png"/><Relationship Id="rId745" Type="http://schemas.openxmlformats.org/officeDocument/2006/relationships/image" Target="../media/image646.png"/><Relationship Id="rId910" Type="http://schemas.openxmlformats.org/officeDocument/2006/relationships/customXml" Target="../ink/ink887.xml"/><Relationship Id="rId952" Type="http://schemas.openxmlformats.org/officeDocument/2006/relationships/image" Target="../media/image749.png"/><Relationship Id="rId81" Type="http://schemas.openxmlformats.org/officeDocument/2006/relationships/image" Target="../media/image315.png"/><Relationship Id="rId135" Type="http://schemas.openxmlformats.org/officeDocument/2006/relationships/image" Target="../media/image342.png"/><Relationship Id="rId177" Type="http://schemas.openxmlformats.org/officeDocument/2006/relationships/image" Target="../media/image363.png"/><Relationship Id="rId342" Type="http://schemas.openxmlformats.org/officeDocument/2006/relationships/customXml" Target="../ink/ink603.xml"/><Relationship Id="rId384" Type="http://schemas.openxmlformats.org/officeDocument/2006/relationships/customXml" Target="../ink/ink624.xml"/><Relationship Id="rId591" Type="http://schemas.openxmlformats.org/officeDocument/2006/relationships/image" Target="../media/image570.png"/><Relationship Id="rId605" Type="http://schemas.openxmlformats.org/officeDocument/2006/relationships/image" Target="../media/image577.png"/><Relationship Id="rId787" Type="http://schemas.openxmlformats.org/officeDocument/2006/relationships/image" Target="../media/image667.png"/><Relationship Id="rId812" Type="http://schemas.openxmlformats.org/officeDocument/2006/relationships/customXml" Target="../ink/ink838.xml"/><Relationship Id="rId994" Type="http://schemas.openxmlformats.org/officeDocument/2006/relationships/image" Target="../media/image770.png"/><Relationship Id="rId1028" Type="http://schemas.openxmlformats.org/officeDocument/2006/relationships/customXml" Target="../ink/ink947.xml"/><Relationship Id="rId202" Type="http://schemas.openxmlformats.org/officeDocument/2006/relationships/customXml" Target="../ink/ink533.xml"/><Relationship Id="rId244" Type="http://schemas.openxmlformats.org/officeDocument/2006/relationships/customXml" Target="../ink/ink554.xml"/><Relationship Id="rId647" Type="http://schemas.openxmlformats.org/officeDocument/2006/relationships/image" Target="../media/image597.png"/><Relationship Id="rId689" Type="http://schemas.openxmlformats.org/officeDocument/2006/relationships/image" Target="../media/image618.png"/><Relationship Id="rId854" Type="http://schemas.openxmlformats.org/officeDocument/2006/relationships/customXml" Target="../ink/ink859.xml"/><Relationship Id="rId896" Type="http://schemas.openxmlformats.org/officeDocument/2006/relationships/customXml" Target="../ink/ink880.xml"/><Relationship Id="rId1081" Type="http://schemas.openxmlformats.org/officeDocument/2006/relationships/image" Target="../media/image813.png"/><Relationship Id="rId39" Type="http://schemas.openxmlformats.org/officeDocument/2006/relationships/image" Target="../media/image294.png"/><Relationship Id="rId286" Type="http://schemas.openxmlformats.org/officeDocument/2006/relationships/customXml" Target="../ink/ink575.xml"/><Relationship Id="rId451" Type="http://schemas.openxmlformats.org/officeDocument/2006/relationships/image" Target="../media/image500.png"/><Relationship Id="rId493" Type="http://schemas.openxmlformats.org/officeDocument/2006/relationships/image" Target="../media/image521.png"/><Relationship Id="rId507" Type="http://schemas.openxmlformats.org/officeDocument/2006/relationships/image" Target="../media/image528.png"/><Relationship Id="rId549" Type="http://schemas.openxmlformats.org/officeDocument/2006/relationships/image" Target="../media/image549.png"/><Relationship Id="rId714" Type="http://schemas.openxmlformats.org/officeDocument/2006/relationships/customXml" Target="../ink/ink789.xml"/><Relationship Id="rId756" Type="http://schemas.openxmlformats.org/officeDocument/2006/relationships/customXml" Target="../ink/ink810.xml"/><Relationship Id="rId921" Type="http://schemas.openxmlformats.org/officeDocument/2006/relationships/image" Target="../media/image734.png"/><Relationship Id="rId50" Type="http://schemas.openxmlformats.org/officeDocument/2006/relationships/customXml" Target="../ink/ink457.xml"/><Relationship Id="rId104" Type="http://schemas.openxmlformats.org/officeDocument/2006/relationships/customXml" Target="../ink/ink484.xml"/><Relationship Id="rId146" Type="http://schemas.openxmlformats.org/officeDocument/2006/relationships/customXml" Target="../ink/ink505.xml"/><Relationship Id="rId188" Type="http://schemas.openxmlformats.org/officeDocument/2006/relationships/customXml" Target="../ink/ink526.xml"/><Relationship Id="rId311" Type="http://schemas.openxmlformats.org/officeDocument/2006/relationships/image" Target="../media/image430.png"/><Relationship Id="rId353" Type="http://schemas.openxmlformats.org/officeDocument/2006/relationships/image" Target="../media/image451.png"/><Relationship Id="rId395" Type="http://schemas.openxmlformats.org/officeDocument/2006/relationships/image" Target="../media/image472.png"/><Relationship Id="rId409" Type="http://schemas.openxmlformats.org/officeDocument/2006/relationships/image" Target="../media/image479.png"/><Relationship Id="rId560" Type="http://schemas.openxmlformats.org/officeDocument/2006/relationships/customXml" Target="../ink/ink712.xml"/><Relationship Id="rId798" Type="http://schemas.openxmlformats.org/officeDocument/2006/relationships/customXml" Target="../ink/ink831.xml"/><Relationship Id="rId963" Type="http://schemas.openxmlformats.org/officeDocument/2006/relationships/customXml" Target="../ink/ink914.xml"/><Relationship Id="rId1039" Type="http://schemas.openxmlformats.org/officeDocument/2006/relationships/image" Target="../media/image792.png"/><Relationship Id="rId92" Type="http://schemas.openxmlformats.org/officeDocument/2006/relationships/customXml" Target="../ink/ink478.xml"/><Relationship Id="rId213" Type="http://schemas.openxmlformats.org/officeDocument/2006/relationships/image" Target="../media/image381.png"/><Relationship Id="rId420" Type="http://schemas.openxmlformats.org/officeDocument/2006/relationships/customXml" Target="../ink/ink642.xml"/><Relationship Id="rId616" Type="http://schemas.openxmlformats.org/officeDocument/2006/relationships/customXml" Target="../ink/ink740.xml"/><Relationship Id="rId658" Type="http://schemas.openxmlformats.org/officeDocument/2006/relationships/customXml" Target="../ink/ink761.xml"/><Relationship Id="rId823" Type="http://schemas.openxmlformats.org/officeDocument/2006/relationships/image" Target="../media/image685.png"/><Relationship Id="rId865" Type="http://schemas.openxmlformats.org/officeDocument/2006/relationships/image" Target="../media/image706.png"/><Relationship Id="rId1050" Type="http://schemas.openxmlformats.org/officeDocument/2006/relationships/customXml" Target="../ink/ink958.xml"/><Relationship Id="rId255" Type="http://schemas.openxmlformats.org/officeDocument/2006/relationships/image" Target="../media/image402.png"/><Relationship Id="rId297" Type="http://schemas.openxmlformats.org/officeDocument/2006/relationships/image" Target="../media/image423.png"/><Relationship Id="rId462" Type="http://schemas.openxmlformats.org/officeDocument/2006/relationships/customXml" Target="../ink/ink663.xml"/><Relationship Id="rId518" Type="http://schemas.openxmlformats.org/officeDocument/2006/relationships/customXml" Target="../ink/ink691.xml"/><Relationship Id="rId725" Type="http://schemas.openxmlformats.org/officeDocument/2006/relationships/image" Target="../media/image636.png"/><Relationship Id="rId932" Type="http://schemas.openxmlformats.org/officeDocument/2006/relationships/customXml" Target="../ink/ink898.xml"/><Relationship Id="rId1092" Type="http://schemas.openxmlformats.org/officeDocument/2006/relationships/customXml" Target="../ink/ink979.xml"/><Relationship Id="rId1106" Type="http://schemas.openxmlformats.org/officeDocument/2006/relationships/customXml" Target="../ink/ink986.xml"/><Relationship Id="rId115" Type="http://schemas.openxmlformats.org/officeDocument/2006/relationships/image" Target="../media/image332.png"/><Relationship Id="rId157" Type="http://schemas.openxmlformats.org/officeDocument/2006/relationships/image" Target="../media/image353.png"/><Relationship Id="rId322" Type="http://schemas.openxmlformats.org/officeDocument/2006/relationships/customXml" Target="../ink/ink593.xml"/><Relationship Id="rId364" Type="http://schemas.openxmlformats.org/officeDocument/2006/relationships/customXml" Target="../ink/ink614.xml"/><Relationship Id="rId767" Type="http://schemas.openxmlformats.org/officeDocument/2006/relationships/image" Target="../media/image657.png"/><Relationship Id="rId974" Type="http://schemas.openxmlformats.org/officeDocument/2006/relationships/image" Target="../media/image760.png"/><Relationship Id="rId1008" Type="http://schemas.openxmlformats.org/officeDocument/2006/relationships/image" Target="../media/image777.png"/><Relationship Id="rId61" Type="http://schemas.openxmlformats.org/officeDocument/2006/relationships/image" Target="../media/image305.png"/><Relationship Id="rId199" Type="http://schemas.openxmlformats.org/officeDocument/2006/relationships/image" Target="../media/image374.png"/><Relationship Id="rId571" Type="http://schemas.openxmlformats.org/officeDocument/2006/relationships/image" Target="../media/image560.png"/><Relationship Id="rId627" Type="http://schemas.openxmlformats.org/officeDocument/2006/relationships/image" Target="../media/image588.png"/><Relationship Id="rId669" Type="http://schemas.openxmlformats.org/officeDocument/2006/relationships/image" Target="../media/image608.png"/><Relationship Id="rId834" Type="http://schemas.openxmlformats.org/officeDocument/2006/relationships/customXml" Target="../ink/ink849.xml"/><Relationship Id="rId876" Type="http://schemas.openxmlformats.org/officeDocument/2006/relationships/customXml" Target="../ink/ink870.xml"/><Relationship Id="rId19" Type="http://schemas.openxmlformats.org/officeDocument/2006/relationships/image" Target="../media/image284.png"/><Relationship Id="rId224" Type="http://schemas.openxmlformats.org/officeDocument/2006/relationships/customXml" Target="../ink/ink544.xml"/><Relationship Id="rId266" Type="http://schemas.openxmlformats.org/officeDocument/2006/relationships/customXml" Target="../ink/ink565.xml"/><Relationship Id="rId431" Type="http://schemas.openxmlformats.org/officeDocument/2006/relationships/image" Target="../media/image490.png"/><Relationship Id="rId473" Type="http://schemas.openxmlformats.org/officeDocument/2006/relationships/image" Target="../media/image511.png"/><Relationship Id="rId529" Type="http://schemas.openxmlformats.org/officeDocument/2006/relationships/image" Target="../media/image539.png"/><Relationship Id="rId680" Type="http://schemas.openxmlformats.org/officeDocument/2006/relationships/customXml" Target="../ink/ink772.xml"/><Relationship Id="rId736" Type="http://schemas.openxmlformats.org/officeDocument/2006/relationships/customXml" Target="../ink/ink800.xml"/><Relationship Id="rId901" Type="http://schemas.openxmlformats.org/officeDocument/2006/relationships/image" Target="../media/image724.png"/><Relationship Id="rId1061" Type="http://schemas.openxmlformats.org/officeDocument/2006/relationships/image" Target="../media/image803.png"/><Relationship Id="rId1117" Type="http://schemas.openxmlformats.org/officeDocument/2006/relationships/customXml" Target="../ink/ink992.xml"/><Relationship Id="rId30" Type="http://schemas.openxmlformats.org/officeDocument/2006/relationships/customXml" Target="../ink/ink447.xml"/><Relationship Id="rId126" Type="http://schemas.openxmlformats.org/officeDocument/2006/relationships/customXml" Target="../ink/ink495.xml"/><Relationship Id="rId168" Type="http://schemas.openxmlformats.org/officeDocument/2006/relationships/customXml" Target="../ink/ink516.xml"/><Relationship Id="rId333" Type="http://schemas.openxmlformats.org/officeDocument/2006/relationships/image" Target="../media/image441.png"/><Relationship Id="rId540" Type="http://schemas.openxmlformats.org/officeDocument/2006/relationships/customXml" Target="../ink/ink702.xml"/><Relationship Id="rId778" Type="http://schemas.openxmlformats.org/officeDocument/2006/relationships/customXml" Target="../ink/ink821.xml"/><Relationship Id="rId943" Type="http://schemas.openxmlformats.org/officeDocument/2006/relationships/customXml" Target="../ink/ink904.xml"/><Relationship Id="rId985" Type="http://schemas.openxmlformats.org/officeDocument/2006/relationships/customXml" Target="../ink/ink925.xml"/><Relationship Id="rId1019" Type="http://schemas.openxmlformats.org/officeDocument/2006/relationships/customXml" Target="../ink/ink942.xml"/><Relationship Id="rId72" Type="http://schemas.openxmlformats.org/officeDocument/2006/relationships/customXml" Target="../ink/ink468.xml"/><Relationship Id="rId375" Type="http://schemas.openxmlformats.org/officeDocument/2006/relationships/image" Target="../media/image462.png"/><Relationship Id="rId582" Type="http://schemas.openxmlformats.org/officeDocument/2006/relationships/customXml" Target="../ink/ink723.xml"/><Relationship Id="rId638" Type="http://schemas.openxmlformats.org/officeDocument/2006/relationships/customXml" Target="../ink/ink751.xml"/><Relationship Id="rId803" Type="http://schemas.openxmlformats.org/officeDocument/2006/relationships/image" Target="../media/image675.png"/><Relationship Id="rId845" Type="http://schemas.openxmlformats.org/officeDocument/2006/relationships/image" Target="../media/image696.png"/><Relationship Id="rId1030" Type="http://schemas.openxmlformats.org/officeDocument/2006/relationships/customXml" Target="../ink/ink948.xml"/><Relationship Id="rId3" Type="http://schemas.openxmlformats.org/officeDocument/2006/relationships/image" Target="../media/image276.png"/><Relationship Id="rId235" Type="http://schemas.openxmlformats.org/officeDocument/2006/relationships/image" Target="../media/image392.png"/><Relationship Id="rId277" Type="http://schemas.openxmlformats.org/officeDocument/2006/relationships/image" Target="../media/image413.png"/><Relationship Id="rId400" Type="http://schemas.openxmlformats.org/officeDocument/2006/relationships/customXml" Target="../ink/ink632.xml"/><Relationship Id="rId442" Type="http://schemas.openxmlformats.org/officeDocument/2006/relationships/customXml" Target="../ink/ink653.xml"/><Relationship Id="rId484" Type="http://schemas.openxmlformats.org/officeDocument/2006/relationships/customXml" Target="../ink/ink674.xml"/><Relationship Id="rId705" Type="http://schemas.openxmlformats.org/officeDocument/2006/relationships/image" Target="../media/image626.png"/><Relationship Id="rId887" Type="http://schemas.openxmlformats.org/officeDocument/2006/relationships/image" Target="../media/image717.png"/><Relationship Id="rId1072" Type="http://schemas.openxmlformats.org/officeDocument/2006/relationships/customXml" Target="../ink/ink969.xml"/><Relationship Id="rId137" Type="http://schemas.openxmlformats.org/officeDocument/2006/relationships/image" Target="../media/image343.png"/><Relationship Id="rId302" Type="http://schemas.openxmlformats.org/officeDocument/2006/relationships/customXml" Target="../ink/ink583.xml"/><Relationship Id="rId344" Type="http://schemas.openxmlformats.org/officeDocument/2006/relationships/customXml" Target="../ink/ink604.xml"/><Relationship Id="rId691" Type="http://schemas.openxmlformats.org/officeDocument/2006/relationships/image" Target="../media/image619.png"/><Relationship Id="rId747" Type="http://schemas.openxmlformats.org/officeDocument/2006/relationships/image" Target="../media/image647.png"/><Relationship Id="rId789" Type="http://schemas.openxmlformats.org/officeDocument/2006/relationships/image" Target="../media/image668.png"/><Relationship Id="rId912" Type="http://schemas.openxmlformats.org/officeDocument/2006/relationships/customXml" Target="../ink/ink888.xml"/><Relationship Id="rId954" Type="http://schemas.openxmlformats.org/officeDocument/2006/relationships/image" Target="../media/image750.png"/><Relationship Id="rId996" Type="http://schemas.openxmlformats.org/officeDocument/2006/relationships/image" Target="../media/image771.png"/><Relationship Id="rId41" Type="http://schemas.openxmlformats.org/officeDocument/2006/relationships/image" Target="../media/image295.png"/><Relationship Id="rId83" Type="http://schemas.openxmlformats.org/officeDocument/2006/relationships/image" Target="../media/image316.png"/><Relationship Id="rId179" Type="http://schemas.openxmlformats.org/officeDocument/2006/relationships/image" Target="../media/image364.png"/><Relationship Id="rId386" Type="http://schemas.openxmlformats.org/officeDocument/2006/relationships/customXml" Target="../ink/ink625.xml"/><Relationship Id="rId551" Type="http://schemas.openxmlformats.org/officeDocument/2006/relationships/image" Target="../media/image550.png"/><Relationship Id="rId593" Type="http://schemas.openxmlformats.org/officeDocument/2006/relationships/image" Target="../media/image571.png"/><Relationship Id="rId607" Type="http://schemas.openxmlformats.org/officeDocument/2006/relationships/image" Target="../media/image578.png"/><Relationship Id="rId649" Type="http://schemas.openxmlformats.org/officeDocument/2006/relationships/image" Target="../media/image598.png"/><Relationship Id="rId814" Type="http://schemas.openxmlformats.org/officeDocument/2006/relationships/customXml" Target="../ink/ink839.xml"/><Relationship Id="rId856" Type="http://schemas.openxmlformats.org/officeDocument/2006/relationships/customXml" Target="../ink/ink860.xml"/><Relationship Id="rId190" Type="http://schemas.openxmlformats.org/officeDocument/2006/relationships/customXml" Target="../ink/ink527.xml"/><Relationship Id="rId204" Type="http://schemas.openxmlformats.org/officeDocument/2006/relationships/customXml" Target="../ink/ink534.xml"/><Relationship Id="rId246" Type="http://schemas.openxmlformats.org/officeDocument/2006/relationships/customXml" Target="../ink/ink555.xml"/><Relationship Id="rId288" Type="http://schemas.openxmlformats.org/officeDocument/2006/relationships/customXml" Target="../ink/ink576.xml"/><Relationship Id="rId411" Type="http://schemas.openxmlformats.org/officeDocument/2006/relationships/image" Target="../media/image480.png"/><Relationship Id="rId453" Type="http://schemas.openxmlformats.org/officeDocument/2006/relationships/image" Target="../media/image501.png"/><Relationship Id="rId509" Type="http://schemas.openxmlformats.org/officeDocument/2006/relationships/image" Target="../media/image529.png"/><Relationship Id="rId660" Type="http://schemas.openxmlformats.org/officeDocument/2006/relationships/customXml" Target="../ink/ink762.xml"/><Relationship Id="rId898" Type="http://schemas.openxmlformats.org/officeDocument/2006/relationships/customXml" Target="../ink/ink881.xml"/><Relationship Id="rId1041" Type="http://schemas.openxmlformats.org/officeDocument/2006/relationships/image" Target="../media/image793.png"/><Relationship Id="rId1083" Type="http://schemas.openxmlformats.org/officeDocument/2006/relationships/image" Target="../media/image814.png"/><Relationship Id="rId106" Type="http://schemas.openxmlformats.org/officeDocument/2006/relationships/customXml" Target="../ink/ink485.xml"/><Relationship Id="rId313" Type="http://schemas.openxmlformats.org/officeDocument/2006/relationships/image" Target="../media/image431.png"/><Relationship Id="rId495" Type="http://schemas.openxmlformats.org/officeDocument/2006/relationships/image" Target="../media/image522.png"/><Relationship Id="rId716" Type="http://schemas.openxmlformats.org/officeDocument/2006/relationships/customXml" Target="../ink/ink790.xml"/><Relationship Id="rId758" Type="http://schemas.openxmlformats.org/officeDocument/2006/relationships/customXml" Target="../ink/ink811.xml"/><Relationship Id="rId923" Type="http://schemas.openxmlformats.org/officeDocument/2006/relationships/image" Target="../media/image735.png"/><Relationship Id="rId965" Type="http://schemas.openxmlformats.org/officeDocument/2006/relationships/customXml" Target="../ink/ink915.xml"/><Relationship Id="rId10" Type="http://schemas.openxmlformats.org/officeDocument/2006/relationships/customXml" Target="../ink/ink437.xml"/><Relationship Id="rId52" Type="http://schemas.openxmlformats.org/officeDocument/2006/relationships/customXml" Target="../ink/ink458.xml"/><Relationship Id="rId94" Type="http://schemas.openxmlformats.org/officeDocument/2006/relationships/customXml" Target="../ink/ink479.xml"/><Relationship Id="rId148" Type="http://schemas.openxmlformats.org/officeDocument/2006/relationships/customXml" Target="../ink/ink506.xml"/><Relationship Id="rId355" Type="http://schemas.openxmlformats.org/officeDocument/2006/relationships/image" Target="../media/image452.png"/><Relationship Id="rId397" Type="http://schemas.openxmlformats.org/officeDocument/2006/relationships/image" Target="../media/image473.png"/><Relationship Id="rId520" Type="http://schemas.openxmlformats.org/officeDocument/2006/relationships/customXml" Target="../ink/ink692.xml"/><Relationship Id="rId562" Type="http://schemas.openxmlformats.org/officeDocument/2006/relationships/customXml" Target="../ink/ink713.xml"/><Relationship Id="rId618" Type="http://schemas.openxmlformats.org/officeDocument/2006/relationships/customXml" Target="../ink/ink741.xml"/><Relationship Id="rId825" Type="http://schemas.openxmlformats.org/officeDocument/2006/relationships/image" Target="../media/image686.png"/><Relationship Id="rId215" Type="http://schemas.openxmlformats.org/officeDocument/2006/relationships/image" Target="../media/image382.png"/><Relationship Id="rId257" Type="http://schemas.openxmlformats.org/officeDocument/2006/relationships/image" Target="../media/image403.png"/><Relationship Id="rId422" Type="http://schemas.openxmlformats.org/officeDocument/2006/relationships/customXml" Target="../ink/ink643.xml"/><Relationship Id="rId464" Type="http://schemas.openxmlformats.org/officeDocument/2006/relationships/customXml" Target="../ink/ink664.xml"/><Relationship Id="rId867" Type="http://schemas.openxmlformats.org/officeDocument/2006/relationships/image" Target="../media/image707.png"/><Relationship Id="rId1010" Type="http://schemas.openxmlformats.org/officeDocument/2006/relationships/image" Target="../media/image778.png"/><Relationship Id="rId1052" Type="http://schemas.openxmlformats.org/officeDocument/2006/relationships/customXml" Target="../ink/ink959.xml"/><Relationship Id="rId1094" Type="http://schemas.openxmlformats.org/officeDocument/2006/relationships/customXml" Target="../ink/ink980.xml"/><Relationship Id="rId1108" Type="http://schemas.openxmlformats.org/officeDocument/2006/relationships/customXml" Target="../ink/ink987.xml"/><Relationship Id="rId299" Type="http://schemas.openxmlformats.org/officeDocument/2006/relationships/image" Target="../media/image424.png"/><Relationship Id="rId727" Type="http://schemas.openxmlformats.org/officeDocument/2006/relationships/image" Target="../media/image637.png"/><Relationship Id="rId934" Type="http://schemas.openxmlformats.org/officeDocument/2006/relationships/customXml" Target="../ink/ink899.xml"/><Relationship Id="rId63" Type="http://schemas.openxmlformats.org/officeDocument/2006/relationships/image" Target="../media/image306.png"/><Relationship Id="rId159" Type="http://schemas.openxmlformats.org/officeDocument/2006/relationships/image" Target="../media/image354.png"/><Relationship Id="rId366" Type="http://schemas.openxmlformats.org/officeDocument/2006/relationships/customXml" Target="../ink/ink615.xml"/><Relationship Id="rId573" Type="http://schemas.openxmlformats.org/officeDocument/2006/relationships/image" Target="../media/image561.png"/><Relationship Id="rId780" Type="http://schemas.openxmlformats.org/officeDocument/2006/relationships/customXml" Target="../ink/ink822.xml"/><Relationship Id="rId226" Type="http://schemas.openxmlformats.org/officeDocument/2006/relationships/customXml" Target="../ink/ink545.xml"/><Relationship Id="rId433" Type="http://schemas.openxmlformats.org/officeDocument/2006/relationships/image" Target="../media/image491.png"/><Relationship Id="rId878" Type="http://schemas.openxmlformats.org/officeDocument/2006/relationships/customXml" Target="../ink/ink871.xml"/><Relationship Id="rId1063" Type="http://schemas.openxmlformats.org/officeDocument/2006/relationships/image" Target="../media/image804.png"/><Relationship Id="rId640" Type="http://schemas.openxmlformats.org/officeDocument/2006/relationships/customXml" Target="../ink/ink752.xml"/><Relationship Id="rId738" Type="http://schemas.openxmlformats.org/officeDocument/2006/relationships/customXml" Target="../ink/ink801.xml"/><Relationship Id="rId945" Type="http://schemas.openxmlformats.org/officeDocument/2006/relationships/customXml" Target="../ink/ink905.xml"/><Relationship Id="rId74" Type="http://schemas.openxmlformats.org/officeDocument/2006/relationships/customXml" Target="../ink/ink469.xml"/><Relationship Id="rId377" Type="http://schemas.openxmlformats.org/officeDocument/2006/relationships/image" Target="../media/image463.png"/><Relationship Id="rId500" Type="http://schemas.openxmlformats.org/officeDocument/2006/relationships/customXml" Target="../ink/ink682.xml"/><Relationship Id="rId584" Type="http://schemas.openxmlformats.org/officeDocument/2006/relationships/customXml" Target="../ink/ink724.xml"/><Relationship Id="rId805" Type="http://schemas.openxmlformats.org/officeDocument/2006/relationships/image" Target="../media/image676.png"/><Relationship Id="rId5" Type="http://schemas.openxmlformats.org/officeDocument/2006/relationships/image" Target="../media/image277.png"/><Relationship Id="rId237" Type="http://schemas.openxmlformats.org/officeDocument/2006/relationships/image" Target="../media/image393.png"/><Relationship Id="rId791" Type="http://schemas.openxmlformats.org/officeDocument/2006/relationships/image" Target="../media/image669.png"/><Relationship Id="rId889" Type="http://schemas.openxmlformats.org/officeDocument/2006/relationships/image" Target="../media/image718.png"/><Relationship Id="rId1074" Type="http://schemas.openxmlformats.org/officeDocument/2006/relationships/customXml" Target="../ink/ink970.xml"/><Relationship Id="rId444" Type="http://schemas.openxmlformats.org/officeDocument/2006/relationships/customXml" Target="../ink/ink654.xml"/><Relationship Id="rId651" Type="http://schemas.openxmlformats.org/officeDocument/2006/relationships/image" Target="../media/image599.png"/><Relationship Id="rId749" Type="http://schemas.openxmlformats.org/officeDocument/2006/relationships/image" Target="../media/image648.png"/><Relationship Id="rId290" Type="http://schemas.openxmlformats.org/officeDocument/2006/relationships/customXml" Target="../ink/ink577.xml"/><Relationship Id="rId304" Type="http://schemas.openxmlformats.org/officeDocument/2006/relationships/customXml" Target="../ink/ink584.xml"/><Relationship Id="rId388" Type="http://schemas.openxmlformats.org/officeDocument/2006/relationships/customXml" Target="../ink/ink626.xml"/><Relationship Id="rId511" Type="http://schemas.openxmlformats.org/officeDocument/2006/relationships/image" Target="../media/image530.png"/><Relationship Id="rId609" Type="http://schemas.openxmlformats.org/officeDocument/2006/relationships/image" Target="../media/image579.png"/><Relationship Id="rId956" Type="http://schemas.openxmlformats.org/officeDocument/2006/relationships/image" Target="../media/image751.png"/><Relationship Id="rId85" Type="http://schemas.openxmlformats.org/officeDocument/2006/relationships/image" Target="../media/image317.png"/><Relationship Id="rId150" Type="http://schemas.openxmlformats.org/officeDocument/2006/relationships/customXml" Target="../ink/ink507.xml"/><Relationship Id="rId595" Type="http://schemas.openxmlformats.org/officeDocument/2006/relationships/image" Target="../media/image572.png"/><Relationship Id="rId816" Type="http://schemas.openxmlformats.org/officeDocument/2006/relationships/customXml" Target="../ink/ink840.xml"/><Relationship Id="rId1001" Type="http://schemas.openxmlformats.org/officeDocument/2006/relationships/customXml" Target="../ink/ink933.xml"/><Relationship Id="rId248" Type="http://schemas.openxmlformats.org/officeDocument/2006/relationships/customXml" Target="../ink/ink556.xml"/><Relationship Id="rId455" Type="http://schemas.openxmlformats.org/officeDocument/2006/relationships/image" Target="../media/image502.png"/><Relationship Id="rId662" Type="http://schemas.openxmlformats.org/officeDocument/2006/relationships/customXml" Target="../ink/ink763.xml"/><Relationship Id="rId1085" Type="http://schemas.openxmlformats.org/officeDocument/2006/relationships/image" Target="../media/image815.png"/><Relationship Id="rId12" Type="http://schemas.openxmlformats.org/officeDocument/2006/relationships/customXml" Target="../ink/ink438.xml"/><Relationship Id="rId108" Type="http://schemas.openxmlformats.org/officeDocument/2006/relationships/customXml" Target="../ink/ink486.xml"/><Relationship Id="rId315" Type="http://schemas.openxmlformats.org/officeDocument/2006/relationships/image" Target="../media/image432.png"/><Relationship Id="rId522" Type="http://schemas.openxmlformats.org/officeDocument/2006/relationships/customXml" Target="../ink/ink693.xml"/><Relationship Id="rId967" Type="http://schemas.openxmlformats.org/officeDocument/2006/relationships/customXml" Target="../ink/ink916.xml"/><Relationship Id="rId96" Type="http://schemas.openxmlformats.org/officeDocument/2006/relationships/customXml" Target="../ink/ink480.xml"/><Relationship Id="rId161" Type="http://schemas.openxmlformats.org/officeDocument/2006/relationships/image" Target="../media/image355.png"/><Relationship Id="rId399" Type="http://schemas.openxmlformats.org/officeDocument/2006/relationships/image" Target="../media/image474.png"/><Relationship Id="rId827" Type="http://schemas.openxmlformats.org/officeDocument/2006/relationships/image" Target="../media/image687.png"/><Relationship Id="rId1012" Type="http://schemas.openxmlformats.org/officeDocument/2006/relationships/image" Target="../media/image779.png"/><Relationship Id="rId259" Type="http://schemas.openxmlformats.org/officeDocument/2006/relationships/image" Target="../media/image404.png"/><Relationship Id="rId466" Type="http://schemas.openxmlformats.org/officeDocument/2006/relationships/customXml" Target="../ink/ink665.xml"/><Relationship Id="rId673" Type="http://schemas.openxmlformats.org/officeDocument/2006/relationships/image" Target="../media/image610.png"/><Relationship Id="rId880" Type="http://schemas.openxmlformats.org/officeDocument/2006/relationships/customXml" Target="../ink/ink872.xml"/><Relationship Id="rId1096" Type="http://schemas.openxmlformats.org/officeDocument/2006/relationships/customXml" Target="../ink/ink981.xml"/><Relationship Id="rId23" Type="http://schemas.openxmlformats.org/officeDocument/2006/relationships/image" Target="../media/image286.png"/><Relationship Id="rId119" Type="http://schemas.openxmlformats.org/officeDocument/2006/relationships/image" Target="../media/image334.png"/><Relationship Id="rId326" Type="http://schemas.openxmlformats.org/officeDocument/2006/relationships/customXml" Target="../ink/ink595.xml"/><Relationship Id="rId533" Type="http://schemas.openxmlformats.org/officeDocument/2006/relationships/image" Target="../media/image541.png"/><Relationship Id="rId978" Type="http://schemas.openxmlformats.org/officeDocument/2006/relationships/image" Target="../media/image762.png"/><Relationship Id="rId740" Type="http://schemas.openxmlformats.org/officeDocument/2006/relationships/customXml" Target="../ink/ink802.xml"/><Relationship Id="rId838" Type="http://schemas.openxmlformats.org/officeDocument/2006/relationships/customXml" Target="../ink/ink851.xml"/><Relationship Id="rId1023" Type="http://schemas.openxmlformats.org/officeDocument/2006/relationships/customXml" Target="../ink/ink944.xml"/><Relationship Id="rId172" Type="http://schemas.openxmlformats.org/officeDocument/2006/relationships/customXml" Target="../ink/ink518.xml"/><Relationship Id="rId477" Type="http://schemas.openxmlformats.org/officeDocument/2006/relationships/image" Target="../media/image513.png"/><Relationship Id="rId600" Type="http://schemas.openxmlformats.org/officeDocument/2006/relationships/customXml" Target="../ink/ink732.xml"/><Relationship Id="rId684" Type="http://schemas.openxmlformats.org/officeDocument/2006/relationships/customXml" Target="../ink/ink774.xml"/><Relationship Id="rId337" Type="http://schemas.openxmlformats.org/officeDocument/2006/relationships/image" Target="../media/image443.png"/><Relationship Id="rId891" Type="http://schemas.openxmlformats.org/officeDocument/2006/relationships/image" Target="../media/image719.png"/><Relationship Id="rId905" Type="http://schemas.openxmlformats.org/officeDocument/2006/relationships/image" Target="../media/image726.png"/><Relationship Id="rId989" Type="http://schemas.openxmlformats.org/officeDocument/2006/relationships/customXml" Target="../ink/ink927.xml"/><Relationship Id="rId34" Type="http://schemas.openxmlformats.org/officeDocument/2006/relationships/customXml" Target="../ink/ink449.xml"/><Relationship Id="rId544" Type="http://schemas.openxmlformats.org/officeDocument/2006/relationships/customXml" Target="../ink/ink704.xml"/><Relationship Id="rId751" Type="http://schemas.openxmlformats.org/officeDocument/2006/relationships/image" Target="../media/image649.png"/><Relationship Id="rId849" Type="http://schemas.openxmlformats.org/officeDocument/2006/relationships/image" Target="../media/image698.png"/><Relationship Id="rId183" Type="http://schemas.openxmlformats.org/officeDocument/2006/relationships/image" Target="../media/image366.png"/><Relationship Id="rId390" Type="http://schemas.openxmlformats.org/officeDocument/2006/relationships/customXml" Target="../ink/ink627.xml"/><Relationship Id="rId404" Type="http://schemas.openxmlformats.org/officeDocument/2006/relationships/customXml" Target="../ink/ink634.xml"/><Relationship Id="rId611" Type="http://schemas.openxmlformats.org/officeDocument/2006/relationships/image" Target="../media/image580.png"/><Relationship Id="rId1034" Type="http://schemas.openxmlformats.org/officeDocument/2006/relationships/customXml" Target="../ink/ink950.xml"/><Relationship Id="rId250" Type="http://schemas.openxmlformats.org/officeDocument/2006/relationships/customXml" Target="../ink/ink557.xml"/><Relationship Id="rId488" Type="http://schemas.openxmlformats.org/officeDocument/2006/relationships/customXml" Target="../ink/ink676.xml"/><Relationship Id="rId695" Type="http://schemas.openxmlformats.org/officeDocument/2006/relationships/image" Target="../media/image621.png"/><Relationship Id="rId709" Type="http://schemas.openxmlformats.org/officeDocument/2006/relationships/image" Target="../media/image628.png"/><Relationship Id="rId916" Type="http://schemas.openxmlformats.org/officeDocument/2006/relationships/customXml" Target="../ink/ink890.xml"/><Relationship Id="rId1101" Type="http://schemas.openxmlformats.org/officeDocument/2006/relationships/image" Target="../media/image823.png"/><Relationship Id="rId45" Type="http://schemas.openxmlformats.org/officeDocument/2006/relationships/image" Target="../media/image297.png"/><Relationship Id="rId110" Type="http://schemas.openxmlformats.org/officeDocument/2006/relationships/customXml" Target="../ink/ink487.xml"/><Relationship Id="rId348" Type="http://schemas.openxmlformats.org/officeDocument/2006/relationships/customXml" Target="../ink/ink606.xml"/><Relationship Id="rId555" Type="http://schemas.openxmlformats.org/officeDocument/2006/relationships/image" Target="../media/image552.png"/><Relationship Id="rId762" Type="http://schemas.openxmlformats.org/officeDocument/2006/relationships/customXml" Target="../ink/ink813.xml"/><Relationship Id="rId194" Type="http://schemas.openxmlformats.org/officeDocument/2006/relationships/customXml" Target="../ink/ink529.xml"/><Relationship Id="rId208" Type="http://schemas.openxmlformats.org/officeDocument/2006/relationships/customXml" Target="../ink/ink536.xml"/><Relationship Id="rId415" Type="http://schemas.openxmlformats.org/officeDocument/2006/relationships/image" Target="../media/image482.png"/><Relationship Id="rId622" Type="http://schemas.openxmlformats.org/officeDocument/2006/relationships/customXml" Target="../ink/ink743.xml"/><Relationship Id="rId1045" Type="http://schemas.openxmlformats.org/officeDocument/2006/relationships/image" Target="../media/image795.png"/><Relationship Id="rId261" Type="http://schemas.openxmlformats.org/officeDocument/2006/relationships/image" Target="../media/image405.png"/><Relationship Id="rId499" Type="http://schemas.openxmlformats.org/officeDocument/2006/relationships/image" Target="../media/image524.png"/><Relationship Id="rId927" Type="http://schemas.openxmlformats.org/officeDocument/2006/relationships/image" Target="../media/image737.png"/><Relationship Id="rId1112" Type="http://schemas.openxmlformats.org/officeDocument/2006/relationships/customXml" Target="../ink/ink989.xml"/><Relationship Id="rId56" Type="http://schemas.openxmlformats.org/officeDocument/2006/relationships/customXml" Target="../ink/ink460.xml"/><Relationship Id="rId359" Type="http://schemas.openxmlformats.org/officeDocument/2006/relationships/image" Target="../media/image454.png"/><Relationship Id="rId566" Type="http://schemas.openxmlformats.org/officeDocument/2006/relationships/customXml" Target="../ink/ink715.xml"/><Relationship Id="rId773" Type="http://schemas.openxmlformats.org/officeDocument/2006/relationships/image" Target="../media/image660.png"/><Relationship Id="rId121" Type="http://schemas.openxmlformats.org/officeDocument/2006/relationships/image" Target="../media/image335.png"/><Relationship Id="rId219" Type="http://schemas.openxmlformats.org/officeDocument/2006/relationships/image" Target="../media/image384.png"/><Relationship Id="rId426" Type="http://schemas.openxmlformats.org/officeDocument/2006/relationships/customXml" Target="../ink/ink645.xml"/><Relationship Id="rId633" Type="http://schemas.openxmlformats.org/officeDocument/2006/relationships/image" Target="../media/image590.png"/><Relationship Id="rId980" Type="http://schemas.openxmlformats.org/officeDocument/2006/relationships/image" Target="../media/image763.png"/><Relationship Id="rId1056" Type="http://schemas.openxmlformats.org/officeDocument/2006/relationships/customXml" Target="../ink/ink961.xml"/><Relationship Id="rId840" Type="http://schemas.openxmlformats.org/officeDocument/2006/relationships/customXml" Target="../ink/ink852.xml"/><Relationship Id="rId938" Type="http://schemas.openxmlformats.org/officeDocument/2006/relationships/image" Target="../media/image742.png"/><Relationship Id="rId67" Type="http://schemas.openxmlformats.org/officeDocument/2006/relationships/image" Target="../media/image308.png"/><Relationship Id="rId272" Type="http://schemas.openxmlformats.org/officeDocument/2006/relationships/customXml" Target="../ink/ink568.xml"/><Relationship Id="rId577" Type="http://schemas.openxmlformats.org/officeDocument/2006/relationships/image" Target="../media/image563.png"/><Relationship Id="rId700" Type="http://schemas.openxmlformats.org/officeDocument/2006/relationships/customXml" Target="../ink/ink782.xml"/><Relationship Id="rId1123" Type="http://schemas.openxmlformats.org/officeDocument/2006/relationships/customXml" Target="../ink/ink995.xml"/><Relationship Id="rId132" Type="http://schemas.openxmlformats.org/officeDocument/2006/relationships/customXml" Target="../ink/ink498.xml"/><Relationship Id="rId784" Type="http://schemas.openxmlformats.org/officeDocument/2006/relationships/customXml" Target="../ink/ink824.xml"/><Relationship Id="rId991" Type="http://schemas.openxmlformats.org/officeDocument/2006/relationships/customXml" Target="../ink/ink928.xml"/><Relationship Id="rId1067" Type="http://schemas.openxmlformats.org/officeDocument/2006/relationships/image" Target="../media/image806.png"/><Relationship Id="rId437" Type="http://schemas.openxmlformats.org/officeDocument/2006/relationships/image" Target="../media/image493.png"/><Relationship Id="rId644" Type="http://schemas.openxmlformats.org/officeDocument/2006/relationships/customXml" Target="../ink/ink754.xml"/><Relationship Id="rId851" Type="http://schemas.openxmlformats.org/officeDocument/2006/relationships/image" Target="../media/image699.png"/><Relationship Id="rId283" Type="http://schemas.openxmlformats.org/officeDocument/2006/relationships/image" Target="../media/image416.png"/><Relationship Id="rId490" Type="http://schemas.openxmlformats.org/officeDocument/2006/relationships/customXml" Target="../ink/ink677.xml"/><Relationship Id="rId504" Type="http://schemas.openxmlformats.org/officeDocument/2006/relationships/customXml" Target="../ink/ink684.xml"/><Relationship Id="rId711" Type="http://schemas.openxmlformats.org/officeDocument/2006/relationships/image" Target="../media/image629.png"/><Relationship Id="rId949" Type="http://schemas.openxmlformats.org/officeDocument/2006/relationships/customXml" Target="../ink/ink907.xml"/><Relationship Id="rId78" Type="http://schemas.openxmlformats.org/officeDocument/2006/relationships/customXml" Target="../ink/ink471.xml"/><Relationship Id="rId143" Type="http://schemas.openxmlformats.org/officeDocument/2006/relationships/image" Target="../media/image346.png"/><Relationship Id="rId350" Type="http://schemas.openxmlformats.org/officeDocument/2006/relationships/customXml" Target="../ink/ink607.xml"/><Relationship Id="rId588" Type="http://schemas.openxmlformats.org/officeDocument/2006/relationships/customXml" Target="../ink/ink726.xml"/><Relationship Id="rId795" Type="http://schemas.openxmlformats.org/officeDocument/2006/relationships/image" Target="../media/image671.png"/><Relationship Id="rId809" Type="http://schemas.openxmlformats.org/officeDocument/2006/relationships/image" Target="../media/image678.png"/><Relationship Id="rId9" Type="http://schemas.openxmlformats.org/officeDocument/2006/relationships/image" Target="../media/image279.png"/><Relationship Id="rId210" Type="http://schemas.openxmlformats.org/officeDocument/2006/relationships/customXml" Target="../ink/ink537.xml"/><Relationship Id="rId448" Type="http://schemas.openxmlformats.org/officeDocument/2006/relationships/customXml" Target="../ink/ink656.xml"/><Relationship Id="rId655" Type="http://schemas.openxmlformats.org/officeDocument/2006/relationships/image" Target="../media/image601.png"/><Relationship Id="rId862" Type="http://schemas.openxmlformats.org/officeDocument/2006/relationships/customXml" Target="../ink/ink863.xml"/><Relationship Id="rId1078" Type="http://schemas.openxmlformats.org/officeDocument/2006/relationships/customXml" Target="../ink/ink972.xml"/><Relationship Id="rId294" Type="http://schemas.openxmlformats.org/officeDocument/2006/relationships/customXml" Target="../ink/ink579.xml"/><Relationship Id="rId308" Type="http://schemas.openxmlformats.org/officeDocument/2006/relationships/customXml" Target="../ink/ink586.xml"/><Relationship Id="rId515" Type="http://schemas.openxmlformats.org/officeDocument/2006/relationships/image" Target="../media/image532.png"/><Relationship Id="rId722" Type="http://schemas.openxmlformats.org/officeDocument/2006/relationships/customXml" Target="../ink/ink793.xml"/><Relationship Id="rId89" Type="http://schemas.openxmlformats.org/officeDocument/2006/relationships/image" Target="../media/image319.png"/><Relationship Id="rId154" Type="http://schemas.openxmlformats.org/officeDocument/2006/relationships/customXml" Target="../ink/ink509.xml"/><Relationship Id="rId361" Type="http://schemas.openxmlformats.org/officeDocument/2006/relationships/image" Target="../media/image455.png"/><Relationship Id="rId599" Type="http://schemas.openxmlformats.org/officeDocument/2006/relationships/image" Target="../media/image574.png"/><Relationship Id="rId1005" Type="http://schemas.openxmlformats.org/officeDocument/2006/relationships/customXml" Target="../ink/ink935.xml"/><Relationship Id="rId459" Type="http://schemas.openxmlformats.org/officeDocument/2006/relationships/image" Target="../media/image504.png"/><Relationship Id="rId666" Type="http://schemas.openxmlformats.org/officeDocument/2006/relationships/customXml" Target="../ink/ink765.xml"/><Relationship Id="rId873" Type="http://schemas.openxmlformats.org/officeDocument/2006/relationships/image" Target="../media/image710.png"/><Relationship Id="rId1089" Type="http://schemas.openxmlformats.org/officeDocument/2006/relationships/image" Target="../media/image817.png"/><Relationship Id="rId16" Type="http://schemas.openxmlformats.org/officeDocument/2006/relationships/customXml" Target="../ink/ink440.xml"/><Relationship Id="rId221" Type="http://schemas.openxmlformats.org/officeDocument/2006/relationships/image" Target="../media/image385.png"/><Relationship Id="rId319" Type="http://schemas.openxmlformats.org/officeDocument/2006/relationships/image" Target="../media/image434.png"/><Relationship Id="rId526" Type="http://schemas.openxmlformats.org/officeDocument/2006/relationships/customXml" Target="../ink/ink695.xml"/><Relationship Id="rId733" Type="http://schemas.openxmlformats.org/officeDocument/2006/relationships/image" Target="../media/image640.png"/><Relationship Id="rId940" Type="http://schemas.openxmlformats.org/officeDocument/2006/relationships/image" Target="../media/image743.png"/><Relationship Id="rId1016" Type="http://schemas.openxmlformats.org/officeDocument/2006/relationships/image" Target="../media/image781.png"/><Relationship Id="rId165" Type="http://schemas.openxmlformats.org/officeDocument/2006/relationships/image" Target="../media/image357.png"/><Relationship Id="rId372" Type="http://schemas.openxmlformats.org/officeDocument/2006/relationships/customXml" Target="../ink/ink618.xml"/><Relationship Id="rId677" Type="http://schemas.openxmlformats.org/officeDocument/2006/relationships/image" Target="../media/image612.png"/><Relationship Id="rId800" Type="http://schemas.openxmlformats.org/officeDocument/2006/relationships/customXml" Target="../ink/ink832.xml"/><Relationship Id="rId232" Type="http://schemas.openxmlformats.org/officeDocument/2006/relationships/customXml" Target="../ink/ink548.xml"/><Relationship Id="rId884" Type="http://schemas.openxmlformats.org/officeDocument/2006/relationships/customXml" Target="../ink/ink874.xml"/><Relationship Id="rId27" Type="http://schemas.openxmlformats.org/officeDocument/2006/relationships/image" Target="../media/image288.png"/><Relationship Id="rId537" Type="http://schemas.openxmlformats.org/officeDocument/2006/relationships/image" Target="../media/image543.png"/><Relationship Id="rId744" Type="http://schemas.openxmlformats.org/officeDocument/2006/relationships/customXml" Target="../ink/ink804.xml"/><Relationship Id="rId951" Type="http://schemas.openxmlformats.org/officeDocument/2006/relationships/customXml" Target="../ink/ink908.xml"/><Relationship Id="rId80" Type="http://schemas.openxmlformats.org/officeDocument/2006/relationships/customXml" Target="../ink/ink472.xml"/><Relationship Id="rId176" Type="http://schemas.openxmlformats.org/officeDocument/2006/relationships/customXml" Target="../ink/ink520.xml"/><Relationship Id="rId383" Type="http://schemas.openxmlformats.org/officeDocument/2006/relationships/image" Target="../media/image466.png"/><Relationship Id="rId590" Type="http://schemas.openxmlformats.org/officeDocument/2006/relationships/customXml" Target="../ink/ink727.xml"/><Relationship Id="rId604" Type="http://schemas.openxmlformats.org/officeDocument/2006/relationships/customXml" Target="../ink/ink734.xml"/><Relationship Id="rId811" Type="http://schemas.openxmlformats.org/officeDocument/2006/relationships/image" Target="../media/image679.png"/><Relationship Id="rId1027" Type="http://schemas.openxmlformats.org/officeDocument/2006/relationships/customXml" Target="../ink/ink946.xml"/><Relationship Id="rId243" Type="http://schemas.openxmlformats.org/officeDocument/2006/relationships/image" Target="../media/image396.png"/><Relationship Id="rId450" Type="http://schemas.openxmlformats.org/officeDocument/2006/relationships/customXml" Target="../ink/ink657.xml"/><Relationship Id="rId688" Type="http://schemas.openxmlformats.org/officeDocument/2006/relationships/customXml" Target="../ink/ink776.xml"/><Relationship Id="rId895" Type="http://schemas.openxmlformats.org/officeDocument/2006/relationships/image" Target="../media/image721.png"/><Relationship Id="rId909" Type="http://schemas.openxmlformats.org/officeDocument/2006/relationships/image" Target="../media/image728.png"/><Relationship Id="rId1080" Type="http://schemas.openxmlformats.org/officeDocument/2006/relationships/customXml" Target="../ink/ink973.xml"/><Relationship Id="rId38" Type="http://schemas.openxmlformats.org/officeDocument/2006/relationships/customXml" Target="../ink/ink451.xml"/><Relationship Id="rId103" Type="http://schemas.openxmlformats.org/officeDocument/2006/relationships/image" Target="../media/image326.png"/><Relationship Id="rId310" Type="http://schemas.openxmlformats.org/officeDocument/2006/relationships/customXml" Target="../ink/ink587.xml"/><Relationship Id="rId548" Type="http://schemas.openxmlformats.org/officeDocument/2006/relationships/customXml" Target="../ink/ink706.xml"/><Relationship Id="rId755" Type="http://schemas.openxmlformats.org/officeDocument/2006/relationships/image" Target="../media/image651.png"/><Relationship Id="rId962" Type="http://schemas.openxmlformats.org/officeDocument/2006/relationships/image" Target="../media/image754.png"/><Relationship Id="rId91" Type="http://schemas.openxmlformats.org/officeDocument/2006/relationships/image" Target="../media/image320.png"/><Relationship Id="rId187" Type="http://schemas.openxmlformats.org/officeDocument/2006/relationships/image" Target="../media/image368.png"/><Relationship Id="rId394" Type="http://schemas.openxmlformats.org/officeDocument/2006/relationships/customXml" Target="../ink/ink629.xml"/><Relationship Id="rId408" Type="http://schemas.openxmlformats.org/officeDocument/2006/relationships/customXml" Target="../ink/ink636.xml"/><Relationship Id="rId615" Type="http://schemas.openxmlformats.org/officeDocument/2006/relationships/image" Target="../media/image582.png"/><Relationship Id="rId822" Type="http://schemas.openxmlformats.org/officeDocument/2006/relationships/customXml" Target="../ink/ink843.xml"/><Relationship Id="rId1038" Type="http://schemas.openxmlformats.org/officeDocument/2006/relationships/customXml" Target="../ink/ink952.xml"/><Relationship Id="rId254" Type="http://schemas.openxmlformats.org/officeDocument/2006/relationships/customXml" Target="../ink/ink559.xml"/><Relationship Id="rId699" Type="http://schemas.openxmlformats.org/officeDocument/2006/relationships/image" Target="../media/image623.png"/><Relationship Id="rId1091" Type="http://schemas.openxmlformats.org/officeDocument/2006/relationships/image" Target="../media/image818.png"/><Relationship Id="rId1105" Type="http://schemas.openxmlformats.org/officeDocument/2006/relationships/image" Target="../media/image825.png"/><Relationship Id="rId49" Type="http://schemas.openxmlformats.org/officeDocument/2006/relationships/image" Target="../media/image299.png"/><Relationship Id="rId114" Type="http://schemas.openxmlformats.org/officeDocument/2006/relationships/customXml" Target="../ink/ink489.xml"/><Relationship Id="rId461" Type="http://schemas.openxmlformats.org/officeDocument/2006/relationships/image" Target="../media/image505.png"/><Relationship Id="rId559" Type="http://schemas.openxmlformats.org/officeDocument/2006/relationships/image" Target="../media/image554.png"/><Relationship Id="rId766" Type="http://schemas.openxmlformats.org/officeDocument/2006/relationships/customXml" Target="../ink/ink815.xml"/><Relationship Id="rId198" Type="http://schemas.openxmlformats.org/officeDocument/2006/relationships/customXml" Target="../ink/ink531.xml"/><Relationship Id="rId321" Type="http://schemas.openxmlformats.org/officeDocument/2006/relationships/image" Target="../media/image435.png"/><Relationship Id="rId419" Type="http://schemas.openxmlformats.org/officeDocument/2006/relationships/image" Target="../media/image484.png"/><Relationship Id="rId626" Type="http://schemas.openxmlformats.org/officeDocument/2006/relationships/customXml" Target="../ink/ink745.xml"/><Relationship Id="rId973" Type="http://schemas.openxmlformats.org/officeDocument/2006/relationships/customXml" Target="../ink/ink919.xml"/><Relationship Id="rId1049" Type="http://schemas.openxmlformats.org/officeDocument/2006/relationships/image" Target="../media/image797.png"/><Relationship Id="rId833" Type="http://schemas.openxmlformats.org/officeDocument/2006/relationships/image" Target="../media/image690.png"/><Relationship Id="rId1116" Type="http://schemas.openxmlformats.org/officeDocument/2006/relationships/image" Target="../media/image830.png"/><Relationship Id="rId265" Type="http://schemas.openxmlformats.org/officeDocument/2006/relationships/image" Target="../media/image407.png"/><Relationship Id="rId472" Type="http://schemas.openxmlformats.org/officeDocument/2006/relationships/customXml" Target="../ink/ink668.xml"/><Relationship Id="rId900" Type="http://schemas.openxmlformats.org/officeDocument/2006/relationships/customXml" Target="../ink/ink882.xml"/><Relationship Id="rId125" Type="http://schemas.openxmlformats.org/officeDocument/2006/relationships/image" Target="../media/image337.png"/><Relationship Id="rId332" Type="http://schemas.openxmlformats.org/officeDocument/2006/relationships/customXml" Target="../ink/ink598.xml"/><Relationship Id="rId777" Type="http://schemas.openxmlformats.org/officeDocument/2006/relationships/image" Target="../media/image662.png"/><Relationship Id="rId984" Type="http://schemas.openxmlformats.org/officeDocument/2006/relationships/image" Target="../media/image765.png"/><Relationship Id="rId637" Type="http://schemas.openxmlformats.org/officeDocument/2006/relationships/image" Target="../media/image592.png"/><Relationship Id="rId844" Type="http://schemas.openxmlformats.org/officeDocument/2006/relationships/customXml" Target="../ink/ink854.xml"/><Relationship Id="rId276" Type="http://schemas.openxmlformats.org/officeDocument/2006/relationships/customXml" Target="../ink/ink570.xml"/><Relationship Id="rId483" Type="http://schemas.openxmlformats.org/officeDocument/2006/relationships/image" Target="../media/image516.png"/><Relationship Id="rId690" Type="http://schemas.openxmlformats.org/officeDocument/2006/relationships/customXml" Target="../ink/ink777.xml"/><Relationship Id="rId704" Type="http://schemas.openxmlformats.org/officeDocument/2006/relationships/customXml" Target="../ink/ink784.xml"/><Relationship Id="rId911" Type="http://schemas.openxmlformats.org/officeDocument/2006/relationships/image" Target="../media/image729.png"/><Relationship Id="rId40" Type="http://schemas.openxmlformats.org/officeDocument/2006/relationships/customXml" Target="../ink/ink452.xml"/><Relationship Id="rId136" Type="http://schemas.openxmlformats.org/officeDocument/2006/relationships/customXml" Target="../ink/ink500.xml"/><Relationship Id="rId343" Type="http://schemas.openxmlformats.org/officeDocument/2006/relationships/image" Target="../media/image446.png"/><Relationship Id="rId550" Type="http://schemas.openxmlformats.org/officeDocument/2006/relationships/customXml" Target="../ink/ink707.xml"/><Relationship Id="rId788" Type="http://schemas.openxmlformats.org/officeDocument/2006/relationships/customXml" Target="../ink/ink826.xml"/><Relationship Id="rId995" Type="http://schemas.openxmlformats.org/officeDocument/2006/relationships/customXml" Target="../ink/ink930.xml"/><Relationship Id="rId203" Type="http://schemas.openxmlformats.org/officeDocument/2006/relationships/image" Target="../media/image376.png"/><Relationship Id="rId648" Type="http://schemas.openxmlformats.org/officeDocument/2006/relationships/customXml" Target="../ink/ink756.xml"/><Relationship Id="rId855" Type="http://schemas.openxmlformats.org/officeDocument/2006/relationships/image" Target="../media/image701.png"/><Relationship Id="rId1040" Type="http://schemas.openxmlformats.org/officeDocument/2006/relationships/customXml" Target="../ink/ink953.xml"/><Relationship Id="rId287" Type="http://schemas.openxmlformats.org/officeDocument/2006/relationships/image" Target="../media/image418.png"/><Relationship Id="rId410" Type="http://schemas.openxmlformats.org/officeDocument/2006/relationships/customXml" Target="../ink/ink637.xml"/><Relationship Id="rId494" Type="http://schemas.openxmlformats.org/officeDocument/2006/relationships/customXml" Target="../ink/ink679.xml"/><Relationship Id="rId508" Type="http://schemas.openxmlformats.org/officeDocument/2006/relationships/customXml" Target="../ink/ink686.xml"/><Relationship Id="rId715" Type="http://schemas.openxmlformats.org/officeDocument/2006/relationships/image" Target="../media/image631.png"/><Relationship Id="rId922" Type="http://schemas.openxmlformats.org/officeDocument/2006/relationships/customXml" Target="../ink/ink893.xml"/><Relationship Id="rId147" Type="http://schemas.openxmlformats.org/officeDocument/2006/relationships/image" Target="../media/image348.png"/><Relationship Id="rId354" Type="http://schemas.openxmlformats.org/officeDocument/2006/relationships/customXml" Target="../ink/ink609.xml"/><Relationship Id="rId799" Type="http://schemas.openxmlformats.org/officeDocument/2006/relationships/image" Target="../media/image673.png"/><Relationship Id="rId51" Type="http://schemas.openxmlformats.org/officeDocument/2006/relationships/image" Target="../media/image300.png"/><Relationship Id="rId561" Type="http://schemas.openxmlformats.org/officeDocument/2006/relationships/image" Target="../media/image555.png"/><Relationship Id="rId659" Type="http://schemas.openxmlformats.org/officeDocument/2006/relationships/image" Target="../media/image603.png"/><Relationship Id="rId866" Type="http://schemas.openxmlformats.org/officeDocument/2006/relationships/customXml" Target="../ink/ink865.xml"/><Relationship Id="rId214" Type="http://schemas.openxmlformats.org/officeDocument/2006/relationships/customXml" Target="../ink/ink539.xml"/><Relationship Id="rId298" Type="http://schemas.openxmlformats.org/officeDocument/2006/relationships/customXml" Target="../ink/ink581.xml"/><Relationship Id="rId421" Type="http://schemas.openxmlformats.org/officeDocument/2006/relationships/image" Target="../media/image485.png"/><Relationship Id="rId519" Type="http://schemas.openxmlformats.org/officeDocument/2006/relationships/image" Target="../media/image534.png"/><Relationship Id="rId1051" Type="http://schemas.openxmlformats.org/officeDocument/2006/relationships/image" Target="../media/image798.png"/><Relationship Id="rId158" Type="http://schemas.openxmlformats.org/officeDocument/2006/relationships/customXml" Target="../ink/ink511.xml"/><Relationship Id="rId726" Type="http://schemas.openxmlformats.org/officeDocument/2006/relationships/customXml" Target="../ink/ink795.xml"/><Relationship Id="rId933" Type="http://schemas.openxmlformats.org/officeDocument/2006/relationships/image" Target="../media/image740.png"/><Relationship Id="rId1009" Type="http://schemas.openxmlformats.org/officeDocument/2006/relationships/customXml" Target="../ink/ink937.xml"/><Relationship Id="rId62" Type="http://schemas.openxmlformats.org/officeDocument/2006/relationships/customXml" Target="../ink/ink463.xml"/><Relationship Id="rId365" Type="http://schemas.openxmlformats.org/officeDocument/2006/relationships/image" Target="../media/image457.png"/><Relationship Id="rId572" Type="http://schemas.openxmlformats.org/officeDocument/2006/relationships/customXml" Target="../ink/ink71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1.png"/><Relationship Id="rId299" Type="http://schemas.openxmlformats.org/officeDocument/2006/relationships/image" Target="../media/image982.png"/><Relationship Id="rId21" Type="http://schemas.openxmlformats.org/officeDocument/2006/relationships/image" Target="../media/image844.png"/><Relationship Id="rId63" Type="http://schemas.openxmlformats.org/officeDocument/2006/relationships/image" Target="../media/image864.png"/><Relationship Id="rId159" Type="http://schemas.openxmlformats.org/officeDocument/2006/relationships/image" Target="../media/image912.png"/><Relationship Id="rId324" Type="http://schemas.openxmlformats.org/officeDocument/2006/relationships/customXml" Target="../ink/ink1157.xml"/><Relationship Id="rId366" Type="http://schemas.openxmlformats.org/officeDocument/2006/relationships/customXml" Target="../ink/ink1178.xml"/><Relationship Id="rId170" Type="http://schemas.openxmlformats.org/officeDocument/2006/relationships/customXml" Target="../ink/ink1080.xml"/><Relationship Id="rId226" Type="http://schemas.openxmlformats.org/officeDocument/2006/relationships/customXml" Target="../ink/ink1108.xml"/><Relationship Id="rId433" Type="http://schemas.openxmlformats.org/officeDocument/2006/relationships/image" Target="../media/image1048.png"/><Relationship Id="rId268" Type="http://schemas.openxmlformats.org/officeDocument/2006/relationships/customXml" Target="../ink/ink1129.xml"/><Relationship Id="rId475" Type="http://schemas.openxmlformats.org/officeDocument/2006/relationships/image" Target="../media/image1069.png"/><Relationship Id="rId32" Type="http://schemas.openxmlformats.org/officeDocument/2006/relationships/customXml" Target="../ink/ink1011.xml"/><Relationship Id="rId74" Type="http://schemas.openxmlformats.org/officeDocument/2006/relationships/customXml" Target="../ink/ink1032.xml"/><Relationship Id="rId128" Type="http://schemas.openxmlformats.org/officeDocument/2006/relationships/customXml" Target="../ink/ink1059.xml"/><Relationship Id="rId335" Type="http://schemas.openxmlformats.org/officeDocument/2006/relationships/image" Target="../media/image999.png"/><Relationship Id="rId377" Type="http://schemas.openxmlformats.org/officeDocument/2006/relationships/image" Target="../media/image1020.png"/><Relationship Id="rId500" Type="http://schemas.openxmlformats.org/officeDocument/2006/relationships/customXml" Target="../ink/ink1245.xml"/><Relationship Id="rId5" Type="http://schemas.openxmlformats.org/officeDocument/2006/relationships/image" Target="../media/image836.png"/><Relationship Id="rId181" Type="http://schemas.openxmlformats.org/officeDocument/2006/relationships/image" Target="../media/image923.png"/><Relationship Id="rId237" Type="http://schemas.openxmlformats.org/officeDocument/2006/relationships/image" Target="../media/image951.png"/><Relationship Id="rId402" Type="http://schemas.openxmlformats.org/officeDocument/2006/relationships/customXml" Target="../ink/ink1196.xml"/><Relationship Id="rId279" Type="http://schemas.openxmlformats.org/officeDocument/2006/relationships/image" Target="../media/image972.png"/><Relationship Id="rId444" Type="http://schemas.openxmlformats.org/officeDocument/2006/relationships/customXml" Target="../ink/ink1217.xml"/><Relationship Id="rId486" Type="http://schemas.openxmlformats.org/officeDocument/2006/relationships/customXml" Target="../ink/ink1238.xml"/><Relationship Id="rId43" Type="http://schemas.openxmlformats.org/officeDocument/2006/relationships/image" Target="../media/image854.png"/><Relationship Id="rId139" Type="http://schemas.openxmlformats.org/officeDocument/2006/relationships/image" Target="../media/image902.png"/><Relationship Id="rId290" Type="http://schemas.openxmlformats.org/officeDocument/2006/relationships/customXml" Target="../ink/ink1140.xml"/><Relationship Id="rId304" Type="http://schemas.openxmlformats.org/officeDocument/2006/relationships/customXml" Target="../ink/ink1147.xml"/><Relationship Id="rId346" Type="http://schemas.openxmlformats.org/officeDocument/2006/relationships/customXml" Target="../ink/ink1168.xml"/><Relationship Id="rId388" Type="http://schemas.openxmlformats.org/officeDocument/2006/relationships/customXml" Target="../ink/ink1189.xml"/><Relationship Id="rId85" Type="http://schemas.openxmlformats.org/officeDocument/2006/relationships/image" Target="../media/image875.png"/><Relationship Id="rId150" Type="http://schemas.openxmlformats.org/officeDocument/2006/relationships/customXml" Target="../ink/ink1070.xml"/><Relationship Id="rId192" Type="http://schemas.openxmlformats.org/officeDocument/2006/relationships/customXml" Target="../ink/ink1091.xml"/><Relationship Id="rId206" Type="http://schemas.openxmlformats.org/officeDocument/2006/relationships/customXml" Target="../ink/ink1098.xml"/><Relationship Id="rId413" Type="http://schemas.openxmlformats.org/officeDocument/2006/relationships/image" Target="../media/image1038.png"/><Relationship Id="rId248" Type="http://schemas.openxmlformats.org/officeDocument/2006/relationships/customXml" Target="../ink/ink1119.xml"/><Relationship Id="rId455" Type="http://schemas.openxmlformats.org/officeDocument/2006/relationships/image" Target="../media/image1059.png"/><Relationship Id="rId497" Type="http://schemas.openxmlformats.org/officeDocument/2006/relationships/image" Target="../media/image1080.png"/><Relationship Id="rId12" Type="http://schemas.openxmlformats.org/officeDocument/2006/relationships/customXml" Target="../ink/ink1001.xml"/><Relationship Id="rId108" Type="http://schemas.openxmlformats.org/officeDocument/2006/relationships/customXml" Target="../ink/ink1049.xml"/><Relationship Id="rId315" Type="http://schemas.openxmlformats.org/officeDocument/2006/relationships/image" Target="../media/image989.png"/><Relationship Id="rId357" Type="http://schemas.openxmlformats.org/officeDocument/2006/relationships/image" Target="../media/image1010.png"/><Relationship Id="rId54" Type="http://schemas.openxmlformats.org/officeDocument/2006/relationships/customXml" Target="../ink/ink1022.xml"/><Relationship Id="rId96" Type="http://schemas.openxmlformats.org/officeDocument/2006/relationships/customXml" Target="../ink/ink1043.xml"/><Relationship Id="rId161" Type="http://schemas.openxmlformats.org/officeDocument/2006/relationships/image" Target="../media/image913.png"/><Relationship Id="rId217" Type="http://schemas.openxmlformats.org/officeDocument/2006/relationships/image" Target="../media/image941.png"/><Relationship Id="rId399" Type="http://schemas.openxmlformats.org/officeDocument/2006/relationships/image" Target="../media/image1031.png"/><Relationship Id="rId259" Type="http://schemas.openxmlformats.org/officeDocument/2006/relationships/image" Target="../media/image962.png"/><Relationship Id="rId424" Type="http://schemas.openxmlformats.org/officeDocument/2006/relationships/customXml" Target="../ink/ink1207.xml"/><Relationship Id="rId466" Type="http://schemas.openxmlformats.org/officeDocument/2006/relationships/customXml" Target="../ink/ink1228.xml"/><Relationship Id="rId23" Type="http://schemas.openxmlformats.org/officeDocument/2006/relationships/image" Target="../media/image845.png"/><Relationship Id="rId119" Type="http://schemas.openxmlformats.org/officeDocument/2006/relationships/image" Target="../media/image892.png"/><Relationship Id="rId270" Type="http://schemas.openxmlformats.org/officeDocument/2006/relationships/customXml" Target="../ink/ink1130.xml"/><Relationship Id="rId326" Type="http://schemas.openxmlformats.org/officeDocument/2006/relationships/customXml" Target="../ink/ink1158.xml"/><Relationship Id="rId65" Type="http://schemas.openxmlformats.org/officeDocument/2006/relationships/image" Target="../media/image865.png"/><Relationship Id="rId130" Type="http://schemas.openxmlformats.org/officeDocument/2006/relationships/customXml" Target="../ink/ink1060.xml"/><Relationship Id="rId368" Type="http://schemas.openxmlformats.org/officeDocument/2006/relationships/customXml" Target="../ink/ink1179.xml"/><Relationship Id="rId172" Type="http://schemas.openxmlformats.org/officeDocument/2006/relationships/customXml" Target="../ink/ink1081.xml"/><Relationship Id="rId228" Type="http://schemas.openxmlformats.org/officeDocument/2006/relationships/customXml" Target="../ink/ink1109.xml"/><Relationship Id="rId435" Type="http://schemas.openxmlformats.org/officeDocument/2006/relationships/image" Target="../media/image1049.png"/><Relationship Id="rId477" Type="http://schemas.openxmlformats.org/officeDocument/2006/relationships/image" Target="../media/image1070.png"/><Relationship Id="rId281" Type="http://schemas.openxmlformats.org/officeDocument/2006/relationships/image" Target="../media/image973.png"/><Relationship Id="rId337" Type="http://schemas.openxmlformats.org/officeDocument/2006/relationships/image" Target="../media/image1000.png"/><Relationship Id="rId502" Type="http://schemas.openxmlformats.org/officeDocument/2006/relationships/customXml" Target="../ink/ink1246.xml"/><Relationship Id="rId34" Type="http://schemas.openxmlformats.org/officeDocument/2006/relationships/customXml" Target="../ink/ink1012.xml"/><Relationship Id="rId76" Type="http://schemas.openxmlformats.org/officeDocument/2006/relationships/customXml" Target="../ink/ink1033.xml"/><Relationship Id="rId141" Type="http://schemas.openxmlformats.org/officeDocument/2006/relationships/image" Target="../media/image903.png"/><Relationship Id="rId379" Type="http://schemas.openxmlformats.org/officeDocument/2006/relationships/image" Target="../media/image1021.png"/><Relationship Id="rId7" Type="http://schemas.openxmlformats.org/officeDocument/2006/relationships/image" Target="../media/image837.png"/><Relationship Id="rId183" Type="http://schemas.openxmlformats.org/officeDocument/2006/relationships/image" Target="../media/image924.png"/><Relationship Id="rId239" Type="http://schemas.openxmlformats.org/officeDocument/2006/relationships/image" Target="../media/image952.png"/><Relationship Id="rId390" Type="http://schemas.openxmlformats.org/officeDocument/2006/relationships/customXml" Target="../ink/ink1190.xml"/><Relationship Id="rId404" Type="http://schemas.openxmlformats.org/officeDocument/2006/relationships/customXml" Target="../ink/ink1197.xml"/><Relationship Id="rId446" Type="http://schemas.openxmlformats.org/officeDocument/2006/relationships/customXml" Target="../ink/ink1218.xml"/><Relationship Id="rId250" Type="http://schemas.openxmlformats.org/officeDocument/2006/relationships/customXml" Target="../ink/ink1120.xml"/><Relationship Id="rId292" Type="http://schemas.openxmlformats.org/officeDocument/2006/relationships/customXml" Target="../ink/ink1141.xml"/><Relationship Id="rId306" Type="http://schemas.openxmlformats.org/officeDocument/2006/relationships/customXml" Target="../ink/ink1148.xml"/><Relationship Id="rId488" Type="http://schemas.openxmlformats.org/officeDocument/2006/relationships/customXml" Target="../ink/ink1239.xml"/><Relationship Id="rId45" Type="http://schemas.openxmlformats.org/officeDocument/2006/relationships/image" Target="../media/image855.png"/><Relationship Id="rId87" Type="http://schemas.openxmlformats.org/officeDocument/2006/relationships/image" Target="../media/image876.png"/><Relationship Id="rId110" Type="http://schemas.openxmlformats.org/officeDocument/2006/relationships/customXml" Target="../ink/ink1050.xml"/><Relationship Id="rId348" Type="http://schemas.openxmlformats.org/officeDocument/2006/relationships/customXml" Target="../ink/ink1169.xml"/><Relationship Id="rId152" Type="http://schemas.openxmlformats.org/officeDocument/2006/relationships/customXml" Target="../ink/ink1071.xml"/><Relationship Id="rId173" Type="http://schemas.openxmlformats.org/officeDocument/2006/relationships/image" Target="../media/image919.png"/><Relationship Id="rId194" Type="http://schemas.openxmlformats.org/officeDocument/2006/relationships/customXml" Target="../ink/ink1092.xml"/><Relationship Id="rId208" Type="http://schemas.openxmlformats.org/officeDocument/2006/relationships/customXml" Target="../ink/ink1099.xml"/><Relationship Id="rId229" Type="http://schemas.openxmlformats.org/officeDocument/2006/relationships/image" Target="../media/image947.png"/><Relationship Id="rId380" Type="http://schemas.openxmlformats.org/officeDocument/2006/relationships/customXml" Target="../ink/ink1185.xml"/><Relationship Id="rId415" Type="http://schemas.openxmlformats.org/officeDocument/2006/relationships/image" Target="../media/image1039.png"/><Relationship Id="rId436" Type="http://schemas.openxmlformats.org/officeDocument/2006/relationships/customXml" Target="../ink/ink1213.xml"/><Relationship Id="rId457" Type="http://schemas.openxmlformats.org/officeDocument/2006/relationships/image" Target="../media/image1060.png"/><Relationship Id="rId240" Type="http://schemas.openxmlformats.org/officeDocument/2006/relationships/customXml" Target="../ink/ink1115.xml"/><Relationship Id="rId261" Type="http://schemas.openxmlformats.org/officeDocument/2006/relationships/image" Target="../media/image963.png"/><Relationship Id="rId478" Type="http://schemas.openxmlformats.org/officeDocument/2006/relationships/customXml" Target="../ink/ink1234.xml"/><Relationship Id="rId499" Type="http://schemas.openxmlformats.org/officeDocument/2006/relationships/image" Target="../media/image1081.png"/><Relationship Id="rId14" Type="http://schemas.openxmlformats.org/officeDocument/2006/relationships/customXml" Target="../ink/ink1002.xml"/><Relationship Id="rId35" Type="http://schemas.openxmlformats.org/officeDocument/2006/relationships/image" Target="../media/image851.png"/><Relationship Id="rId56" Type="http://schemas.openxmlformats.org/officeDocument/2006/relationships/customXml" Target="../ink/ink1023.xml"/><Relationship Id="rId77" Type="http://schemas.openxmlformats.org/officeDocument/2006/relationships/image" Target="../media/image871.png"/><Relationship Id="rId100" Type="http://schemas.openxmlformats.org/officeDocument/2006/relationships/customXml" Target="../ink/ink1045.xml"/><Relationship Id="rId282" Type="http://schemas.openxmlformats.org/officeDocument/2006/relationships/customXml" Target="../ink/ink1136.xml"/><Relationship Id="rId317" Type="http://schemas.openxmlformats.org/officeDocument/2006/relationships/image" Target="../media/image990.png"/><Relationship Id="rId338" Type="http://schemas.openxmlformats.org/officeDocument/2006/relationships/customXml" Target="../ink/ink1164.xml"/><Relationship Id="rId359" Type="http://schemas.openxmlformats.org/officeDocument/2006/relationships/image" Target="../media/image1011.png"/><Relationship Id="rId503" Type="http://schemas.openxmlformats.org/officeDocument/2006/relationships/image" Target="../media/image1083.png"/><Relationship Id="rId8" Type="http://schemas.openxmlformats.org/officeDocument/2006/relationships/customXml" Target="../ink/ink999.xml"/><Relationship Id="rId98" Type="http://schemas.openxmlformats.org/officeDocument/2006/relationships/customXml" Target="../ink/ink1044.xml"/><Relationship Id="rId121" Type="http://schemas.openxmlformats.org/officeDocument/2006/relationships/image" Target="../media/image893.png"/><Relationship Id="rId142" Type="http://schemas.openxmlformats.org/officeDocument/2006/relationships/customXml" Target="../ink/ink1066.xml"/><Relationship Id="rId163" Type="http://schemas.openxmlformats.org/officeDocument/2006/relationships/image" Target="../media/image914.png"/><Relationship Id="rId184" Type="http://schemas.openxmlformats.org/officeDocument/2006/relationships/customXml" Target="../ink/ink1087.xml"/><Relationship Id="rId219" Type="http://schemas.openxmlformats.org/officeDocument/2006/relationships/image" Target="../media/image942.png"/><Relationship Id="rId370" Type="http://schemas.openxmlformats.org/officeDocument/2006/relationships/customXml" Target="../ink/ink1180.xml"/><Relationship Id="rId391" Type="http://schemas.openxmlformats.org/officeDocument/2006/relationships/image" Target="../media/image1027.png"/><Relationship Id="rId405" Type="http://schemas.openxmlformats.org/officeDocument/2006/relationships/image" Target="../media/image1034.png"/><Relationship Id="rId426" Type="http://schemas.openxmlformats.org/officeDocument/2006/relationships/customXml" Target="../ink/ink1208.xml"/><Relationship Id="rId447" Type="http://schemas.openxmlformats.org/officeDocument/2006/relationships/image" Target="../media/image1055.png"/><Relationship Id="rId230" Type="http://schemas.openxmlformats.org/officeDocument/2006/relationships/customXml" Target="../ink/ink1110.xml"/><Relationship Id="rId251" Type="http://schemas.openxmlformats.org/officeDocument/2006/relationships/image" Target="../media/image958.png"/><Relationship Id="rId468" Type="http://schemas.openxmlformats.org/officeDocument/2006/relationships/customXml" Target="../ink/ink1229.xml"/><Relationship Id="rId489" Type="http://schemas.openxmlformats.org/officeDocument/2006/relationships/image" Target="../media/image1076.png"/><Relationship Id="rId25" Type="http://schemas.openxmlformats.org/officeDocument/2006/relationships/image" Target="../media/image846.png"/><Relationship Id="rId46" Type="http://schemas.openxmlformats.org/officeDocument/2006/relationships/customXml" Target="../ink/ink1018.xml"/><Relationship Id="rId67" Type="http://schemas.openxmlformats.org/officeDocument/2006/relationships/image" Target="../media/image866.png"/><Relationship Id="rId272" Type="http://schemas.openxmlformats.org/officeDocument/2006/relationships/customXml" Target="../ink/ink1131.xml"/><Relationship Id="rId293" Type="http://schemas.openxmlformats.org/officeDocument/2006/relationships/image" Target="../media/image979.png"/><Relationship Id="rId307" Type="http://schemas.openxmlformats.org/officeDocument/2006/relationships/image" Target="../media/image419.png"/><Relationship Id="rId328" Type="http://schemas.openxmlformats.org/officeDocument/2006/relationships/customXml" Target="../ink/ink1159.xml"/><Relationship Id="rId349" Type="http://schemas.openxmlformats.org/officeDocument/2006/relationships/image" Target="../media/image1006.png"/><Relationship Id="rId88" Type="http://schemas.openxmlformats.org/officeDocument/2006/relationships/customXml" Target="../ink/ink1039.xml"/><Relationship Id="rId111" Type="http://schemas.openxmlformats.org/officeDocument/2006/relationships/image" Target="../media/image888.png"/><Relationship Id="rId132" Type="http://schemas.openxmlformats.org/officeDocument/2006/relationships/customXml" Target="../ink/ink1061.xml"/><Relationship Id="rId153" Type="http://schemas.openxmlformats.org/officeDocument/2006/relationships/image" Target="../media/image909.png"/><Relationship Id="rId174" Type="http://schemas.openxmlformats.org/officeDocument/2006/relationships/customXml" Target="../ink/ink1082.xml"/><Relationship Id="rId195" Type="http://schemas.openxmlformats.org/officeDocument/2006/relationships/image" Target="../media/image930.png"/><Relationship Id="rId209" Type="http://schemas.openxmlformats.org/officeDocument/2006/relationships/image" Target="../media/image937.png"/><Relationship Id="rId360" Type="http://schemas.openxmlformats.org/officeDocument/2006/relationships/customXml" Target="../ink/ink1175.xml"/><Relationship Id="rId381" Type="http://schemas.openxmlformats.org/officeDocument/2006/relationships/image" Target="../media/image1022.png"/><Relationship Id="rId416" Type="http://schemas.openxmlformats.org/officeDocument/2006/relationships/customXml" Target="../ink/ink1203.xml"/><Relationship Id="rId220" Type="http://schemas.openxmlformats.org/officeDocument/2006/relationships/customXml" Target="../ink/ink1105.xml"/><Relationship Id="rId241" Type="http://schemas.openxmlformats.org/officeDocument/2006/relationships/image" Target="../media/image953.png"/><Relationship Id="rId437" Type="http://schemas.openxmlformats.org/officeDocument/2006/relationships/image" Target="../media/image1050.png"/><Relationship Id="rId458" Type="http://schemas.openxmlformats.org/officeDocument/2006/relationships/customXml" Target="../ink/ink1224.xml"/><Relationship Id="rId479" Type="http://schemas.openxmlformats.org/officeDocument/2006/relationships/image" Target="../media/image1071.png"/><Relationship Id="rId15" Type="http://schemas.openxmlformats.org/officeDocument/2006/relationships/image" Target="../media/image841.png"/><Relationship Id="rId36" Type="http://schemas.openxmlformats.org/officeDocument/2006/relationships/customXml" Target="../ink/ink1013.xml"/><Relationship Id="rId57" Type="http://schemas.openxmlformats.org/officeDocument/2006/relationships/image" Target="../media/image861.png"/><Relationship Id="rId262" Type="http://schemas.openxmlformats.org/officeDocument/2006/relationships/customXml" Target="../ink/ink1126.xml"/><Relationship Id="rId283" Type="http://schemas.openxmlformats.org/officeDocument/2006/relationships/image" Target="../media/image974.png"/><Relationship Id="rId318" Type="http://schemas.openxmlformats.org/officeDocument/2006/relationships/customXml" Target="../ink/ink1154.xml"/><Relationship Id="rId339" Type="http://schemas.openxmlformats.org/officeDocument/2006/relationships/image" Target="../media/image1001.png"/><Relationship Id="rId490" Type="http://schemas.openxmlformats.org/officeDocument/2006/relationships/customXml" Target="../ink/ink1240.xml"/><Relationship Id="rId504" Type="http://schemas.openxmlformats.org/officeDocument/2006/relationships/customXml" Target="../ink/ink1247.xml"/><Relationship Id="rId78" Type="http://schemas.openxmlformats.org/officeDocument/2006/relationships/customXml" Target="../ink/ink1034.xml"/><Relationship Id="rId99" Type="http://schemas.openxmlformats.org/officeDocument/2006/relationships/image" Target="../media/image882.png"/><Relationship Id="rId101" Type="http://schemas.openxmlformats.org/officeDocument/2006/relationships/image" Target="../media/image883.png"/><Relationship Id="rId122" Type="http://schemas.openxmlformats.org/officeDocument/2006/relationships/customXml" Target="../ink/ink1056.xml"/><Relationship Id="rId143" Type="http://schemas.openxmlformats.org/officeDocument/2006/relationships/image" Target="../media/image904.png"/><Relationship Id="rId164" Type="http://schemas.openxmlformats.org/officeDocument/2006/relationships/customXml" Target="../ink/ink1077.xml"/><Relationship Id="rId185" Type="http://schemas.openxmlformats.org/officeDocument/2006/relationships/image" Target="../media/image925.png"/><Relationship Id="rId350" Type="http://schemas.openxmlformats.org/officeDocument/2006/relationships/customXml" Target="../ink/ink1170.xml"/><Relationship Id="rId371" Type="http://schemas.openxmlformats.org/officeDocument/2006/relationships/image" Target="../media/image1017.png"/><Relationship Id="rId406" Type="http://schemas.openxmlformats.org/officeDocument/2006/relationships/customXml" Target="../ink/ink1198.xml"/><Relationship Id="rId9" Type="http://schemas.openxmlformats.org/officeDocument/2006/relationships/image" Target="../media/image838.png"/><Relationship Id="rId210" Type="http://schemas.openxmlformats.org/officeDocument/2006/relationships/customXml" Target="../ink/ink1100.xml"/><Relationship Id="rId392" Type="http://schemas.openxmlformats.org/officeDocument/2006/relationships/customXml" Target="../ink/ink1191.xml"/><Relationship Id="rId427" Type="http://schemas.openxmlformats.org/officeDocument/2006/relationships/image" Target="../media/image1045.png"/><Relationship Id="rId448" Type="http://schemas.openxmlformats.org/officeDocument/2006/relationships/customXml" Target="../ink/ink1219.xml"/><Relationship Id="rId469" Type="http://schemas.openxmlformats.org/officeDocument/2006/relationships/image" Target="../media/image1066.png"/><Relationship Id="rId26" Type="http://schemas.openxmlformats.org/officeDocument/2006/relationships/customXml" Target="../ink/ink1008.xml"/><Relationship Id="rId231" Type="http://schemas.openxmlformats.org/officeDocument/2006/relationships/image" Target="../media/image948.png"/><Relationship Id="rId252" Type="http://schemas.openxmlformats.org/officeDocument/2006/relationships/customXml" Target="../ink/ink1121.xml"/><Relationship Id="rId273" Type="http://schemas.openxmlformats.org/officeDocument/2006/relationships/image" Target="../media/image969.png"/><Relationship Id="rId294" Type="http://schemas.openxmlformats.org/officeDocument/2006/relationships/customXml" Target="../ink/ink1142.xml"/><Relationship Id="rId308" Type="http://schemas.openxmlformats.org/officeDocument/2006/relationships/customXml" Target="../ink/ink1149.xml"/><Relationship Id="rId329" Type="http://schemas.openxmlformats.org/officeDocument/2006/relationships/image" Target="../media/image996.png"/><Relationship Id="rId480" Type="http://schemas.openxmlformats.org/officeDocument/2006/relationships/customXml" Target="../ink/ink1235.xml"/><Relationship Id="rId47" Type="http://schemas.openxmlformats.org/officeDocument/2006/relationships/image" Target="../media/image856.png"/><Relationship Id="rId68" Type="http://schemas.openxmlformats.org/officeDocument/2006/relationships/customXml" Target="../ink/ink1029.xml"/><Relationship Id="rId89" Type="http://schemas.openxmlformats.org/officeDocument/2006/relationships/image" Target="../media/image877.png"/><Relationship Id="rId112" Type="http://schemas.openxmlformats.org/officeDocument/2006/relationships/customXml" Target="../ink/ink1051.xml"/><Relationship Id="rId133" Type="http://schemas.openxmlformats.org/officeDocument/2006/relationships/image" Target="../media/image899.png"/><Relationship Id="rId154" Type="http://schemas.openxmlformats.org/officeDocument/2006/relationships/customXml" Target="../ink/ink1072.xml"/><Relationship Id="rId175" Type="http://schemas.openxmlformats.org/officeDocument/2006/relationships/image" Target="../media/image920.png"/><Relationship Id="rId340" Type="http://schemas.openxmlformats.org/officeDocument/2006/relationships/customXml" Target="../ink/ink1165.xml"/><Relationship Id="rId361" Type="http://schemas.openxmlformats.org/officeDocument/2006/relationships/image" Target="../media/image1012.png"/><Relationship Id="rId196" Type="http://schemas.openxmlformats.org/officeDocument/2006/relationships/customXml" Target="../ink/ink1093.xml"/><Relationship Id="rId200" Type="http://schemas.openxmlformats.org/officeDocument/2006/relationships/customXml" Target="../ink/ink1095.xml"/><Relationship Id="rId382" Type="http://schemas.openxmlformats.org/officeDocument/2006/relationships/customXml" Target="../ink/ink1186.xml"/><Relationship Id="rId417" Type="http://schemas.openxmlformats.org/officeDocument/2006/relationships/image" Target="../media/image1040.png"/><Relationship Id="rId438" Type="http://schemas.openxmlformats.org/officeDocument/2006/relationships/customXml" Target="../ink/ink1214.xml"/><Relationship Id="rId459" Type="http://schemas.openxmlformats.org/officeDocument/2006/relationships/image" Target="../media/image1061.png"/><Relationship Id="rId16" Type="http://schemas.openxmlformats.org/officeDocument/2006/relationships/customXml" Target="../ink/ink1003.xml"/><Relationship Id="rId221" Type="http://schemas.openxmlformats.org/officeDocument/2006/relationships/image" Target="../media/image943.png"/><Relationship Id="rId242" Type="http://schemas.openxmlformats.org/officeDocument/2006/relationships/customXml" Target="../ink/ink1116.xml"/><Relationship Id="rId263" Type="http://schemas.openxmlformats.org/officeDocument/2006/relationships/image" Target="../media/image964.png"/><Relationship Id="rId284" Type="http://schemas.openxmlformats.org/officeDocument/2006/relationships/customXml" Target="../ink/ink1137.xml"/><Relationship Id="rId319" Type="http://schemas.openxmlformats.org/officeDocument/2006/relationships/image" Target="../media/image991.png"/><Relationship Id="rId470" Type="http://schemas.openxmlformats.org/officeDocument/2006/relationships/customXml" Target="../ink/ink1230.xml"/><Relationship Id="rId491" Type="http://schemas.openxmlformats.org/officeDocument/2006/relationships/image" Target="../media/image1077.png"/><Relationship Id="rId505" Type="http://schemas.openxmlformats.org/officeDocument/2006/relationships/image" Target="../media/image1084.png"/><Relationship Id="rId37" Type="http://schemas.openxmlformats.org/officeDocument/2006/relationships/image" Target="../media/image852.png"/><Relationship Id="rId58" Type="http://schemas.openxmlformats.org/officeDocument/2006/relationships/customXml" Target="../ink/ink1024.xml"/><Relationship Id="rId79" Type="http://schemas.openxmlformats.org/officeDocument/2006/relationships/image" Target="../media/image872.png"/><Relationship Id="rId102" Type="http://schemas.openxmlformats.org/officeDocument/2006/relationships/customXml" Target="../ink/ink1046.xml"/><Relationship Id="rId123" Type="http://schemas.openxmlformats.org/officeDocument/2006/relationships/image" Target="../media/image894.png"/><Relationship Id="rId144" Type="http://schemas.openxmlformats.org/officeDocument/2006/relationships/customXml" Target="../ink/ink1067.xml"/><Relationship Id="rId330" Type="http://schemas.openxmlformats.org/officeDocument/2006/relationships/customXml" Target="../ink/ink1160.xml"/><Relationship Id="rId90" Type="http://schemas.openxmlformats.org/officeDocument/2006/relationships/customXml" Target="../ink/ink1040.xml"/><Relationship Id="rId165" Type="http://schemas.openxmlformats.org/officeDocument/2006/relationships/image" Target="../media/image915.png"/><Relationship Id="rId186" Type="http://schemas.openxmlformats.org/officeDocument/2006/relationships/customXml" Target="../ink/ink1088.xml"/><Relationship Id="rId351" Type="http://schemas.openxmlformats.org/officeDocument/2006/relationships/image" Target="../media/image1007.png"/><Relationship Id="rId372" Type="http://schemas.openxmlformats.org/officeDocument/2006/relationships/customXml" Target="../ink/ink1181.xml"/><Relationship Id="rId393" Type="http://schemas.openxmlformats.org/officeDocument/2006/relationships/image" Target="../media/image1028.png"/><Relationship Id="rId407" Type="http://schemas.openxmlformats.org/officeDocument/2006/relationships/image" Target="../media/image1035.png"/><Relationship Id="rId428" Type="http://schemas.openxmlformats.org/officeDocument/2006/relationships/customXml" Target="../ink/ink1209.xml"/><Relationship Id="rId449" Type="http://schemas.openxmlformats.org/officeDocument/2006/relationships/image" Target="../media/image1056.png"/><Relationship Id="rId211" Type="http://schemas.openxmlformats.org/officeDocument/2006/relationships/image" Target="../media/image938.png"/><Relationship Id="rId232" Type="http://schemas.openxmlformats.org/officeDocument/2006/relationships/customXml" Target="../ink/ink1111.xml"/><Relationship Id="rId253" Type="http://schemas.openxmlformats.org/officeDocument/2006/relationships/image" Target="../media/image959.png"/><Relationship Id="rId274" Type="http://schemas.openxmlformats.org/officeDocument/2006/relationships/customXml" Target="../ink/ink1132.xml"/><Relationship Id="rId295" Type="http://schemas.openxmlformats.org/officeDocument/2006/relationships/image" Target="../media/image980.png"/><Relationship Id="rId309" Type="http://schemas.openxmlformats.org/officeDocument/2006/relationships/image" Target="../media/image986.png"/><Relationship Id="rId460" Type="http://schemas.openxmlformats.org/officeDocument/2006/relationships/customXml" Target="../ink/ink1225.xml"/><Relationship Id="rId481" Type="http://schemas.openxmlformats.org/officeDocument/2006/relationships/image" Target="../media/image1072.png"/><Relationship Id="rId27" Type="http://schemas.openxmlformats.org/officeDocument/2006/relationships/image" Target="../media/image847.png"/><Relationship Id="rId48" Type="http://schemas.openxmlformats.org/officeDocument/2006/relationships/customXml" Target="../ink/ink1019.xml"/><Relationship Id="rId69" Type="http://schemas.openxmlformats.org/officeDocument/2006/relationships/image" Target="../media/image867.png"/><Relationship Id="rId113" Type="http://schemas.openxmlformats.org/officeDocument/2006/relationships/image" Target="../media/image889.png"/><Relationship Id="rId134" Type="http://schemas.openxmlformats.org/officeDocument/2006/relationships/customXml" Target="../ink/ink1062.xml"/><Relationship Id="rId320" Type="http://schemas.openxmlformats.org/officeDocument/2006/relationships/customXml" Target="../ink/ink1155.xml"/><Relationship Id="rId80" Type="http://schemas.openxmlformats.org/officeDocument/2006/relationships/customXml" Target="../ink/ink1035.xml"/><Relationship Id="rId155" Type="http://schemas.openxmlformats.org/officeDocument/2006/relationships/image" Target="../media/image910.png"/><Relationship Id="rId176" Type="http://schemas.openxmlformats.org/officeDocument/2006/relationships/customXml" Target="../ink/ink1083.xml"/><Relationship Id="rId197" Type="http://schemas.openxmlformats.org/officeDocument/2006/relationships/image" Target="../media/image931.png"/><Relationship Id="rId341" Type="http://schemas.openxmlformats.org/officeDocument/2006/relationships/image" Target="../media/image1002.png"/><Relationship Id="rId362" Type="http://schemas.openxmlformats.org/officeDocument/2006/relationships/customXml" Target="../ink/ink1176.xml"/><Relationship Id="rId383" Type="http://schemas.openxmlformats.org/officeDocument/2006/relationships/image" Target="../media/image1023.png"/><Relationship Id="rId418" Type="http://schemas.openxmlformats.org/officeDocument/2006/relationships/customXml" Target="../ink/ink1204.xml"/><Relationship Id="rId439" Type="http://schemas.openxmlformats.org/officeDocument/2006/relationships/image" Target="../media/image1051.png"/><Relationship Id="rId201" Type="http://schemas.openxmlformats.org/officeDocument/2006/relationships/image" Target="../media/image933.png"/><Relationship Id="rId222" Type="http://schemas.openxmlformats.org/officeDocument/2006/relationships/customXml" Target="../ink/ink1106.xml"/><Relationship Id="rId243" Type="http://schemas.openxmlformats.org/officeDocument/2006/relationships/image" Target="../media/image954.png"/><Relationship Id="rId264" Type="http://schemas.openxmlformats.org/officeDocument/2006/relationships/customXml" Target="../ink/ink1127.xml"/><Relationship Id="rId285" Type="http://schemas.openxmlformats.org/officeDocument/2006/relationships/image" Target="../media/image975.png"/><Relationship Id="rId450" Type="http://schemas.openxmlformats.org/officeDocument/2006/relationships/customXml" Target="../ink/ink1220.xml"/><Relationship Id="rId471" Type="http://schemas.openxmlformats.org/officeDocument/2006/relationships/image" Target="../media/image1067.png"/><Relationship Id="rId506" Type="http://schemas.openxmlformats.org/officeDocument/2006/relationships/customXml" Target="../ink/ink1248.xml"/><Relationship Id="rId17" Type="http://schemas.openxmlformats.org/officeDocument/2006/relationships/image" Target="../media/image842.png"/><Relationship Id="rId38" Type="http://schemas.openxmlformats.org/officeDocument/2006/relationships/customXml" Target="../ink/ink1014.xml"/><Relationship Id="rId59" Type="http://schemas.openxmlformats.org/officeDocument/2006/relationships/image" Target="../media/image862.png"/><Relationship Id="rId103" Type="http://schemas.openxmlformats.org/officeDocument/2006/relationships/image" Target="../media/image884.png"/><Relationship Id="rId124" Type="http://schemas.openxmlformats.org/officeDocument/2006/relationships/customXml" Target="../ink/ink1057.xml"/><Relationship Id="rId310" Type="http://schemas.openxmlformats.org/officeDocument/2006/relationships/customXml" Target="../ink/ink1150.xml"/><Relationship Id="rId492" Type="http://schemas.openxmlformats.org/officeDocument/2006/relationships/customXml" Target="../ink/ink1241.xml"/><Relationship Id="rId70" Type="http://schemas.openxmlformats.org/officeDocument/2006/relationships/customXml" Target="../ink/ink1030.xml"/><Relationship Id="rId91" Type="http://schemas.openxmlformats.org/officeDocument/2006/relationships/image" Target="../media/image878.png"/><Relationship Id="rId145" Type="http://schemas.openxmlformats.org/officeDocument/2006/relationships/image" Target="../media/image905.png"/><Relationship Id="rId166" Type="http://schemas.openxmlformats.org/officeDocument/2006/relationships/customXml" Target="../ink/ink1078.xml"/><Relationship Id="rId187" Type="http://schemas.openxmlformats.org/officeDocument/2006/relationships/image" Target="../media/image926.png"/><Relationship Id="rId331" Type="http://schemas.openxmlformats.org/officeDocument/2006/relationships/image" Target="../media/image997.png"/><Relationship Id="rId352" Type="http://schemas.openxmlformats.org/officeDocument/2006/relationships/customXml" Target="../ink/ink1171.xml"/><Relationship Id="rId373" Type="http://schemas.openxmlformats.org/officeDocument/2006/relationships/image" Target="../media/image1018.png"/><Relationship Id="rId394" Type="http://schemas.openxmlformats.org/officeDocument/2006/relationships/customXml" Target="../ink/ink1192.xml"/><Relationship Id="rId408" Type="http://schemas.openxmlformats.org/officeDocument/2006/relationships/customXml" Target="../ink/ink1199.xml"/><Relationship Id="rId429" Type="http://schemas.openxmlformats.org/officeDocument/2006/relationships/image" Target="../media/image104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01.xml"/><Relationship Id="rId233" Type="http://schemas.openxmlformats.org/officeDocument/2006/relationships/image" Target="../media/image949.png"/><Relationship Id="rId254" Type="http://schemas.openxmlformats.org/officeDocument/2006/relationships/customXml" Target="../ink/ink1122.xml"/><Relationship Id="rId440" Type="http://schemas.openxmlformats.org/officeDocument/2006/relationships/customXml" Target="../ink/ink1215.xml"/><Relationship Id="rId28" Type="http://schemas.openxmlformats.org/officeDocument/2006/relationships/customXml" Target="../ink/ink1009.xml"/><Relationship Id="rId49" Type="http://schemas.openxmlformats.org/officeDocument/2006/relationships/image" Target="../media/image857.png"/><Relationship Id="rId114" Type="http://schemas.openxmlformats.org/officeDocument/2006/relationships/customXml" Target="../ink/ink1052.xml"/><Relationship Id="rId275" Type="http://schemas.openxmlformats.org/officeDocument/2006/relationships/image" Target="../media/image970.png"/><Relationship Id="rId296" Type="http://schemas.openxmlformats.org/officeDocument/2006/relationships/customXml" Target="../ink/ink1143.xml"/><Relationship Id="rId300" Type="http://schemas.openxmlformats.org/officeDocument/2006/relationships/customXml" Target="../ink/ink1145.xml"/><Relationship Id="rId461" Type="http://schemas.openxmlformats.org/officeDocument/2006/relationships/image" Target="../media/image1062.png"/><Relationship Id="rId482" Type="http://schemas.openxmlformats.org/officeDocument/2006/relationships/customXml" Target="../ink/ink1236.xml"/><Relationship Id="rId60" Type="http://schemas.openxmlformats.org/officeDocument/2006/relationships/customXml" Target="../ink/ink1025.xml"/><Relationship Id="rId81" Type="http://schemas.openxmlformats.org/officeDocument/2006/relationships/image" Target="../media/image873.png"/><Relationship Id="rId135" Type="http://schemas.openxmlformats.org/officeDocument/2006/relationships/image" Target="../media/image900.png"/><Relationship Id="rId156" Type="http://schemas.openxmlformats.org/officeDocument/2006/relationships/customXml" Target="../ink/ink1073.xml"/><Relationship Id="rId177" Type="http://schemas.openxmlformats.org/officeDocument/2006/relationships/image" Target="../media/image921.png"/><Relationship Id="rId198" Type="http://schemas.openxmlformats.org/officeDocument/2006/relationships/customXml" Target="../ink/ink1094.xml"/><Relationship Id="rId321" Type="http://schemas.openxmlformats.org/officeDocument/2006/relationships/image" Target="../media/image992.png"/><Relationship Id="rId342" Type="http://schemas.openxmlformats.org/officeDocument/2006/relationships/customXml" Target="../ink/ink1166.xml"/><Relationship Id="rId363" Type="http://schemas.openxmlformats.org/officeDocument/2006/relationships/image" Target="../media/image1013.png"/><Relationship Id="rId384" Type="http://schemas.openxmlformats.org/officeDocument/2006/relationships/customXml" Target="../ink/ink1187.xml"/><Relationship Id="rId419" Type="http://schemas.openxmlformats.org/officeDocument/2006/relationships/image" Target="../media/image1041.png"/><Relationship Id="rId202" Type="http://schemas.openxmlformats.org/officeDocument/2006/relationships/customXml" Target="../ink/ink1096.xml"/><Relationship Id="rId223" Type="http://schemas.openxmlformats.org/officeDocument/2006/relationships/image" Target="../media/image944.png"/><Relationship Id="rId244" Type="http://schemas.openxmlformats.org/officeDocument/2006/relationships/customXml" Target="../ink/ink1117.xml"/><Relationship Id="rId430" Type="http://schemas.openxmlformats.org/officeDocument/2006/relationships/customXml" Target="../ink/ink1210.xml"/><Relationship Id="rId18" Type="http://schemas.openxmlformats.org/officeDocument/2006/relationships/customXml" Target="../ink/ink1004.xml"/><Relationship Id="rId39" Type="http://schemas.openxmlformats.org/officeDocument/2006/relationships/image" Target="../media/image853.png"/><Relationship Id="rId265" Type="http://schemas.openxmlformats.org/officeDocument/2006/relationships/image" Target="../media/image965.png"/><Relationship Id="rId286" Type="http://schemas.openxmlformats.org/officeDocument/2006/relationships/customXml" Target="../ink/ink1138.xml"/><Relationship Id="rId451" Type="http://schemas.openxmlformats.org/officeDocument/2006/relationships/image" Target="../media/image1057.png"/><Relationship Id="rId472" Type="http://schemas.openxmlformats.org/officeDocument/2006/relationships/customXml" Target="../ink/ink1231.xml"/><Relationship Id="rId493" Type="http://schemas.openxmlformats.org/officeDocument/2006/relationships/image" Target="../media/image1078.png"/><Relationship Id="rId507" Type="http://schemas.openxmlformats.org/officeDocument/2006/relationships/image" Target="../media/image1085.png"/><Relationship Id="rId50" Type="http://schemas.openxmlformats.org/officeDocument/2006/relationships/customXml" Target="../ink/ink1020.xml"/><Relationship Id="rId104" Type="http://schemas.openxmlformats.org/officeDocument/2006/relationships/customXml" Target="../ink/ink1047.xml"/><Relationship Id="rId125" Type="http://schemas.openxmlformats.org/officeDocument/2006/relationships/image" Target="../media/image895.png"/><Relationship Id="rId146" Type="http://schemas.openxmlformats.org/officeDocument/2006/relationships/customXml" Target="../ink/ink1068.xml"/><Relationship Id="rId167" Type="http://schemas.openxmlformats.org/officeDocument/2006/relationships/image" Target="../media/image916.png"/><Relationship Id="rId188" Type="http://schemas.openxmlformats.org/officeDocument/2006/relationships/customXml" Target="../ink/ink1089.xml"/><Relationship Id="rId311" Type="http://schemas.openxmlformats.org/officeDocument/2006/relationships/image" Target="../media/image987.png"/><Relationship Id="rId332" Type="http://schemas.openxmlformats.org/officeDocument/2006/relationships/customXml" Target="../ink/ink1161.xml"/><Relationship Id="rId353" Type="http://schemas.openxmlformats.org/officeDocument/2006/relationships/image" Target="../media/image1008.png"/><Relationship Id="rId374" Type="http://schemas.openxmlformats.org/officeDocument/2006/relationships/customXml" Target="../ink/ink1182.xml"/><Relationship Id="rId395" Type="http://schemas.openxmlformats.org/officeDocument/2006/relationships/image" Target="../media/image1029.png"/><Relationship Id="rId409" Type="http://schemas.openxmlformats.org/officeDocument/2006/relationships/image" Target="../media/image1036.png"/><Relationship Id="rId71" Type="http://schemas.openxmlformats.org/officeDocument/2006/relationships/image" Target="../media/image868.png"/><Relationship Id="rId92" Type="http://schemas.openxmlformats.org/officeDocument/2006/relationships/customXml" Target="../ink/ink1041.xml"/><Relationship Id="rId213" Type="http://schemas.openxmlformats.org/officeDocument/2006/relationships/image" Target="../media/image939.png"/><Relationship Id="rId234" Type="http://schemas.openxmlformats.org/officeDocument/2006/relationships/customXml" Target="../ink/ink1112.xml"/><Relationship Id="rId420" Type="http://schemas.openxmlformats.org/officeDocument/2006/relationships/customXml" Target="../ink/ink1205.xml"/><Relationship Id="rId2" Type="http://schemas.openxmlformats.org/officeDocument/2006/relationships/customXml" Target="../ink/ink996.xml"/><Relationship Id="rId29" Type="http://schemas.openxmlformats.org/officeDocument/2006/relationships/image" Target="../media/image848.png"/><Relationship Id="rId255" Type="http://schemas.openxmlformats.org/officeDocument/2006/relationships/image" Target="../media/image960.png"/><Relationship Id="rId276" Type="http://schemas.openxmlformats.org/officeDocument/2006/relationships/customXml" Target="../ink/ink1133.xml"/><Relationship Id="rId297" Type="http://schemas.openxmlformats.org/officeDocument/2006/relationships/image" Target="../media/image981.png"/><Relationship Id="rId441" Type="http://schemas.openxmlformats.org/officeDocument/2006/relationships/image" Target="../media/image1052.png"/><Relationship Id="rId462" Type="http://schemas.openxmlformats.org/officeDocument/2006/relationships/customXml" Target="../ink/ink1226.xml"/><Relationship Id="rId483" Type="http://schemas.openxmlformats.org/officeDocument/2006/relationships/image" Target="../media/image1073.png"/><Relationship Id="rId40" Type="http://schemas.openxmlformats.org/officeDocument/2006/relationships/customXml" Target="../ink/ink1015.xml"/><Relationship Id="rId115" Type="http://schemas.openxmlformats.org/officeDocument/2006/relationships/image" Target="../media/image890.png"/><Relationship Id="rId136" Type="http://schemas.openxmlformats.org/officeDocument/2006/relationships/customXml" Target="../ink/ink1063.xml"/><Relationship Id="rId157" Type="http://schemas.openxmlformats.org/officeDocument/2006/relationships/image" Target="../media/image911.png"/><Relationship Id="rId178" Type="http://schemas.openxmlformats.org/officeDocument/2006/relationships/customXml" Target="../ink/ink1084.xml"/><Relationship Id="rId301" Type="http://schemas.openxmlformats.org/officeDocument/2006/relationships/image" Target="../media/image983.png"/><Relationship Id="rId322" Type="http://schemas.openxmlformats.org/officeDocument/2006/relationships/customXml" Target="../ink/ink1156.xml"/><Relationship Id="rId343" Type="http://schemas.openxmlformats.org/officeDocument/2006/relationships/image" Target="../media/image1003.png"/><Relationship Id="rId364" Type="http://schemas.openxmlformats.org/officeDocument/2006/relationships/customXml" Target="../ink/ink1177.xml"/><Relationship Id="rId61" Type="http://schemas.openxmlformats.org/officeDocument/2006/relationships/image" Target="../media/image863.png"/><Relationship Id="rId82" Type="http://schemas.openxmlformats.org/officeDocument/2006/relationships/customXml" Target="../ink/ink1036.xml"/><Relationship Id="rId199" Type="http://schemas.openxmlformats.org/officeDocument/2006/relationships/image" Target="../media/image932.png"/><Relationship Id="rId203" Type="http://schemas.openxmlformats.org/officeDocument/2006/relationships/image" Target="../media/image934.png"/><Relationship Id="rId385" Type="http://schemas.openxmlformats.org/officeDocument/2006/relationships/image" Target="../media/image1024.png"/><Relationship Id="rId19" Type="http://schemas.openxmlformats.org/officeDocument/2006/relationships/image" Target="../media/image843.png"/><Relationship Id="rId224" Type="http://schemas.openxmlformats.org/officeDocument/2006/relationships/customXml" Target="../ink/ink1107.xml"/><Relationship Id="rId245" Type="http://schemas.openxmlformats.org/officeDocument/2006/relationships/image" Target="../media/image955.png"/><Relationship Id="rId266" Type="http://schemas.openxmlformats.org/officeDocument/2006/relationships/customXml" Target="../ink/ink1128.xml"/><Relationship Id="rId287" Type="http://schemas.openxmlformats.org/officeDocument/2006/relationships/image" Target="../media/image976.png"/><Relationship Id="rId410" Type="http://schemas.openxmlformats.org/officeDocument/2006/relationships/customXml" Target="../ink/ink1200.xml"/><Relationship Id="rId431" Type="http://schemas.openxmlformats.org/officeDocument/2006/relationships/image" Target="../media/image1047.png"/><Relationship Id="rId452" Type="http://schemas.openxmlformats.org/officeDocument/2006/relationships/customXml" Target="../ink/ink1221.xml"/><Relationship Id="rId473" Type="http://schemas.openxmlformats.org/officeDocument/2006/relationships/image" Target="../media/image1068.png"/><Relationship Id="rId494" Type="http://schemas.openxmlformats.org/officeDocument/2006/relationships/customXml" Target="../ink/ink1242.xml"/><Relationship Id="rId30" Type="http://schemas.openxmlformats.org/officeDocument/2006/relationships/customXml" Target="../ink/ink1010.xml"/><Relationship Id="rId105" Type="http://schemas.openxmlformats.org/officeDocument/2006/relationships/image" Target="../media/image885.png"/><Relationship Id="rId126" Type="http://schemas.openxmlformats.org/officeDocument/2006/relationships/customXml" Target="../ink/ink1058.xml"/><Relationship Id="rId147" Type="http://schemas.openxmlformats.org/officeDocument/2006/relationships/image" Target="../media/image906.png"/><Relationship Id="rId168" Type="http://schemas.openxmlformats.org/officeDocument/2006/relationships/customXml" Target="../ink/ink1079.xml"/><Relationship Id="rId312" Type="http://schemas.openxmlformats.org/officeDocument/2006/relationships/customXml" Target="../ink/ink1151.xml"/><Relationship Id="rId333" Type="http://schemas.openxmlformats.org/officeDocument/2006/relationships/image" Target="../media/image998.png"/><Relationship Id="rId354" Type="http://schemas.openxmlformats.org/officeDocument/2006/relationships/customXml" Target="../ink/ink1172.xml"/><Relationship Id="rId51" Type="http://schemas.openxmlformats.org/officeDocument/2006/relationships/image" Target="../media/image858.png"/><Relationship Id="rId72" Type="http://schemas.openxmlformats.org/officeDocument/2006/relationships/customXml" Target="../ink/ink1031.xml"/><Relationship Id="rId93" Type="http://schemas.openxmlformats.org/officeDocument/2006/relationships/image" Target="../media/image879.png"/><Relationship Id="rId189" Type="http://schemas.openxmlformats.org/officeDocument/2006/relationships/image" Target="../media/image927.png"/><Relationship Id="rId375" Type="http://schemas.openxmlformats.org/officeDocument/2006/relationships/image" Target="../media/image1019.png"/><Relationship Id="rId396" Type="http://schemas.openxmlformats.org/officeDocument/2006/relationships/customXml" Target="../ink/ink1193.xml"/><Relationship Id="rId3" Type="http://schemas.openxmlformats.org/officeDocument/2006/relationships/image" Target="../media/image835.png"/><Relationship Id="rId214" Type="http://schemas.openxmlformats.org/officeDocument/2006/relationships/customXml" Target="../ink/ink1102.xml"/><Relationship Id="rId235" Type="http://schemas.openxmlformats.org/officeDocument/2006/relationships/image" Target="../media/image950.png"/><Relationship Id="rId256" Type="http://schemas.openxmlformats.org/officeDocument/2006/relationships/customXml" Target="../ink/ink1123.xml"/><Relationship Id="rId277" Type="http://schemas.openxmlformats.org/officeDocument/2006/relationships/image" Target="../media/image971.png"/><Relationship Id="rId298" Type="http://schemas.openxmlformats.org/officeDocument/2006/relationships/customXml" Target="../ink/ink1144.xml"/><Relationship Id="rId400" Type="http://schemas.openxmlformats.org/officeDocument/2006/relationships/customXml" Target="../ink/ink1195.xml"/><Relationship Id="rId421" Type="http://schemas.openxmlformats.org/officeDocument/2006/relationships/image" Target="../media/image1042.png"/><Relationship Id="rId442" Type="http://schemas.openxmlformats.org/officeDocument/2006/relationships/customXml" Target="../ink/ink1216.xml"/><Relationship Id="rId463" Type="http://schemas.openxmlformats.org/officeDocument/2006/relationships/image" Target="../media/image1063.png"/><Relationship Id="rId484" Type="http://schemas.openxmlformats.org/officeDocument/2006/relationships/customXml" Target="../ink/ink1237.xml"/><Relationship Id="rId116" Type="http://schemas.openxmlformats.org/officeDocument/2006/relationships/customXml" Target="../ink/ink1053.xml"/><Relationship Id="rId137" Type="http://schemas.openxmlformats.org/officeDocument/2006/relationships/image" Target="../media/image901.png"/><Relationship Id="rId158" Type="http://schemas.openxmlformats.org/officeDocument/2006/relationships/customXml" Target="../ink/ink1074.xml"/><Relationship Id="rId302" Type="http://schemas.openxmlformats.org/officeDocument/2006/relationships/customXml" Target="../ink/ink1146.xml"/><Relationship Id="rId323" Type="http://schemas.openxmlformats.org/officeDocument/2006/relationships/image" Target="../media/image993.png"/><Relationship Id="rId344" Type="http://schemas.openxmlformats.org/officeDocument/2006/relationships/customXml" Target="../ink/ink1167.xml"/><Relationship Id="rId20" Type="http://schemas.openxmlformats.org/officeDocument/2006/relationships/customXml" Target="../ink/ink1005.xml"/><Relationship Id="rId41" Type="http://schemas.openxmlformats.org/officeDocument/2006/relationships/image" Target="../media/image74.png"/><Relationship Id="rId62" Type="http://schemas.openxmlformats.org/officeDocument/2006/relationships/customXml" Target="../ink/ink1026.xml"/><Relationship Id="rId83" Type="http://schemas.openxmlformats.org/officeDocument/2006/relationships/image" Target="../media/image874.png"/><Relationship Id="rId179" Type="http://schemas.openxmlformats.org/officeDocument/2006/relationships/image" Target="../media/image922.png"/><Relationship Id="rId365" Type="http://schemas.openxmlformats.org/officeDocument/2006/relationships/image" Target="../media/image1014.png"/><Relationship Id="rId386" Type="http://schemas.openxmlformats.org/officeDocument/2006/relationships/customXml" Target="../ink/ink1188.xml"/><Relationship Id="rId190" Type="http://schemas.openxmlformats.org/officeDocument/2006/relationships/customXml" Target="../ink/ink1090.xml"/><Relationship Id="rId204" Type="http://schemas.openxmlformats.org/officeDocument/2006/relationships/customXml" Target="../ink/ink1097.xml"/><Relationship Id="rId225" Type="http://schemas.openxmlformats.org/officeDocument/2006/relationships/image" Target="../media/image945.png"/><Relationship Id="rId246" Type="http://schemas.openxmlformats.org/officeDocument/2006/relationships/customXml" Target="../ink/ink1118.xml"/><Relationship Id="rId267" Type="http://schemas.openxmlformats.org/officeDocument/2006/relationships/image" Target="../media/image966.png"/><Relationship Id="rId288" Type="http://schemas.openxmlformats.org/officeDocument/2006/relationships/customXml" Target="../ink/ink1139.xml"/><Relationship Id="rId411" Type="http://schemas.openxmlformats.org/officeDocument/2006/relationships/image" Target="../media/image1037.png"/><Relationship Id="rId432" Type="http://schemas.openxmlformats.org/officeDocument/2006/relationships/customXml" Target="../ink/ink1211.xml"/><Relationship Id="rId453" Type="http://schemas.openxmlformats.org/officeDocument/2006/relationships/image" Target="../media/image1058.png"/><Relationship Id="rId474" Type="http://schemas.openxmlformats.org/officeDocument/2006/relationships/customXml" Target="../ink/ink1232.xml"/><Relationship Id="rId106" Type="http://schemas.openxmlformats.org/officeDocument/2006/relationships/customXml" Target="../ink/ink1048.xml"/><Relationship Id="rId127" Type="http://schemas.openxmlformats.org/officeDocument/2006/relationships/image" Target="../media/image896.png"/><Relationship Id="rId313" Type="http://schemas.openxmlformats.org/officeDocument/2006/relationships/image" Target="../media/image988.png"/><Relationship Id="rId495" Type="http://schemas.openxmlformats.org/officeDocument/2006/relationships/image" Target="../media/image1079.png"/><Relationship Id="rId10" Type="http://schemas.openxmlformats.org/officeDocument/2006/relationships/customXml" Target="../ink/ink1000.xml"/><Relationship Id="rId31" Type="http://schemas.openxmlformats.org/officeDocument/2006/relationships/image" Target="../media/image849.png"/><Relationship Id="rId52" Type="http://schemas.openxmlformats.org/officeDocument/2006/relationships/customXml" Target="../ink/ink1021.xml"/><Relationship Id="rId73" Type="http://schemas.openxmlformats.org/officeDocument/2006/relationships/image" Target="../media/image869.png"/><Relationship Id="rId94" Type="http://schemas.openxmlformats.org/officeDocument/2006/relationships/customXml" Target="../ink/ink1042.xml"/><Relationship Id="rId148" Type="http://schemas.openxmlformats.org/officeDocument/2006/relationships/customXml" Target="../ink/ink1069.xml"/><Relationship Id="rId169" Type="http://schemas.openxmlformats.org/officeDocument/2006/relationships/image" Target="../media/image917.png"/><Relationship Id="rId334" Type="http://schemas.openxmlformats.org/officeDocument/2006/relationships/customXml" Target="../ink/ink1162.xml"/><Relationship Id="rId355" Type="http://schemas.openxmlformats.org/officeDocument/2006/relationships/image" Target="../media/image1009.png"/><Relationship Id="rId376" Type="http://schemas.openxmlformats.org/officeDocument/2006/relationships/customXml" Target="../ink/ink1183.xml"/><Relationship Id="rId397" Type="http://schemas.openxmlformats.org/officeDocument/2006/relationships/image" Target="../media/image1030.png"/><Relationship Id="rId4" Type="http://schemas.openxmlformats.org/officeDocument/2006/relationships/customXml" Target="../ink/ink997.xml"/><Relationship Id="rId180" Type="http://schemas.openxmlformats.org/officeDocument/2006/relationships/customXml" Target="../ink/ink1085.xml"/><Relationship Id="rId215" Type="http://schemas.openxmlformats.org/officeDocument/2006/relationships/image" Target="../media/image940.png"/><Relationship Id="rId236" Type="http://schemas.openxmlformats.org/officeDocument/2006/relationships/customXml" Target="../ink/ink1113.xml"/><Relationship Id="rId257" Type="http://schemas.openxmlformats.org/officeDocument/2006/relationships/image" Target="../media/image961.png"/><Relationship Id="rId278" Type="http://schemas.openxmlformats.org/officeDocument/2006/relationships/customXml" Target="../ink/ink1134.xml"/><Relationship Id="rId401" Type="http://schemas.openxmlformats.org/officeDocument/2006/relationships/image" Target="../media/image1032.png"/><Relationship Id="rId422" Type="http://schemas.openxmlformats.org/officeDocument/2006/relationships/customXml" Target="../ink/ink1206.xml"/><Relationship Id="rId443" Type="http://schemas.openxmlformats.org/officeDocument/2006/relationships/image" Target="../media/image1053.png"/><Relationship Id="rId464" Type="http://schemas.openxmlformats.org/officeDocument/2006/relationships/customXml" Target="../ink/ink1227.xml"/><Relationship Id="rId303" Type="http://schemas.openxmlformats.org/officeDocument/2006/relationships/image" Target="../media/image984.png"/><Relationship Id="rId485" Type="http://schemas.openxmlformats.org/officeDocument/2006/relationships/image" Target="../media/image1074.png"/><Relationship Id="rId42" Type="http://schemas.openxmlformats.org/officeDocument/2006/relationships/customXml" Target="../ink/ink1016.xml"/><Relationship Id="rId84" Type="http://schemas.openxmlformats.org/officeDocument/2006/relationships/customXml" Target="../ink/ink1037.xml"/><Relationship Id="rId138" Type="http://schemas.openxmlformats.org/officeDocument/2006/relationships/customXml" Target="../ink/ink1064.xml"/><Relationship Id="rId345" Type="http://schemas.openxmlformats.org/officeDocument/2006/relationships/image" Target="../media/image1004.png"/><Relationship Id="rId387" Type="http://schemas.openxmlformats.org/officeDocument/2006/relationships/image" Target="../media/image1025.png"/><Relationship Id="rId191" Type="http://schemas.openxmlformats.org/officeDocument/2006/relationships/image" Target="../media/image928.png"/><Relationship Id="rId205" Type="http://schemas.openxmlformats.org/officeDocument/2006/relationships/image" Target="../media/image935.png"/><Relationship Id="rId247" Type="http://schemas.openxmlformats.org/officeDocument/2006/relationships/image" Target="../media/image956.png"/><Relationship Id="rId412" Type="http://schemas.openxmlformats.org/officeDocument/2006/relationships/customXml" Target="../ink/ink1201.xml"/><Relationship Id="rId107" Type="http://schemas.openxmlformats.org/officeDocument/2006/relationships/image" Target="../media/image886.png"/><Relationship Id="rId289" Type="http://schemas.openxmlformats.org/officeDocument/2006/relationships/image" Target="../media/image977.png"/><Relationship Id="rId454" Type="http://schemas.openxmlformats.org/officeDocument/2006/relationships/customXml" Target="../ink/ink1222.xml"/><Relationship Id="rId496" Type="http://schemas.openxmlformats.org/officeDocument/2006/relationships/customXml" Target="../ink/ink1243.xml"/><Relationship Id="rId11" Type="http://schemas.openxmlformats.org/officeDocument/2006/relationships/image" Target="../media/image839.png"/><Relationship Id="rId53" Type="http://schemas.openxmlformats.org/officeDocument/2006/relationships/image" Target="../media/image859.png"/><Relationship Id="rId149" Type="http://schemas.openxmlformats.org/officeDocument/2006/relationships/image" Target="../media/image907.png"/><Relationship Id="rId314" Type="http://schemas.openxmlformats.org/officeDocument/2006/relationships/customXml" Target="../ink/ink1152.xml"/><Relationship Id="rId356" Type="http://schemas.openxmlformats.org/officeDocument/2006/relationships/customXml" Target="../ink/ink1173.xml"/><Relationship Id="rId398" Type="http://schemas.openxmlformats.org/officeDocument/2006/relationships/customXml" Target="../ink/ink1194.xml"/><Relationship Id="rId95" Type="http://schemas.openxmlformats.org/officeDocument/2006/relationships/image" Target="../media/image880.png"/><Relationship Id="rId160" Type="http://schemas.openxmlformats.org/officeDocument/2006/relationships/customXml" Target="../ink/ink1075.xml"/><Relationship Id="rId216" Type="http://schemas.openxmlformats.org/officeDocument/2006/relationships/customXml" Target="../ink/ink1103.xml"/><Relationship Id="rId423" Type="http://schemas.openxmlformats.org/officeDocument/2006/relationships/image" Target="../media/image1043.png"/><Relationship Id="rId258" Type="http://schemas.openxmlformats.org/officeDocument/2006/relationships/customXml" Target="../ink/ink1124.xml"/><Relationship Id="rId465" Type="http://schemas.openxmlformats.org/officeDocument/2006/relationships/image" Target="../media/image1064.png"/><Relationship Id="rId22" Type="http://schemas.openxmlformats.org/officeDocument/2006/relationships/customXml" Target="../ink/ink1006.xml"/><Relationship Id="rId64" Type="http://schemas.openxmlformats.org/officeDocument/2006/relationships/customXml" Target="../ink/ink1027.xml"/><Relationship Id="rId118" Type="http://schemas.openxmlformats.org/officeDocument/2006/relationships/customXml" Target="../ink/ink1054.xml"/><Relationship Id="rId325" Type="http://schemas.openxmlformats.org/officeDocument/2006/relationships/image" Target="../media/image994.png"/><Relationship Id="rId367" Type="http://schemas.openxmlformats.org/officeDocument/2006/relationships/image" Target="../media/image1015.png"/><Relationship Id="rId171" Type="http://schemas.openxmlformats.org/officeDocument/2006/relationships/image" Target="../media/image918.png"/><Relationship Id="rId227" Type="http://schemas.openxmlformats.org/officeDocument/2006/relationships/image" Target="../media/image946.png"/><Relationship Id="rId269" Type="http://schemas.openxmlformats.org/officeDocument/2006/relationships/image" Target="../media/image967.png"/><Relationship Id="rId434" Type="http://schemas.openxmlformats.org/officeDocument/2006/relationships/customXml" Target="../ink/ink1212.xml"/><Relationship Id="rId476" Type="http://schemas.openxmlformats.org/officeDocument/2006/relationships/customXml" Target="../ink/ink1233.xml"/><Relationship Id="rId33" Type="http://schemas.openxmlformats.org/officeDocument/2006/relationships/image" Target="../media/image850.png"/><Relationship Id="rId129" Type="http://schemas.openxmlformats.org/officeDocument/2006/relationships/image" Target="../media/image897.png"/><Relationship Id="rId280" Type="http://schemas.openxmlformats.org/officeDocument/2006/relationships/customXml" Target="../ink/ink1135.xml"/><Relationship Id="rId336" Type="http://schemas.openxmlformats.org/officeDocument/2006/relationships/customXml" Target="../ink/ink1163.xml"/><Relationship Id="rId501" Type="http://schemas.openxmlformats.org/officeDocument/2006/relationships/image" Target="../media/image1082.png"/><Relationship Id="rId75" Type="http://schemas.openxmlformats.org/officeDocument/2006/relationships/image" Target="../media/image870.png"/><Relationship Id="rId140" Type="http://schemas.openxmlformats.org/officeDocument/2006/relationships/customXml" Target="../ink/ink1065.xml"/><Relationship Id="rId182" Type="http://schemas.openxmlformats.org/officeDocument/2006/relationships/customXml" Target="../ink/ink1086.xml"/><Relationship Id="rId378" Type="http://schemas.openxmlformats.org/officeDocument/2006/relationships/customXml" Target="../ink/ink1184.xml"/><Relationship Id="rId403" Type="http://schemas.openxmlformats.org/officeDocument/2006/relationships/image" Target="../media/image1033.png"/><Relationship Id="rId6" Type="http://schemas.openxmlformats.org/officeDocument/2006/relationships/customXml" Target="../ink/ink998.xml"/><Relationship Id="rId238" Type="http://schemas.openxmlformats.org/officeDocument/2006/relationships/customXml" Target="../ink/ink1114.xml"/><Relationship Id="rId445" Type="http://schemas.openxmlformats.org/officeDocument/2006/relationships/image" Target="../media/image1054.png"/><Relationship Id="rId487" Type="http://schemas.openxmlformats.org/officeDocument/2006/relationships/image" Target="../media/image1075.png"/><Relationship Id="rId291" Type="http://schemas.openxmlformats.org/officeDocument/2006/relationships/image" Target="../media/image978.png"/><Relationship Id="rId305" Type="http://schemas.openxmlformats.org/officeDocument/2006/relationships/image" Target="../media/image985.png"/><Relationship Id="rId347" Type="http://schemas.openxmlformats.org/officeDocument/2006/relationships/image" Target="../media/image1005.png"/><Relationship Id="rId44" Type="http://schemas.openxmlformats.org/officeDocument/2006/relationships/customXml" Target="../ink/ink1017.xml"/><Relationship Id="rId86" Type="http://schemas.openxmlformats.org/officeDocument/2006/relationships/customXml" Target="../ink/ink1038.xml"/><Relationship Id="rId151" Type="http://schemas.openxmlformats.org/officeDocument/2006/relationships/image" Target="../media/image908.png"/><Relationship Id="rId389" Type="http://schemas.openxmlformats.org/officeDocument/2006/relationships/image" Target="../media/image1026.png"/><Relationship Id="rId193" Type="http://schemas.openxmlformats.org/officeDocument/2006/relationships/image" Target="../media/image929.png"/><Relationship Id="rId207" Type="http://schemas.openxmlformats.org/officeDocument/2006/relationships/image" Target="../media/image936.png"/><Relationship Id="rId249" Type="http://schemas.openxmlformats.org/officeDocument/2006/relationships/image" Target="../media/image957.png"/><Relationship Id="rId414" Type="http://schemas.openxmlformats.org/officeDocument/2006/relationships/customXml" Target="../ink/ink1202.xml"/><Relationship Id="rId456" Type="http://schemas.openxmlformats.org/officeDocument/2006/relationships/customXml" Target="../ink/ink1223.xml"/><Relationship Id="rId498" Type="http://schemas.openxmlformats.org/officeDocument/2006/relationships/customXml" Target="../ink/ink1244.xml"/><Relationship Id="rId13" Type="http://schemas.openxmlformats.org/officeDocument/2006/relationships/image" Target="../media/image840.png"/><Relationship Id="rId109" Type="http://schemas.openxmlformats.org/officeDocument/2006/relationships/image" Target="../media/image887.png"/><Relationship Id="rId260" Type="http://schemas.openxmlformats.org/officeDocument/2006/relationships/customXml" Target="../ink/ink1125.xml"/><Relationship Id="rId316" Type="http://schemas.openxmlformats.org/officeDocument/2006/relationships/customXml" Target="../ink/ink1153.xml"/><Relationship Id="rId55" Type="http://schemas.openxmlformats.org/officeDocument/2006/relationships/image" Target="../media/image860.png"/><Relationship Id="rId97" Type="http://schemas.openxmlformats.org/officeDocument/2006/relationships/image" Target="../media/image881.png"/><Relationship Id="rId120" Type="http://schemas.openxmlformats.org/officeDocument/2006/relationships/customXml" Target="../ink/ink1055.xml"/><Relationship Id="rId358" Type="http://schemas.openxmlformats.org/officeDocument/2006/relationships/customXml" Target="../ink/ink1174.xml"/><Relationship Id="rId162" Type="http://schemas.openxmlformats.org/officeDocument/2006/relationships/customXml" Target="../ink/ink1076.xml"/><Relationship Id="rId218" Type="http://schemas.openxmlformats.org/officeDocument/2006/relationships/customXml" Target="../ink/ink1104.xml"/><Relationship Id="rId425" Type="http://schemas.openxmlformats.org/officeDocument/2006/relationships/image" Target="../media/image1044.png"/><Relationship Id="rId467" Type="http://schemas.openxmlformats.org/officeDocument/2006/relationships/image" Target="../media/image1065.png"/><Relationship Id="rId271" Type="http://schemas.openxmlformats.org/officeDocument/2006/relationships/image" Target="../media/image968.png"/><Relationship Id="rId24" Type="http://schemas.openxmlformats.org/officeDocument/2006/relationships/customXml" Target="../ink/ink1007.xml"/><Relationship Id="rId66" Type="http://schemas.openxmlformats.org/officeDocument/2006/relationships/customXml" Target="../ink/ink1028.xml"/><Relationship Id="rId131" Type="http://schemas.openxmlformats.org/officeDocument/2006/relationships/image" Target="../media/image898.png"/><Relationship Id="rId327" Type="http://schemas.openxmlformats.org/officeDocument/2006/relationships/image" Target="../media/image995.png"/><Relationship Id="rId369" Type="http://schemas.openxmlformats.org/officeDocument/2006/relationships/image" Target="../media/image101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9.png"/><Relationship Id="rId21" Type="http://schemas.openxmlformats.org/officeDocument/2006/relationships/image" Target="../media/image1095.png"/><Relationship Id="rId42" Type="http://schemas.openxmlformats.org/officeDocument/2006/relationships/customXml" Target="../ink/ink1269.xml"/><Relationship Id="rId63" Type="http://schemas.openxmlformats.org/officeDocument/2006/relationships/image" Target="../media/image1272.png"/><Relationship Id="rId84" Type="http://schemas.openxmlformats.org/officeDocument/2006/relationships/customXml" Target="../ink/ink1290.xml"/><Relationship Id="rId138" Type="http://schemas.openxmlformats.org/officeDocument/2006/relationships/customXml" Target="../ink/ink1317.xml"/><Relationship Id="rId159" Type="http://schemas.openxmlformats.org/officeDocument/2006/relationships/image" Target="../media/image1320.png"/><Relationship Id="rId170" Type="http://schemas.openxmlformats.org/officeDocument/2006/relationships/customXml" Target="../ink/ink1333.xml"/><Relationship Id="rId191" Type="http://schemas.openxmlformats.org/officeDocument/2006/relationships/image" Target="../media/image1336.png"/><Relationship Id="rId205" Type="http://schemas.openxmlformats.org/officeDocument/2006/relationships/image" Target="../media/image1343.png"/><Relationship Id="rId226" Type="http://schemas.openxmlformats.org/officeDocument/2006/relationships/customXml" Target="../ink/ink1361.xml"/><Relationship Id="rId107" Type="http://schemas.openxmlformats.org/officeDocument/2006/relationships/image" Target="../media/image1294.png"/><Relationship Id="rId11" Type="http://schemas.openxmlformats.org/officeDocument/2006/relationships/image" Target="../media/image1090.png"/><Relationship Id="rId32" Type="http://schemas.openxmlformats.org/officeDocument/2006/relationships/customXml" Target="../ink/ink1264.xml"/><Relationship Id="rId53" Type="http://schemas.openxmlformats.org/officeDocument/2006/relationships/image" Target="../media/image1267.png"/><Relationship Id="rId74" Type="http://schemas.openxmlformats.org/officeDocument/2006/relationships/customXml" Target="../ink/ink1285.xml"/><Relationship Id="rId128" Type="http://schemas.openxmlformats.org/officeDocument/2006/relationships/customXml" Target="../ink/ink1312.xml"/><Relationship Id="rId149" Type="http://schemas.openxmlformats.org/officeDocument/2006/relationships/image" Target="../media/image1315.png"/><Relationship Id="rId5" Type="http://schemas.openxmlformats.org/officeDocument/2006/relationships/image" Target="../media/image1087.png"/><Relationship Id="rId95" Type="http://schemas.openxmlformats.org/officeDocument/2006/relationships/image" Target="../media/image1288.png"/><Relationship Id="rId160" Type="http://schemas.openxmlformats.org/officeDocument/2006/relationships/customXml" Target="../ink/ink1328.xml"/><Relationship Id="rId181" Type="http://schemas.openxmlformats.org/officeDocument/2006/relationships/image" Target="../media/image1331.png"/><Relationship Id="rId216" Type="http://schemas.openxmlformats.org/officeDocument/2006/relationships/customXml" Target="../ink/ink1356.xml"/><Relationship Id="rId237" Type="http://schemas.openxmlformats.org/officeDocument/2006/relationships/image" Target="../media/image1359.png"/><Relationship Id="rId22" Type="http://schemas.openxmlformats.org/officeDocument/2006/relationships/customXml" Target="../ink/ink1259.xml"/><Relationship Id="rId43" Type="http://schemas.openxmlformats.org/officeDocument/2006/relationships/image" Target="../media/image1262.png"/><Relationship Id="rId64" Type="http://schemas.openxmlformats.org/officeDocument/2006/relationships/customXml" Target="../ink/ink1280.xml"/><Relationship Id="rId118" Type="http://schemas.openxmlformats.org/officeDocument/2006/relationships/customXml" Target="../ink/ink1307.xml"/><Relationship Id="rId139" Type="http://schemas.openxmlformats.org/officeDocument/2006/relationships/image" Target="../media/image1310.png"/><Relationship Id="rId80" Type="http://schemas.openxmlformats.org/officeDocument/2006/relationships/customXml" Target="../ink/ink1288.xml"/><Relationship Id="rId85" Type="http://schemas.openxmlformats.org/officeDocument/2006/relationships/image" Target="../media/image1283.png"/><Relationship Id="rId150" Type="http://schemas.openxmlformats.org/officeDocument/2006/relationships/customXml" Target="../ink/ink1323.xml"/><Relationship Id="rId155" Type="http://schemas.openxmlformats.org/officeDocument/2006/relationships/image" Target="../media/image1318.png"/><Relationship Id="rId171" Type="http://schemas.openxmlformats.org/officeDocument/2006/relationships/image" Target="../media/image1326.png"/><Relationship Id="rId176" Type="http://schemas.openxmlformats.org/officeDocument/2006/relationships/customXml" Target="../ink/ink1336.xml"/><Relationship Id="rId192" Type="http://schemas.openxmlformats.org/officeDocument/2006/relationships/customXml" Target="../ink/ink1344.xml"/><Relationship Id="rId197" Type="http://schemas.openxmlformats.org/officeDocument/2006/relationships/image" Target="../media/image1339.png"/><Relationship Id="rId206" Type="http://schemas.openxmlformats.org/officeDocument/2006/relationships/customXml" Target="../ink/ink1351.xml"/><Relationship Id="rId227" Type="http://schemas.openxmlformats.org/officeDocument/2006/relationships/image" Target="../media/image1354.png"/><Relationship Id="rId201" Type="http://schemas.openxmlformats.org/officeDocument/2006/relationships/image" Target="../media/image1341.png"/><Relationship Id="rId222" Type="http://schemas.openxmlformats.org/officeDocument/2006/relationships/customXml" Target="../ink/ink1359.xml"/><Relationship Id="rId12" Type="http://schemas.openxmlformats.org/officeDocument/2006/relationships/customXml" Target="../ink/ink1254.xml"/><Relationship Id="rId17" Type="http://schemas.openxmlformats.org/officeDocument/2006/relationships/image" Target="../media/image1093.png"/><Relationship Id="rId33" Type="http://schemas.openxmlformats.org/officeDocument/2006/relationships/image" Target="../media/image1101.png"/><Relationship Id="rId38" Type="http://schemas.openxmlformats.org/officeDocument/2006/relationships/customXml" Target="../ink/ink1267.xml"/><Relationship Id="rId59" Type="http://schemas.openxmlformats.org/officeDocument/2006/relationships/image" Target="../media/image1270.png"/><Relationship Id="rId103" Type="http://schemas.openxmlformats.org/officeDocument/2006/relationships/image" Target="../media/image1292.png"/><Relationship Id="rId108" Type="http://schemas.openxmlformats.org/officeDocument/2006/relationships/customXml" Target="../ink/ink1302.xml"/><Relationship Id="rId124" Type="http://schemas.openxmlformats.org/officeDocument/2006/relationships/customXml" Target="../ink/ink1310.xml"/><Relationship Id="rId129" Type="http://schemas.openxmlformats.org/officeDocument/2006/relationships/image" Target="../media/image1305.png"/><Relationship Id="rId54" Type="http://schemas.openxmlformats.org/officeDocument/2006/relationships/customXml" Target="../ink/ink1275.xml"/><Relationship Id="rId70" Type="http://schemas.openxmlformats.org/officeDocument/2006/relationships/customXml" Target="../ink/ink1283.xml"/><Relationship Id="rId75" Type="http://schemas.openxmlformats.org/officeDocument/2006/relationships/image" Target="../media/image1278.png"/><Relationship Id="rId91" Type="http://schemas.openxmlformats.org/officeDocument/2006/relationships/image" Target="../media/image1286.png"/><Relationship Id="rId96" Type="http://schemas.openxmlformats.org/officeDocument/2006/relationships/customXml" Target="../ink/ink1296.xml"/><Relationship Id="rId140" Type="http://schemas.openxmlformats.org/officeDocument/2006/relationships/customXml" Target="../ink/ink1318.xml"/><Relationship Id="rId145" Type="http://schemas.openxmlformats.org/officeDocument/2006/relationships/image" Target="../media/image1313.png"/><Relationship Id="rId161" Type="http://schemas.openxmlformats.org/officeDocument/2006/relationships/image" Target="../media/image1321.png"/><Relationship Id="rId166" Type="http://schemas.openxmlformats.org/officeDocument/2006/relationships/customXml" Target="../ink/ink1331.xml"/><Relationship Id="rId182" Type="http://schemas.openxmlformats.org/officeDocument/2006/relationships/customXml" Target="../ink/ink1339.xml"/><Relationship Id="rId187" Type="http://schemas.openxmlformats.org/officeDocument/2006/relationships/image" Target="../media/image1334.png"/><Relationship Id="rId217" Type="http://schemas.openxmlformats.org/officeDocument/2006/relationships/image" Target="../media/image134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51.xml"/><Relationship Id="rId212" Type="http://schemas.openxmlformats.org/officeDocument/2006/relationships/customXml" Target="../ink/ink1354.xml"/><Relationship Id="rId233" Type="http://schemas.openxmlformats.org/officeDocument/2006/relationships/image" Target="../media/image1357.png"/><Relationship Id="rId23" Type="http://schemas.openxmlformats.org/officeDocument/2006/relationships/image" Target="../media/image1096.png"/><Relationship Id="rId28" Type="http://schemas.openxmlformats.org/officeDocument/2006/relationships/customXml" Target="../ink/ink1262.xml"/><Relationship Id="rId49" Type="http://schemas.openxmlformats.org/officeDocument/2006/relationships/image" Target="../media/image1265.png"/><Relationship Id="rId114" Type="http://schemas.openxmlformats.org/officeDocument/2006/relationships/customXml" Target="../ink/ink1305.xml"/><Relationship Id="rId119" Type="http://schemas.openxmlformats.org/officeDocument/2006/relationships/image" Target="../media/image1300.png"/><Relationship Id="rId44" Type="http://schemas.openxmlformats.org/officeDocument/2006/relationships/customXml" Target="../ink/ink1270.xml"/><Relationship Id="rId60" Type="http://schemas.openxmlformats.org/officeDocument/2006/relationships/customXml" Target="../ink/ink1278.xml"/><Relationship Id="rId65" Type="http://schemas.openxmlformats.org/officeDocument/2006/relationships/image" Target="../media/image1273.png"/><Relationship Id="rId81" Type="http://schemas.openxmlformats.org/officeDocument/2006/relationships/image" Target="../media/image1281.png"/><Relationship Id="rId86" Type="http://schemas.openxmlformats.org/officeDocument/2006/relationships/customXml" Target="../ink/ink1291.xml"/><Relationship Id="rId130" Type="http://schemas.openxmlformats.org/officeDocument/2006/relationships/customXml" Target="../ink/ink1313.xml"/><Relationship Id="rId135" Type="http://schemas.openxmlformats.org/officeDocument/2006/relationships/image" Target="../media/image1308.png"/><Relationship Id="rId151" Type="http://schemas.openxmlformats.org/officeDocument/2006/relationships/image" Target="../media/image1316.png"/><Relationship Id="rId156" Type="http://schemas.openxmlformats.org/officeDocument/2006/relationships/customXml" Target="../ink/ink1326.xml"/><Relationship Id="rId177" Type="http://schemas.openxmlformats.org/officeDocument/2006/relationships/image" Target="../media/image1329.png"/><Relationship Id="rId198" Type="http://schemas.openxmlformats.org/officeDocument/2006/relationships/customXml" Target="../ink/ink1347.xml"/><Relationship Id="rId172" Type="http://schemas.openxmlformats.org/officeDocument/2006/relationships/customXml" Target="../ink/ink1334.xml"/><Relationship Id="rId193" Type="http://schemas.openxmlformats.org/officeDocument/2006/relationships/image" Target="../media/image1337.png"/><Relationship Id="rId202" Type="http://schemas.openxmlformats.org/officeDocument/2006/relationships/customXml" Target="../ink/ink1349.xml"/><Relationship Id="rId207" Type="http://schemas.openxmlformats.org/officeDocument/2006/relationships/image" Target="../media/image1344.png"/><Relationship Id="rId223" Type="http://schemas.openxmlformats.org/officeDocument/2006/relationships/image" Target="../media/image1352.png"/><Relationship Id="rId228" Type="http://schemas.openxmlformats.org/officeDocument/2006/relationships/customXml" Target="../ink/ink1362.xml"/><Relationship Id="rId13" Type="http://schemas.openxmlformats.org/officeDocument/2006/relationships/image" Target="../media/image1091.png"/><Relationship Id="rId18" Type="http://schemas.openxmlformats.org/officeDocument/2006/relationships/customXml" Target="../ink/ink1257.xml"/><Relationship Id="rId39" Type="http://schemas.openxmlformats.org/officeDocument/2006/relationships/image" Target="../media/image1104.png"/><Relationship Id="rId109" Type="http://schemas.openxmlformats.org/officeDocument/2006/relationships/image" Target="../media/image1295.png"/><Relationship Id="rId34" Type="http://schemas.openxmlformats.org/officeDocument/2006/relationships/customXml" Target="../ink/ink1265.xml"/><Relationship Id="rId50" Type="http://schemas.openxmlformats.org/officeDocument/2006/relationships/customXml" Target="../ink/ink1273.xml"/><Relationship Id="rId55" Type="http://schemas.openxmlformats.org/officeDocument/2006/relationships/image" Target="../media/image1268.png"/><Relationship Id="rId76" Type="http://schemas.openxmlformats.org/officeDocument/2006/relationships/customXml" Target="../ink/ink1286.xml"/><Relationship Id="rId97" Type="http://schemas.openxmlformats.org/officeDocument/2006/relationships/image" Target="../media/image1289.png"/><Relationship Id="rId104" Type="http://schemas.openxmlformats.org/officeDocument/2006/relationships/customXml" Target="../ink/ink1300.xml"/><Relationship Id="rId120" Type="http://schemas.openxmlformats.org/officeDocument/2006/relationships/customXml" Target="../ink/ink1308.xml"/><Relationship Id="rId125" Type="http://schemas.openxmlformats.org/officeDocument/2006/relationships/image" Target="../media/image1303.png"/><Relationship Id="rId141" Type="http://schemas.openxmlformats.org/officeDocument/2006/relationships/image" Target="../media/image1311.png"/><Relationship Id="rId146" Type="http://schemas.openxmlformats.org/officeDocument/2006/relationships/customXml" Target="../ink/ink1321.xml"/><Relationship Id="rId167" Type="http://schemas.openxmlformats.org/officeDocument/2006/relationships/image" Target="../media/image1324.png"/><Relationship Id="rId188" Type="http://schemas.openxmlformats.org/officeDocument/2006/relationships/customXml" Target="../ink/ink1342.xml"/><Relationship Id="rId7" Type="http://schemas.openxmlformats.org/officeDocument/2006/relationships/image" Target="../media/image1088.png"/><Relationship Id="rId71" Type="http://schemas.openxmlformats.org/officeDocument/2006/relationships/image" Target="../media/image1276.png"/><Relationship Id="rId92" Type="http://schemas.openxmlformats.org/officeDocument/2006/relationships/customXml" Target="../ink/ink1294.xml"/><Relationship Id="rId162" Type="http://schemas.openxmlformats.org/officeDocument/2006/relationships/customXml" Target="../ink/ink1329.xml"/><Relationship Id="rId183" Type="http://schemas.openxmlformats.org/officeDocument/2006/relationships/image" Target="../media/image1332.png"/><Relationship Id="rId213" Type="http://schemas.openxmlformats.org/officeDocument/2006/relationships/image" Target="../media/image1347.png"/><Relationship Id="rId218" Type="http://schemas.openxmlformats.org/officeDocument/2006/relationships/customXml" Target="../ink/ink1357.xml"/><Relationship Id="rId234" Type="http://schemas.openxmlformats.org/officeDocument/2006/relationships/customXml" Target="../ink/ink1365.xml"/><Relationship Id="rId2" Type="http://schemas.openxmlformats.org/officeDocument/2006/relationships/customXml" Target="../ink/ink1249.xml"/><Relationship Id="rId29" Type="http://schemas.openxmlformats.org/officeDocument/2006/relationships/image" Target="../media/image1099.png"/><Relationship Id="rId24" Type="http://schemas.openxmlformats.org/officeDocument/2006/relationships/customXml" Target="../ink/ink1260.xml"/><Relationship Id="rId40" Type="http://schemas.openxmlformats.org/officeDocument/2006/relationships/customXml" Target="../ink/ink1268.xml"/><Relationship Id="rId45" Type="http://schemas.openxmlformats.org/officeDocument/2006/relationships/image" Target="../media/image1263.png"/><Relationship Id="rId66" Type="http://schemas.openxmlformats.org/officeDocument/2006/relationships/customXml" Target="../ink/ink1281.xml"/><Relationship Id="rId87" Type="http://schemas.openxmlformats.org/officeDocument/2006/relationships/image" Target="../media/image1284.png"/><Relationship Id="rId110" Type="http://schemas.openxmlformats.org/officeDocument/2006/relationships/customXml" Target="../ink/ink1303.xml"/><Relationship Id="rId115" Type="http://schemas.openxmlformats.org/officeDocument/2006/relationships/image" Target="../media/image1298.png"/><Relationship Id="rId131" Type="http://schemas.openxmlformats.org/officeDocument/2006/relationships/image" Target="../media/image1306.png"/><Relationship Id="rId136" Type="http://schemas.openxmlformats.org/officeDocument/2006/relationships/customXml" Target="../ink/ink1316.xml"/><Relationship Id="rId157" Type="http://schemas.openxmlformats.org/officeDocument/2006/relationships/image" Target="../media/image1319.png"/><Relationship Id="rId178" Type="http://schemas.openxmlformats.org/officeDocument/2006/relationships/customXml" Target="../ink/ink1337.xml"/><Relationship Id="rId61" Type="http://schemas.openxmlformats.org/officeDocument/2006/relationships/image" Target="../media/image1271.png"/><Relationship Id="rId82" Type="http://schemas.openxmlformats.org/officeDocument/2006/relationships/customXml" Target="../ink/ink1289.xml"/><Relationship Id="rId152" Type="http://schemas.openxmlformats.org/officeDocument/2006/relationships/customXml" Target="../ink/ink1324.xml"/><Relationship Id="rId173" Type="http://schemas.openxmlformats.org/officeDocument/2006/relationships/image" Target="../media/image1327.png"/><Relationship Id="rId194" Type="http://schemas.openxmlformats.org/officeDocument/2006/relationships/customXml" Target="../ink/ink1345.xml"/><Relationship Id="rId199" Type="http://schemas.openxmlformats.org/officeDocument/2006/relationships/image" Target="../media/image1340.png"/><Relationship Id="rId203" Type="http://schemas.openxmlformats.org/officeDocument/2006/relationships/image" Target="../media/image1342.png"/><Relationship Id="rId208" Type="http://schemas.openxmlformats.org/officeDocument/2006/relationships/customXml" Target="../ink/ink1352.xml"/><Relationship Id="rId229" Type="http://schemas.openxmlformats.org/officeDocument/2006/relationships/image" Target="../media/image1355.png"/><Relationship Id="rId19" Type="http://schemas.openxmlformats.org/officeDocument/2006/relationships/image" Target="../media/image1094.png"/><Relationship Id="rId224" Type="http://schemas.openxmlformats.org/officeDocument/2006/relationships/customXml" Target="../ink/ink1360.xml"/><Relationship Id="rId14" Type="http://schemas.openxmlformats.org/officeDocument/2006/relationships/customXml" Target="../ink/ink1255.xml"/><Relationship Id="rId30" Type="http://schemas.openxmlformats.org/officeDocument/2006/relationships/customXml" Target="../ink/ink1263.xml"/><Relationship Id="rId35" Type="http://schemas.openxmlformats.org/officeDocument/2006/relationships/image" Target="../media/image1102.png"/><Relationship Id="rId56" Type="http://schemas.openxmlformats.org/officeDocument/2006/relationships/customXml" Target="../ink/ink1276.xml"/><Relationship Id="rId77" Type="http://schemas.openxmlformats.org/officeDocument/2006/relationships/image" Target="../media/image1279.png"/><Relationship Id="rId100" Type="http://schemas.openxmlformats.org/officeDocument/2006/relationships/customXml" Target="../ink/ink1298.xml"/><Relationship Id="rId105" Type="http://schemas.openxmlformats.org/officeDocument/2006/relationships/image" Target="../media/image1293.png"/><Relationship Id="rId126" Type="http://schemas.openxmlformats.org/officeDocument/2006/relationships/customXml" Target="../ink/ink1311.xml"/><Relationship Id="rId147" Type="http://schemas.openxmlformats.org/officeDocument/2006/relationships/image" Target="../media/image1314.png"/><Relationship Id="rId168" Type="http://schemas.openxmlformats.org/officeDocument/2006/relationships/customXml" Target="../ink/ink1332.xml"/><Relationship Id="rId8" Type="http://schemas.openxmlformats.org/officeDocument/2006/relationships/customXml" Target="../ink/ink1252.xml"/><Relationship Id="rId51" Type="http://schemas.openxmlformats.org/officeDocument/2006/relationships/image" Target="../media/image1266.png"/><Relationship Id="rId72" Type="http://schemas.openxmlformats.org/officeDocument/2006/relationships/customXml" Target="../ink/ink1284.xml"/><Relationship Id="rId93" Type="http://schemas.openxmlformats.org/officeDocument/2006/relationships/image" Target="../media/image1287.png"/><Relationship Id="rId98" Type="http://schemas.openxmlformats.org/officeDocument/2006/relationships/customXml" Target="../ink/ink1297.xml"/><Relationship Id="rId121" Type="http://schemas.openxmlformats.org/officeDocument/2006/relationships/image" Target="../media/image1301.png"/><Relationship Id="rId142" Type="http://schemas.openxmlformats.org/officeDocument/2006/relationships/customXml" Target="../ink/ink1319.xml"/><Relationship Id="rId163" Type="http://schemas.openxmlformats.org/officeDocument/2006/relationships/image" Target="../media/image1322.png"/><Relationship Id="rId184" Type="http://schemas.openxmlformats.org/officeDocument/2006/relationships/customXml" Target="../ink/ink1340.xml"/><Relationship Id="rId189" Type="http://schemas.openxmlformats.org/officeDocument/2006/relationships/image" Target="../media/image1335.png"/><Relationship Id="rId219" Type="http://schemas.openxmlformats.org/officeDocument/2006/relationships/image" Target="../media/image1350.png"/><Relationship Id="rId3" Type="http://schemas.openxmlformats.org/officeDocument/2006/relationships/image" Target="../media/image1086.png"/><Relationship Id="rId214" Type="http://schemas.openxmlformats.org/officeDocument/2006/relationships/customXml" Target="../ink/ink1355.xml"/><Relationship Id="rId230" Type="http://schemas.openxmlformats.org/officeDocument/2006/relationships/customXml" Target="../ink/ink1363.xml"/><Relationship Id="rId235" Type="http://schemas.openxmlformats.org/officeDocument/2006/relationships/image" Target="../media/image1358.png"/><Relationship Id="rId25" Type="http://schemas.openxmlformats.org/officeDocument/2006/relationships/image" Target="../media/image1097.png"/><Relationship Id="rId46" Type="http://schemas.openxmlformats.org/officeDocument/2006/relationships/customXml" Target="../ink/ink1271.xml"/><Relationship Id="rId67" Type="http://schemas.openxmlformats.org/officeDocument/2006/relationships/image" Target="../media/image1274.png"/><Relationship Id="rId116" Type="http://schemas.openxmlformats.org/officeDocument/2006/relationships/customXml" Target="../ink/ink1306.xml"/><Relationship Id="rId137" Type="http://schemas.openxmlformats.org/officeDocument/2006/relationships/image" Target="../media/image1309.png"/><Relationship Id="rId158" Type="http://schemas.openxmlformats.org/officeDocument/2006/relationships/customXml" Target="../ink/ink1327.xml"/><Relationship Id="rId20" Type="http://schemas.openxmlformats.org/officeDocument/2006/relationships/customXml" Target="../ink/ink1258.xml"/><Relationship Id="rId41" Type="http://schemas.openxmlformats.org/officeDocument/2006/relationships/image" Target="../media/image1105.png"/><Relationship Id="rId62" Type="http://schemas.openxmlformats.org/officeDocument/2006/relationships/customXml" Target="../ink/ink1279.xml"/><Relationship Id="rId83" Type="http://schemas.openxmlformats.org/officeDocument/2006/relationships/image" Target="../media/image1282.png"/><Relationship Id="rId88" Type="http://schemas.openxmlformats.org/officeDocument/2006/relationships/customXml" Target="../ink/ink1292.xml"/><Relationship Id="rId111" Type="http://schemas.openxmlformats.org/officeDocument/2006/relationships/image" Target="../media/image1296.png"/><Relationship Id="rId132" Type="http://schemas.openxmlformats.org/officeDocument/2006/relationships/customXml" Target="../ink/ink1314.xml"/><Relationship Id="rId153" Type="http://schemas.openxmlformats.org/officeDocument/2006/relationships/image" Target="../media/image1317.png"/><Relationship Id="rId174" Type="http://schemas.openxmlformats.org/officeDocument/2006/relationships/customXml" Target="../ink/ink1335.xml"/><Relationship Id="rId179" Type="http://schemas.openxmlformats.org/officeDocument/2006/relationships/image" Target="../media/image1330.png"/><Relationship Id="rId195" Type="http://schemas.openxmlformats.org/officeDocument/2006/relationships/image" Target="../media/image1338.png"/><Relationship Id="rId209" Type="http://schemas.openxmlformats.org/officeDocument/2006/relationships/image" Target="../media/image1345.png"/><Relationship Id="rId190" Type="http://schemas.openxmlformats.org/officeDocument/2006/relationships/customXml" Target="../ink/ink1343.xml"/><Relationship Id="rId204" Type="http://schemas.openxmlformats.org/officeDocument/2006/relationships/customXml" Target="../ink/ink1350.xml"/><Relationship Id="rId220" Type="http://schemas.openxmlformats.org/officeDocument/2006/relationships/customXml" Target="../ink/ink1358.xml"/><Relationship Id="rId225" Type="http://schemas.openxmlformats.org/officeDocument/2006/relationships/image" Target="../media/image1353.png"/><Relationship Id="rId15" Type="http://schemas.openxmlformats.org/officeDocument/2006/relationships/image" Target="../media/image1092.png"/><Relationship Id="rId36" Type="http://schemas.openxmlformats.org/officeDocument/2006/relationships/customXml" Target="../ink/ink1266.xml"/><Relationship Id="rId57" Type="http://schemas.openxmlformats.org/officeDocument/2006/relationships/image" Target="../media/image1269.png"/><Relationship Id="rId106" Type="http://schemas.openxmlformats.org/officeDocument/2006/relationships/customXml" Target="../ink/ink1301.xml"/><Relationship Id="rId127" Type="http://schemas.openxmlformats.org/officeDocument/2006/relationships/image" Target="../media/image1304.png"/><Relationship Id="rId10" Type="http://schemas.openxmlformats.org/officeDocument/2006/relationships/customXml" Target="../ink/ink1253.xml"/><Relationship Id="rId31" Type="http://schemas.openxmlformats.org/officeDocument/2006/relationships/image" Target="../media/image1100.png"/><Relationship Id="rId52" Type="http://schemas.openxmlformats.org/officeDocument/2006/relationships/customXml" Target="../ink/ink1274.xml"/><Relationship Id="rId73" Type="http://schemas.openxmlformats.org/officeDocument/2006/relationships/image" Target="../media/image1277.png"/><Relationship Id="rId78" Type="http://schemas.openxmlformats.org/officeDocument/2006/relationships/customXml" Target="../ink/ink1287.xml"/><Relationship Id="rId94" Type="http://schemas.openxmlformats.org/officeDocument/2006/relationships/customXml" Target="../ink/ink1295.xml"/><Relationship Id="rId99" Type="http://schemas.openxmlformats.org/officeDocument/2006/relationships/image" Target="../media/image1290.png"/><Relationship Id="rId101" Type="http://schemas.openxmlformats.org/officeDocument/2006/relationships/image" Target="../media/image1291.png"/><Relationship Id="rId122" Type="http://schemas.openxmlformats.org/officeDocument/2006/relationships/customXml" Target="../ink/ink1309.xml"/><Relationship Id="rId143" Type="http://schemas.openxmlformats.org/officeDocument/2006/relationships/image" Target="../media/image1312.png"/><Relationship Id="rId148" Type="http://schemas.openxmlformats.org/officeDocument/2006/relationships/customXml" Target="../ink/ink1322.xml"/><Relationship Id="rId164" Type="http://schemas.openxmlformats.org/officeDocument/2006/relationships/customXml" Target="../ink/ink1330.xml"/><Relationship Id="rId169" Type="http://schemas.openxmlformats.org/officeDocument/2006/relationships/image" Target="../media/image1325.png"/><Relationship Id="rId185" Type="http://schemas.openxmlformats.org/officeDocument/2006/relationships/image" Target="../media/image1333.png"/><Relationship Id="rId4" Type="http://schemas.openxmlformats.org/officeDocument/2006/relationships/customXml" Target="../ink/ink1250.xml"/><Relationship Id="rId9" Type="http://schemas.openxmlformats.org/officeDocument/2006/relationships/image" Target="../media/image1089.png"/><Relationship Id="rId180" Type="http://schemas.openxmlformats.org/officeDocument/2006/relationships/customXml" Target="../ink/ink1338.xml"/><Relationship Id="rId210" Type="http://schemas.openxmlformats.org/officeDocument/2006/relationships/customXml" Target="../ink/ink1353.xml"/><Relationship Id="rId215" Type="http://schemas.openxmlformats.org/officeDocument/2006/relationships/image" Target="../media/image1348.png"/><Relationship Id="rId236" Type="http://schemas.openxmlformats.org/officeDocument/2006/relationships/customXml" Target="../ink/ink1366.xml"/><Relationship Id="rId26" Type="http://schemas.openxmlformats.org/officeDocument/2006/relationships/customXml" Target="../ink/ink1261.xml"/><Relationship Id="rId231" Type="http://schemas.openxmlformats.org/officeDocument/2006/relationships/image" Target="../media/image1356.png"/><Relationship Id="rId47" Type="http://schemas.openxmlformats.org/officeDocument/2006/relationships/image" Target="../media/image1264.png"/><Relationship Id="rId68" Type="http://schemas.openxmlformats.org/officeDocument/2006/relationships/customXml" Target="../ink/ink1282.xml"/><Relationship Id="rId89" Type="http://schemas.openxmlformats.org/officeDocument/2006/relationships/image" Target="../media/image1285.png"/><Relationship Id="rId112" Type="http://schemas.openxmlformats.org/officeDocument/2006/relationships/customXml" Target="../ink/ink1304.xml"/><Relationship Id="rId133" Type="http://schemas.openxmlformats.org/officeDocument/2006/relationships/image" Target="../media/image1307.png"/><Relationship Id="rId154" Type="http://schemas.openxmlformats.org/officeDocument/2006/relationships/customXml" Target="../ink/ink1325.xml"/><Relationship Id="rId175" Type="http://schemas.openxmlformats.org/officeDocument/2006/relationships/image" Target="../media/image1328.png"/><Relationship Id="rId196" Type="http://schemas.openxmlformats.org/officeDocument/2006/relationships/customXml" Target="../ink/ink1346.xml"/><Relationship Id="rId200" Type="http://schemas.openxmlformats.org/officeDocument/2006/relationships/customXml" Target="../ink/ink1348.xml"/><Relationship Id="rId16" Type="http://schemas.openxmlformats.org/officeDocument/2006/relationships/customXml" Target="../ink/ink1256.xml"/><Relationship Id="rId221" Type="http://schemas.openxmlformats.org/officeDocument/2006/relationships/image" Target="../media/image1351.png"/><Relationship Id="rId37" Type="http://schemas.openxmlformats.org/officeDocument/2006/relationships/image" Target="../media/image1103.png"/><Relationship Id="rId58" Type="http://schemas.openxmlformats.org/officeDocument/2006/relationships/customXml" Target="../ink/ink1277.xml"/><Relationship Id="rId79" Type="http://schemas.openxmlformats.org/officeDocument/2006/relationships/image" Target="../media/image1280.png"/><Relationship Id="rId102" Type="http://schemas.openxmlformats.org/officeDocument/2006/relationships/customXml" Target="../ink/ink1299.xml"/><Relationship Id="rId123" Type="http://schemas.openxmlformats.org/officeDocument/2006/relationships/image" Target="../media/image1302.png"/><Relationship Id="rId144" Type="http://schemas.openxmlformats.org/officeDocument/2006/relationships/customXml" Target="../ink/ink1320.xml"/><Relationship Id="rId90" Type="http://schemas.openxmlformats.org/officeDocument/2006/relationships/customXml" Target="../ink/ink1293.xml"/><Relationship Id="rId165" Type="http://schemas.openxmlformats.org/officeDocument/2006/relationships/image" Target="../media/image1323.png"/><Relationship Id="rId186" Type="http://schemas.openxmlformats.org/officeDocument/2006/relationships/customXml" Target="../ink/ink1341.xml"/><Relationship Id="rId211" Type="http://schemas.openxmlformats.org/officeDocument/2006/relationships/image" Target="../media/image1346.png"/><Relationship Id="rId232" Type="http://schemas.openxmlformats.org/officeDocument/2006/relationships/customXml" Target="../ink/ink1364.xml"/><Relationship Id="rId27" Type="http://schemas.openxmlformats.org/officeDocument/2006/relationships/image" Target="../media/image1098.png"/><Relationship Id="rId48" Type="http://schemas.openxmlformats.org/officeDocument/2006/relationships/customXml" Target="../ink/ink1272.xml"/><Relationship Id="rId69" Type="http://schemas.openxmlformats.org/officeDocument/2006/relationships/image" Target="../media/image1275.png"/><Relationship Id="rId113" Type="http://schemas.openxmlformats.org/officeDocument/2006/relationships/image" Target="../media/image1297.png"/><Relationship Id="rId134" Type="http://schemas.openxmlformats.org/officeDocument/2006/relationships/customXml" Target="../ink/ink131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7.png"/><Relationship Id="rId299" Type="http://schemas.openxmlformats.org/officeDocument/2006/relationships/image" Target="../media/image1507.png"/><Relationship Id="rId21" Type="http://schemas.openxmlformats.org/officeDocument/2006/relationships/image" Target="../media/image1369.png"/><Relationship Id="rId63" Type="http://schemas.openxmlformats.org/officeDocument/2006/relationships/image" Target="../media/image1390.png"/><Relationship Id="rId159" Type="http://schemas.openxmlformats.org/officeDocument/2006/relationships/image" Target="../media/image1438.png"/><Relationship Id="rId324" Type="http://schemas.openxmlformats.org/officeDocument/2006/relationships/customXml" Target="../ink/ink1528.xml"/><Relationship Id="rId366" Type="http://schemas.openxmlformats.org/officeDocument/2006/relationships/customXml" Target="../ink/ink1549.xml"/><Relationship Id="rId170" Type="http://schemas.openxmlformats.org/officeDocument/2006/relationships/customXml" Target="../ink/ink1451.xml"/><Relationship Id="rId226" Type="http://schemas.openxmlformats.org/officeDocument/2006/relationships/customXml" Target="../ink/ink1479.xml"/><Relationship Id="rId433" Type="http://schemas.openxmlformats.org/officeDocument/2006/relationships/image" Target="../media/image1574.png"/><Relationship Id="rId268" Type="http://schemas.openxmlformats.org/officeDocument/2006/relationships/customXml" Target="../ink/ink1500.xml"/><Relationship Id="rId475" Type="http://schemas.openxmlformats.org/officeDocument/2006/relationships/image" Target="../media/image1595.png"/><Relationship Id="rId32" Type="http://schemas.openxmlformats.org/officeDocument/2006/relationships/customXml" Target="../ink/ink1382.xml"/><Relationship Id="rId74" Type="http://schemas.openxmlformats.org/officeDocument/2006/relationships/customXml" Target="../ink/ink1403.xml"/><Relationship Id="rId128" Type="http://schemas.openxmlformats.org/officeDocument/2006/relationships/customXml" Target="../ink/ink1430.xml"/><Relationship Id="rId335" Type="http://schemas.openxmlformats.org/officeDocument/2006/relationships/image" Target="../media/image1525.png"/><Relationship Id="rId377" Type="http://schemas.openxmlformats.org/officeDocument/2006/relationships/image" Target="../media/image1546.png"/><Relationship Id="rId5" Type="http://schemas.openxmlformats.org/officeDocument/2006/relationships/image" Target="../media/image1361.png"/><Relationship Id="rId181" Type="http://schemas.openxmlformats.org/officeDocument/2006/relationships/image" Target="../media/image1448.png"/><Relationship Id="rId237" Type="http://schemas.openxmlformats.org/officeDocument/2006/relationships/image" Target="../media/image1476.png"/><Relationship Id="rId402" Type="http://schemas.openxmlformats.org/officeDocument/2006/relationships/customXml" Target="../ink/ink1567.xml"/><Relationship Id="rId279" Type="http://schemas.openxmlformats.org/officeDocument/2006/relationships/image" Target="../media/image1497.png"/><Relationship Id="rId444" Type="http://schemas.openxmlformats.org/officeDocument/2006/relationships/customXml" Target="../ink/ink1588.xml"/><Relationship Id="rId486" Type="http://schemas.openxmlformats.org/officeDocument/2006/relationships/customXml" Target="../ink/ink1609.xml"/><Relationship Id="rId43" Type="http://schemas.openxmlformats.org/officeDocument/2006/relationships/image" Target="../media/image1380.png"/><Relationship Id="rId139" Type="http://schemas.openxmlformats.org/officeDocument/2006/relationships/image" Target="../media/image1428.png"/><Relationship Id="rId290" Type="http://schemas.openxmlformats.org/officeDocument/2006/relationships/customXml" Target="../ink/ink1511.xml"/><Relationship Id="rId304" Type="http://schemas.openxmlformats.org/officeDocument/2006/relationships/customXml" Target="../ink/ink1518.xml"/><Relationship Id="rId346" Type="http://schemas.openxmlformats.org/officeDocument/2006/relationships/customXml" Target="../ink/ink1539.xml"/><Relationship Id="rId388" Type="http://schemas.openxmlformats.org/officeDocument/2006/relationships/customXml" Target="../ink/ink1560.xml"/><Relationship Id="rId85" Type="http://schemas.openxmlformats.org/officeDocument/2006/relationships/image" Target="../media/image1401.png"/><Relationship Id="rId150" Type="http://schemas.openxmlformats.org/officeDocument/2006/relationships/customXml" Target="../ink/ink1441.xml"/><Relationship Id="rId192" Type="http://schemas.openxmlformats.org/officeDocument/2006/relationships/customXml" Target="../ink/ink1462.xml"/><Relationship Id="rId206" Type="http://schemas.openxmlformats.org/officeDocument/2006/relationships/customXml" Target="../ink/ink1469.xml"/><Relationship Id="rId413" Type="http://schemas.openxmlformats.org/officeDocument/2006/relationships/image" Target="../media/image1564.png"/><Relationship Id="rId248" Type="http://schemas.openxmlformats.org/officeDocument/2006/relationships/customXml" Target="../ink/ink1490.xml"/><Relationship Id="rId455" Type="http://schemas.openxmlformats.org/officeDocument/2006/relationships/image" Target="../media/image1585.png"/><Relationship Id="rId497" Type="http://schemas.openxmlformats.org/officeDocument/2006/relationships/image" Target="../media/image1606.png"/><Relationship Id="rId12" Type="http://schemas.openxmlformats.org/officeDocument/2006/relationships/customXml" Target="../ink/ink1372.xml"/><Relationship Id="rId108" Type="http://schemas.openxmlformats.org/officeDocument/2006/relationships/customXml" Target="../ink/ink1420.xml"/><Relationship Id="rId315" Type="http://schemas.openxmlformats.org/officeDocument/2006/relationships/image" Target="../media/image1515.png"/><Relationship Id="rId357" Type="http://schemas.openxmlformats.org/officeDocument/2006/relationships/image" Target="../media/image1536.png"/><Relationship Id="rId54" Type="http://schemas.openxmlformats.org/officeDocument/2006/relationships/customXml" Target="../ink/ink1393.xml"/><Relationship Id="rId96" Type="http://schemas.openxmlformats.org/officeDocument/2006/relationships/customXml" Target="../ink/ink1414.xml"/><Relationship Id="rId161" Type="http://schemas.openxmlformats.org/officeDocument/2006/relationships/image" Target="../media/image1439.png"/><Relationship Id="rId217" Type="http://schemas.openxmlformats.org/officeDocument/2006/relationships/image" Target="../media/image1466.png"/><Relationship Id="rId399" Type="http://schemas.openxmlformats.org/officeDocument/2006/relationships/image" Target="../media/image1557.png"/><Relationship Id="rId259" Type="http://schemas.openxmlformats.org/officeDocument/2006/relationships/image" Target="../media/image1487.png"/><Relationship Id="rId424" Type="http://schemas.openxmlformats.org/officeDocument/2006/relationships/customXml" Target="../ink/ink1578.xml"/><Relationship Id="rId466" Type="http://schemas.openxmlformats.org/officeDocument/2006/relationships/customXml" Target="../ink/ink1599.xml"/><Relationship Id="rId23" Type="http://schemas.openxmlformats.org/officeDocument/2006/relationships/image" Target="../media/image1370.png"/><Relationship Id="rId119" Type="http://schemas.openxmlformats.org/officeDocument/2006/relationships/image" Target="../media/image1418.png"/><Relationship Id="rId270" Type="http://schemas.openxmlformats.org/officeDocument/2006/relationships/customXml" Target="../ink/ink1501.xml"/><Relationship Id="rId326" Type="http://schemas.openxmlformats.org/officeDocument/2006/relationships/customXml" Target="../ink/ink1529.xml"/><Relationship Id="rId65" Type="http://schemas.openxmlformats.org/officeDocument/2006/relationships/image" Target="../media/image1391.png"/><Relationship Id="rId130" Type="http://schemas.openxmlformats.org/officeDocument/2006/relationships/customXml" Target="../ink/ink1431.xml"/><Relationship Id="rId368" Type="http://schemas.openxmlformats.org/officeDocument/2006/relationships/customXml" Target="../ink/ink1550.xml"/><Relationship Id="rId172" Type="http://schemas.openxmlformats.org/officeDocument/2006/relationships/customXml" Target="../ink/ink1452.xml"/><Relationship Id="rId228" Type="http://schemas.openxmlformats.org/officeDocument/2006/relationships/customXml" Target="../ink/ink1480.xml"/><Relationship Id="rId435" Type="http://schemas.openxmlformats.org/officeDocument/2006/relationships/image" Target="../media/image1575.png"/><Relationship Id="rId477" Type="http://schemas.openxmlformats.org/officeDocument/2006/relationships/image" Target="../media/image1596.png"/><Relationship Id="rId281" Type="http://schemas.openxmlformats.org/officeDocument/2006/relationships/image" Target="../media/image1498.png"/><Relationship Id="rId337" Type="http://schemas.openxmlformats.org/officeDocument/2006/relationships/image" Target="../media/image1526.png"/><Relationship Id="rId34" Type="http://schemas.openxmlformats.org/officeDocument/2006/relationships/customXml" Target="../ink/ink1383.xml"/><Relationship Id="rId76" Type="http://schemas.openxmlformats.org/officeDocument/2006/relationships/customXml" Target="../ink/ink1404.xml"/><Relationship Id="rId141" Type="http://schemas.openxmlformats.org/officeDocument/2006/relationships/image" Target="../media/image1429.png"/><Relationship Id="rId379" Type="http://schemas.openxmlformats.org/officeDocument/2006/relationships/image" Target="../media/image1547.png"/><Relationship Id="rId7" Type="http://schemas.openxmlformats.org/officeDocument/2006/relationships/image" Target="../media/image1362.png"/><Relationship Id="rId183" Type="http://schemas.openxmlformats.org/officeDocument/2006/relationships/image" Target="../media/image1449.png"/><Relationship Id="rId239" Type="http://schemas.openxmlformats.org/officeDocument/2006/relationships/image" Target="../media/image1477.png"/><Relationship Id="rId390" Type="http://schemas.openxmlformats.org/officeDocument/2006/relationships/customXml" Target="../ink/ink1561.xml"/><Relationship Id="rId404" Type="http://schemas.openxmlformats.org/officeDocument/2006/relationships/customXml" Target="../ink/ink1568.xml"/><Relationship Id="rId446" Type="http://schemas.openxmlformats.org/officeDocument/2006/relationships/customXml" Target="../ink/ink1589.xml"/><Relationship Id="rId250" Type="http://schemas.openxmlformats.org/officeDocument/2006/relationships/customXml" Target="../ink/ink1491.xml"/><Relationship Id="rId271" Type="http://schemas.openxmlformats.org/officeDocument/2006/relationships/image" Target="../media/image1493.png"/><Relationship Id="rId292" Type="http://schemas.openxmlformats.org/officeDocument/2006/relationships/customXml" Target="../ink/ink1512.xml"/><Relationship Id="rId306" Type="http://schemas.openxmlformats.org/officeDocument/2006/relationships/customXml" Target="../ink/ink1519.xml"/><Relationship Id="rId488" Type="http://schemas.openxmlformats.org/officeDocument/2006/relationships/customXml" Target="../ink/ink1610.xml"/><Relationship Id="rId24" Type="http://schemas.openxmlformats.org/officeDocument/2006/relationships/customXml" Target="../ink/ink1378.xml"/><Relationship Id="rId45" Type="http://schemas.openxmlformats.org/officeDocument/2006/relationships/image" Target="../media/image1381.png"/><Relationship Id="rId66" Type="http://schemas.openxmlformats.org/officeDocument/2006/relationships/customXml" Target="../ink/ink1399.xml"/><Relationship Id="rId87" Type="http://schemas.openxmlformats.org/officeDocument/2006/relationships/image" Target="../media/image1402.png"/><Relationship Id="rId110" Type="http://schemas.openxmlformats.org/officeDocument/2006/relationships/customXml" Target="../ink/ink1421.xml"/><Relationship Id="rId131" Type="http://schemas.openxmlformats.org/officeDocument/2006/relationships/image" Target="../media/image1424.png"/><Relationship Id="rId327" Type="http://schemas.openxmlformats.org/officeDocument/2006/relationships/image" Target="../media/image1521.png"/><Relationship Id="rId348" Type="http://schemas.openxmlformats.org/officeDocument/2006/relationships/customXml" Target="../ink/ink1540.xml"/><Relationship Id="rId369" Type="http://schemas.openxmlformats.org/officeDocument/2006/relationships/image" Target="../media/image1542.png"/><Relationship Id="rId152" Type="http://schemas.openxmlformats.org/officeDocument/2006/relationships/customXml" Target="../ink/ink1442.xml"/><Relationship Id="rId173" Type="http://schemas.openxmlformats.org/officeDocument/2006/relationships/image" Target="../media/image1445.png"/><Relationship Id="rId194" Type="http://schemas.openxmlformats.org/officeDocument/2006/relationships/customXml" Target="../ink/ink1463.xml"/><Relationship Id="rId208" Type="http://schemas.openxmlformats.org/officeDocument/2006/relationships/customXml" Target="../ink/ink1470.xml"/><Relationship Id="rId229" Type="http://schemas.openxmlformats.org/officeDocument/2006/relationships/image" Target="../media/image1472.png"/><Relationship Id="rId380" Type="http://schemas.openxmlformats.org/officeDocument/2006/relationships/customXml" Target="../ink/ink1556.xml"/><Relationship Id="rId415" Type="http://schemas.openxmlformats.org/officeDocument/2006/relationships/image" Target="../media/image1565.png"/><Relationship Id="rId436" Type="http://schemas.openxmlformats.org/officeDocument/2006/relationships/customXml" Target="../ink/ink1584.xml"/><Relationship Id="rId457" Type="http://schemas.openxmlformats.org/officeDocument/2006/relationships/image" Target="../media/image1586.png"/><Relationship Id="rId240" Type="http://schemas.openxmlformats.org/officeDocument/2006/relationships/customXml" Target="../ink/ink1486.xml"/><Relationship Id="rId261" Type="http://schemas.openxmlformats.org/officeDocument/2006/relationships/image" Target="../media/image1488.png"/><Relationship Id="rId478" Type="http://schemas.openxmlformats.org/officeDocument/2006/relationships/customXml" Target="../ink/ink1605.xml"/><Relationship Id="rId14" Type="http://schemas.openxmlformats.org/officeDocument/2006/relationships/customXml" Target="../ink/ink1373.xml"/><Relationship Id="rId35" Type="http://schemas.openxmlformats.org/officeDocument/2006/relationships/image" Target="../media/image1376.png"/><Relationship Id="rId56" Type="http://schemas.openxmlformats.org/officeDocument/2006/relationships/customXml" Target="../ink/ink1394.xml"/><Relationship Id="rId77" Type="http://schemas.openxmlformats.org/officeDocument/2006/relationships/image" Target="../media/image1397.png"/><Relationship Id="rId100" Type="http://schemas.openxmlformats.org/officeDocument/2006/relationships/customXml" Target="../ink/ink1416.xml"/><Relationship Id="rId282" Type="http://schemas.openxmlformats.org/officeDocument/2006/relationships/customXml" Target="../ink/ink1507.xml"/><Relationship Id="rId317" Type="http://schemas.openxmlformats.org/officeDocument/2006/relationships/image" Target="../media/image1516.png"/><Relationship Id="rId338" Type="http://schemas.openxmlformats.org/officeDocument/2006/relationships/customXml" Target="../ink/ink1535.xml"/><Relationship Id="rId359" Type="http://schemas.openxmlformats.org/officeDocument/2006/relationships/image" Target="../media/image1537.png"/><Relationship Id="rId8" Type="http://schemas.openxmlformats.org/officeDocument/2006/relationships/customXml" Target="../ink/ink1370.xml"/><Relationship Id="rId98" Type="http://schemas.openxmlformats.org/officeDocument/2006/relationships/customXml" Target="../ink/ink1415.xml"/><Relationship Id="rId121" Type="http://schemas.openxmlformats.org/officeDocument/2006/relationships/image" Target="../media/image1419.png"/><Relationship Id="rId142" Type="http://schemas.openxmlformats.org/officeDocument/2006/relationships/customXml" Target="../ink/ink1437.xml"/><Relationship Id="rId163" Type="http://schemas.openxmlformats.org/officeDocument/2006/relationships/image" Target="../media/image1440.png"/><Relationship Id="rId184" Type="http://schemas.openxmlformats.org/officeDocument/2006/relationships/customXml" Target="../ink/ink1458.xml"/><Relationship Id="rId219" Type="http://schemas.openxmlformats.org/officeDocument/2006/relationships/image" Target="../media/image1467.png"/><Relationship Id="rId370" Type="http://schemas.openxmlformats.org/officeDocument/2006/relationships/customXml" Target="../ink/ink1551.xml"/><Relationship Id="rId391" Type="http://schemas.openxmlformats.org/officeDocument/2006/relationships/image" Target="../media/image1553.png"/><Relationship Id="rId405" Type="http://schemas.openxmlformats.org/officeDocument/2006/relationships/image" Target="../media/image1560.png"/><Relationship Id="rId426" Type="http://schemas.openxmlformats.org/officeDocument/2006/relationships/customXml" Target="../ink/ink1579.xml"/><Relationship Id="rId447" Type="http://schemas.openxmlformats.org/officeDocument/2006/relationships/image" Target="../media/image1581.png"/><Relationship Id="rId230" Type="http://schemas.openxmlformats.org/officeDocument/2006/relationships/customXml" Target="../ink/ink1481.xml"/><Relationship Id="rId251" Type="http://schemas.openxmlformats.org/officeDocument/2006/relationships/image" Target="../media/image1483.png"/><Relationship Id="rId468" Type="http://schemas.openxmlformats.org/officeDocument/2006/relationships/customXml" Target="../ink/ink1600.xml"/><Relationship Id="rId489" Type="http://schemas.openxmlformats.org/officeDocument/2006/relationships/image" Target="../media/image1602.png"/><Relationship Id="rId25" Type="http://schemas.openxmlformats.org/officeDocument/2006/relationships/image" Target="../media/image1371.png"/><Relationship Id="rId46" Type="http://schemas.openxmlformats.org/officeDocument/2006/relationships/customXml" Target="../ink/ink1389.xml"/><Relationship Id="rId67" Type="http://schemas.openxmlformats.org/officeDocument/2006/relationships/image" Target="../media/image1392.png"/><Relationship Id="rId272" Type="http://schemas.openxmlformats.org/officeDocument/2006/relationships/customXml" Target="../ink/ink1502.xml"/><Relationship Id="rId293" Type="http://schemas.openxmlformats.org/officeDocument/2006/relationships/image" Target="../media/image1504.png"/><Relationship Id="rId307" Type="http://schemas.openxmlformats.org/officeDocument/2006/relationships/image" Target="../media/image1511.png"/><Relationship Id="rId328" Type="http://schemas.openxmlformats.org/officeDocument/2006/relationships/customXml" Target="../ink/ink1530.xml"/><Relationship Id="rId349" Type="http://schemas.openxmlformats.org/officeDocument/2006/relationships/image" Target="../media/image1532.png"/><Relationship Id="rId88" Type="http://schemas.openxmlformats.org/officeDocument/2006/relationships/customXml" Target="../ink/ink1410.xml"/><Relationship Id="rId111" Type="http://schemas.openxmlformats.org/officeDocument/2006/relationships/image" Target="../media/image1414.png"/><Relationship Id="rId132" Type="http://schemas.openxmlformats.org/officeDocument/2006/relationships/customXml" Target="../ink/ink1432.xml"/><Relationship Id="rId153" Type="http://schemas.openxmlformats.org/officeDocument/2006/relationships/image" Target="../media/image1435.png"/><Relationship Id="rId174" Type="http://schemas.openxmlformats.org/officeDocument/2006/relationships/customXml" Target="../ink/ink1453.xml"/><Relationship Id="rId195" Type="http://schemas.openxmlformats.org/officeDocument/2006/relationships/image" Target="../media/image1455.png"/><Relationship Id="rId209" Type="http://schemas.openxmlformats.org/officeDocument/2006/relationships/image" Target="../media/image1462.png"/><Relationship Id="rId360" Type="http://schemas.openxmlformats.org/officeDocument/2006/relationships/customXml" Target="../ink/ink1546.xml"/><Relationship Id="rId381" Type="http://schemas.openxmlformats.org/officeDocument/2006/relationships/image" Target="../media/image1548.png"/><Relationship Id="rId416" Type="http://schemas.openxmlformats.org/officeDocument/2006/relationships/customXml" Target="../ink/ink1574.xml"/><Relationship Id="rId220" Type="http://schemas.openxmlformats.org/officeDocument/2006/relationships/customXml" Target="../ink/ink1476.xml"/><Relationship Id="rId241" Type="http://schemas.openxmlformats.org/officeDocument/2006/relationships/image" Target="../media/image1478.png"/><Relationship Id="rId437" Type="http://schemas.openxmlformats.org/officeDocument/2006/relationships/image" Target="../media/image1576.png"/><Relationship Id="rId458" Type="http://schemas.openxmlformats.org/officeDocument/2006/relationships/customXml" Target="../ink/ink1595.xml"/><Relationship Id="rId479" Type="http://schemas.openxmlformats.org/officeDocument/2006/relationships/image" Target="../media/image1597.png"/><Relationship Id="rId15" Type="http://schemas.openxmlformats.org/officeDocument/2006/relationships/image" Target="../media/image1366.png"/><Relationship Id="rId36" Type="http://schemas.openxmlformats.org/officeDocument/2006/relationships/customXml" Target="../ink/ink1384.xml"/><Relationship Id="rId57" Type="http://schemas.openxmlformats.org/officeDocument/2006/relationships/image" Target="../media/image1387.png"/><Relationship Id="rId262" Type="http://schemas.openxmlformats.org/officeDocument/2006/relationships/customXml" Target="../ink/ink1497.xml"/><Relationship Id="rId283" Type="http://schemas.openxmlformats.org/officeDocument/2006/relationships/image" Target="../media/image1499.png"/><Relationship Id="rId318" Type="http://schemas.openxmlformats.org/officeDocument/2006/relationships/customXml" Target="../ink/ink1525.xml"/><Relationship Id="rId339" Type="http://schemas.openxmlformats.org/officeDocument/2006/relationships/image" Target="../media/image1527.png"/><Relationship Id="rId490" Type="http://schemas.openxmlformats.org/officeDocument/2006/relationships/customXml" Target="../ink/ink1611.xml"/><Relationship Id="rId78" Type="http://schemas.openxmlformats.org/officeDocument/2006/relationships/customXml" Target="../ink/ink1405.xml"/><Relationship Id="rId99" Type="http://schemas.openxmlformats.org/officeDocument/2006/relationships/image" Target="../media/image1408.png"/><Relationship Id="rId101" Type="http://schemas.openxmlformats.org/officeDocument/2006/relationships/image" Target="../media/image1409.png"/><Relationship Id="rId122" Type="http://schemas.openxmlformats.org/officeDocument/2006/relationships/customXml" Target="../ink/ink1427.xml"/><Relationship Id="rId143" Type="http://schemas.openxmlformats.org/officeDocument/2006/relationships/image" Target="../media/image1430.png"/><Relationship Id="rId164" Type="http://schemas.openxmlformats.org/officeDocument/2006/relationships/customXml" Target="../ink/ink1448.xml"/><Relationship Id="rId185" Type="http://schemas.openxmlformats.org/officeDocument/2006/relationships/image" Target="../media/image1450.png"/><Relationship Id="rId350" Type="http://schemas.openxmlformats.org/officeDocument/2006/relationships/customXml" Target="../ink/ink1541.xml"/><Relationship Id="rId371" Type="http://schemas.openxmlformats.org/officeDocument/2006/relationships/image" Target="../media/image1543.png"/><Relationship Id="rId406" Type="http://schemas.openxmlformats.org/officeDocument/2006/relationships/customXml" Target="../ink/ink1569.xml"/><Relationship Id="rId9" Type="http://schemas.openxmlformats.org/officeDocument/2006/relationships/image" Target="../media/image1363.png"/><Relationship Id="rId210" Type="http://schemas.openxmlformats.org/officeDocument/2006/relationships/customXml" Target="../ink/ink1471.xml"/><Relationship Id="rId392" Type="http://schemas.openxmlformats.org/officeDocument/2006/relationships/customXml" Target="../ink/ink1562.xml"/><Relationship Id="rId427" Type="http://schemas.openxmlformats.org/officeDocument/2006/relationships/image" Target="../media/image1571.png"/><Relationship Id="rId448" Type="http://schemas.openxmlformats.org/officeDocument/2006/relationships/customXml" Target="../ink/ink1590.xml"/><Relationship Id="rId469" Type="http://schemas.openxmlformats.org/officeDocument/2006/relationships/image" Target="../media/image1592.png"/><Relationship Id="rId26" Type="http://schemas.openxmlformats.org/officeDocument/2006/relationships/customXml" Target="../ink/ink1379.xml"/><Relationship Id="rId231" Type="http://schemas.openxmlformats.org/officeDocument/2006/relationships/image" Target="../media/image1473.png"/><Relationship Id="rId252" Type="http://schemas.openxmlformats.org/officeDocument/2006/relationships/customXml" Target="../ink/ink1492.xml"/><Relationship Id="rId273" Type="http://schemas.openxmlformats.org/officeDocument/2006/relationships/image" Target="../media/image1494.png"/><Relationship Id="rId294" Type="http://schemas.openxmlformats.org/officeDocument/2006/relationships/customXml" Target="../ink/ink1513.xml"/><Relationship Id="rId308" Type="http://schemas.openxmlformats.org/officeDocument/2006/relationships/customXml" Target="../ink/ink1520.xml"/><Relationship Id="rId329" Type="http://schemas.openxmlformats.org/officeDocument/2006/relationships/image" Target="../media/image1522.png"/><Relationship Id="rId480" Type="http://schemas.openxmlformats.org/officeDocument/2006/relationships/customXml" Target="../ink/ink1606.xml"/><Relationship Id="rId47" Type="http://schemas.openxmlformats.org/officeDocument/2006/relationships/image" Target="../media/image1382.png"/><Relationship Id="rId68" Type="http://schemas.openxmlformats.org/officeDocument/2006/relationships/customXml" Target="../ink/ink1400.xml"/><Relationship Id="rId89" Type="http://schemas.openxmlformats.org/officeDocument/2006/relationships/image" Target="../media/image1403.png"/><Relationship Id="rId112" Type="http://schemas.openxmlformats.org/officeDocument/2006/relationships/customXml" Target="../ink/ink1422.xml"/><Relationship Id="rId133" Type="http://schemas.openxmlformats.org/officeDocument/2006/relationships/image" Target="../media/image1425.png"/><Relationship Id="rId154" Type="http://schemas.openxmlformats.org/officeDocument/2006/relationships/customXml" Target="../ink/ink1443.xml"/><Relationship Id="rId175" Type="http://schemas.openxmlformats.org/officeDocument/2006/relationships/image" Target="../media/image1446.png"/><Relationship Id="rId340" Type="http://schemas.openxmlformats.org/officeDocument/2006/relationships/customXml" Target="../ink/ink1536.xml"/><Relationship Id="rId361" Type="http://schemas.openxmlformats.org/officeDocument/2006/relationships/image" Target="../media/image1538.png"/><Relationship Id="rId196" Type="http://schemas.openxmlformats.org/officeDocument/2006/relationships/customXml" Target="../ink/ink1464.xml"/><Relationship Id="rId200" Type="http://schemas.openxmlformats.org/officeDocument/2006/relationships/customXml" Target="../ink/ink1466.xml"/><Relationship Id="rId382" Type="http://schemas.openxmlformats.org/officeDocument/2006/relationships/customXml" Target="../ink/ink1557.xml"/><Relationship Id="rId417" Type="http://schemas.openxmlformats.org/officeDocument/2006/relationships/image" Target="../media/image1566.png"/><Relationship Id="rId438" Type="http://schemas.openxmlformats.org/officeDocument/2006/relationships/customXml" Target="../ink/ink1585.xml"/><Relationship Id="rId459" Type="http://schemas.openxmlformats.org/officeDocument/2006/relationships/image" Target="../media/image1587.png"/><Relationship Id="rId16" Type="http://schemas.openxmlformats.org/officeDocument/2006/relationships/customXml" Target="../ink/ink1374.xml"/><Relationship Id="rId221" Type="http://schemas.openxmlformats.org/officeDocument/2006/relationships/image" Target="../media/image1468.png"/><Relationship Id="rId242" Type="http://schemas.openxmlformats.org/officeDocument/2006/relationships/customXml" Target="../ink/ink1487.xml"/><Relationship Id="rId263" Type="http://schemas.openxmlformats.org/officeDocument/2006/relationships/image" Target="../media/image1489.png"/><Relationship Id="rId284" Type="http://schemas.openxmlformats.org/officeDocument/2006/relationships/customXml" Target="../ink/ink1508.xml"/><Relationship Id="rId319" Type="http://schemas.openxmlformats.org/officeDocument/2006/relationships/image" Target="../media/image1517.png"/><Relationship Id="rId470" Type="http://schemas.openxmlformats.org/officeDocument/2006/relationships/customXml" Target="../ink/ink1601.xml"/><Relationship Id="rId491" Type="http://schemas.openxmlformats.org/officeDocument/2006/relationships/image" Target="../media/image1603.png"/><Relationship Id="rId37" Type="http://schemas.openxmlformats.org/officeDocument/2006/relationships/image" Target="../media/image1377.png"/><Relationship Id="rId58" Type="http://schemas.openxmlformats.org/officeDocument/2006/relationships/customXml" Target="../ink/ink1395.xml"/><Relationship Id="rId79" Type="http://schemas.openxmlformats.org/officeDocument/2006/relationships/image" Target="../media/image1398.png"/><Relationship Id="rId102" Type="http://schemas.openxmlformats.org/officeDocument/2006/relationships/customXml" Target="../ink/ink1417.xml"/><Relationship Id="rId123" Type="http://schemas.openxmlformats.org/officeDocument/2006/relationships/image" Target="../media/image1420.png"/><Relationship Id="rId144" Type="http://schemas.openxmlformats.org/officeDocument/2006/relationships/customXml" Target="../ink/ink1438.xml"/><Relationship Id="rId330" Type="http://schemas.openxmlformats.org/officeDocument/2006/relationships/customXml" Target="../ink/ink1531.xml"/><Relationship Id="rId90" Type="http://schemas.openxmlformats.org/officeDocument/2006/relationships/customXml" Target="../ink/ink1411.xml"/><Relationship Id="rId165" Type="http://schemas.openxmlformats.org/officeDocument/2006/relationships/image" Target="../media/image1441.png"/><Relationship Id="rId186" Type="http://schemas.openxmlformats.org/officeDocument/2006/relationships/customXml" Target="../ink/ink1459.xml"/><Relationship Id="rId351" Type="http://schemas.openxmlformats.org/officeDocument/2006/relationships/image" Target="../media/image1533.png"/><Relationship Id="rId372" Type="http://schemas.openxmlformats.org/officeDocument/2006/relationships/customXml" Target="../ink/ink1552.xml"/><Relationship Id="rId393" Type="http://schemas.openxmlformats.org/officeDocument/2006/relationships/image" Target="../media/image1554.png"/><Relationship Id="rId407" Type="http://schemas.openxmlformats.org/officeDocument/2006/relationships/image" Target="../media/image1561.png"/><Relationship Id="rId428" Type="http://schemas.openxmlformats.org/officeDocument/2006/relationships/customXml" Target="../ink/ink1580.xml"/><Relationship Id="rId449" Type="http://schemas.openxmlformats.org/officeDocument/2006/relationships/image" Target="../media/image1582.png"/><Relationship Id="rId211" Type="http://schemas.openxmlformats.org/officeDocument/2006/relationships/image" Target="../media/image1463.png"/><Relationship Id="rId232" Type="http://schemas.openxmlformats.org/officeDocument/2006/relationships/customXml" Target="../ink/ink1482.xml"/><Relationship Id="rId253" Type="http://schemas.openxmlformats.org/officeDocument/2006/relationships/image" Target="../media/image1484.png"/><Relationship Id="rId274" Type="http://schemas.openxmlformats.org/officeDocument/2006/relationships/customXml" Target="../ink/ink1503.xml"/><Relationship Id="rId295" Type="http://schemas.openxmlformats.org/officeDocument/2006/relationships/image" Target="../media/image1505.png"/><Relationship Id="rId309" Type="http://schemas.openxmlformats.org/officeDocument/2006/relationships/image" Target="../media/image1512.png"/><Relationship Id="rId460" Type="http://schemas.openxmlformats.org/officeDocument/2006/relationships/customXml" Target="../ink/ink1596.xml"/><Relationship Id="rId481" Type="http://schemas.openxmlformats.org/officeDocument/2006/relationships/image" Target="../media/image1598.png"/><Relationship Id="rId27" Type="http://schemas.openxmlformats.org/officeDocument/2006/relationships/image" Target="../media/image1372.png"/><Relationship Id="rId48" Type="http://schemas.openxmlformats.org/officeDocument/2006/relationships/customXml" Target="../ink/ink1390.xml"/><Relationship Id="rId69" Type="http://schemas.openxmlformats.org/officeDocument/2006/relationships/image" Target="../media/image1393.png"/><Relationship Id="rId113" Type="http://schemas.openxmlformats.org/officeDocument/2006/relationships/image" Target="../media/image1415.png"/><Relationship Id="rId134" Type="http://schemas.openxmlformats.org/officeDocument/2006/relationships/customXml" Target="../ink/ink1433.xml"/><Relationship Id="rId320" Type="http://schemas.openxmlformats.org/officeDocument/2006/relationships/customXml" Target="../ink/ink1526.xml"/><Relationship Id="rId80" Type="http://schemas.openxmlformats.org/officeDocument/2006/relationships/customXml" Target="../ink/ink1406.xml"/><Relationship Id="rId155" Type="http://schemas.openxmlformats.org/officeDocument/2006/relationships/image" Target="../media/image1436.png"/><Relationship Id="rId176" Type="http://schemas.openxmlformats.org/officeDocument/2006/relationships/customXml" Target="../ink/ink1454.xml"/><Relationship Id="rId197" Type="http://schemas.openxmlformats.org/officeDocument/2006/relationships/image" Target="../media/image1456.png"/><Relationship Id="rId341" Type="http://schemas.openxmlformats.org/officeDocument/2006/relationships/image" Target="../media/image1528.png"/><Relationship Id="rId362" Type="http://schemas.openxmlformats.org/officeDocument/2006/relationships/customXml" Target="../ink/ink1547.xml"/><Relationship Id="rId383" Type="http://schemas.openxmlformats.org/officeDocument/2006/relationships/image" Target="../media/image1549.png"/><Relationship Id="rId418" Type="http://schemas.openxmlformats.org/officeDocument/2006/relationships/customXml" Target="../ink/ink1575.xml"/><Relationship Id="rId439" Type="http://schemas.openxmlformats.org/officeDocument/2006/relationships/image" Target="../media/image1577.png"/><Relationship Id="rId201" Type="http://schemas.openxmlformats.org/officeDocument/2006/relationships/image" Target="../media/image1458.png"/><Relationship Id="rId222" Type="http://schemas.openxmlformats.org/officeDocument/2006/relationships/customXml" Target="../ink/ink1477.xml"/><Relationship Id="rId243" Type="http://schemas.openxmlformats.org/officeDocument/2006/relationships/image" Target="../media/image1479.png"/><Relationship Id="rId264" Type="http://schemas.openxmlformats.org/officeDocument/2006/relationships/customXml" Target="../ink/ink1498.xml"/><Relationship Id="rId285" Type="http://schemas.openxmlformats.org/officeDocument/2006/relationships/image" Target="../media/image1500.png"/><Relationship Id="rId450" Type="http://schemas.openxmlformats.org/officeDocument/2006/relationships/customXml" Target="../ink/ink1591.xml"/><Relationship Id="rId471" Type="http://schemas.openxmlformats.org/officeDocument/2006/relationships/image" Target="../media/image1593.png"/><Relationship Id="rId17" Type="http://schemas.openxmlformats.org/officeDocument/2006/relationships/image" Target="../media/image1367.png"/><Relationship Id="rId38" Type="http://schemas.openxmlformats.org/officeDocument/2006/relationships/customXml" Target="../ink/ink1385.xml"/><Relationship Id="rId59" Type="http://schemas.openxmlformats.org/officeDocument/2006/relationships/image" Target="../media/image1388.png"/><Relationship Id="rId103" Type="http://schemas.openxmlformats.org/officeDocument/2006/relationships/image" Target="../media/image1410.png"/><Relationship Id="rId124" Type="http://schemas.openxmlformats.org/officeDocument/2006/relationships/customXml" Target="../ink/ink1428.xml"/><Relationship Id="rId310" Type="http://schemas.openxmlformats.org/officeDocument/2006/relationships/customXml" Target="../ink/ink1521.xml"/><Relationship Id="rId492" Type="http://schemas.openxmlformats.org/officeDocument/2006/relationships/customXml" Target="../ink/ink1612.xml"/><Relationship Id="rId70" Type="http://schemas.openxmlformats.org/officeDocument/2006/relationships/customXml" Target="../ink/ink1401.xml"/><Relationship Id="rId91" Type="http://schemas.openxmlformats.org/officeDocument/2006/relationships/image" Target="../media/image1404.png"/><Relationship Id="rId145" Type="http://schemas.openxmlformats.org/officeDocument/2006/relationships/image" Target="../media/image1431.png"/><Relationship Id="rId166" Type="http://schemas.openxmlformats.org/officeDocument/2006/relationships/customXml" Target="../ink/ink1449.xml"/><Relationship Id="rId187" Type="http://schemas.openxmlformats.org/officeDocument/2006/relationships/image" Target="../media/image1451.png"/><Relationship Id="rId331" Type="http://schemas.openxmlformats.org/officeDocument/2006/relationships/image" Target="../media/image1523.png"/><Relationship Id="rId352" Type="http://schemas.openxmlformats.org/officeDocument/2006/relationships/customXml" Target="../ink/ink1542.xml"/><Relationship Id="rId373" Type="http://schemas.openxmlformats.org/officeDocument/2006/relationships/image" Target="../media/image1544.png"/><Relationship Id="rId394" Type="http://schemas.openxmlformats.org/officeDocument/2006/relationships/customXml" Target="../ink/ink1563.xml"/><Relationship Id="rId408" Type="http://schemas.openxmlformats.org/officeDocument/2006/relationships/customXml" Target="../ink/ink1570.xml"/><Relationship Id="rId429" Type="http://schemas.openxmlformats.org/officeDocument/2006/relationships/image" Target="../media/image157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72.xml"/><Relationship Id="rId233" Type="http://schemas.openxmlformats.org/officeDocument/2006/relationships/image" Target="../media/image1474.png"/><Relationship Id="rId254" Type="http://schemas.openxmlformats.org/officeDocument/2006/relationships/customXml" Target="../ink/ink1493.xml"/><Relationship Id="rId440" Type="http://schemas.openxmlformats.org/officeDocument/2006/relationships/customXml" Target="../ink/ink1586.xml"/><Relationship Id="rId28" Type="http://schemas.openxmlformats.org/officeDocument/2006/relationships/customXml" Target="../ink/ink1380.xml"/><Relationship Id="rId49" Type="http://schemas.openxmlformats.org/officeDocument/2006/relationships/image" Target="../media/image1383.png"/><Relationship Id="rId114" Type="http://schemas.openxmlformats.org/officeDocument/2006/relationships/customXml" Target="../ink/ink1423.xml"/><Relationship Id="rId275" Type="http://schemas.openxmlformats.org/officeDocument/2006/relationships/image" Target="../media/image1495.png"/><Relationship Id="rId296" Type="http://schemas.openxmlformats.org/officeDocument/2006/relationships/customXml" Target="../ink/ink1514.xml"/><Relationship Id="rId300" Type="http://schemas.openxmlformats.org/officeDocument/2006/relationships/customXml" Target="../ink/ink1516.xml"/><Relationship Id="rId461" Type="http://schemas.openxmlformats.org/officeDocument/2006/relationships/image" Target="../media/image1588.png"/><Relationship Id="rId482" Type="http://schemas.openxmlformats.org/officeDocument/2006/relationships/customXml" Target="../ink/ink1607.xml"/><Relationship Id="rId60" Type="http://schemas.openxmlformats.org/officeDocument/2006/relationships/customXml" Target="../ink/ink1396.xml"/><Relationship Id="rId81" Type="http://schemas.openxmlformats.org/officeDocument/2006/relationships/image" Target="../media/image1399.png"/><Relationship Id="rId135" Type="http://schemas.openxmlformats.org/officeDocument/2006/relationships/image" Target="../media/image1426.png"/><Relationship Id="rId156" Type="http://schemas.openxmlformats.org/officeDocument/2006/relationships/customXml" Target="../ink/ink1444.xml"/><Relationship Id="rId177" Type="http://schemas.openxmlformats.org/officeDocument/2006/relationships/image" Target="../media/image190.png"/><Relationship Id="rId198" Type="http://schemas.openxmlformats.org/officeDocument/2006/relationships/customXml" Target="../ink/ink1465.xml"/><Relationship Id="rId321" Type="http://schemas.openxmlformats.org/officeDocument/2006/relationships/image" Target="../media/image1518.png"/><Relationship Id="rId342" Type="http://schemas.openxmlformats.org/officeDocument/2006/relationships/customXml" Target="../ink/ink1537.xml"/><Relationship Id="rId363" Type="http://schemas.openxmlformats.org/officeDocument/2006/relationships/image" Target="../media/image1539.png"/><Relationship Id="rId384" Type="http://schemas.openxmlformats.org/officeDocument/2006/relationships/customXml" Target="../ink/ink1558.xml"/><Relationship Id="rId419" Type="http://schemas.openxmlformats.org/officeDocument/2006/relationships/image" Target="../media/image1567.png"/><Relationship Id="rId202" Type="http://schemas.openxmlformats.org/officeDocument/2006/relationships/customXml" Target="../ink/ink1467.xml"/><Relationship Id="rId223" Type="http://schemas.openxmlformats.org/officeDocument/2006/relationships/image" Target="../media/image1469.png"/><Relationship Id="rId244" Type="http://schemas.openxmlformats.org/officeDocument/2006/relationships/customXml" Target="../ink/ink1488.xml"/><Relationship Id="rId430" Type="http://schemas.openxmlformats.org/officeDocument/2006/relationships/customXml" Target="../ink/ink1581.xml"/><Relationship Id="rId18" Type="http://schemas.openxmlformats.org/officeDocument/2006/relationships/customXml" Target="../ink/ink1375.xml"/><Relationship Id="rId39" Type="http://schemas.openxmlformats.org/officeDocument/2006/relationships/image" Target="../media/image1378.png"/><Relationship Id="rId265" Type="http://schemas.openxmlformats.org/officeDocument/2006/relationships/image" Target="../media/image1490.png"/><Relationship Id="rId286" Type="http://schemas.openxmlformats.org/officeDocument/2006/relationships/customXml" Target="../ink/ink1509.xml"/><Relationship Id="rId451" Type="http://schemas.openxmlformats.org/officeDocument/2006/relationships/image" Target="../media/image1583.png"/><Relationship Id="rId472" Type="http://schemas.openxmlformats.org/officeDocument/2006/relationships/customXml" Target="../ink/ink1602.xml"/><Relationship Id="rId493" Type="http://schemas.openxmlformats.org/officeDocument/2006/relationships/image" Target="../media/image1604.png"/><Relationship Id="rId50" Type="http://schemas.openxmlformats.org/officeDocument/2006/relationships/customXml" Target="../ink/ink1391.xml"/><Relationship Id="rId104" Type="http://schemas.openxmlformats.org/officeDocument/2006/relationships/customXml" Target="../ink/ink1418.xml"/><Relationship Id="rId125" Type="http://schemas.openxmlformats.org/officeDocument/2006/relationships/image" Target="../media/image1421.png"/><Relationship Id="rId146" Type="http://schemas.openxmlformats.org/officeDocument/2006/relationships/customXml" Target="../ink/ink1439.xml"/><Relationship Id="rId167" Type="http://schemas.openxmlformats.org/officeDocument/2006/relationships/image" Target="../media/image1442.png"/><Relationship Id="rId188" Type="http://schemas.openxmlformats.org/officeDocument/2006/relationships/customXml" Target="../ink/ink1460.xml"/><Relationship Id="rId311" Type="http://schemas.openxmlformats.org/officeDocument/2006/relationships/image" Target="../media/image1513.png"/><Relationship Id="rId332" Type="http://schemas.openxmlformats.org/officeDocument/2006/relationships/customXml" Target="../ink/ink1532.xml"/><Relationship Id="rId353" Type="http://schemas.openxmlformats.org/officeDocument/2006/relationships/image" Target="../media/image1534.png"/><Relationship Id="rId374" Type="http://schemas.openxmlformats.org/officeDocument/2006/relationships/customXml" Target="../ink/ink1553.xml"/><Relationship Id="rId395" Type="http://schemas.openxmlformats.org/officeDocument/2006/relationships/image" Target="../media/image1555.png"/><Relationship Id="rId409" Type="http://schemas.openxmlformats.org/officeDocument/2006/relationships/image" Target="../media/image1562.png"/><Relationship Id="rId71" Type="http://schemas.openxmlformats.org/officeDocument/2006/relationships/image" Target="../media/image1394.png"/><Relationship Id="rId92" Type="http://schemas.openxmlformats.org/officeDocument/2006/relationships/customXml" Target="../ink/ink1412.xml"/><Relationship Id="rId213" Type="http://schemas.openxmlformats.org/officeDocument/2006/relationships/image" Target="../media/image1464.png"/><Relationship Id="rId234" Type="http://schemas.openxmlformats.org/officeDocument/2006/relationships/customXml" Target="../ink/ink1483.xml"/><Relationship Id="rId420" Type="http://schemas.openxmlformats.org/officeDocument/2006/relationships/customXml" Target="../ink/ink1576.xml"/><Relationship Id="rId2" Type="http://schemas.openxmlformats.org/officeDocument/2006/relationships/customXml" Target="../ink/ink1367.xml"/><Relationship Id="rId29" Type="http://schemas.openxmlformats.org/officeDocument/2006/relationships/image" Target="../media/image1373.png"/><Relationship Id="rId255" Type="http://schemas.openxmlformats.org/officeDocument/2006/relationships/image" Target="../media/image1485.png"/><Relationship Id="rId276" Type="http://schemas.openxmlformats.org/officeDocument/2006/relationships/customXml" Target="../ink/ink1504.xml"/><Relationship Id="rId297" Type="http://schemas.openxmlformats.org/officeDocument/2006/relationships/image" Target="../media/image1506.png"/><Relationship Id="rId441" Type="http://schemas.openxmlformats.org/officeDocument/2006/relationships/image" Target="../media/image1578.png"/><Relationship Id="rId462" Type="http://schemas.openxmlformats.org/officeDocument/2006/relationships/customXml" Target="../ink/ink1597.xml"/><Relationship Id="rId483" Type="http://schemas.openxmlformats.org/officeDocument/2006/relationships/image" Target="../media/image1599.png"/><Relationship Id="rId40" Type="http://schemas.openxmlformats.org/officeDocument/2006/relationships/customXml" Target="../ink/ink1386.xml"/><Relationship Id="rId115" Type="http://schemas.openxmlformats.org/officeDocument/2006/relationships/image" Target="../media/image1416.png"/><Relationship Id="rId136" Type="http://schemas.openxmlformats.org/officeDocument/2006/relationships/customXml" Target="../ink/ink1434.xml"/><Relationship Id="rId157" Type="http://schemas.openxmlformats.org/officeDocument/2006/relationships/image" Target="../media/image1437.png"/><Relationship Id="rId178" Type="http://schemas.openxmlformats.org/officeDocument/2006/relationships/customXml" Target="../ink/ink1455.xml"/><Relationship Id="rId301" Type="http://schemas.openxmlformats.org/officeDocument/2006/relationships/image" Target="../media/image1508.png"/><Relationship Id="rId322" Type="http://schemas.openxmlformats.org/officeDocument/2006/relationships/customXml" Target="../ink/ink1527.xml"/><Relationship Id="rId343" Type="http://schemas.openxmlformats.org/officeDocument/2006/relationships/image" Target="../media/image1529.png"/><Relationship Id="rId364" Type="http://schemas.openxmlformats.org/officeDocument/2006/relationships/customXml" Target="../ink/ink1548.xml"/><Relationship Id="rId61" Type="http://schemas.openxmlformats.org/officeDocument/2006/relationships/image" Target="../media/image1389.png"/><Relationship Id="rId82" Type="http://schemas.openxmlformats.org/officeDocument/2006/relationships/customXml" Target="../ink/ink1407.xml"/><Relationship Id="rId199" Type="http://schemas.openxmlformats.org/officeDocument/2006/relationships/image" Target="../media/image1457.png"/><Relationship Id="rId203" Type="http://schemas.openxmlformats.org/officeDocument/2006/relationships/image" Target="../media/image1459.png"/><Relationship Id="rId385" Type="http://schemas.openxmlformats.org/officeDocument/2006/relationships/image" Target="../media/image1550.png"/><Relationship Id="rId19" Type="http://schemas.openxmlformats.org/officeDocument/2006/relationships/image" Target="../media/image1368.png"/><Relationship Id="rId224" Type="http://schemas.openxmlformats.org/officeDocument/2006/relationships/customXml" Target="../ink/ink1478.xml"/><Relationship Id="rId245" Type="http://schemas.openxmlformats.org/officeDocument/2006/relationships/image" Target="../media/image1480.png"/><Relationship Id="rId266" Type="http://schemas.openxmlformats.org/officeDocument/2006/relationships/customXml" Target="../ink/ink1499.xml"/><Relationship Id="rId287" Type="http://schemas.openxmlformats.org/officeDocument/2006/relationships/image" Target="../media/image1501.png"/><Relationship Id="rId410" Type="http://schemas.openxmlformats.org/officeDocument/2006/relationships/customXml" Target="../ink/ink1571.xml"/><Relationship Id="rId431" Type="http://schemas.openxmlformats.org/officeDocument/2006/relationships/image" Target="../media/image1573.png"/><Relationship Id="rId452" Type="http://schemas.openxmlformats.org/officeDocument/2006/relationships/customXml" Target="../ink/ink1592.xml"/><Relationship Id="rId473" Type="http://schemas.openxmlformats.org/officeDocument/2006/relationships/image" Target="../media/image1594.png"/><Relationship Id="rId494" Type="http://schemas.openxmlformats.org/officeDocument/2006/relationships/customXml" Target="../ink/ink1613.xml"/><Relationship Id="rId30" Type="http://schemas.openxmlformats.org/officeDocument/2006/relationships/customXml" Target="../ink/ink1381.xml"/><Relationship Id="rId105" Type="http://schemas.openxmlformats.org/officeDocument/2006/relationships/image" Target="../media/image1411.png"/><Relationship Id="rId126" Type="http://schemas.openxmlformats.org/officeDocument/2006/relationships/customXml" Target="../ink/ink1429.xml"/><Relationship Id="rId147" Type="http://schemas.openxmlformats.org/officeDocument/2006/relationships/image" Target="../media/image1432.png"/><Relationship Id="rId168" Type="http://schemas.openxmlformats.org/officeDocument/2006/relationships/customXml" Target="../ink/ink1450.xml"/><Relationship Id="rId312" Type="http://schemas.openxmlformats.org/officeDocument/2006/relationships/customXml" Target="../ink/ink1522.xml"/><Relationship Id="rId333" Type="http://schemas.openxmlformats.org/officeDocument/2006/relationships/image" Target="../media/image1524.png"/><Relationship Id="rId354" Type="http://schemas.openxmlformats.org/officeDocument/2006/relationships/customXml" Target="../ink/ink1543.xml"/><Relationship Id="rId51" Type="http://schemas.openxmlformats.org/officeDocument/2006/relationships/image" Target="../media/image1384.png"/><Relationship Id="rId72" Type="http://schemas.openxmlformats.org/officeDocument/2006/relationships/customXml" Target="../ink/ink1402.xml"/><Relationship Id="rId93" Type="http://schemas.openxmlformats.org/officeDocument/2006/relationships/image" Target="../media/image1405.png"/><Relationship Id="rId189" Type="http://schemas.openxmlformats.org/officeDocument/2006/relationships/image" Target="../media/image1452.png"/><Relationship Id="rId375" Type="http://schemas.openxmlformats.org/officeDocument/2006/relationships/image" Target="../media/image1545.png"/><Relationship Id="rId396" Type="http://schemas.openxmlformats.org/officeDocument/2006/relationships/customXml" Target="../ink/ink1564.xml"/><Relationship Id="rId3" Type="http://schemas.openxmlformats.org/officeDocument/2006/relationships/image" Target="../media/image1360.png"/><Relationship Id="rId214" Type="http://schemas.openxmlformats.org/officeDocument/2006/relationships/customXml" Target="../ink/ink1473.xml"/><Relationship Id="rId235" Type="http://schemas.openxmlformats.org/officeDocument/2006/relationships/image" Target="../media/image1475.png"/><Relationship Id="rId256" Type="http://schemas.openxmlformats.org/officeDocument/2006/relationships/customXml" Target="../ink/ink1494.xml"/><Relationship Id="rId277" Type="http://schemas.openxmlformats.org/officeDocument/2006/relationships/image" Target="../media/image1496.png"/><Relationship Id="rId298" Type="http://schemas.openxmlformats.org/officeDocument/2006/relationships/customXml" Target="../ink/ink1515.xml"/><Relationship Id="rId400" Type="http://schemas.openxmlformats.org/officeDocument/2006/relationships/customXml" Target="../ink/ink1566.xml"/><Relationship Id="rId421" Type="http://schemas.openxmlformats.org/officeDocument/2006/relationships/image" Target="../media/image1568.png"/><Relationship Id="rId442" Type="http://schemas.openxmlformats.org/officeDocument/2006/relationships/customXml" Target="../ink/ink1587.xml"/><Relationship Id="rId463" Type="http://schemas.openxmlformats.org/officeDocument/2006/relationships/image" Target="../media/image1589.png"/><Relationship Id="rId484" Type="http://schemas.openxmlformats.org/officeDocument/2006/relationships/customXml" Target="../ink/ink1608.xml"/><Relationship Id="rId116" Type="http://schemas.openxmlformats.org/officeDocument/2006/relationships/customXml" Target="../ink/ink1424.xml"/><Relationship Id="rId137" Type="http://schemas.openxmlformats.org/officeDocument/2006/relationships/image" Target="../media/image1427.png"/><Relationship Id="rId158" Type="http://schemas.openxmlformats.org/officeDocument/2006/relationships/customXml" Target="../ink/ink1445.xml"/><Relationship Id="rId302" Type="http://schemas.openxmlformats.org/officeDocument/2006/relationships/customXml" Target="../ink/ink1517.xml"/><Relationship Id="rId323" Type="http://schemas.openxmlformats.org/officeDocument/2006/relationships/image" Target="../media/image1519.png"/><Relationship Id="rId344" Type="http://schemas.openxmlformats.org/officeDocument/2006/relationships/customXml" Target="../ink/ink1538.xml"/><Relationship Id="rId20" Type="http://schemas.openxmlformats.org/officeDocument/2006/relationships/customXml" Target="../ink/ink1376.xml"/><Relationship Id="rId41" Type="http://schemas.openxmlformats.org/officeDocument/2006/relationships/image" Target="../media/image1379.png"/><Relationship Id="rId62" Type="http://schemas.openxmlformats.org/officeDocument/2006/relationships/customXml" Target="../ink/ink1397.xml"/><Relationship Id="rId83" Type="http://schemas.openxmlformats.org/officeDocument/2006/relationships/image" Target="../media/image1400.png"/><Relationship Id="rId179" Type="http://schemas.openxmlformats.org/officeDocument/2006/relationships/image" Target="../media/image1447.png"/><Relationship Id="rId365" Type="http://schemas.openxmlformats.org/officeDocument/2006/relationships/image" Target="../media/image1540.png"/><Relationship Id="rId386" Type="http://schemas.openxmlformats.org/officeDocument/2006/relationships/customXml" Target="../ink/ink1559.xml"/><Relationship Id="rId190" Type="http://schemas.openxmlformats.org/officeDocument/2006/relationships/customXml" Target="../ink/ink1461.xml"/><Relationship Id="rId204" Type="http://schemas.openxmlformats.org/officeDocument/2006/relationships/customXml" Target="../ink/ink1468.xml"/><Relationship Id="rId225" Type="http://schemas.openxmlformats.org/officeDocument/2006/relationships/image" Target="../media/image1470.png"/><Relationship Id="rId246" Type="http://schemas.openxmlformats.org/officeDocument/2006/relationships/customXml" Target="../ink/ink1489.xml"/><Relationship Id="rId267" Type="http://schemas.openxmlformats.org/officeDocument/2006/relationships/image" Target="../media/image1491.png"/><Relationship Id="rId288" Type="http://schemas.openxmlformats.org/officeDocument/2006/relationships/customXml" Target="../ink/ink1510.xml"/><Relationship Id="rId411" Type="http://schemas.openxmlformats.org/officeDocument/2006/relationships/image" Target="../media/image1563.png"/><Relationship Id="rId432" Type="http://schemas.openxmlformats.org/officeDocument/2006/relationships/customXml" Target="../ink/ink1582.xml"/><Relationship Id="rId453" Type="http://schemas.openxmlformats.org/officeDocument/2006/relationships/image" Target="../media/image1584.png"/><Relationship Id="rId474" Type="http://schemas.openxmlformats.org/officeDocument/2006/relationships/customXml" Target="../ink/ink1603.xml"/><Relationship Id="rId106" Type="http://schemas.openxmlformats.org/officeDocument/2006/relationships/customXml" Target="../ink/ink1419.xml"/><Relationship Id="rId127" Type="http://schemas.openxmlformats.org/officeDocument/2006/relationships/image" Target="../media/image1422.png"/><Relationship Id="rId313" Type="http://schemas.openxmlformats.org/officeDocument/2006/relationships/image" Target="../media/image1514.png"/><Relationship Id="rId495" Type="http://schemas.openxmlformats.org/officeDocument/2006/relationships/image" Target="../media/image1605.png"/><Relationship Id="rId10" Type="http://schemas.openxmlformats.org/officeDocument/2006/relationships/customXml" Target="../ink/ink1371.xml"/><Relationship Id="rId31" Type="http://schemas.openxmlformats.org/officeDocument/2006/relationships/image" Target="../media/image1374.png"/><Relationship Id="rId52" Type="http://schemas.openxmlformats.org/officeDocument/2006/relationships/customXml" Target="../ink/ink1392.xml"/><Relationship Id="rId73" Type="http://schemas.openxmlformats.org/officeDocument/2006/relationships/image" Target="../media/image1395.png"/><Relationship Id="rId94" Type="http://schemas.openxmlformats.org/officeDocument/2006/relationships/customXml" Target="../ink/ink1413.xml"/><Relationship Id="rId148" Type="http://schemas.openxmlformats.org/officeDocument/2006/relationships/customXml" Target="../ink/ink1440.xml"/><Relationship Id="rId169" Type="http://schemas.openxmlformats.org/officeDocument/2006/relationships/image" Target="../media/image1443.png"/><Relationship Id="rId334" Type="http://schemas.openxmlformats.org/officeDocument/2006/relationships/customXml" Target="../ink/ink1533.xml"/><Relationship Id="rId355" Type="http://schemas.openxmlformats.org/officeDocument/2006/relationships/image" Target="../media/image1535.png"/><Relationship Id="rId376" Type="http://schemas.openxmlformats.org/officeDocument/2006/relationships/customXml" Target="../ink/ink1554.xml"/><Relationship Id="rId397" Type="http://schemas.openxmlformats.org/officeDocument/2006/relationships/image" Target="../media/image1556.png"/><Relationship Id="rId4" Type="http://schemas.openxmlformats.org/officeDocument/2006/relationships/customXml" Target="../ink/ink1368.xml"/><Relationship Id="rId180" Type="http://schemas.openxmlformats.org/officeDocument/2006/relationships/customXml" Target="../ink/ink1456.xml"/><Relationship Id="rId215" Type="http://schemas.openxmlformats.org/officeDocument/2006/relationships/image" Target="../media/image1465.png"/><Relationship Id="rId236" Type="http://schemas.openxmlformats.org/officeDocument/2006/relationships/customXml" Target="../ink/ink1484.xml"/><Relationship Id="rId257" Type="http://schemas.openxmlformats.org/officeDocument/2006/relationships/image" Target="../media/image1486.png"/><Relationship Id="rId278" Type="http://schemas.openxmlformats.org/officeDocument/2006/relationships/customXml" Target="../ink/ink1505.xml"/><Relationship Id="rId401" Type="http://schemas.openxmlformats.org/officeDocument/2006/relationships/image" Target="../media/image1558.png"/><Relationship Id="rId422" Type="http://schemas.openxmlformats.org/officeDocument/2006/relationships/customXml" Target="../ink/ink1577.xml"/><Relationship Id="rId443" Type="http://schemas.openxmlformats.org/officeDocument/2006/relationships/image" Target="../media/image1579.png"/><Relationship Id="rId464" Type="http://schemas.openxmlformats.org/officeDocument/2006/relationships/customXml" Target="../ink/ink1598.xml"/><Relationship Id="rId303" Type="http://schemas.openxmlformats.org/officeDocument/2006/relationships/image" Target="../media/image1509.png"/><Relationship Id="rId485" Type="http://schemas.openxmlformats.org/officeDocument/2006/relationships/image" Target="../media/image1600.png"/><Relationship Id="rId42" Type="http://schemas.openxmlformats.org/officeDocument/2006/relationships/customXml" Target="../ink/ink1387.xml"/><Relationship Id="rId84" Type="http://schemas.openxmlformats.org/officeDocument/2006/relationships/customXml" Target="../ink/ink1408.xml"/><Relationship Id="rId138" Type="http://schemas.openxmlformats.org/officeDocument/2006/relationships/customXml" Target="../ink/ink1435.xml"/><Relationship Id="rId345" Type="http://schemas.openxmlformats.org/officeDocument/2006/relationships/image" Target="../media/image1530.png"/><Relationship Id="rId387" Type="http://schemas.openxmlformats.org/officeDocument/2006/relationships/image" Target="../media/image1551.png"/><Relationship Id="rId191" Type="http://schemas.openxmlformats.org/officeDocument/2006/relationships/image" Target="../media/image1453.png"/><Relationship Id="rId205" Type="http://schemas.openxmlformats.org/officeDocument/2006/relationships/image" Target="../media/image1460.png"/><Relationship Id="rId247" Type="http://schemas.openxmlformats.org/officeDocument/2006/relationships/image" Target="../media/image1481.png"/><Relationship Id="rId412" Type="http://schemas.openxmlformats.org/officeDocument/2006/relationships/customXml" Target="../ink/ink1572.xml"/><Relationship Id="rId107" Type="http://schemas.openxmlformats.org/officeDocument/2006/relationships/image" Target="../media/image1412.png"/><Relationship Id="rId289" Type="http://schemas.openxmlformats.org/officeDocument/2006/relationships/image" Target="../media/image1502.png"/><Relationship Id="rId454" Type="http://schemas.openxmlformats.org/officeDocument/2006/relationships/customXml" Target="../ink/ink1593.xml"/><Relationship Id="rId496" Type="http://schemas.openxmlformats.org/officeDocument/2006/relationships/customXml" Target="../ink/ink1614.xml"/><Relationship Id="rId11" Type="http://schemas.openxmlformats.org/officeDocument/2006/relationships/image" Target="../media/image1364.png"/><Relationship Id="rId53" Type="http://schemas.openxmlformats.org/officeDocument/2006/relationships/image" Target="../media/image1385.png"/><Relationship Id="rId149" Type="http://schemas.openxmlformats.org/officeDocument/2006/relationships/image" Target="../media/image1433.png"/><Relationship Id="rId314" Type="http://schemas.openxmlformats.org/officeDocument/2006/relationships/customXml" Target="../ink/ink1523.xml"/><Relationship Id="rId356" Type="http://schemas.openxmlformats.org/officeDocument/2006/relationships/customXml" Target="../ink/ink1544.xml"/><Relationship Id="rId398" Type="http://schemas.openxmlformats.org/officeDocument/2006/relationships/customXml" Target="../ink/ink1565.xml"/><Relationship Id="rId95" Type="http://schemas.openxmlformats.org/officeDocument/2006/relationships/image" Target="../media/image1406.png"/><Relationship Id="rId160" Type="http://schemas.openxmlformats.org/officeDocument/2006/relationships/customXml" Target="../ink/ink1446.xml"/><Relationship Id="rId216" Type="http://schemas.openxmlformats.org/officeDocument/2006/relationships/customXml" Target="../ink/ink1474.xml"/><Relationship Id="rId423" Type="http://schemas.openxmlformats.org/officeDocument/2006/relationships/image" Target="../media/image1569.png"/><Relationship Id="rId258" Type="http://schemas.openxmlformats.org/officeDocument/2006/relationships/customXml" Target="../ink/ink1495.xml"/><Relationship Id="rId465" Type="http://schemas.openxmlformats.org/officeDocument/2006/relationships/image" Target="../media/image1590.png"/><Relationship Id="rId22" Type="http://schemas.openxmlformats.org/officeDocument/2006/relationships/customXml" Target="../ink/ink1377.xml"/><Relationship Id="rId64" Type="http://schemas.openxmlformats.org/officeDocument/2006/relationships/customXml" Target="../ink/ink1398.xml"/><Relationship Id="rId118" Type="http://schemas.openxmlformats.org/officeDocument/2006/relationships/customXml" Target="../ink/ink1425.xml"/><Relationship Id="rId325" Type="http://schemas.openxmlformats.org/officeDocument/2006/relationships/image" Target="../media/image1520.png"/><Relationship Id="rId367" Type="http://schemas.openxmlformats.org/officeDocument/2006/relationships/image" Target="../media/image1541.png"/><Relationship Id="rId171" Type="http://schemas.openxmlformats.org/officeDocument/2006/relationships/image" Target="../media/image1444.png"/><Relationship Id="rId227" Type="http://schemas.openxmlformats.org/officeDocument/2006/relationships/image" Target="../media/image1471.png"/><Relationship Id="rId269" Type="http://schemas.openxmlformats.org/officeDocument/2006/relationships/image" Target="../media/image1492.png"/><Relationship Id="rId434" Type="http://schemas.openxmlformats.org/officeDocument/2006/relationships/customXml" Target="../ink/ink1583.xml"/><Relationship Id="rId476" Type="http://schemas.openxmlformats.org/officeDocument/2006/relationships/customXml" Target="../ink/ink1604.xml"/><Relationship Id="rId33" Type="http://schemas.openxmlformats.org/officeDocument/2006/relationships/image" Target="../media/image1375.png"/><Relationship Id="rId129" Type="http://schemas.openxmlformats.org/officeDocument/2006/relationships/image" Target="../media/image1423.png"/><Relationship Id="rId280" Type="http://schemas.openxmlformats.org/officeDocument/2006/relationships/customXml" Target="../ink/ink1506.xml"/><Relationship Id="rId336" Type="http://schemas.openxmlformats.org/officeDocument/2006/relationships/customXml" Target="../ink/ink1534.xml"/><Relationship Id="rId75" Type="http://schemas.openxmlformats.org/officeDocument/2006/relationships/image" Target="../media/image1396.png"/><Relationship Id="rId140" Type="http://schemas.openxmlformats.org/officeDocument/2006/relationships/customXml" Target="../ink/ink1436.xml"/><Relationship Id="rId182" Type="http://schemas.openxmlformats.org/officeDocument/2006/relationships/customXml" Target="../ink/ink1457.xml"/><Relationship Id="rId378" Type="http://schemas.openxmlformats.org/officeDocument/2006/relationships/customXml" Target="../ink/ink1555.xml"/><Relationship Id="rId403" Type="http://schemas.openxmlformats.org/officeDocument/2006/relationships/image" Target="../media/image1559.png"/><Relationship Id="rId6" Type="http://schemas.openxmlformats.org/officeDocument/2006/relationships/customXml" Target="../ink/ink1369.xml"/><Relationship Id="rId238" Type="http://schemas.openxmlformats.org/officeDocument/2006/relationships/customXml" Target="../ink/ink1485.xml"/><Relationship Id="rId445" Type="http://schemas.openxmlformats.org/officeDocument/2006/relationships/image" Target="../media/image1580.png"/><Relationship Id="rId487" Type="http://schemas.openxmlformats.org/officeDocument/2006/relationships/image" Target="../media/image1601.png"/><Relationship Id="rId291" Type="http://schemas.openxmlformats.org/officeDocument/2006/relationships/image" Target="../media/image1503.png"/><Relationship Id="rId305" Type="http://schemas.openxmlformats.org/officeDocument/2006/relationships/image" Target="../media/image1510.png"/><Relationship Id="rId347" Type="http://schemas.openxmlformats.org/officeDocument/2006/relationships/image" Target="../media/image1531.png"/><Relationship Id="rId44" Type="http://schemas.openxmlformats.org/officeDocument/2006/relationships/customXml" Target="../ink/ink1388.xml"/><Relationship Id="rId86" Type="http://schemas.openxmlformats.org/officeDocument/2006/relationships/customXml" Target="../ink/ink1409.xml"/><Relationship Id="rId151" Type="http://schemas.openxmlformats.org/officeDocument/2006/relationships/image" Target="../media/image1434.png"/><Relationship Id="rId389" Type="http://schemas.openxmlformats.org/officeDocument/2006/relationships/image" Target="../media/image1552.png"/><Relationship Id="rId193" Type="http://schemas.openxmlformats.org/officeDocument/2006/relationships/image" Target="../media/image1454.png"/><Relationship Id="rId207" Type="http://schemas.openxmlformats.org/officeDocument/2006/relationships/image" Target="../media/image1461.png"/><Relationship Id="rId249" Type="http://schemas.openxmlformats.org/officeDocument/2006/relationships/image" Target="../media/image1482.png"/><Relationship Id="rId414" Type="http://schemas.openxmlformats.org/officeDocument/2006/relationships/customXml" Target="../ink/ink1573.xml"/><Relationship Id="rId456" Type="http://schemas.openxmlformats.org/officeDocument/2006/relationships/customXml" Target="../ink/ink1594.xml"/><Relationship Id="rId13" Type="http://schemas.openxmlformats.org/officeDocument/2006/relationships/image" Target="../media/image1365.png"/><Relationship Id="rId109" Type="http://schemas.openxmlformats.org/officeDocument/2006/relationships/image" Target="../media/image1413.png"/><Relationship Id="rId260" Type="http://schemas.openxmlformats.org/officeDocument/2006/relationships/customXml" Target="../ink/ink1496.xml"/><Relationship Id="rId316" Type="http://schemas.openxmlformats.org/officeDocument/2006/relationships/customXml" Target="../ink/ink1524.xml"/><Relationship Id="rId55" Type="http://schemas.openxmlformats.org/officeDocument/2006/relationships/image" Target="../media/image1386.png"/><Relationship Id="rId97" Type="http://schemas.openxmlformats.org/officeDocument/2006/relationships/image" Target="../media/image1407.png"/><Relationship Id="rId120" Type="http://schemas.openxmlformats.org/officeDocument/2006/relationships/customXml" Target="../ink/ink1426.xml"/><Relationship Id="rId358" Type="http://schemas.openxmlformats.org/officeDocument/2006/relationships/customXml" Target="../ink/ink1545.xml"/><Relationship Id="rId162" Type="http://schemas.openxmlformats.org/officeDocument/2006/relationships/customXml" Target="../ink/ink1447.xml"/><Relationship Id="rId218" Type="http://schemas.openxmlformats.org/officeDocument/2006/relationships/customXml" Target="../ink/ink1475.xml"/><Relationship Id="rId425" Type="http://schemas.openxmlformats.org/officeDocument/2006/relationships/image" Target="../media/image1570.png"/><Relationship Id="rId467" Type="http://schemas.openxmlformats.org/officeDocument/2006/relationships/image" Target="../media/image159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26.xml"/><Relationship Id="rId117" Type="http://schemas.openxmlformats.org/officeDocument/2006/relationships/image" Target="../media/image1663.png"/><Relationship Id="rId21" Type="http://schemas.openxmlformats.org/officeDocument/2006/relationships/image" Target="../media/image1616.png"/><Relationship Id="rId42" Type="http://schemas.openxmlformats.org/officeDocument/2006/relationships/customXml" Target="../ink/ink1634.xml"/><Relationship Id="rId47" Type="http://schemas.openxmlformats.org/officeDocument/2006/relationships/image" Target="../media/image1629.png"/><Relationship Id="rId63" Type="http://schemas.openxmlformats.org/officeDocument/2006/relationships/image" Target="../media/image1637.png"/><Relationship Id="rId68" Type="http://schemas.openxmlformats.org/officeDocument/2006/relationships/customXml" Target="../ink/ink1647.xml"/><Relationship Id="rId84" Type="http://schemas.openxmlformats.org/officeDocument/2006/relationships/customXml" Target="../ink/ink1655.xml"/><Relationship Id="rId89" Type="http://schemas.openxmlformats.org/officeDocument/2006/relationships/image" Target="../media/image1649.png"/><Relationship Id="rId112" Type="http://schemas.openxmlformats.org/officeDocument/2006/relationships/customXml" Target="../ink/ink1669.xml"/><Relationship Id="rId133" Type="http://schemas.openxmlformats.org/officeDocument/2006/relationships/image" Target="../media/image1671.png"/><Relationship Id="rId138" Type="http://schemas.openxmlformats.org/officeDocument/2006/relationships/customXml" Target="../ink/ink1682.xml"/><Relationship Id="rId154" Type="http://schemas.openxmlformats.org/officeDocument/2006/relationships/customXml" Target="../ink/ink1690.xml"/><Relationship Id="rId16" Type="http://schemas.openxmlformats.org/officeDocument/2006/relationships/customXml" Target="../ink/ink1621.xml"/><Relationship Id="rId107" Type="http://schemas.openxmlformats.org/officeDocument/2006/relationships/image" Target="../media/image1658.png"/><Relationship Id="rId11" Type="http://schemas.openxmlformats.org/officeDocument/2006/relationships/image" Target="../media/image1611.png"/><Relationship Id="rId32" Type="http://schemas.openxmlformats.org/officeDocument/2006/relationships/customXml" Target="../ink/ink1629.xml"/><Relationship Id="rId37" Type="http://schemas.openxmlformats.org/officeDocument/2006/relationships/image" Target="../media/image1624.png"/><Relationship Id="rId53" Type="http://schemas.openxmlformats.org/officeDocument/2006/relationships/image" Target="../media/image1632.png"/><Relationship Id="rId58" Type="http://schemas.openxmlformats.org/officeDocument/2006/relationships/customXml" Target="../ink/ink1642.xml"/><Relationship Id="rId74" Type="http://schemas.openxmlformats.org/officeDocument/2006/relationships/customXml" Target="../ink/ink1650.xml"/><Relationship Id="rId79" Type="http://schemas.openxmlformats.org/officeDocument/2006/relationships/image" Target="../media/image1645.png"/><Relationship Id="rId102" Type="http://schemas.openxmlformats.org/officeDocument/2006/relationships/customXml" Target="../ink/ink1664.xml"/><Relationship Id="rId123" Type="http://schemas.openxmlformats.org/officeDocument/2006/relationships/image" Target="../media/image1666.png"/><Relationship Id="rId128" Type="http://schemas.openxmlformats.org/officeDocument/2006/relationships/customXml" Target="../ink/ink1677.xml"/><Relationship Id="rId144" Type="http://schemas.openxmlformats.org/officeDocument/2006/relationships/customXml" Target="../ink/ink1685.xml"/><Relationship Id="rId149" Type="http://schemas.openxmlformats.org/officeDocument/2006/relationships/image" Target="../media/image1678.png"/><Relationship Id="rId5" Type="http://schemas.openxmlformats.org/officeDocument/2006/relationships/image" Target="../media/image1608.png"/><Relationship Id="rId90" Type="http://schemas.openxmlformats.org/officeDocument/2006/relationships/customXml" Target="../ink/ink1658.xml"/><Relationship Id="rId95" Type="http://schemas.openxmlformats.org/officeDocument/2006/relationships/image" Target="../media/image1652.png"/><Relationship Id="rId22" Type="http://schemas.openxmlformats.org/officeDocument/2006/relationships/customXml" Target="../ink/ink1624.xml"/><Relationship Id="rId27" Type="http://schemas.openxmlformats.org/officeDocument/2006/relationships/image" Target="../media/image1619.png"/><Relationship Id="rId43" Type="http://schemas.openxmlformats.org/officeDocument/2006/relationships/image" Target="../media/image1627.png"/><Relationship Id="rId48" Type="http://schemas.openxmlformats.org/officeDocument/2006/relationships/customXml" Target="../ink/ink1637.xml"/><Relationship Id="rId64" Type="http://schemas.openxmlformats.org/officeDocument/2006/relationships/customXml" Target="../ink/ink1645.xml"/><Relationship Id="rId69" Type="http://schemas.openxmlformats.org/officeDocument/2006/relationships/image" Target="../media/image1640.png"/><Relationship Id="rId113" Type="http://schemas.openxmlformats.org/officeDocument/2006/relationships/image" Target="../media/image1661.png"/><Relationship Id="rId118" Type="http://schemas.openxmlformats.org/officeDocument/2006/relationships/customXml" Target="../ink/ink1672.xml"/><Relationship Id="rId134" Type="http://schemas.openxmlformats.org/officeDocument/2006/relationships/customXml" Target="../ink/ink1680.xml"/><Relationship Id="rId139" Type="http://schemas.openxmlformats.org/officeDocument/2006/relationships/image" Target="../media/image1673.png"/><Relationship Id="rId80" Type="http://schemas.openxmlformats.org/officeDocument/2006/relationships/customXml" Target="../ink/ink1653.xml"/><Relationship Id="rId85" Type="http://schemas.openxmlformats.org/officeDocument/2006/relationships/image" Target="../media/image1647.png"/><Relationship Id="rId150" Type="http://schemas.openxmlformats.org/officeDocument/2006/relationships/customXml" Target="../ink/ink1688.xml"/><Relationship Id="rId155" Type="http://schemas.openxmlformats.org/officeDocument/2006/relationships/image" Target="../media/image1681.png"/><Relationship Id="rId12" Type="http://schemas.openxmlformats.org/officeDocument/2006/relationships/customXml" Target="../ink/ink1619.xml"/><Relationship Id="rId17" Type="http://schemas.openxmlformats.org/officeDocument/2006/relationships/image" Target="../media/image1614.png"/><Relationship Id="rId33" Type="http://schemas.openxmlformats.org/officeDocument/2006/relationships/image" Target="../media/image1622.png"/><Relationship Id="rId38" Type="http://schemas.openxmlformats.org/officeDocument/2006/relationships/customXml" Target="../ink/ink1632.xml"/><Relationship Id="rId59" Type="http://schemas.openxmlformats.org/officeDocument/2006/relationships/image" Target="../media/image1635.png"/><Relationship Id="rId103" Type="http://schemas.openxmlformats.org/officeDocument/2006/relationships/image" Target="../media/image1656.png"/><Relationship Id="rId108" Type="http://schemas.openxmlformats.org/officeDocument/2006/relationships/customXml" Target="../ink/ink1667.xml"/><Relationship Id="rId124" Type="http://schemas.openxmlformats.org/officeDocument/2006/relationships/customXml" Target="../ink/ink1675.xml"/><Relationship Id="rId129" Type="http://schemas.openxmlformats.org/officeDocument/2006/relationships/image" Target="../media/image1669.png"/><Relationship Id="rId20" Type="http://schemas.openxmlformats.org/officeDocument/2006/relationships/customXml" Target="../ink/ink1623.xml"/><Relationship Id="rId41" Type="http://schemas.openxmlformats.org/officeDocument/2006/relationships/image" Target="../media/image1626.png"/><Relationship Id="rId54" Type="http://schemas.openxmlformats.org/officeDocument/2006/relationships/customXml" Target="../ink/ink1640.xml"/><Relationship Id="rId62" Type="http://schemas.openxmlformats.org/officeDocument/2006/relationships/customXml" Target="../ink/ink1644.xml"/><Relationship Id="rId70" Type="http://schemas.openxmlformats.org/officeDocument/2006/relationships/customXml" Target="../ink/ink1648.xml"/><Relationship Id="rId75" Type="http://schemas.openxmlformats.org/officeDocument/2006/relationships/image" Target="../media/image1643.png"/><Relationship Id="rId83" Type="http://schemas.openxmlformats.org/officeDocument/2006/relationships/image" Target="../media/image1646.png"/><Relationship Id="rId88" Type="http://schemas.openxmlformats.org/officeDocument/2006/relationships/customXml" Target="../ink/ink1657.xml"/><Relationship Id="rId91" Type="http://schemas.openxmlformats.org/officeDocument/2006/relationships/image" Target="../media/image1650.png"/><Relationship Id="rId96" Type="http://schemas.openxmlformats.org/officeDocument/2006/relationships/customXml" Target="../ink/ink1661.xml"/><Relationship Id="rId111" Type="http://schemas.openxmlformats.org/officeDocument/2006/relationships/image" Target="../media/image1660.png"/><Relationship Id="rId132" Type="http://schemas.openxmlformats.org/officeDocument/2006/relationships/customXml" Target="../ink/ink1679.xml"/><Relationship Id="rId140" Type="http://schemas.openxmlformats.org/officeDocument/2006/relationships/customXml" Target="../ink/ink1683.xml"/><Relationship Id="rId145" Type="http://schemas.openxmlformats.org/officeDocument/2006/relationships/image" Target="../media/image1676.png"/><Relationship Id="rId153" Type="http://schemas.openxmlformats.org/officeDocument/2006/relationships/image" Target="../media/image168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616.xml"/><Relationship Id="rId15" Type="http://schemas.openxmlformats.org/officeDocument/2006/relationships/image" Target="../media/image1613.png"/><Relationship Id="rId23" Type="http://schemas.openxmlformats.org/officeDocument/2006/relationships/image" Target="../media/image1617.png"/><Relationship Id="rId28" Type="http://schemas.openxmlformats.org/officeDocument/2006/relationships/customXml" Target="../ink/ink1627.xml"/><Relationship Id="rId36" Type="http://schemas.openxmlformats.org/officeDocument/2006/relationships/customXml" Target="../ink/ink1631.xml"/><Relationship Id="rId49" Type="http://schemas.openxmlformats.org/officeDocument/2006/relationships/image" Target="../media/image1630.png"/><Relationship Id="rId57" Type="http://schemas.openxmlformats.org/officeDocument/2006/relationships/image" Target="../media/image1634.png"/><Relationship Id="rId106" Type="http://schemas.openxmlformats.org/officeDocument/2006/relationships/customXml" Target="../ink/ink1666.xml"/><Relationship Id="rId114" Type="http://schemas.openxmlformats.org/officeDocument/2006/relationships/customXml" Target="../ink/ink1670.xml"/><Relationship Id="rId119" Type="http://schemas.openxmlformats.org/officeDocument/2006/relationships/image" Target="../media/image1664.png"/><Relationship Id="rId127" Type="http://schemas.openxmlformats.org/officeDocument/2006/relationships/image" Target="../media/image1668.png"/><Relationship Id="rId10" Type="http://schemas.openxmlformats.org/officeDocument/2006/relationships/customXml" Target="../ink/ink1618.xml"/><Relationship Id="rId31" Type="http://schemas.openxmlformats.org/officeDocument/2006/relationships/image" Target="../media/image1621.png"/><Relationship Id="rId44" Type="http://schemas.openxmlformats.org/officeDocument/2006/relationships/customXml" Target="../ink/ink1635.xml"/><Relationship Id="rId52" Type="http://schemas.openxmlformats.org/officeDocument/2006/relationships/customXml" Target="../ink/ink1639.xml"/><Relationship Id="rId60" Type="http://schemas.openxmlformats.org/officeDocument/2006/relationships/customXml" Target="../ink/ink1643.xml"/><Relationship Id="rId65" Type="http://schemas.openxmlformats.org/officeDocument/2006/relationships/image" Target="../media/image1638.png"/><Relationship Id="rId73" Type="http://schemas.openxmlformats.org/officeDocument/2006/relationships/image" Target="../media/image1642.png"/><Relationship Id="rId78" Type="http://schemas.openxmlformats.org/officeDocument/2006/relationships/customXml" Target="../ink/ink1652.xml"/><Relationship Id="rId81" Type="http://schemas.openxmlformats.org/officeDocument/2006/relationships/image" Target="../media/image794.png"/><Relationship Id="rId86" Type="http://schemas.openxmlformats.org/officeDocument/2006/relationships/customXml" Target="../ink/ink1656.xml"/><Relationship Id="rId94" Type="http://schemas.openxmlformats.org/officeDocument/2006/relationships/customXml" Target="../ink/ink1660.xml"/><Relationship Id="rId99" Type="http://schemas.openxmlformats.org/officeDocument/2006/relationships/image" Target="../media/image1654.png"/><Relationship Id="rId101" Type="http://schemas.openxmlformats.org/officeDocument/2006/relationships/image" Target="../media/image1655.png"/><Relationship Id="rId122" Type="http://schemas.openxmlformats.org/officeDocument/2006/relationships/customXml" Target="../ink/ink1674.xml"/><Relationship Id="rId130" Type="http://schemas.openxmlformats.org/officeDocument/2006/relationships/customXml" Target="../ink/ink1678.xml"/><Relationship Id="rId135" Type="http://schemas.openxmlformats.org/officeDocument/2006/relationships/image" Target="../media/image862.png"/><Relationship Id="rId143" Type="http://schemas.openxmlformats.org/officeDocument/2006/relationships/image" Target="../media/image1675.png"/><Relationship Id="rId148" Type="http://schemas.openxmlformats.org/officeDocument/2006/relationships/customXml" Target="../ink/ink1687.xml"/><Relationship Id="rId151" Type="http://schemas.openxmlformats.org/officeDocument/2006/relationships/image" Target="../media/image1679.png"/><Relationship Id="rId156" Type="http://schemas.openxmlformats.org/officeDocument/2006/relationships/customXml" Target="../ink/ink1691.xml"/><Relationship Id="rId4" Type="http://schemas.openxmlformats.org/officeDocument/2006/relationships/customXml" Target="../ink/ink1615.xml"/><Relationship Id="rId9" Type="http://schemas.openxmlformats.org/officeDocument/2006/relationships/image" Target="../media/image1610.png"/><Relationship Id="rId13" Type="http://schemas.openxmlformats.org/officeDocument/2006/relationships/image" Target="../media/image1612.png"/><Relationship Id="rId18" Type="http://schemas.openxmlformats.org/officeDocument/2006/relationships/customXml" Target="../ink/ink1622.xml"/><Relationship Id="rId39" Type="http://schemas.openxmlformats.org/officeDocument/2006/relationships/image" Target="../media/image1625.png"/><Relationship Id="rId109" Type="http://schemas.openxmlformats.org/officeDocument/2006/relationships/image" Target="../media/image1659.png"/><Relationship Id="rId34" Type="http://schemas.openxmlformats.org/officeDocument/2006/relationships/customXml" Target="../ink/ink1630.xml"/><Relationship Id="rId50" Type="http://schemas.openxmlformats.org/officeDocument/2006/relationships/customXml" Target="../ink/ink1638.xml"/><Relationship Id="rId55" Type="http://schemas.openxmlformats.org/officeDocument/2006/relationships/image" Target="../media/image1633.png"/><Relationship Id="rId76" Type="http://schemas.openxmlformats.org/officeDocument/2006/relationships/customXml" Target="../ink/ink1651.xml"/><Relationship Id="rId97" Type="http://schemas.openxmlformats.org/officeDocument/2006/relationships/image" Target="../media/image1653.png"/><Relationship Id="rId104" Type="http://schemas.openxmlformats.org/officeDocument/2006/relationships/customXml" Target="../ink/ink1665.xml"/><Relationship Id="rId120" Type="http://schemas.openxmlformats.org/officeDocument/2006/relationships/customXml" Target="../ink/ink1673.xml"/><Relationship Id="rId125" Type="http://schemas.openxmlformats.org/officeDocument/2006/relationships/image" Target="../media/image1667.png"/><Relationship Id="rId141" Type="http://schemas.openxmlformats.org/officeDocument/2006/relationships/image" Target="../media/image1674.png"/><Relationship Id="rId146" Type="http://schemas.openxmlformats.org/officeDocument/2006/relationships/customXml" Target="../ink/ink1686.xml"/><Relationship Id="rId7" Type="http://schemas.openxmlformats.org/officeDocument/2006/relationships/image" Target="../media/image1609.png"/><Relationship Id="rId71" Type="http://schemas.openxmlformats.org/officeDocument/2006/relationships/image" Target="../media/image1641.png"/><Relationship Id="rId92" Type="http://schemas.openxmlformats.org/officeDocument/2006/relationships/customXml" Target="../ink/ink1659.xml"/><Relationship Id="rId2" Type="http://schemas.openxmlformats.org/officeDocument/2006/relationships/image" Target="../media/image2244.png"/><Relationship Id="rId29" Type="http://schemas.openxmlformats.org/officeDocument/2006/relationships/image" Target="../media/image1620.png"/><Relationship Id="rId24" Type="http://schemas.openxmlformats.org/officeDocument/2006/relationships/customXml" Target="../ink/ink1625.xml"/><Relationship Id="rId40" Type="http://schemas.openxmlformats.org/officeDocument/2006/relationships/customXml" Target="../ink/ink1633.xml"/><Relationship Id="rId45" Type="http://schemas.openxmlformats.org/officeDocument/2006/relationships/image" Target="../media/image1628.png"/><Relationship Id="rId66" Type="http://schemas.openxmlformats.org/officeDocument/2006/relationships/customXml" Target="../ink/ink1646.xml"/><Relationship Id="rId87" Type="http://schemas.openxmlformats.org/officeDocument/2006/relationships/image" Target="../media/image1648.png"/><Relationship Id="rId110" Type="http://schemas.openxmlformats.org/officeDocument/2006/relationships/customXml" Target="../ink/ink1668.xml"/><Relationship Id="rId115" Type="http://schemas.openxmlformats.org/officeDocument/2006/relationships/image" Target="../media/image1662.png"/><Relationship Id="rId131" Type="http://schemas.openxmlformats.org/officeDocument/2006/relationships/image" Target="../media/image1670.png"/><Relationship Id="rId136" Type="http://schemas.openxmlformats.org/officeDocument/2006/relationships/customXml" Target="../ink/ink1681.xml"/><Relationship Id="rId157" Type="http://schemas.openxmlformats.org/officeDocument/2006/relationships/image" Target="../media/image1682.png"/><Relationship Id="rId61" Type="http://schemas.openxmlformats.org/officeDocument/2006/relationships/image" Target="../media/image1636.png"/><Relationship Id="rId82" Type="http://schemas.openxmlformats.org/officeDocument/2006/relationships/customXml" Target="../ink/ink1654.xml"/><Relationship Id="rId152" Type="http://schemas.openxmlformats.org/officeDocument/2006/relationships/customXml" Target="../ink/ink1689.xml"/><Relationship Id="rId19" Type="http://schemas.openxmlformats.org/officeDocument/2006/relationships/image" Target="../media/image1615.png"/><Relationship Id="rId14" Type="http://schemas.openxmlformats.org/officeDocument/2006/relationships/customXml" Target="../ink/ink1620.xml"/><Relationship Id="rId30" Type="http://schemas.openxmlformats.org/officeDocument/2006/relationships/customXml" Target="../ink/ink1628.xml"/><Relationship Id="rId35" Type="http://schemas.openxmlformats.org/officeDocument/2006/relationships/image" Target="../media/image1623.png"/><Relationship Id="rId56" Type="http://schemas.openxmlformats.org/officeDocument/2006/relationships/customXml" Target="../ink/ink1641.xml"/><Relationship Id="rId77" Type="http://schemas.openxmlformats.org/officeDocument/2006/relationships/image" Target="../media/image1644.png"/><Relationship Id="rId100" Type="http://schemas.openxmlformats.org/officeDocument/2006/relationships/customXml" Target="../ink/ink1663.xml"/><Relationship Id="rId105" Type="http://schemas.openxmlformats.org/officeDocument/2006/relationships/image" Target="../media/image1657.png"/><Relationship Id="rId126" Type="http://schemas.openxmlformats.org/officeDocument/2006/relationships/customXml" Target="../ink/ink1676.xml"/><Relationship Id="rId147" Type="http://schemas.openxmlformats.org/officeDocument/2006/relationships/image" Target="../media/image1677.png"/><Relationship Id="rId8" Type="http://schemas.openxmlformats.org/officeDocument/2006/relationships/customXml" Target="../ink/ink1617.xml"/><Relationship Id="rId51" Type="http://schemas.openxmlformats.org/officeDocument/2006/relationships/image" Target="../media/image1631.png"/><Relationship Id="rId72" Type="http://schemas.openxmlformats.org/officeDocument/2006/relationships/customXml" Target="../ink/ink1649.xml"/><Relationship Id="rId93" Type="http://schemas.openxmlformats.org/officeDocument/2006/relationships/image" Target="../media/image1651.png"/><Relationship Id="rId98" Type="http://schemas.openxmlformats.org/officeDocument/2006/relationships/customXml" Target="../ink/ink1662.xml"/><Relationship Id="rId121" Type="http://schemas.openxmlformats.org/officeDocument/2006/relationships/image" Target="../media/image1665.png"/><Relationship Id="rId142" Type="http://schemas.openxmlformats.org/officeDocument/2006/relationships/customXml" Target="../ink/ink1684.xml"/><Relationship Id="rId3" Type="http://schemas.openxmlformats.org/officeDocument/2006/relationships/image" Target="../media/image1607.png"/><Relationship Id="rId25" Type="http://schemas.openxmlformats.org/officeDocument/2006/relationships/image" Target="../media/image1618.png"/><Relationship Id="rId46" Type="http://schemas.openxmlformats.org/officeDocument/2006/relationships/customXml" Target="../ink/ink1636.xml"/><Relationship Id="rId67" Type="http://schemas.openxmlformats.org/officeDocument/2006/relationships/image" Target="../media/image1639.png"/><Relationship Id="rId116" Type="http://schemas.openxmlformats.org/officeDocument/2006/relationships/customXml" Target="../ink/ink1671.xml"/><Relationship Id="rId137" Type="http://schemas.openxmlformats.org/officeDocument/2006/relationships/image" Target="../media/image167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0.png"/><Relationship Id="rId21" Type="http://schemas.openxmlformats.org/officeDocument/2006/relationships/image" Target="../media/image1692.png"/><Relationship Id="rId42" Type="http://schemas.openxmlformats.org/officeDocument/2006/relationships/customXml" Target="../ink/ink1712.xml"/><Relationship Id="rId63" Type="http://schemas.openxmlformats.org/officeDocument/2006/relationships/image" Target="../media/image1713.png"/><Relationship Id="rId84" Type="http://schemas.openxmlformats.org/officeDocument/2006/relationships/customXml" Target="../ink/ink1733.xml"/><Relationship Id="rId138" Type="http://schemas.openxmlformats.org/officeDocument/2006/relationships/customXml" Target="../ink/ink1760.xml"/><Relationship Id="rId159" Type="http://schemas.openxmlformats.org/officeDocument/2006/relationships/image" Target="../media/image1760.png"/><Relationship Id="rId170" Type="http://schemas.openxmlformats.org/officeDocument/2006/relationships/customXml" Target="../ink/ink1776.xml"/><Relationship Id="rId191" Type="http://schemas.openxmlformats.org/officeDocument/2006/relationships/image" Target="../media/image1776.png"/><Relationship Id="rId205" Type="http://schemas.openxmlformats.org/officeDocument/2006/relationships/image" Target="../media/image1783.png"/><Relationship Id="rId226" Type="http://schemas.openxmlformats.org/officeDocument/2006/relationships/customXml" Target="../ink/ink1804.xml"/><Relationship Id="rId247" Type="http://schemas.openxmlformats.org/officeDocument/2006/relationships/image" Target="../media/image1804.png"/><Relationship Id="rId107" Type="http://schemas.openxmlformats.org/officeDocument/2006/relationships/image" Target="../media/image1735.png"/><Relationship Id="rId268" Type="http://schemas.openxmlformats.org/officeDocument/2006/relationships/customXml" Target="../ink/ink1825.xml"/><Relationship Id="rId289" Type="http://schemas.openxmlformats.org/officeDocument/2006/relationships/image" Target="../media/image1825.png"/><Relationship Id="rId11" Type="http://schemas.openxmlformats.org/officeDocument/2006/relationships/image" Target="../media/image1687.png"/><Relationship Id="rId32" Type="http://schemas.openxmlformats.org/officeDocument/2006/relationships/customXml" Target="../ink/ink1707.xml"/><Relationship Id="rId53" Type="http://schemas.openxmlformats.org/officeDocument/2006/relationships/image" Target="../media/image1708.png"/><Relationship Id="rId74" Type="http://schemas.openxmlformats.org/officeDocument/2006/relationships/customXml" Target="../ink/ink1728.xml"/><Relationship Id="rId128" Type="http://schemas.openxmlformats.org/officeDocument/2006/relationships/customXml" Target="../ink/ink1755.xml"/><Relationship Id="rId149" Type="http://schemas.openxmlformats.org/officeDocument/2006/relationships/image" Target="../media/image1755.png"/><Relationship Id="rId5" Type="http://schemas.openxmlformats.org/officeDocument/2006/relationships/image" Target="../media/image1684.png"/><Relationship Id="rId95" Type="http://schemas.openxmlformats.org/officeDocument/2006/relationships/image" Target="../media/image1729.png"/><Relationship Id="rId160" Type="http://schemas.openxmlformats.org/officeDocument/2006/relationships/customXml" Target="../ink/ink1771.xml"/><Relationship Id="rId181" Type="http://schemas.openxmlformats.org/officeDocument/2006/relationships/image" Target="../media/image1771.png"/><Relationship Id="rId216" Type="http://schemas.openxmlformats.org/officeDocument/2006/relationships/customXml" Target="../ink/ink1799.xml"/><Relationship Id="rId237" Type="http://schemas.openxmlformats.org/officeDocument/2006/relationships/image" Target="../media/image1799.png"/><Relationship Id="rId258" Type="http://schemas.openxmlformats.org/officeDocument/2006/relationships/customXml" Target="../ink/ink1820.xml"/><Relationship Id="rId279" Type="http://schemas.openxmlformats.org/officeDocument/2006/relationships/image" Target="../media/image1820.png"/><Relationship Id="rId22" Type="http://schemas.openxmlformats.org/officeDocument/2006/relationships/customXml" Target="../ink/ink1702.xml"/><Relationship Id="rId43" Type="http://schemas.openxmlformats.org/officeDocument/2006/relationships/image" Target="../media/image1703.png"/><Relationship Id="rId64" Type="http://schemas.openxmlformats.org/officeDocument/2006/relationships/customXml" Target="../ink/ink1723.xml"/><Relationship Id="rId118" Type="http://schemas.openxmlformats.org/officeDocument/2006/relationships/customXml" Target="../ink/ink1750.xml"/><Relationship Id="rId139" Type="http://schemas.openxmlformats.org/officeDocument/2006/relationships/image" Target="../media/image1750.png"/><Relationship Id="rId290" Type="http://schemas.openxmlformats.org/officeDocument/2006/relationships/customXml" Target="../ink/ink1836.xml"/><Relationship Id="rId85" Type="http://schemas.openxmlformats.org/officeDocument/2006/relationships/image" Target="../media/image1724.png"/><Relationship Id="rId150" Type="http://schemas.openxmlformats.org/officeDocument/2006/relationships/customXml" Target="../ink/ink1766.xml"/><Relationship Id="rId171" Type="http://schemas.openxmlformats.org/officeDocument/2006/relationships/image" Target="../media/image1766.png"/><Relationship Id="rId192" Type="http://schemas.openxmlformats.org/officeDocument/2006/relationships/customXml" Target="../ink/ink1787.xml"/><Relationship Id="rId206" Type="http://schemas.openxmlformats.org/officeDocument/2006/relationships/customXml" Target="../ink/ink1794.xml"/><Relationship Id="rId227" Type="http://schemas.openxmlformats.org/officeDocument/2006/relationships/image" Target="../media/image1794.png"/><Relationship Id="rId248" Type="http://schemas.openxmlformats.org/officeDocument/2006/relationships/customXml" Target="../ink/ink1815.xml"/><Relationship Id="rId269" Type="http://schemas.openxmlformats.org/officeDocument/2006/relationships/image" Target="../media/image1815.png"/><Relationship Id="rId12" Type="http://schemas.openxmlformats.org/officeDocument/2006/relationships/customXml" Target="../ink/ink1697.xml"/><Relationship Id="rId33" Type="http://schemas.openxmlformats.org/officeDocument/2006/relationships/image" Target="../media/image1698.png"/><Relationship Id="rId108" Type="http://schemas.openxmlformats.org/officeDocument/2006/relationships/customXml" Target="../ink/ink1745.xml"/><Relationship Id="rId129" Type="http://schemas.openxmlformats.org/officeDocument/2006/relationships/image" Target="../media/image1746.png"/><Relationship Id="rId280" Type="http://schemas.openxmlformats.org/officeDocument/2006/relationships/customXml" Target="../ink/ink1831.xml"/><Relationship Id="rId54" Type="http://schemas.openxmlformats.org/officeDocument/2006/relationships/customXml" Target="../ink/ink1718.xml"/><Relationship Id="rId75" Type="http://schemas.openxmlformats.org/officeDocument/2006/relationships/image" Target="../media/image1719.png"/><Relationship Id="rId96" Type="http://schemas.openxmlformats.org/officeDocument/2006/relationships/customXml" Target="../ink/ink1739.xml"/><Relationship Id="rId140" Type="http://schemas.openxmlformats.org/officeDocument/2006/relationships/customXml" Target="../ink/ink1761.xml"/><Relationship Id="rId161" Type="http://schemas.openxmlformats.org/officeDocument/2006/relationships/image" Target="../media/image1761.png"/><Relationship Id="rId182" Type="http://schemas.openxmlformats.org/officeDocument/2006/relationships/customXml" Target="../ink/ink1782.xml"/><Relationship Id="rId217" Type="http://schemas.openxmlformats.org/officeDocument/2006/relationships/image" Target="../media/image1789.png"/><Relationship Id="rId6" Type="http://schemas.openxmlformats.org/officeDocument/2006/relationships/customXml" Target="../ink/ink1694.xml"/><Relationship Id="rId238" Type="http://schemas.openxmlformats.org/officeDocument/2006/relationships/customXml" Target="../ink/ink1810.xml"/><Relationship Id="rId259" Type="http://schemas.openxmlformats.org/officeDocument/2006/relationships/image" Target="../media/image1810.png"/><Relationship Id="rId23" Type="http://schemas.openxmlformats.org/officeDocument/2006/relationships/image" Target="../media/image1693.png"/><Relationship Id="rId119" Type="http://schemas.openxmlformats.org/officeDocument/2006/relationships/image" Target="../media/image1741.png"/><Relationship Id="rId270" Type="http://schemas.openxmlformats.org/officeDocument/2006/relationships/customXml" Target="../ink/ink1826.xml"/><Relationship Id="rId291" Type="http://schemas.openxmlformats.org/officeDocument/2006/relationships/image" Target="../media/image1826.png"/><Relationship Id="rId44" Type="http://schemas.openxmlformats.org/officeDocument/2006/relationships/customXml" Target="../ink/ink1713.xml"/><Relationship Id="rId65" Type="http://schemas.openxmlformats.org/officeDocument/2006/relationships/image" Target="../media/image1714.png"/><Relationship Id="rId86" Type="http://schemas.openxmlformats.org/officeDocument/2006/relationships/customXml" Target="../ink/ink1734.xml"/><Relationship Id="rId130" Type="http://schemas.openxmlformats.org/officeDocument/2006/relationships/customXml" Target="../ink/ink1756.xml"/><Relationship Id="rId151" Type="http://schemas.openxmlformats.org/officeDocument/2006/relationships/image" Target="../media/image1756.png"/><Relationship Id="rId172" Type="http://schemas.openxmlformats.org/officeDocument/2006/relationships/customXml" Target="../ink/ink1777.xml"/><Relationship Id="rId193" Type="http://schemas.openxmlformats.org/officeDocument/2006/relationships/image" Target="../media/image1777.png"/><Relationship Id="rId207" Type="http://schemas.openxmlformats.org/officeDocument/2006/relationships/image" Target="../media/image1784.png"/><Relationship Id="rId228" Type="http://schemas.openxmlformats.org/officeDocument/2006/relationships/customXml" Target="../ink/ink1805.xml"/><Relationship Id="rId249" Type="http://schemas.openxmlformats.org/officeDocument/2006/relationships/image" Target="../media/image1805.png"/><Relationship Id="rId13" Type="http://schemas.openxmlformats.org/officeDocument/2006/relationships/image" Target="../media/image1688.png"/><Relationship Id="rId109" Type="http://schemas.openxmlformats.org/officeDocument/2006/relationships/image" Target="../media/image1736.png"/><Relationship Id="rId260" Type="http://schemas.openxmlformats.org/officeDocument/2006/relationships/customXml" Target="../ink/ink1821.xml"/><Relationship Id="rId281" Type="http://schemas.openxmlformats.org/officeDocument/2006/relationships/image" Target="../media/image1821.png"/><Relationship Id="rId34" Type="http://schemas.openxmlformats.org/officeDocument/2006/relationships/customXml" Target="../ink/ink1708.xml"/><Relationship Id="rId50" Type="http://schemas.openxmlformats.org/officeDocument/2006/relationships/customXml" Target="../ink/ink1716.xml"/><Relationship Id="rId55" Type="http://schemas.openxmlformats.org/officeDocument/2006/relationships/image" Target="../media/image1709.png"/><Relationship Id="rId76" Type="http://schemas.openxmlformats.org/officeDocument/2006/relationships/customXml" Target="../ink/ink1729.xml"/><Relationship Id="rId97" Type="http://schemas.openxmlformats.org/officeDocument/2006/relationships/image" Target="../media/image1730.png"/><Relationship Id="rId104" Type="http://schemas.openxmlformats.org/officeDocument/2006/relationships/customXml" Target="../ink/ink1743.xml"/><Relationship Id="rId120" Type="http://schemas.openxmlformats.org/officeDocument/2006/relationships/customXml" Target="../ink/ink1751.xml"/><Relationship Id="rId125" Type="http://schemas.openxmlformats.org/officeDocument/2006/relationships/image" Target="../media/image1744.png"/><Relationship Id="rId141" Type="http://schemas.openxmlformats.org/officeDocument/2006/relationships/image" Target="../media/image1751.png"/><Relationship Id="rId146" Type="http://schemas.openxmlformats.org/officeDocument/2006/relationships/customXml" Target="../ink/ink1764.xml"/><Relationship Id="rId167" Type="http://schemas.openxmlformats.org/officeDocument/2006/relationships/image" Target="../media/image1764.png"/><Relationship Id="rId188" Type="http://schemas.openxmlformats.org/officeDocument/2006/relationships/customXml" Target="../ink/ink1785.xml"/><Relationship Id="rId7" Type="http://schemas.openxmlformats.org/officeDocument/2006/relationships/image" Target="../media/image1685.png"/><Relationship Id="rId71" Type="http://schemas.openxmlformats.org/officeDocument/2006/relationships/image" Target="../media/image1717.png"/><Relationship Id="rId92" Type="http://schemas.openxmlformats.org/officeDocument/2006/relationships/customXml" Target="../ink/ink1737.xml"/><Relationship Id="rId162" Type="http://schemas.openxmlformats.org/officeDocument/2006/relationships/customXml" Target="../ink/ink1772.xml"/><Relationship Id="rId183" Type="http://schemas.openxmlformats.org/officeDocument/2006/relationships/image" Target="../media/image1772.png"/><Relationship Id="rId213" Type="http://schemas.openxmlformats.org/officeDocument/2006/relationships/image" Target="../media/image1787.png"/><Relationship Id="rId218" Type="http://schemas.openxmlformats.org/officeDocument/2006/relationships/customXml" Target="../ink/ink1800.xml"/><Relationship Id="rId234" Type="http://schemas.openxmlformats.org/officeDocument/2006/relationships/customXml" Target="../ink/ink1808.xml"/><Relationship Id="rId239" Type="http://schemas.openxmlformats.org/officeDocument/2006/relationships/image" Target="../media/image1800.png"/><Relationship Id="rId2" Type="http://schemas.openxmlformats.org/officeDocument/2006/relationships/customXml" Target="../ink/ink1692.xml"/><Relationship Id="rId29" Type="http://schemas.openxmlformats.org/officeDocument/2006/relationships/image" Target="../media/image1696.png"/><Relationship Id="rId250" Type="http://schemas.openxmlformats.org/officeDocument/2006/relationships/customXml" Target="../ink/ink1816.xml"/><Relationship Id="rId255" Type="http://schemas.openxmlformats.org/officeDocument/2006/relationships/image" Target="../media/image1808.png"/><Relationship Id="rId271" Type="http://schemas.openxmlformats.org/officeDocument/2006/relationships/image" Target="../media/image1816.png"/><Relationship Id="rId276" Type="http://schemas.openxmlformats.org/officeDocument/2006/relationships/customXml" Target="../ink/ink1829.xml"/><Relationship Id="rId24" Type="http://schemas.openxmlformats.org/officeDocument/2006/relationships/customXml" Target="../ink/ink1703.xml"/><Relationship Id="rId40" Type="http://schemas.openxmlformats.org/officeDocument/2006/relationships/customXml" Target="../ink/ink1711.xml"/><Relationship Id="rId45" Type="http://schemas.openxmlformats.org/officeDocument/2006/relationships/image" Target="../media/image1704.png"/><Relationship Id="rId66" Type="http://schemas.openxmlformats.org/officeDocument/2006/relationships/customXml" Target="../ink/ink1724.xml"/><Relationship Id="rId87" Type="http://schemas.openxmlformats.org/officeDocument/2006/relationships/image" Target="../media/image1725.png"/><Relationship Id="rId110" Type="http://schemas.openxmlformats.org/officeDocument/2006/relationships/customXml" Target="../ink/ink1746.xml"/><Relationship Id="rId115" Type="http://schemas.openxmlformats.org/officeDocument/2006/relationships/image" Target="../media/image1739.png"/><Relationship Id="rId131" Type="http://schemas.openxmlformats.org/officeDocument/2006/relationships/image" Target="../media/image796.png"/><Relationship Id="rId136" Type="http://schemas.openxmlformats.org/officeDocument/2006/relationships/customXml" Target="../ink/ink1759.xml"/><Relationship Id="rId157" Type="http://schemas.openxmlformats.org/officeDocument/2006/relationships/image" Target="../media/image1759.png"/><Relationship Id="rId178" Type="http://schemas.openxmlformats.org/officeDocument/2006/relationships/customXml" Target="../ink/ink1780.xml"/><Relationship Id="rId61" Type="http://schemas.openxmlformats.org/officeDocument/2006/relationships/image" Target="../media/image1712.png"/><Relationship Id="rId82" Type="http://schemas.openxmlformats.org/officeDocument/2006/relationships/customXml" Target="../ink/ink1732.xml"/><Relationship Id="rId152" Type="http://schemas.openxmlformats.org/officeDocument/2006/relationships/customXml" Target="../ink/ink1767.xml"/><Relationship Id="rId173" Type="http://schemas.openxmlformats.org/officeDocument/2006/relationships/image" Target="../media/image1767.png"/><Relationship Id="rId194" Type="http://schemas.openxmlformats.org/officeDocument/2006/relationships/customXml" Target="../ink/ink1788.xml"/><Relationship Id="rId199" Type="http://schemas.openxmlformats.org/officeDocument/2006/relationships/image" Target="../media/image1780.png"/><Relationship Id="rId203" Type="http://schemas.openxmlformats.org/officeDocument/2006/relationships/image" Target="../media/image1782.png"/><Relationship Id="rId208" Type="http://schemas.openxmlformats.org/officeDocument/2006/relationships/customXml" Target="../ink/ink1795.xml"/><Relationship Id="rId229" Type="http://schemas.openxmlformats.org/officeDocument/2006/relationships/image" Target="../media/image1795.png"/><Relationship Id="rId19" Type="http://schemas.openxmlformats.org/officeDocument/2006/relationships/image" Target="../media/image1691.png"/><Relationship Id="rId224" Type="http://schemas.openxmlformats.org/officeDocument/2006/relationships/customXml" Target="../ink/ink1803.xml"/><Relationship Id="rId240" Type="http://schemas.openxmlformats.org/officeDocument/2006/relationships/customXml" Target="../ink/ink1811.xml"/><Relationship Id="rId245" Type="http://schemas.openxmlformats.org/officeDocument/2006/relationships/image" Target="../media/image1803.png"/><Relationship Id="rId261" Type="http://schemas.openxmlformats.org/officeDocument/2006/relationships/image" Target="../media/image1811.png"/><Relationship Id="rId266" Type="http://schemas.openxmlformats.org/officeDocument/2006/relationships/customXml" Target="../ink/ink1824.xml"/><Relationship Id="rId287" Type="http://schemas.openxmlformats.org/officeDocument/2006/relationships/image" Target="../media/image1824.png"/><Relationship Id="rId14" Type="http://schemas.openxmlformats.org/officeDocument/2006/relationships/customXml" Target="../ink/ink1698.xml"/><Relationship Id="rId30" Type="http://schemas.openxmlformats.org/officeDocument/2006/relationships/customXml" Target="../ink/ink1706.xml"/><Relationship Id="rId35" Type="http://schemas.openxmlformats.org/officeDocument/2006/relationships/image" Target="../media/image1699.png"/><Relationship Id="rId56" Type="http://schemas.openxmlformats.org/officeDocument/2006/relationships/customXml" Target="../ink/ink1719.xml"/><Relationship Id="rId77" Type="http://schemas.openxmlformats.org/officeDocument/2006/relationships/image" Target="../media/image1720.png"/><Relationship Id="rId100" Type="http://schemas.openxmlformats.org/officeDocument/2006/relationships/customXml" Target="../ink/ink1741.xml"/><Relationship Id="rId105" Type="http://schemas.openxmlformats.org/officeDocument/2006/relationships/image" Target="../media/image1734.png"/><Relationship Id="rId126" Type="http://schemas.openxmlformats.org/officeDocument/2006/relationships/customXml" Target="../ink/ink1754.xml"/><Relationship Id="rId147" Type="http://schemas.openxmlformats.org/officeDocument/2006/relationships/image" Target="../media/image1754.png"/><Relationship Id="rId168" Type="http://schemas.openxmlformats.org/officeDocument/2006/relationships/customXml" Target="../ink/ink1775.xml"/><Relationship Id="rId282" Type="http://schemas.openxmlformats.org/officeDocument/2006/relationships/customXml" Target="../ink/ink1832.xml"/><Relationship Id="rId8" Type="http://schemas.openxmlformats.org/officeDocument/2006/relationships/customXml" Target="../ink/ink1695.xml"/><Relationship Id="rId51" Type="http://schemas.openxmlformats.org/officeDocument/2006/relationships/image" Target="../media/image1707.png"/><Relationship Id="rId72" Type="http://schemas.openxmlformats.org/officeDocument/2006/relationships/customXml" Target="../ink/ink1727.xml"/><Relationship Id="rId93" Type="http://schemas.openxmlformats.org/officeDocument/2006/relationships/image" Target="../media/image1728.png"/><Relationship Id="rId98" Type="http://schemas.openxmlformats.org/officeDocument/2006/relationships/customXml" Target="../ink/ink1740.xml"/><Relationship Id="rId121" Type="http://schemas.openxmlformats.org/officeDocument/2006/relationships/image" Target="../media/image1742.png"/><Relationship Id="rId142" Type="http://schemas.openxmlformats.org/officeDocument/2006/relationships/customXml" Target="../ink/ink1762.xml"/><Relationship Id="rId163" Type="http://schemas.openxmlformats.org/officeDocument/2006/relationships/image" Target="../media/image1762.png"/><Relationship Id="rId184" Type="http://schemas.openxmlformats.org/officeDocument/2006/relationships/customXml" Target="../ink/ink1783.xml"/><Relationship Id="rId189" Type="http://schemas.openxmlformats.org/officeDocument/2006/relationships/image" Target="../media/image1775.png"/><Relationship Id="rId219" Type="http://schemas.openxmlformats.org/officeDocument/2006/relationships/image" Target="../media/image1790.png"/><Relationship Id="rId3" Type="http://schemas.openxmlformats.org/officeDocument/2006/relationships/image" Target="../media/image1683.png"/><Relationship Id="rId214" Type="http://schemas.openxmlformats.org/officeDocument/2006/relationships/customXml" Target="../ink/ink1798.xml"/><Relationship Id="rId230" Type="http://schemas.openxmlformats.org/officeDocument/2006/relationships/customXml" Target="../ink/ink1806.xml"/><Relationship Id="rId235" Type="http://schemas.openxmlformats.org/officeDocument/2006/relationships/image" Target="../media/image1798.png"/><Relationship Id="rId251" Type="http://schemas.openxmlformats.org/officeDocument/2006/relationships/image" Target="../media/image1806.png"/><Relationship Id="rId256" Type="http://schemas.openxmlformats.org/officeDocument/2006/relationships/customXml" Target="../ink/ink1819.xml"/><Relationship Id="rId277" Type="http://schemas.openxmlformats.org/officeDocument/2006/relationships/image" Target="../media/image1819.png"/><Relationship Id="rId25" Type="http://schemas.openxmlformats.org/officeDocument/2006/relationships/image" Target="../media/image1694.png"/><Relationship Id="rId46" Type="http://schemas.openxmlformats.org/officeDocument/2006/relationships/customXml" Target="../ink/ink1714.xml"/><Relationship Id="rId67" Type="http://schemas.openxmlformats.org/officeDocument/2006/relationships/image" Target="../media/image1715.png"/><Relationship Id="rId116" Type="http://schemas.openxmlformats.org/officeDocument/2006/relationships/customXml" Target="../ink/ink1749.xml"/><Relationship Id="rId137" Type="http://schemas.openxmlformats.org/officeDocument/2006/relationships/image" Target="../media/image1749.png"/><Relationship Id="rId158" Type="http://schemas.openxmlformats.org/officeDocument/2006/relationships/customXml" Target="../ink/ink1770.xml"/><Relationship Id="rId272" Type="http://schemas.openxmlformats.org/officeDocument/2006/relationships/customXml" Target="../ink/ink1827.xml"/><Relationship Id="rId20" Type="http://schemas.openxmlformats.org/officeDocument/2006/relationships/customXml" Target="../ink/ink1701.xml"/><Relationship Id="rId41" Type="http://schemas.openxmlformats.org/officeDocument/2006/relationships/image" Target="../media/image1702.png"/><Relationship Id="rId62" Type="http://schemas.openxmlformats.org/officeDocument/2006/relationships/customXml" Target="../ink/ink1722.xml"/><Relationship Id="rId83" Type="http://schemas.openxmlformats.org/officeDocument/2006/relationships/image" Target="../media/image1723.png"/><Relationship Id="rId88" Type="http://schemas.openxmlformats.org/officeDocument/2006/relationships/customXml" Target="../ink/ink1735.xml"/><Relationship Id="rId111" Type="http://schemas.openxmlformats.org/officeDocument/2006/relationships/image" Target="../media/image1737.png"/><Relationship Id="rId132" Type="http://schemas.openxmlformats.org/officeDocument/2006/relationships/customXml" Target="../ink/ink1757.xml"/><Relationship Id="rId153" Type="http://schemas.openxmlformats.org/officeDocument/2006/relationships/image" Target="../media/image1757.png"/><Relationship Id="rId174" Type="http://schemas.openxmlformats.org/officeDocument/2006/relationships/customXml" Target="../ink/ink1778.xml"/><Relationship Id="rId179" Type="http://schemas.openxmlformats.org/officeDocument/2006/relationships/image" Target="../media/image1770.png"/><Relationship Id="rId195" Type="http://schemas.openxmlformats.org/officeDocument/2006/relationships/image" Target="../media/image1778.png"/><Relationship Id="rId209" Type="http://schemas.openxmlformats.org/officeDocument/2006/relationships/image" Target="../media/image1785.png"/><Relationship Id="rId190" Type="http://schemas.openxmlformats.org/officeDocument/2006/relationships/customXml" Target="../ink/ink1786.xml"/><Relationship Id="rId204" Type="http://schemas.openxmlformats.org/officeDocument/2006/relationships/customXml" Target="../ink/ink1793.xml"/><Relationship Id="rId220" Type="http://schemas.openxmlformats.org/officeDocument/2006/relationships/customXml" Target="../ink/ink1801.xml"/><Relationship Id="rId225" Type="http://schemas.openxmlformats.org/officeDocument/2006/relationships/image" Target="../media/image1793.png"/><Relationship Id="rId241" Type="http://schemas.openxmlformats.org/officeDocument/2006/relationships/image" Target="../media/image1801.png"/><Relationship Id="rId246" Type="http://schemas.openxmlformats.org/officeDocument/2006/relationships/customXml" Target="../ink/ink1814.xml"/><Relationship Id="rId267" Type="http://schemas.openxmlformats.org/officeDocument/2006/relationships/image" Target="../media/image1814.png"/><Relationship Id="rId288" Type="http://schemas.openxmlformats.org/officeDocument/2006/relationships/customXml" Target="../ink/ink1835.xml"/><Relationship Id="rId15" Type="http://schemas.openxmlformats.org/officeDocument/2006/relationships/image" Target="../media/image1689.png"/><Relationship Id="rId36" Type="http://schemas.openxmlformats.org/officeDocument/2006/relationships/customXml" Target="../ink/ink1709.xml"/><Relationship Id="rId57" Type="http://schemas.openxmlformats.org/officeDocument/2006/relationships/image" Target="../media/image1710.png"/><Relationship Id="rId106" Type="http://schemas.openxmlformats.org/officeDocument/2006/relationships/customXml" Target="../ink/ink1744.xml"/><Relationship Id="rId127" Type="http://schemas.openxmlformats.org/officeDocument/2006/relationships/image" Target="../media/image1745.png"/><Relationship Id="rId262" Type="http://schemas.openxmlformats.org/officeDocument/2006/relationships/customXml" Target="../ink/ink1822.xml"/><Relationship Id="rId283" Type="http://schemas.openxmlformats.org/officeDocument/2006/relationships/image" Target="../media/image1822.png"/><Relationship Id="rId10" Type="http://schemas.openxmlformats.org/officeDocument/2006/relationships/customXml" Target="../ink/ink1696.xml"/><Relationship Id="rId31" Type="http://schemas.openxmlformats.org/officeDocument/2006/relationships/image" Target="../media/image1697.png"/><Relationship Id="rId52" Type="http://schemas.openxmlformats.org/officeDocument/2006/relationships/customXml" Target="../ink/ink1717.xml"/><Relationship Id="rId73" Type="http://schemas.openxmlformats.org/officeDocument/2006/relationships/image" Target="../media/image1718.png"/><Relationship Id="rId78" Type="http://schemas.openxmlformats.org/officeDocument/2006/relationships/customXml" Target="../ink/ink1730.xml"/><Relationship Id="rId94" Type="http://schemas.openxmlformats.org/officeDocument/2006/relationships/customXml" Target="../ink/ink1738.xml"/><Relationship Id="rId99" Type="http://schemas.openxmlformats.org/officeDocument/2006/relationships/image" Target="../media/image1731.png"/><Relationship Id="rId101" Type="http://schemas.openxmlformats.org/officeDocument/2006/relationships/image" Target="../media/image1732.png"/><Relationship Id="rId122" Type="http://schemas.openxmlformats.org/officeDocument/2006/relationships/customXml" Target="../ink/ink1752.xml"/><Relationship Id="rId143" Type="http://schemas.openxmlformats.org/officeDocument/2006/relationships/image" Target="../media/image1752.png"/><Relationship Id="rId148" Type="http://schemas.openxmlformats.org/officeDocument/2006/relationships/customXml" Target="../ink/ink1765.xml"/><Relationship Id="rId164" Type="http://schemas.openxmlformats.org/officeDocument/2006/relationships/customXml" Target="../ink/ink1773.xml"/><Relationship Id="rId169" Type="http://schemas.openxmlformats.org/officeDocument/2006/relationships/image" Target="../media/image1765.png"/><Relationship Id="rId185" Type="http://schemas.openxmlformats.org/officeDocument/2006/relationships/image" Target="../media/image1773.png"/><Relationship Id="rId4" Type="http://schemas.openxmlformats.org/officeDocument/2006/relationships/customXml" Target="../ink/ink1693.xml"/><Relationship Id="rId9" Type="http://schemas.openxmlformats.org/officeDocument/2006/relationships/image" Target="../media/image1686.png"/><Relationship Id="rId180" Type="http://schemas.openxmlformats.org/officeDocument/2006/relationships/customXml" Target="../ink/ink1781.xml"/><Relationship Id="rId210" Type="http://schemas.openxmlformats.org/officeDocument/2006/relationships/customXml" Target="../ink/ink1796.xml"/><Relationship Id="rId215" Type="http://schemas.openxmlformats.org/officeDocument/2006/relationships/image" Target="../media/image1788.png"/><Relationship Id="rId236" Type="http://schemas.openxmlformats.org/officeDocument/2006/relationships/customXml" Target="../ink/ink1809.xml"/><Relationship Id="rId257" Type="http://schemas.openxmlformats.org/officeDocument/2006/relationships/image" Target="../media/image1809.png"/><Relationship Id="rId278" Type="http://schemas.openxmlformats.org/officeDocument/2006/relationships/customXml" Target="../ink/ink1830.xml"/><Relationship Id="rId26" Type="http://schemas.openxmlformats.org/officeDocument/2006/relationships/customXml" Target="../ink/ink1704.xml"/><Relationship Id="rId231" Type="http://schemas.openxmlformats.org/officeDocument/2006/relationships/image" Target="../media/image1796.png"/><Relationship Id="rId252" Type="http://schemas.openxmlformats.org/officeDocument/2006/relationships/customXml" Target="../ink/ink1817.xml"/><Relationship Id="rId273" Type="http://schemas.openxmlformats.org/officeDocument/2006/relationships/image" Target="../media/image1817.png"/><Relationship Id="rId47" Type="http://schemas.openxmlformats.org/officeDocument/2006/relationships/image" Target="../media/image1705.png"/><Relationship Id="rId68" Type="http://schemas.openxmlformats.org/officeDocument/2006/relationships/customXml" Target="../ink/ink1725.xml"/><Relationship Id="rId89" Type="http://schemas.openxmlformats.org/officeDocument/2006/relationships/image" Target="../media/image1726.png"/><Relationship Id="rId112" Type="http://schemas.openxmlformats.org/officeDocument/2006/relationships/customXml" Target="../ink/ink1747.xml"/><Relationship Id="rId133" Type="http://schemas.openxmlformats.org/officeDocument/2006/relationships/image" Target="../media/image1747.png"/><Relationship Id="rId154" Type="http://schemas.openxmlformats.org/officeDocument/2006/relationships/customXml" Target="../ink/ink1768.xml"/><Relationship Id="rId175" Type="http://schemas.openxmlformats.org/officeDocument/2006/relationships/image" Target="../media/image1768.png"/><Relationship Id="rId196" Type="http://schemas.openxmlformats.org/officeDocument/2006/relationships/customXml" Target="../ink/ink1789.xml"/><Relationship Id="rId200" Type="http://schemas.openxmlformats.org/officeDocument/2006/relationships/customXml" Target="../ink/ink1791.xml"/><Relationship Id="rId16" Type="http://schemas.openxmlformats.org/officeDocument/2006/relationships/customXml" Target="../ink/ink1699.xml"/><Relationship Id="rId221" Type="http://schemas.openxmlformats.org/officeDocument/2006/relationships/image" Target="../media/image1791.png"/><Relationship Id="rId242" Type="http://schemas.openxmlformats.org/officeDocument/2006/relationships/customXml" Target="../ink/ink1812.xml"/><Relationship Id="rId263" Type="http://schemas.openxmlformats.org/officeDocument/2006/relationships/image" Target="../media/image1812.png"/><Relationship Id="rId284" Type="http://schemas.openxmlformats.org/officeDocument/2006/relationships/customXml" Target="../ink/ink1833.xml"/><Relationship Id="rId37" Type="http://schemas.openxmlformats.org/officeDocument/2006/relationships/image" Target="../media/image1700.png"/><Relationship Id="rId58" Type="http://schemas.openxmlformats.org/officeDocument/2006/relationships/customXml" Target="../ink/ink1720.xml"/><Relationship Id="rId79" Type="http://schemas.openxmlformats.org/officeDocument/2006/relationships/image" Target="../media/image1721.png"/><Relationship Id="rId102" Type="http://schemas.openxmlformats.org/officeDocument/2006/relationships/customXml" Target="../ink/ink1742.xml"/><Relationship Id="rId123" Type="http://schemas.openxmlformats.org/officeDocument/2006/relationships/image" Target="../media/image1743.png"/><Relationship Id="rId144" Type="http://schemas.openxmlformats.org/officeDocument/2006/relationships/customXml" Target="../ink/ink1763.xml"/><Relationship Id="rId90" Type="http://schemas.openxmlformats.org/officeDocument/2006/relationships/customXml" Target="../ink/ink1736.xml"/><Relationship Id="rId165" Type="http://schemas.openxmlformats.org/officeDocument/2006/relationships/image" Target="../media/image1763.png"/><Relationship Id="rId186" Type="http://schemas.openxmlformats.org/officeDocument/2006/relationships/customXml" Target="../ink/ink1784.xml"/><Relationship Id="rId211" Type="http://schemas.openxmlformats.org/officeDocument/2006/relationships/image" Target="../media/image1786.png"/><Relationship Id="rId232" Type="http://schemas.openxmlformats.org/officeDocument/2006/relationships/customXml" Target="../ink/ink1807.xml"/><Relationship Id="rId253" Type="http://schemas.openxmlformats.org/officeDocument/2006/relationships/image" Target="../media/image1807.png"/><Relationship Id="rId274" Type="http://schemas.openxmlformats.org/officeDocument/2006/relationships/customXml" Target="../ink/ink1828.xml"/><Relationship Id="rId27" Type="http://schemas.openxmlformats.org/officeDocument/2006/relationships/image" Target="../media/image1695.png"/><Relationship Id="rId48" Type="http://schemas.openxmlformats.org/officeDocument/2006/relationships/customXml" Target="../ink/ink1715.xml"/><Relationship Id="rId69" Type="http://schemas.openxmlformats.org/officeDocument/2006/relationships/image" Target="../media/image1716.png"/><Relationship Id="rId113" Type="http://schemas.openxmlformats.org/officeDocument/2006/relationships/image" Target="../media/image1738.png"/><Relationship Id="rId134" Type="http://schemas.openxmlformats.org/officeDocument/2006/relationships/customXml" Target="../ink/ink1758.xml"/><Relationship Id="rId80" Type="http://schemas.openxmlformats.org/officeDocument/2006/relationships/customXml" Target="../ink/ink1731.xml"/><Relationship Id="rId155" Type="http://schemas.openxmlformats.org/officeDocument/2006/relationships/image" Target="../media/image1758.png"/><Relationship Id="rId176" Type="http://schemas.openxmlformats.org/officeDocument/2006/relationships/customXml" Target="../ink/ink1779.xml"/><Relationship Id="rId197" Type="http://schemas.openxmlformats.org/officeDocument/2006/relationships/image" Target="../media/image1779.png"/><Relationship Id="rId201" Type="http://schemas.openxmlformats.org/officeDocument/2006/relationships/image" Target="../media/image1781.png"/><Relationship Id="rId222" Type="http://schemas.openxmlformats.org/officeDocument/2006/relationships/customXml" Target="../ink/ink1802.xml"/><Relationship Id="rId243" Type="http://schemas.openxmlformats.org/officeDocument/2006/relationships/image" Target="../media/image1802.png"/><Relationship Id="rId264" Type="http://schemas.openxmlformats.org/officeDocument/2006/relationships/customXml" Target="../ink/ink1823.xml"/><Relationship Id="rId285" Type="http://schemas.openxmlformats.org/officeDocument/2006/relationships/image" Target="../media/image1823.png"/><Relationship Id="rId17" Type="http://schemas.openxmlformats.org/officeDocument/2006/relationships/image" Target="../media/image1690.png"/><Relationship Id="rId38" Type="http://schemas.openxmlformats.org/officeDocument/2006/relationships/customXml" Target="../ink/ink1710.xml"/><Relationship Id="rId59" Type="http://schemas.openxmlformats.org/officeDocument/2006/relationships/image" Target="../media/image1711.png"/><Relationship Id="rId103" Type="http://schemas.openxmlformats.org/officeDocument/2006/relationships/image" Target="../media/image1733.png"/><Relationship Id="rId124" Type="http://schemas.openxmlformats.org/officeDocument/2006/relationships/customXml" Target="../ink/ink1753.xml"/><Relationship Id="rId70" Type="http://schemas.openxmlformats.org/officeDocument/2006/relationships/customXml" Target="../ink/ink1726.xml"/><Relationship Id="rId91" Type="http://schemas.openxmlformats.org/officeDocument/2006/relationships/image" Target="../media/image1727.png"/><Relationship Id="rId145" Type="http://schemas.openxmlformats.org/officeDocument/2006/relationships/image" Target="../media/image1753.png"/><Relationship Id="rId166" Type="http://schemas.openxmlformats.org/officeDocument/2006/relationships/customXml" Target="../ink/ink1774.xml"/><Relationship Id="rId187" Type="http://schemas.openxmlformats.org/officeDocument/2006/relationships/image" Target="../media/image177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97.xml"/><Relationship Id="rId233" Type="http://schemas.openxmlformats.org/officeDocument/2006/relationships/image" Target="../media/image1797.png"/><Relationship Id="rId254" Type="http://schemas.openxmlformats.org/officeDocument/2006/relationships/customXml" Target="../ink/ink1818.xml"/><Relationship Id="rId28" Type="http://schemas.openxmlformats.org/officeDocument/2006/relationships/customXml" Target="../ink/ink1705.xml"/><Relationship Id="rId49" Type="http://schemas.openxmlformats.org/officeDocument/2006/relationships/image" Target="../media/image1706.png"/><Relationship Id="rId114" Type="http://schemas.openxmlformats.org/officeDocument/2006/relationships/customXml" Target="../ink/ink1748.xml"/><Relationship Id="rId275" Type="http://schemas.openxmlformats.org/officeDocument/2006/relationships/image" Target="../media/image1818.png"/><Relationship Id="rId60" Type="http://schemas.openxmlformats.org/officeDocument/2006/relationships/customXml" Target="../ink/ink1721.xml"/><Relationship Id="rId81" Type="http://schemas.openxmlformats.org/officeDocument/2006/relationships/image" Target="../media/image1722.png"/><Relationship Id="rId135" Type="http://schemas.openxmlformats.org/officeDocument/2006/relationships/image" Target="../media/image1748.png"/><Relationship Id="rId156" Type="http://schemas.openxmlformats.org/officeDocument/2006/relationships/customXml" Target="../ink/ink1769.xml"/><Relationship Id="rId177" Type="http://schemas.openxmlformats.org/officeDocument/2006/relationships/image" Target="../media/image1769.png"/><Relationship Id="rId198" Type="http://schemas.openxmlformats.org/officeDocument/2006/relationships/customXml" Target="../ink/ink1790.xml"/><Relationship Id="rId202" Type="http://schemas.openxmlformats.org/officeDocument/2006/relationships/customXml" Target="../ink/ink1792.xml"/><Relationship Id="rId223" Type="http://schemas.openxmlformats.org/officeDocument/2006/relationships/image" Target="../media/image1792.png"/><Relationship Id="rId244" Type="http://schemas.openxmlformats.org/officeDocument/2006/relationships/customXml" Target="../ink/ink1813.xml"/><Relationship Id="rId18" Type="http://schemas.openxmlformats.org/officeDocument/2006/relationships/customXml" Target="../ink/ink1700.xml"/><Relationship Id="rId39" Type="http://schemas.openxmlformats.org/officeDocument/2006/relationships/image" Target="../media/image1701.png"/><Relationship Id="rId265" Type="http://schemas.openxmlformats.org/officeDocument/2006/relationships/image" Target="../media/image1813.png"/><Relationship Id="rId286" Type="http://schemas.openxmlformats.org/officeDocument/2006/relationships/customXml" Target="../ink/ink18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1F43C-E7CA-461B-9ABD-9C9915C23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5251" r="-1" b="13508"/>
          <a:stretch/>
        </p:blipFill>
        <p:spPr>
          <a:xfrm>
            <a:off x="3068" y="0"/>
            <a:ext cx="12188932" cy="685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A555A-548F-41D8-97AE-45E5447A5A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718C1-9044-4587-B9F1-F1CDB6E87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2200" dirty="0">
                <a:solidFill>
                  <a:srgbClr val="FFFFFF"/>
                </a:solidFill>
              </a:rPr>
              <a:t>04.03.2021</a:t>
            </a:r>
          </a:p>
        </p:txBody>
      </p:sp>
    </p:spTree>
    <p:extLst>
      <p:ext uri="{BB962C8B-B14F-4D97-AF65-F5344CB8AC3E}">
        <p14:creationId xmlns:p14="http://schemas.microsoft.com/office/powerpoint/2010/main" val="381211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EBC9-FBC5-4687-8E32-3E79A4FE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Forventning og varians i normalfordelinga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E167F-0889-4E6B-93BB-D93BA8A1A8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Forventing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19B30-BF66-46E8-9D02-14954B13DA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635214-E858-4319-A98B-4AD10E25FF1E}"/>
              </a:ext>
            </a:extLst>
          </p:cNvPr>
          <p:cNvGrpSpPr/>
          <p:nvPr/>
        </p:nvGrpSpPr>
        <p:grpSpPr>
          <a:xfrm>
            <a:off x="501531" y="2443646"/>
            <a:ext cx="303840" cy="201960"/>
            <a:chOff x="501531" y="2443646"/>
            <a:chExt cx="30384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5A375FF-E40E-4965-BC6E-728BA0EAE497}"/>
                    </a:ext>
                  </a:extLst>
                </p14:cNvPr>
                <p14:cNvContentPartPr/>
                <p14:nvPr/>
              </p14:nvContentPartPr>
              <p14:xfrm>
                <a:off x="501531" y="2443646"/>
                <a:ext cx="90720" cy="18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5A375FF-E40E-4965-BC6E-728BA0EAE4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2531" y="2434646"/>
                  <a:ext cx="108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54B251-3755-45A6-8E85-01CC5C3F3CD1}"/>
                    </a:ext>
                  </a:extLst>
                </p14:cNvPr>
                <p14:cNvContentPartPr/>
                <p14:nvPr/>
              </p14:nvContentPartPr>
              <p14:xfrm>
                <a:off x="655251" y="2515286"/>
                <a:ext cx="150120" cy="130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54B251-3755-45A6-8E85-01CC5C3F3C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6611" y="2506646"/>
                  <a:ext cx="1677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7D506E-93F3-49DC-8883-D3F193076A9C}"/>
              </a:ext>
            </a:extLst>
          </p:cNvPr>
          <p:cNvGrpSpPr/>
          <p:nvPr/>
        </p:nvGrpSpPr>
        <p:grpSpPr>
          <a:xfrm>
            <a:off x="1172571" y="2411606"/>
            <a:ext cx="1176480" cy="272880"/>
            <a:chOff x="1172571" y="2411606"/>
            <a:chExt cx="117648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8B8250-FF23-4F61-8E4C-B82E6DB22A9E}"/>
                    </a:ext>
                  </a:extLst>
                </p14:cNvPr>
                <p14:cNvContentPartPr/>
                <p14:nvPr/>
              </p14:nvContentPartPr>
              <p14:xfrm>
                <a:off x="1172571" y="2464166"/>
                <a:ext cx="127080" cy="16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8B8250-FF23-4F61-8E4C-B82E6DB22A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3571" y="2455166"/>
                  <a:ext cx="144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7EC1859-26F1-472F-AAC0-80C449C67CD1}"/>
                    </a:ext>
                  </a:extLst>
                </p14:cNvPr>
                <p14:cNvContentPartPr/>
                <p14:nvPr/>
              </p14:nvContentPartPr>
              <p14:xfrm>
                <a:off x="1197771" y="2450846"/>
                <a:ext cx="154440" cy="18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7EC1859-26F1-472F-AAC0-80C449C67C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89131" y="2442206"/>
                  <a:ext cx="172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F0C134-FF5B-4512-AD90-AB426108F690}"/>
                    </a:ext>
                  </a:extLst>
                </p14:cNvPr>
                <p14:cNvContentPartPr/>
                <p14:nvPr/>
              </p14:nvContentPartPr>
              <p14:xfrm>
                <a:off x="1405131" y="2478206"/>
                <a:ext cx="197640" cy="10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F0C134-FF5B-4512-AD90-AB426108F6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6491" y="2469566"/>
                  <a:ext cx="215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1B76A8-E3AD-46E4-89A4-1F76D20389ED}"/>
                    </a:ext>
                  </a:extLst>
                </p14:cNvPr>
                <p14:cNvContentPartPr/>
                <p14:nvPr/>
              </p14:nvContentPartPr>
              <p14:xfrm>
                <a:off x="1732011" y="2446886"/>
                <a:ext cx="168840" cy="13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A1B76A8-E3AD-46E4-89A4-1F76D20389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3011" y="2438246"/>
                  <a:ext cx="186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C41AC7-C2D9-4816-A26E-3B0FD90350E8}"/>
                    </a:ext>
                  </a:extLst>
                </p14:cNvPr>
                <p14:cNvContentPartPr/>
                <p14:nvPr/>
              </p14:nvContentPartPr>
              <p14:xfrm>
                <a:off x="1986531" y="2411606"/>
                <a:ext cx="63360" cy="27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C41AC7-C2D9-4816-A26E-3B0FD90350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77891" y="2402966"/>
                  <a:ext cx="81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5F9EF1-A896-45FC-8FE0-8A827931050F}"/>
                    </a:ext>
                  </a:extLst>
                </p14:cNvPr>
                <p14:cNvContentPartPr/>
                <p14:nvPr/>
              </p14:nvContentPartPr>
              <p14:xfrm>
                <a:off x="2116491" y="2498366"/>
                <a:ext cx="149760" cy="15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5F9EF1-A896-45FC-8FE0-8A82793105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07851" y="2489726"/>
                  <a:ext cx="167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E49934-5536-4D62-83F8-269462EA5218}"/>
                    </a:ext>
                  </a:extLst>
                </p14:cNvPr>
                <p14:cNvContentPartPr/>
                <p14:nvPr/>
              </p14:nvContentPartPr>
              <p14:xfrm>
                <a:off x="2319171" y="2552726"/>
                <a:ext cx="29880" cy="8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E49934-5536-4D62-83F8-269462EA52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0171" y="254372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C9613D-C623-485C-B2B6-63DDFA5FB649}"/>
              </a:ext>
            </a:extLst>
          </p:cNvPr>
          <p:cNvGrpSpPr/>
          <p:nvPr/>
        </p:nvGrpSpPr>
        <p:grpSpPr>
          <a:xfrm>
            <a:off x="2498451" y="2318726"/>
            <a:ext cx="393840" cy="293040"/>
            <a:chOff x="2498451" y="2318726"/>
            <a:chExt cx="3938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9019F1C-FE2D-4917-A330-A017EB7BF472}"/>
                    </a:ext>
                  </a:extLst>
                </p14:cNvPr>
                <p14:cNvContentPartPr/>
                <p14:nvPr/>
              </p14:nvContentPartPr>
              <p14:xfrm>
                <a:off x="2498451" y="2439686"/>
                <a:ext cx="110160" cy="170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9019F1C-FE2D-4917-A330-A017EB7BF4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89811" y="2431046"/>
                  <a:ext cx="127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91DFB6-BB4A-4414-94FB-59AECE6F0513}"/>
                    </a:ext>
                  </a:extLst>
                </p14:cNvPr>
                <p14:cNvContentPartPr/>
                <p14:nvPr/>
              </p14:nvContentPartPr>
              <p14:xfrm>
                <a:off x="2571891" y="2318726"/>
                <a:ext cx="134640" cy="8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91DFB6-BB4A-4414-94FB-59AECE6F05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62891" y="2310086"/>
                  <a:ext cx="152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14D2FD-4FF5-46B3-A5CD-51B124F8F400}"/>
                    </a:ext>
                  </a:extLst>
                </p14:cNvPr>
                <p14:cNvContentPartPr/>
                <p14:nvPr/>
              </p14:nvContentPartPr>
              <p14:xfrm>
                <a:off x="2839371" y="2318726"/>
                <a:ext cx="52920" cy="293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14D2FD-4FF5-46B3-A5CD-51B124F8F4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0731" y="2309726"/>
                  <a:ext cx="705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A5BCA-4E48-4593-8A3C-4C326FC0CD71}"/>
              </a:ext>
            </a:extLst>
          </p:cNvPr>
          <p:cNvGrpSpPr/>
          <p:nvPr/>
        </p:nvGrpSpPr>
        <p:grpSpPr>
          <a:xfrm>
            <a:off x="414771" y="3002006"/>
            <a:ext cx="724680" cy="302760"/>
            <a:chOff x="414771" y="3002006"/>
            <a:chExt cx="72468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A3A0B7-B105-413C-B147-1E26BCCFB6BB}"/>
                    </a:ext>
                  </a:extLst>
                </p14:cNvPr>
                <p14:cNvContentPartPr/>
                <p14:nvPr/>
              </p14:nvContentPartPr>
              <p14:xfrm>
                <a:off x="414771" y="3055286"/>
                <a:ext cx="79920" cy="16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A3A0B7-B105-413C-B147-1E26BCCFB6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771" y="3046646"/>
                  <a:ext cx="97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EAEFAE-7B73-4A8A-8F49-BB195FEE4D6C}"/>
                    </a:ext>
                  </a:extLst>
                </p14:cNvPr>
                <p14:cNvContentPartPr/>
                <p14:nvPr/>
              </p14:nvContentPartPr>
              <p14:xfrm>
                <a:off x="420891" y="3120086"/>
                <a:ext cx="89640" cy="4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EAEFAE-7B73-4A8A-8F49-BB195FEE4D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2251" y="3111446"/>
                  <a:ext cx="107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B3D1275-615D-4949-9190-877D93861725}"/>
                    </a:ext>
                  </a:extLst>
                </p14:cNvPr>
                <p14:cNvContentPartPr/>
                <p14:nvPr/>
              </p14:nvContentPartPr>
              <p14:xfrm>
                <a:off x="438891" y="3023606"/>
                <a:ext cx="95040" cy="45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B3D1275-615D-4949-9190-877D9386172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9891" y="3014606"/>
                  <a:ext cx="112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D69D98-820A-4844-B088-5BC91AAA94CF}"/>
                    </a:ext>
                  </a:extLst>
                </p14:cNvPr>
                <p14:cNvContentPartPr/>
                <p14:nvPr/>
              </p14:nvContentPartPr>
              <p14:xfrm>
                <a:off x="601971" y="3002006"/>
                <a:ext cx="122760" cy="28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D69D98-820A-4844-B088-5BC91AAA94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3331" y="2993366"/>
                  <a:ext cx="140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BA62E3-7B94-40B0-874C-3DEDA587286C}"/>
                    </a:ext>
                  </a:extLst>
                </p14:cNvPr>
                <p14:cNvContentPartPr/>
                <p14:nvPr/>
              </p14:nvContentPartPr>
              <p14:xfrm>
                <a:off x="734451" y="3124406"/>
                <a:ext cx="100080" cy="131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BA62E3-7B94-40B0-874C-3DEDA58728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5811" y="3115766"/>
                  <a:ext cx="117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A17A5F-E745-43DE-9C5B-7DA7AABF076B}"/>
                    </a:ext>
                  </a:extLst>
                </p14:cNvPr>
                <p14:cNvContentPartPr/>
                <p14:nvPr/>
              </p14:nvContentPartPr>
              <p14:xfrm>
                <a:off x="758571" y="3117926"/>
                <a:ext cx="86400" cy="14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A17A5F-E745-43DE-9C5B-7DA7AABF07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9931" y="3108926"/>
                  <a:ext cx="104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975B0D-3A14-482B-B10D-083CC2D0D28B}"/>
                    </a:ext>
                  </a:extLst>
                </p14:cNvPr>
                <p14:cNvContentPartPr/>
                <p14:nvPr/>
              </p14:nvContentPartPr>
              <p14:xfrm>
                <a:off x="842811" y="3054926"/>
                <a:ext cx="132840" cy="249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975B0D-3A14-482B-B10D-083CC2D0D2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4171" y="3045926"/>
                  <a:ext cx="150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E8905A8-136B-4BA8-9963-397752FB44EB}"/>
                    </a:ext>
                  </a:extLst>
                </p14:cNvPr>
                <p14:cNvContentPartPr/>
                <p14:nvPr/>
              </p14:nvContentPartPr>
              <p14:xfrm>
                <a:off x="1050891" y="3137006"/>
                <a:ext cx="88560" cy="1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8905A8-136B-4BA8-9963-397752FB44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2251" y="3128006"/>
                  <a:ext cx="106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C70007-F307-45C2-8D59-5FCE90FFD066}"/>
                    </a:ext>
                  </a:extLst>
                </p14:cNvPr>
                <p14:cNvContentPartPr/>
                <p14:nvPr/>
              </p14:nvContentPartPr>
              <p14:xfrm>
                <a:off x="1018491" y="3192806"/>
                <a:ext cx="88560" cy="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C70007-F307-45C2-8D59-5FCE90FFD0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9491" y="3184166"/>
                  <a:ext cx="1062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A695CAB-5FAD-4E48-9738-3533697FCF64}"/>
                  </a:ext>
                </a:extLst>
              </p14:cNvPr>
              <p14:cNvContentPartPr/>
              <p14:nvPr/>
            </p14:nvContentPartPr>
            <p14:xfrm>
              <a:off x="1431051" y="2991206"/>
              <a:ext cx="39600" cy="125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A695CAB-5FAD-4E48-9738-3533697FCF6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22411" y="2982566"/>
                <a:ext cx="57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C0485D0-6F96-4B42-A7A8-C62A8D2F3F26}"/>
                  </a:ext>
                </a:extLst>
              </p14:cNvPr>
              <p14:cNvContentPartPr/>
              <p14:nvPr/>
            </p14:nvContentPartPr>
            <p14:xfrm>
              <a:off x="1318731" y="3203606"/>
              <a:ext cx="206640" cy="14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C0485D0-6F96-4B42-A7A8-C62A8D2F3F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09731" y="3194606"/>
                <a:ext cx="22428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6B59F01-118E-418D-9ED2-22A5CD7488D0}"/>
              </a:ext>
            </a:extLst>
          </p:cNvPr>
          <p:cNvGrpSpPr/>
          <p:nvPr/>
        </p:nvGrpSpPr>
        <p:grpSpPr>
          <a:xfrm>
            <a:off x="1252851" y="3374606"/>
            <a:ext cx="320040" cy="254880"/>
            <a:chOff x="1252851" y="3374606"/>
            <a:chExt cx="32004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8A4E40-B574-48F5-A898-8BFB068763C9}"/>
                    </a:ext>
                  </a:extLst>
                </p14:cNvPr>
                <p14:cNvContentPartPr/>
                <p14:nvPr/>
              </p14:nvContentPartPr>
              <p14:xfrm>
                <a:off x="1252851" y="3374606"/>
                <a:ext cx="213480" cy="18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8A4E40-B574-48F5-A898-8BFB068763C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43851" y="3365966"/>
                  <a:ext cx="231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139480-BD32-4585-9C65-842E29273276}"/>
                    </a:ext>
                  </a:extLst>
                </p14:cNvPr>
                <p14:cNvContentPartPr/>
                <p14:nvPr/>
              </p14:nvContentPartPr>
              <p14:xfrm>
                <a:off x="1316571" y="3482966"/>
                <a:ext cx="90720" cy="12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139480-BD32-4585-9C65-842E292732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7571" y="3473966"/>
                  <a:ext cx="108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F3CAB2-3AD7-408A-AF2C-D165E4BFB243}"/>
                    </a:ext>
                  </a:extLst>
                </p14:cNvPr>
                <p14:cNvContentPartPr/>
                <p14:nvPr/>
              </p14:nvContentPartPr>
              <p14:xfrm>
                <a:off x="1440051" y="3495206"/>
                <a:ext cx="39960" cy="10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F3CAB2-3AD7-408A-AF2C-D165E4BFB2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1411" y="3486206"/>
                  <a:ext cx="57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9E3AE4-C66B-494F-B68C-999B9BA930AD}"/>
                    </a:ext>
                  </a:extLst>
                </p14:cNvPr>
                <p14:cNvContentPartPr/>
                <p14:nvPr/>
              </p14:nvContentPartPr>
              <p14:xfrm>
                <a:off x="1489371" y="3503486"/>
                <a:ext cx="38520" cy="12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9E3AE4-C66B-494F-B68C-999B9BA930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80731" y="3494846"/>
                  <a:ext cx="56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CFEF27-5BDB-49A7-874E-CDDB7E159F44}"/>
                    </a:ext>
                  </a:extLst>
                </p14:cNvPr>
                <p14:cNvContentPartPr/>
                <p14:nvPr/>
              </p14:nvContentPartPr>
              <p14:xfrm>
                <a:off x="1430331" y="3485126"/>
                <a:ext cx="12672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CFEF27-5BDB-49A7-874E-CDDB7E159F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21691" y="3476486"/>
                  <a:ext cx="144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4C72A1-95AE-4549-B0A1-3C54EFA494B4}"/>
                    </a:ext>
                  </a:extLst>
                </p14:cNvPr>
                <p14:cNvContentPartPr/>
                <p14:nvPr/>
              </p14:nvContentPartPr>
              <p14:xfrm>
                <a:off x="1448691" y="3416006"/>
                <a:ext cx="124200" cy="48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4C72A1-95AE-4549-B0A1-3C54EFA494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0051" y="3407006"/>
                  <a:ext cx="14184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3F1EFC1-788F-4BCB-AA4C-DC5F64A143DC}"/>
              </a:ext>
            </a:extLst>
          </p:cNvPr>
          <p:cNvGrpSpPr/>
          <p:nvPr/>
        </p:nvGrpSpPr>
        <p:grpSpPr>
          <a:xfrm>
            <a:off x="1707891" y="3096686"/>
            <a:ext cx="245160" cy="184320"/>
            <a:chOff x="1707891" y="3096686"/>
            <a:chExt cx="2451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070634C-3100-4B91-8730-FC161E8CDEC6}"/>
                    </a:ext>
                  </a:extLst>
                </p14:cNvPr>
                <p14:cNvContentPartPr/>
                <p14:nvPr/>
              </p14:nvContentPartPr>
              <p14:xfrm>
                <a:off x="1707891" y="3264086"/>
                <a:ext cx="4320" cy="1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070634C-3100-4B91-8730-FC161E8CDE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99251" y="3255086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727C57-CDD1-4799-8AAB-364F5D187F53}"/>
                    </a:ext>
                  </a:extLst>
                </p14:cNvPr>
                <p14:cNvContentPartPr/>
                <p14:nvPr/>
              </p14:nvContentPartPr>
              <p14:xfrm>
                <a:off x="1894011" y="3096686"/>
                <a:ext cx="45360" cy="12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727C57-CDD1-4799-8AAB-364F5D187F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85011" y="3088046"/>
                  <a:ext cx="63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126004F-F657-4D77-8FA6-8AC89E79D6A9}"/>
                    </a:ext>
                  </a:extLst>
                </p14:cNvPr>
                <p14:cNvContentPartPr/>
                <p14:nvPr/>
              </p14:nvContentPartPr>
              <p14:xfrm>
                <a:off x="1816971" y="3270206"/>
                <a:ext cx="136080" cy="5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126004F-F657-4D77-8FA6-8AC89E79D6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7971" y="3261566"/>
                  <a:ext cx="1537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D3F7104-589A-4BA2-BDC0-A539E051CF93}"/>
              </a:ext>
            </a:extLst>
          </p:cNvPr>
          <p:cNvGrpSpPr/>
          <p:nvPr/>
        </p:nvGrpSpPr>
        <p:grpSpPr>
          <a:xfrm>
            <a:off x="1790331" y="3507086"/>
            <a:ext cx="592200" cy="201960"/>
            <a:chOff x="1790331" y="3507086"/>
            <a:chExt cx="59220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71B9DB-BA4D-43F7-B86F-72697EBF45EA}"/>
                    </a:ext>
                  </a:extLst>
                </p14:cNvPr>
                <p14:cNvContentPartPr/>
                <p14:nvPr/>
              </p14:nvContentPartPr>
              <p14:xfrm>
                <a:off x="1790331" y="3507086"/>
                <a:ext cx="120960" cy="122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71B9DB-BA4D-43F7-B86F-72697EBF45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81331" y="3498086"/>
                  <a:ext cx="138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D54D6DB-76A3-4AB2-BA31-92618196FA49}"/>
                    </a:ext>
                  </a:extLst>
                </p14:cNvPr>
                <p14:cNvContentPartPr/>
                <p14:nvPr/>
              </p14:nvContentPartPr>
              <p14:xfrm>
                <a:off x="2044851" y="3588446"/>
                <a:ext cx="96840" cy="14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D54D6DB-76A3-4AB2-BA31-92618196FA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36211" y="3579446"/>
                  <a:ext cx="11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996A81-1C3E-43CB-ABAC-1CA463E87E7F}"/>
                    </a:ext>
                  </a:extLst>
                </p14:cNvPr>
                <p14:cNvContentPartPr/>
                <p14:nvPr/>
              </p14:nvContentPartPr>
              <p14:xfrm>
                <a:off x="2167251" y="3572606"/>
                <a:ext cx="215280" cy="13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996A81-1C3E-43CB-ABAC-1CA463E87E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58251" y="3563966"/>
                  <a:ext cx="2329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D53DAB-C0D4-45E4-A9EA-18E3077AF07A}"/>
              </a:ext>
            </a:extLst>
          </p:cNvPr>
          <p:cNvGrpSpPr/>
          <p:nvPr/>
        </p:nvGrpSpPr>
        <p:grpSpPr>
          <a:xfrm>
            <a:off x="2214051" y="2861606"/>
            <a:ext cx="221040" cy="558360"/>
            <a:chOff x="2214051" y="2861606"/>
            <a:chExt cx="2210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95A4B7-E625-4414-9E35-B2F3B50C69F7}"/>
                    </a:ext>
                  </a:extLst>
                </p14:cNvPr>
                <p14:cNvContentPartPr/>
                <p14:nvPr/>
              </p14:nvContentPartPr>
              <p14:xfrm>
                <a:off x="2229531" y="3022886"/>
                <a:ext cx="180000" cy="397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95A4B7-E625-4414-9E35-B2F3B50C69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20891" y="3013886"/>
                  <a:ext cx="197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B59534-96A0-48A9-8835-59007ED2E0B7}"/>
                    </a:ext>
                  </a:extLst>
                </p14:cNvPr>
                <p14:cNvContentPartPr/>
                <p14:nvPr/>
              </p14:nvContentPartPr>
              <p14:xfrm>
                <a:off x="2214051" y="2861606"/>
                <a:ext cx="221040" cy="132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B59534-96A0-48A9-8835-59007ED2E0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05411" y="2852606"/>
                  <a:ext cx="23868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AE4125A-5EDF-4768-9CAC-E67EF4C67C23}"/>
              </a:ext>
            </a:extLst>
          </p:cNvPr>
          <p:cNvGrpSpPr/>
          <p:nvPr/>
        </p:nvGrpSpPr>
        <p:grpSpPr>
          <a:xfrm>
            <a:off x="2555691" y="3163646"/>
            <a:ext cx="120240" cy="169200"/>
            <a:chOff x="2555691" y="3163646"/>
            <a:chExt cx="1202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579973-F006-482B-A2D3-0E702E64CB46}"/>
                    </a:ext>
                  </a:extLst>
                </p14:cNvPr>
                <p14:cNvContentPartPr/>
                <p14:nvPr/>
              </p14:nvContentPartPr>
              <p14:xfrm>
                <a:off x="2583771" y="3163646"/>
                <a:ext cx="66600" cy="162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579973-F006-482B-A2D3-0E702E64CB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75131" y="3155006"/>
                  <a:ext cx="84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64B3F2-7758-40E5-9A3C-0D4F5B06F151}"/>
                    </a:ext>
                  </a:extLst>
                </p14:cNvPr>
                <p14:cNvContentPartPr/>
                <p14:nvPr/>
              </p14:nvContentPartPr>
              <p14:xfrm>
                <a:off x="2555691" y="3171926"/>
                <a:ext cx="120240" cy="160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64B3F2-7758-40E5-9A3C-0D4F5B06F1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47051" y="3162926"/>
                  <a:ext cx="1378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DEECC3D-7F72-47D4-93C0-539FCD9B7DB7}"/>
              </a:ext>
            </a:extLst>
          </p:cNvPr>
          <p:cNvGrpSpPr/>
          <p:nvPr/>
        </p:nvGrpSpPr>
        <p:grpSpPr>
          <a:xfrm>
            <a:off x="2881851" y="2758286"/>
            <a:ext cx="1156320" cy="587520"/>
            <a:chOff x="2881851" y="2758286"/>
            <a:chExt cx="115632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DD03C5-E095-412B-A39C-857862D52CF8}"/>
                    </a:ext>
                  </a:extLst>
                </p14:cNvPr>
                <p14:cNvContentPartPr/>
                <p14:nvPr/>
              </p14:nvContentPartPr>
              <p14:xfrm>
                <a:off x="2881851" y="3185606"/>
                <a:ext cx="119160" cy="160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DD03C5-E095-412B-A39C-857862D52C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3211" y="3176606"/>
                  <a:ext cx="136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21ACE6-8436-4596-A399-4B191DF412E0}"/>
                    </a:ext>
                  </a:extLst>
                </p14:cNvPr>
                <p14:cNvContentPartPr/>
                <p14:nvPr/>
              </p14:nvContentPartPr>
              <p14:xfrm>
                <a:off x="2933331" y="3006686"/>
                <a:ext cx="60120" cy="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21ACE6-8436-4596-A399-4B191DF412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4331" y="2997686"/>
                  <a:ext cx="7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32C8C5-85EF-429E-8BFD-6914F11C82E4}"/>
                    </a:ext>
                  </a:extLst>
                </p14:cNvPr>
                <p14:cNvContentPartPr/>
                <p14:nvPr/>
              </p14:nvContentPartPr>
              <p14:xfrm>
                <a:off x="3145011" y="2836046"/>
                <a:ext cx="32400" cy="90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32C8C5-85EF-429E-8BFD-6914F11C82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6371" y="2827046"/>
                  <a:ext cx="50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D107CB-8DE8-4995-BAE0-893DC8FED57E}"/>
                    </a:ext>
                  </a:extLst>
                </p14:cNvPr>
                <p14:cNvContentPartPr/>
                <p14:nvPr/>
              </p14:nvContentPartPr>
              <p14:xfrm>
                <a:off x="3076251" y="2948726"/>
                <a:ext cx="99360" cy="7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D107CB-8DE8-4995-BAE0-893DC8FED5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67611" y="2940086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FB8FD2-3D30-487B-9289-E830DB964098}"/>
                    </a:ext>
                  </a:extLst>
                </p14:cNvPr>
                <p14:cNvContentPartPr/>
                <p14:nvPr/>
              </p14:nvContentPartPr>
              <p14:xfrm>
                <a:off x="3102891" y="3040886"/>
                <a:ext cx="82080" cy="86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FB8FD2-3D30-487B-9289-E830DB9640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94251" y="3032246"/>
                  <a:ext cx="99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327F42-A280-4E99-9A70-A8F5117FC759}"/>
                    </a:ext>
                  </a:extLst>
                </p14:cNvPr>
                <p14:cNvContentPartPr/>
                <p14:nvPr/>
              </p14:nvContentPartPr>
              <p14:xfrm>
                <a:off x="3265611" y="2858006"/>
                <a:ext cx="83520" cy="29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327F42-A280-4E99-9A70-A8F5117FC75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6611" y="2849366"/>
                  <a:ext cx="101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3A9BD0-DE4F-4716-AEFA-2E5A401C375E}"/>
                    </a:ext>
                  </a:extLst>
                </p14:cNvPr>
                <p14:cNvContentPartPr/>
                <p14:nvPr/>
              </p14:nvContentPartPr>
              <p14:xfrm>
                <a:off x="3407091" y="2913446"/>
                <a:ext cx="78480" cy="10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3A9BD0-DE4F-4716-AEFA-2E5A401C37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98091" y="2904806"/>
                  <a:ext cx="96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1E2A81C-CA10-4AA6-A586-2E24B9096F89}"/>
                    </a:ext>
                  </a:extLst>
                </p14:cNvPr>
                <p14:cNvContentPartPr/>
                <p14:nvPr/>
              </p14:nvContentPartPr>
              <p14:xfrm>
                <a:off x="3411051" y="2910926"/>
                <a:ext cx="76320" cy="120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1E2A81C-CA10-4AA6-A586-2E24B9096F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02051" y="2901926"/>
                  <a:ext cx="93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A65B4B8-4309-4101-B4FA-23F4CC42DBCE}"/>
                    </a:ext>
                  </a:extLst>
                </p14:cNvPr>
                <p14:cNvContentPartPr/>
                <p14:nvPr/>
              </p14:nvContentPartPr>
              <p14:xfrm>
                <a:off x="3544611" y="2961326"/>
                <a:ext cx="79920" cy="17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A65B4B8-4309-4101-B4FA-23F4CC42DB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35611" y="2952686"/>
                  <a:ext cx="97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9A29D7-1BE2-4383-98B9-9B8F016B942C}"/>
                    </a:ext>
                  </a:extLst>
                </p14:cNvPr>
                <p14:cNvContentPartPr/>
                <p14:nvPr/>
              </p14:nvContentPartPr>
              <p14:xfrm>
                <a:off x="3671331" y="2903006"/>
                <a:ext cx="116280" cy="88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9A29D7-1BE2-4383-98B9-9B8F016B94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62331" y="2894366"/>
                  <a:ext cx="133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65C418-B4DE-41BA-AAA5-8BE26D98FD4A}"/>
                    </a:ext>
                  </a:extLst>
                </p14:cNvPr>
                <p14:cNvContentPartPr/>
                <p14:nvPr/>
              </p14:nvContentPartPr>
              <p14:xfrm>
                <a:off x="3430491" y="3039806"/>
                <a:ext cx="337320" cy="31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65C418-B4DE-41BA-AAA5-8BE26D98FD4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21851" y="3031166"/>
                  <a:ext cx="354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3FC47F-D468-444E-BCE5-D403B53CFBCD}"/>
                    </a:ext>
                  </a:extLst>
                </p14:cNvPr>
                <p14:cNvContentPartPr/>
                <p14:nvPr/>
              </p14:nvContentPartPr>
              <p14:xfrm>
                <a:off x="3526611" y="3153566"/>
                <a:ext cx="93960" cy="105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3FC47F-D468-444E-BCE5-D403B53CFB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17971" y="3144566"/>
                  <a:ext cx="111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B6BB445-99C2-46F3-809E-2167E491ECD8}"/>
                    </a:ext>
                  </a:extLst>
                </p14:cNvPr>
                <p14:cNvContentPartPr/>
                <p14:nvPr/>
              </p14:nvContentPartPr>
              <p14:xfrm>
                <a:off x="3820371" y="2891486"/>
                <a:ext cx="52920" cy="33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B6BB445-99C2-46F3-809E-2167E491ECD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11371" y="2882486"/>
                  <a:ext cx="705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22A828-DC45-4D5E-8679-CEFC6F5A48EE}"/>
                    </a:ext>
                  </a:extLst>
                </p14:cNvPr>
                <p14:cNvContentPartPr/>
                <p14:nvPr/>
              </p14:nvContentPartPr>
              <p14:xfrm>
                <a:off x="3928731" y="2758286"/>
                <a:ext cx="109440" cy="163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22A828-DC45-4D5E-8679-CEFC6F5A48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19731" y="2749286"/>
                  <a:ext cx="1270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D1ED652-6DBD-4598-B69B-0D3CA4FF94FD}"/>
              </a:ext>
            </a:extLst>
          </p:cNvPr>
          <p:cNvGrpSpPr/>
          <p:nvPr/>
        </p:nvGrpSpPr>
        <p:grpSpPr>
          <a:xfrm>
            <a:off x="3971571" y="3160046"/>
            <a:ext cx="358200" cy="306000"/>
            <a:chOff x="3971571" y="3160046"/>
            <a:chExt cx="35820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5FE0B7-558A-4125-9C46-AB1F96BEC378}"/>
                    </a:ext>
                  </a:extLst>
                </p14:cNvPr>
                <p14:cNvContentPartPr/>
                <p14:nvPr/>
              </p14:nvContentPartPr>
              <p14:xfrm>
                <a:off x="3971571" y="3160046"/>
                <a:ext cx="344160" cy="254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5FE0B7-558A-4125-9C46-AB1F96BEC3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62571" y="3151406"/>
                  <a:ext cx="361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CCBDF6-CECA-4BA4-B48B-19D0F7BB70C4}"/>
                    </a:ext>
                  </a:extLst>
                </p14:cNvPr>
                <p14:cNvContentPartPr/>
                <p14:nvPr/>
              </p14:nvContentPartPr>
              <p14:xfrm>
                <a:off x="4180371" y="3248606"/>
                <a:ext cx="149400" cy="217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CCBDF6-CECA-4BA4-B48B-19D0F7BB70C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71371" y="3239606"/>
                  <a:ext cx="16704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5904F03-B09B-43F1-BD4C-5AB34CE66B84}"/>
                  </a:ext>
                </a:extLst>
              </p14:cNvPr>
              <p14:cNvContentPartPr/>
              <p14:nvPr/>
            </p14:nvContentPartPr>
            <p14:xfrm>
              <a:off x="4389171" y="2986886"/>
              <a:ext cx="10440" cy="20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5904F03-B09B-43F1-BD4C-5AB34CE66B8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380171" y="2977886"/>
                <a:ext cx="2808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4A5594F7-0E80-45D1-AED6-E54D084EF754}"/>
              </a:ext>
            </a:extLst>
          </p:cNvPr>
          <p:cNvGrpSpPr/>
          <p:nvPr/>
        </p:nvGrpSpPr>
        <p:grpSpPr>
          <a:xfrm>
            <a:off x="4639371" y="2840366"/>
            <a:ext cx="621720" cy="360360"/>
            <a:chOff x="4639371" y="2840366"/>
            <a:chExt cx="6217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C280222-30FF-4191-9E02-D352F97D0398}"/>
                    </a:ext>
                  </a:extLst>
                </p14:cNvPr>
                <p14:cNvContentPartPr/>
                <p14:nvPr/>
              </p14:nvContentPartPr>
              <p14:xfrm>
                <a:off x="4639371" y="2840366"/>
                <a:ext cx="74520" cy="200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C280222-30FF-4191-9E02-D352F97D03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0371" y="2831726"/>
                  <a:ext cx="92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4BC1FD-8482-43AD-B73A-EF967E4CFFF7}"/>
                    </a:ext>
                  </a:extLst>
                </p14:cNvPr>
                <p14:cNvContentPartPr/>
                <p14:nvPr/>
              </p14:nvContentPartPr>
              <p14:xfrm>
                <a:off x="4737651" y="2925686"/>
                <a:ext cx="118080" cy="11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4BC1FD-8482-43AD-B73A-EF967E4CFF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28651" y="2916686"/>
                  <a:ext cx="135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A41E6D6-5309-4BEF-B4B4-0EFFDD1D31D3}"/>
                    </a:ext>
                  </a:extLst>
                </p14:cNvPr>
                <p14:cNvContentPartPr/>
                <p14:nvPr/>
              </p14:nvContentPartPr>
              <p14:xfrm>
                <a:off x="4999011" y="2869526"/>
                <a:ext cx="119520" cy="33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A41E6D6-5309-4BEF-B4B4-0EFFDD1D31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90011" y="2860886"/>
                  <a:ext cx="137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DC7642-384B-4D2B-9A4E-F81A8D1BF89E}"/>
                    </a:ext>
                  </a:extLst>
                </p14:cNvPr>
                <p14:cNvContentPartPr/>
                <p14:nvPr/>
              </p14:nvContentPartPr>
              <p14:xfrm>
                <a:off x="5196651" y="2945846"/>
                <a:ext cx="64440" cy="2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DC7642-384B-4D2B-9A4E-F81A8D1BF8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88011" y="2937206"/>
                  <a:ext cx="82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611977-436F-4543-A189-1B837A3F16D1}"/>
                    </a:ext>
                  </a:extLst>
                </p14:cNvPr>
                <p14:cNvContentPartPr/>
                <p14:nvPr/>
              </p14:nvContentPartPr>
              <p14:xfrm>
                <a:off x="5170371" y="3002006"/>
                <a:ext cx="61560" cy="1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611977-436F-4543-A189-1B837A3F16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61371" y="2993366"/>
                  <a:ext cx="79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808CBFB-9BC2-4BF6-A049-935888FC5BDD}"/>
              </a:ext>
            </a:extLst>
          </p:cNvPr>
          <p:cNvGrpSpPr/>
          <p:nvPr/>
        </p:nvGrpSpPr>
        <p:grpSpPr>
          <a:xfrm>
            <a:off x="5433891" y="2862686"/>
            <a:ext cx="433440" cy="414000"/>
            <a:chOff x="5433891" y="2862686"/>
            <a:chExt cx="43344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D0043DE-6167-47E8-8C58-9BA35A745D09}"/>
                    </a:ext>
                  </a:extLst>
                </p14:cNvPr>
                <p14:cNvContentPartPr/>
                <p14:nvPr/>
              </p14:nvContentPartPr>
              <p14:xfrm>
                <a:off x="5445411" y="2862686"/>
                <a:ext cx="70200" cy="117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D0043DE-6167-47E8-8C58-9BA35A745D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36771" y="2854046"/>
                  <a:ext cx="87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5C42F5D-4D5B-47C5-9823-E88419F3AC87}"/>
                    </a:ext>
                  </a:extLst>
                </p14:cNvPr>
                <p14:cNvContentPartPr/>
                <p14:nvPr/>
              </p14:nvContentPartPr>
              <p14:xfrm>
                <a:off x="5433891" y="2862686"/>
                <a:ext cx="107280" cy="13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5C42F5D-4D5B-47C5-9823-E88419F3AC8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25251" y="2853686"/>
                  <a:ext cx="124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5639048-3AC5-4793-B5C9-8018316E5AAF}"/>
                    </a:ext>
                  </a:extLst>
                </p14:cNvPr>
                <p14:cNvContentPartPr/>
                <p14:nvPr/>
              </p14:nvContentPartPr>
              <p14:xfrm>
                <a:off x="5556651" y="2918486"/>
                <a:ext cx="99360" cy="18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5639048-3AC5-4793-B5C9-8018316E5A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48011" y="2909486"/>
                  <a:ext cx="11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698B5B-D514-4C5F-BCB3-823CD5092046}"/>
                    </a:ext>
                  </a:extLst>
                </p14:cNvPr>
                <p14:cNvContentPartPr/>
                <p14:nvPr/>
              </p14:nvContentPartPr>
              <p14:xfrm>
                <a:off x="5689131" y="2871686"/>
                <a:ext cx="178200" cy="11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698B5B-D514-4C5F-BCB3-823CD509204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80131" y="2863046"/>
                  <a:ext cx="195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DC98AF-A2DA-4E82-B53C-7AC74F8F61F5}"/>
                    </a:ext>
                  </a:extLst>
                </p14:cNvPr>
                <p14:cNvContentPartPr/>
                <p14:nvPr/>
              </p14:nvContentPartPr>
              <p14:xfrm>
                <a:off x="5492211" y="3024686"/>
                <a:ext cx="286920" cy="2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DC98AF-A2DA-4E82-B53C-7AC74F8F61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83571" y="3016046"/>
                  <a:ext cx="30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9151963-F8C4-46E8-8CC6-9BB8D30EE1E1}"/>
                    </a:ext>
                  </a:extLst>
                </p14:cNvPr>
                <p14:cNvContentPartPr/>
                <p14:nvPr/>
              </p14:nvContentPartPr>
              <p14:xfrm>
                <a:off x="5572491" y="3134486"/>
                <a:ext cx="141840" cy="142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9151963-F8C4-46E8-8CC6-9BB8D30EE1E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63491" y="3125846"/>
                  <a:ext cx="1594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CA589E3-C593-4711-834A-B5576069152A}"/>
              </a:ext>
            </a:extLst>
          </p:cNvPr>
          <p:cNvGrpSpPr/>
          <p:nvPr/>
        </p:nvGrpSpPr>
        <p:grpSpPr>
          <a:xfrm>
            <a:off x="274371" y="4124846"/>
            <a:ext cx="5231160" cy="1112400"/>
            <a:chOff x="274371" y="4124846"/>
            <a:chExt cx="5231160" cy="11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C2CB858-A539-4C5D-959F-7441B5F9C4F8}"/>
                    </a:ext>
                  </a:extLst>
                </p14:cNvPr>
                <p14:cNvContentPartPr/>
                <p14:nvPr/>
              </p14:nvContentPartPr>
              <p14:xfrm>
                <a:off x="419091" y="4154726"/>
                <a:ext cx="130680" cy="20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C2CB858-A539-4C5D-959F-7441B5F9C4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0091" y="4146086"/>
                  <a:ext cx="14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584A41-6025-4B1C-8364-4816CC6C1C8D}"/>
                    </a:ext>
                  </a:extLst>
                </p14:cNvPr>
                <p14:cNvContentPartPr/>
                <p14:nvPr/>
              </p14:nvContentPartPr>
              <p14:xfrm>
                <a:off x="414771" y="4246166"/>
                <a:ext cx="128880" cy="1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584A41-6025-4B1C-8364-4816CC6C1C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5771" y="4237166"/>
                  <a:ext cx="14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E7044C-3C80-4468-9FF5-224FBF8E2C3B}"/>
                    </a:ext>
                  </a:extLst>
                </p14:cNvPr>
                <p14:cNvContentPartPr/>
                <p14:nvPr/>
              </p14:nvContentPartPr>
              <p14:xfrm>
                <a:off x="595131" y="4141046"/>
                <a:ext cx="132480" cy="169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E7044C-3C80-4468-9FF5-224FBF8E2C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6491" y="4132406"/>
                  <a:ext cx="150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B642182-F829-45A0-B5B7-97EC780E5CAA}"/>
                    </a:ext>
                  </a:extLst>
                </p14:cNvPr>
                <p14:cNvContentPartPr/>
                <p14:nvPr/>
              </p14:nvContentPartPr>
              <p14:xfrm>
                <a:off x="990411" y="4128086"/>
                <a:ext cx="302400" cy="212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B642182-F829-45A0-B5B7-97EC780E5C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1411" y="4119086"/>
                  <a:ext cx="320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16357D-B898-4CF8-A5BF-8F988E5971A8}"/>
                    </a:ext>
                  </a:extLst>
                </p14:cNvPr>
                <p14:cNvContentPartPr/>
                <p14:nvPr/>
              </p14:nvContentPartPr>
              <p14:xfrm>
                <a:off x="1178331" y="4245806"/>
                <a:ext cx="114840" cy="136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16357D-B898-4CF8-A5BF-8F988E5971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9331" y="4237166"/>
                  <a:ext cx="13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7806462-E045-4968-B3A2-1BC52EEDA280}"/>
                    </a:ext>
                  </a:extLst>
                </p14:cNvPr>
                <p14:cNvContentPartPr/>
                <p14:nvPr/>
              </p14:nvContentPartPr>
              <p14:xfrm>
                <a:off x="1518171" y="4249406"/>
                <a:ext cx="118440" cy="1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7806462-E045-4968-B3A2-1BC52EEDA2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09531" y="4240766"/>
                  <a:ext cx="136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DD12AB-C9B5-4EEC-8936-65661560F72F}"/>
                    </a:ext>
                  </a:extLst>
                </p14:cNvPr>
                <p14:cNvContentPartPr/>
                <p14:nvPr/>
              </p14:nvContentPartPr>
              <p14:xfrm>
                <a:off x="1513491" y="4283246"/>
                <a:ext cx="104760" cy="18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DD12AB-C9B5-4EEC-8936-65661560F7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04851" y="4274246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C07E82-3A00-442F-89A1-8FA2E35FF660}"/>
                    </a:ext>
                  </a:extLst>
                </p14:cNvPr>
                <p14:cNvContentPartPr/>
                <p14:nvPr/>
              </p14:nvContentPartPr>
              <p14:xfrm>
                <a:off x="1832091" y="4197206"/>
                <a:ext cx="130320" cy="127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C07E82-3A00-442F-89A1-8FA2E35FF6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23091" y="4188566"/>
                  <a:ext cx="14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32F254D-D695-46CD-ADAD-F848101667AB}"/>
                    </a:ext>
                  </a:extLst>
                </p14:cNvPr>
                <p14:cNvContentPartPr/>
                <p14:nvPr/>
              </p14:nvContentPartPr>
              <p14:xfrm>
                <a:off x="2078691" y="4124846"/>
                <a:ext cx="139320" cy="208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32F254D-D695-46CD-ADAD-F848101667A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70051" y="4115846"/>
                  <a:ext cx="156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D690450-CBE2-4472-9046-DFB84474C27D}"/>
                    </a:ext>
                  </a:extLst>
                </p14:cNvPr>
                <p14:cNvContentPartPr/>
                <p14:nvPr/>
              </p14:nvContentPartPr>
              <p14:xfrm>
                <a:off x="2278131" y="4209086"/>
                <a:ext cx="193680" cy="27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D690450-CBE2-4472-9046-DFB84474C2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69491" y="4200086"/>
                  <a:ext cx="211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DB27E44-DEFF-4428-85AD-938599256857}"/>
                    </a:ext>
                  </a:extLst>
                </p14:cNvPr>
                <p14:cNvContentPartPr/>
                <p14:nvPr/>
              </p14:nvContentPartPr>
              <p14:xfrm>
                <a:off x="2574051" y="4346246"/>
                <a:ext cx="34920" cy="14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DB27E44-DEFF-4428-85AD-9385992568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65411" y="4337606"/>
                  <a:ext cx="5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E2E4977-697F-4F60-8005-B303FD524FAD}"/>
                    </a:ext>
                  </a:extLst>
                </p14:cNvPr>
                <p14:cNvContentPartPr/>
                <p14:nvPr/>
              </p14:nvContentPartPr>
              <p14:xfrm>
                <a:off x="3066531" y="4177046"/>
                <a:ext cx="68040" cy="176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E2E4977-697F-4F60-8005-B303FD524F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57531" y="4168046"/>
                  <a:ext cx="85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E9E088A-758B-417B-9791-7D5504FD746F}"/>
                    </a:ext>
                  </a:extLst>
                </p14:cNvPr>
                <p14:cNvContentPartPr/>
                <p14:nvPr/>
              </p14:nvContentPartPr>
              <p14:xfrm>
                <a:off x="3029091" y="4213406"/>
                <a:ext cx="129960" cy="143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E9E088A-758B-417B-9791-7D5504FD746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20451" y="4204406"/>
                  <a:ext cx="147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BE0BEB-CD22-4B11-9FDC-1FD22AAECF09}"/>
                    </a:ext>
                  </a:extLst>
                </p14:cNvPr>
                <p14:cNvContentPartPr/>
                <p14:nvPr/>
              </p14:nvContentPartPr>
              <p14:xfrm>
                <a:off x="3317091" y="4220246"/>
                <a:ext cx="92160" cy="32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BE0BEB-CD22-4B11-9FDC-1FD22AAECF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08091" y="4211246"/>
                  <a:ext cx="109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CB5663-A9DA-49DC-9E54-4B8088E6EEBA}"/>
                    </a:ext>
                  </a:extLst>
                </p14:cNvPr>
                <p14:cNvContentPartPr/>
                <p14:nvPr/>
              </p14:nvContentPartPr>
              <p14:xfrm>
                <a:off x="3276771" y="4285046"/>
                <a:ext cx="120240" cy="34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CB5663-A9DA-49DC-9E54-4B8088E6EE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68131" y="4276046"/>
                  <a:ext cx="137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5B6CE5B-1CD6-4DDB-A7F4-433B15DCFF07}"/>
                    </a:ext>
                  </a:extLst>
                </p14:cNvPr>
                <p14:cNvContentPartPr/>
                <p14:nvPr/>
              </p14:nvContentPartPr>
              <p14:xfrm>
                <a:off x="3680691" y="4166246"/>
                <a:ext cx="136080" cy="155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5B6CE5B-1CD6-4DDB-A7F4-433B15DCFF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72051" y="4157606"/>
                  <a:ext cx="153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DB0AD1-3D51-4F8C-A019-42BE235156F7}"/>
                    </a:ext>
                  </a:extLst>
                </p14:cNvPr>
                <p14:cNvContentPartPr/>
                <p14:nvPr/>
              </p14:nvContentPartPr>
              <p14:xfrm>
                <a:off x="3836211" y="4191806"/>
                <a:ext cx="114480" cy="282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DB0AD1-3D51-4F8C-A019-42BE235156F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27211" y="4183166"/>
                  <a:ext cx="1321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4CA101A-24AA-4D93-9160-A20D7B75A45B}"/>
                    </a:ext>
                  </a:extLst>
                </p14:cNvPr>
                <p14:cNvContentPartPr/>
                <p14:nvPr/>
              </p14:nvContentPartPr>
              <p14:xfrm>
                <a:off x="4058331" y="4238606"/>
                <a:ext cx="154440" cy="22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4CA101A-24AA-4D93-9160-A20D7B75A45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49331" y="4229606"/>
                  <a:ext cx="172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143286-944E-4842-9B94-27801F99983B}"/>
                    </a:ext>
                  </a:extLst>
                </p14:cNvPr>
                <p14:cNvContentPartPr/>
                <p14:nvPr/>
              </p14:nvContentPartPr>
              <p14:xfrm>
                <a:off x="4140771" y="4209806"/>
                <a:ext cx="24120" cy="105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143286-944E-4842-9B94-27801F9998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32131" y="4201166"/>
                  <a:ext cx="41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2630A6-1093-44C5-9E49-E4633B23F028}"/>
                    </a:ext>
                  </a:extLst>
                </p14:cNvPr>
                <p14:cNvContentPartPr/>
                <p14:nvPr/>
              </p14:nvContentPartPr>
              <p14:xfrm>
                <a:off x="4297731" y="4165886"/>
                <a:ext cx="240480" cy="176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2630A6-1093-44C5-9E49-E4633B23F02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89091" y="4156886"/>
                  <a:ext cx="258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C1CA6C-90E4-4F8A-AE62-60D8BD271469}"/>
                    </a:ext>
                  </a:extLst>
                </p14:cNvPr>
                <p14:cNvContentPartPr/>
                <p14:nvPr/>
              </p14:nvContentPartPr>
              <p14:xfrm>
                <a:off x="274371" y="4719926"/>
                <a:ext cx="110880" cy="164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C1CA6C-90E4-4F8A-AE62-60D8BD2714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5371" y="4710926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E8F10E2-73C6-4A17-BC76-300B506C35CB}"/>
                    </a:ext>
                  </a:extLst>
                </p14:cNvPr>
                <p14:cNvContentPartPr/>
                <p14:nvPr/>
              </p14:nvContentPartPr>
              <p14:xfrm>
                <a:off x="418011" y="4808846"/>
                <a:ext cx="27720" cy="90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E8F10E2-73C6-4A17-BC76-300B506C35C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9371" y="4800206"/>
                  <a:ext cx="45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42C13C-ACD2-4157-8CC5-3FFCCF4C2E4D}"/>
                    </a:ext>
                  </a:extLst>
                </p14:cNvPr>
                <p14:cNvContentPartPr/>
                <p14:nvPr/>
              </p14:nvContentPartPr>
              <p14:xfrm>
                <a:off x="499371" y="4690766"/>
                <a:ext cx="39240" cy="4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42C13C-ACD2-4157-8CC5-3FFCCF4C2E4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0731" y="4682126"/>
                  <a:ext cx="56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66D7EE8-13A9-40DE-8ADB-9F7DCDCDE8F7}"/>
                    </a:ext>
                  </a:extLst>
                </p14:cNvPr>
                <p14:cNvContentPartPr/>
                <p14:nvPr/>
              </p14:nvContentPartPr>
              <p14:xfrm>
                <a:off x="579291" y="4699406"/>
                <a:ext cx="140040" cy="302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66D7EE8-13A9-40DE-8ADB-9F7DCDCDE8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0651" y="4690406"/>
                  <a:ext cx="157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B637980-5C42-4358-85A4-B40035928780}"/>
                    </a:ext>
                  </a:extLst>
                </p14:cNvPr>
                <p14:cNvContentPartPr/>
                <p14:nvPr/>
              </p14:nvContentPartPr>
              <p14:xfrm>
                <a:off x="740931" y="4803446"/>
                <a:ext cx="210600" cy="10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B637980-5C42-4358-85A4-B400359287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1931" y="4794806"/>
                  <a:ext cx="228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12CB4E2-25BB-47D0-99BC-9703C3C2A7BE}"/>
                    </a:ext>
                  </a:extLst>
                </p14:cNvPr>
                <p14:cNvContentPartPr/>
                <p14:nvPr/>
              </p14:nvContentPartPr>
              <p14:xfrm>
                <a:off x="833811" y="4605446"/>
                <a:ext cx="55440" cy="8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12CB4E2-25BB-47D0-99BC-9703C3C2A7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5171" y="4596806"/>
                  <a:ext cx="73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9E533B7-FB8E-4F28-9DF2-7FE7AFBB6651}"/>
                    </a:ext>
                  </a:extLst>
                </p14:cNvPr>
                <p14:cNvContentPartPr/>
                <p14:nvPr/>
              </p14:nvContentPartPr>
              <p14:xfrm>
                <a:off x="1089411" y="4737926"/>
                <a:ext cx="22680" cy="38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9E533B7-FB8E-4F28-9DF2-7FE7AFBB66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80411" y="4728926"/>
                  <a:ext cx="40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EC42A2-455F-4696-A3A3-D52A170D3E15}"/>
                    </a:ext>
                  </a:extLst>
                </p14:cNvPr>
                <p14:cNvContentPartPr/>
                <p14:nvPr/>
              </p14:nvContentPartPr>
              <p14:xfrm>
                <a:off x="1038291" y="4872206"/>
                <a:ext cx="45360" cy="51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EC42A2-455F-4696-A3A3-D52A170D3E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9651" y="4863566"/>
                  <a:ext cx="63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762C67-66C9-488B-96FE-3528B10F3996}"/>
                    </a:ext>
                  </a:extLst>
                </p14:cNvPr>
                <p14:cNvContentPartPr/>
                <p14:nvPr/>
              </p14:nvContentPartPr>
              <p14:xfrm>
                <a:off x="1332051" y="4756646"/>
                <a:ext cx="89640" cy="17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762C67-66C9-488B-96FE-3528B10F39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23051" y="4748006"/>
                  <a:ext cx="107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B64528-650E-4A13-ACF5-088DAC71E8AC}"/>
                    </a:ext>
                  </a:extLst>
                </p14:cNvPr>
                <p14:cNvContentPartPr/>
                <p14:nvPr/>
              </p14:nvContentPartPr>
              <p14:xfrm>
                <a:off x="1323411" y="4829366"/>
                <a:ext cx="97920" cy="28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B64528-650E-4A13-ACF5-088DAC71E8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14411" y="4820726"/>
                  <a:ext cx="115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E32E45-5459-4787-BD4D-28D9BBC2A0BB}"/>
                    </a:ext>
                  </a:extLst>
                </p14:cNvPr>
                <p14:cNvContentPartPr/>
                <p14:nvPr/>
              </p14:nvContentPartPr>
              <p14:xfrm>
                <a:off x="1348971" y="4751606"/>
                <a:ext cx="119160" cy="18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E32E45-5459-4787-BD4D-28D9BBC2A0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40331" y="4742606"/>
                  <a:ext cx="13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CB8821-E4DD-46F1-A5D4-D7AE3E56A7F5}"/>
                    </a:ext>
                  </a:extLst>
                </p14:cNvPr>
                <p14:cNvContentPartPr/>
                <p14:nvPr/>
              </p14:nvContentPartPr>
              <p14:xfrm>
                <a:off x="1561011" y="4691846"/>
                <a:ext cx="122400" cy="258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CB8821-E4DD-46F1-A5D4-D7AE3E56A7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52371" y="4683206"/>
                  <a:ext cx="140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77C8CD5-674F-4C07-BD7A-8669768B97F0}"/>
                    </a:ext>
                  </a:extLst>
                </p14:cNvPr>
                <p14:cNvContentPartPr/>
                <p14:nvPr/>
              </p14:nvContentPartPr>
              <p14:xfrm>
                <a:off x="1729851" y="4796246"/>
                <a:ext cx="100800" cy="13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77C8CD5-674F-4C07-BD7A-8669768B97F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20851" y="4787246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245FDB-D104-46F4-B7AC-605649DAD01B}"/>
                    </a:ext>
                  </a:extLst>
                </p14:cNvPr>
                <p14:cNvContentPartPr/>
                <p14:nvPr/>
              </p14:nvContentPartPr>
              <p14:xfrm>
                <a:off x="1745691" y="4789406"/>
                <a:ext cx="101880" cy="143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245FDB-D104-46F4-B7AC-605649DAD01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36691" y="4780406"/>
                  <a:ext cx="119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C589D3A-D8C4-471F-96C3-2B79E4C4C06F}"/>
                    </a:ext>
                  </a:extLst>
                </p14:cNvPr>
                <p14:cNvContentPartPr/>
                <p14:nvPr/>
              </p14:nvContentPartPr>
              <p14:xfrm>
                <a:off x="1865571" y="4724606"/>
                <a:ext cx="117360" cy="230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C589D3A-D8C4-471F-96C3-2B79E4C4C0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56931" y="4715966"/>
                  <a:ext cx="135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837E42-90F0-49F1-A13C-2AEA9DCBFC67}"/>
                    </a:ext>
                  </a:extLst>
                </p14:cNvPr>
                <p14:cNvContentPartPr/>
                <p14:nvPr/>
              </p14:nvContentPartPr>
              <p14:xfrm>
                <a:off x="2036931" y="4820366"/>
                <a:ext cx="80640" cy="1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837E42-90F0-49F1-A13C-2AEA9DCBFC6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28291" y="4811366"/>
                  <a:ext cx="98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4E80096-4474-4286-AE3B-1BF9DA9D9866}"/>
                    </a:ext>
                  </a:extLst>
                </p14:cNvPr>
                <p14:cNvContentPartPr/>
                <p14:nvPr/>
              </p14:nvContentPartPr>
              <p14:xfrm>
                <a:off x="1995171" y="4862846"/>
                <a:ext cx="91080" cy="23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4E80096-4474-4286-AE3B-1BF9DA9D986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86171" y="4853846"/>
                  <a:ext cx="10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702C6E-2D27-43F6-AB21-15545B247C15}"/>
                    </a:ext>
                  </a:extLst>
                </p14:cNvPr>
                <p14:cNvContentPartPr/>
                <p14:nvPr/>
              </p14:nvContentPartPr>
              <p14:xfrm>
                <a:off x="2404491" y="4717406"/>
                <a:ext cx="39600" cy="109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702C6E-2D27-43F6-AB21-15545B247C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95491" y="4708406"/>
                  <a:ext cx="57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873BAA4-FC62-4F2F-80A8-E9D4882E2730}"/>
                    </a:ext>
                  </a:extLst>
                </p14:cNvPr>
                <p14:cNvContentPartPr/>
                <p14:nvPr/>
              </p14:nvContentPartPr>
              <p14:xfrm>
                <a:off x="2289651" y="4892006"/>
                <a:ext cx="223200" cy="10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873BAA4-FC62-4F2F-80A8-E9D4882E27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81011" y="4883006"/>
                  <a:ext cx="240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FB0AD0-C2A5-42F0-B67C-6072FD7E629D}"/>
                    </a:ext>
                  </a:extLst>
                </p14:cNvPr>
                <p14:cNvContentPartPr/>
                <p14:nvPr/>
              </p14:nvContentPartPr>
              <p14:xfrm>
                <a:off x="2228091" y="5007206"/>
                <a:ext cx="171000" cy="165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FB0AD0-C2A5-42F0-B67C-6072FD7E62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19451" y="4998566"/>
                  <a:ext cx="188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82642DB-CFD7-4715-8DEB-185380E88832}"/>
                    </a:ext>
                  </a:extLst>
                </p14:cNvPr>
                <p14:cNvContentPartPr/>
                <p14:nvPr/>
              </p14:nvContentPartPr>
              <p14:xfrm>
                <a:off x="2292891" y="5104046"/>
                <a:ext cx="85320" cy="92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82642DB-CFD7-4715-8DEB-185380E888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84251" y="5095406"/>
                  <a:ext cx="102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339CC14-77AD-400A-B0D3-42CDB5AD14B4}"/>
                    </a:ext>
                  </a:extLst>
                </p14:cNvPr>
                <p14:cNvContentPartPr/>
                <p14:nvPr/>
              </p14:nvContentPartPr>
              <p14:xfrm>
                <a:off x="2406291" y="5116646"/>
                <a:ext cx="22680" cy="82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339CC14-77AD-400A-B0D3-42CDB5AD14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97291" y="5108006"/>
                  <a:ext cx="40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6932F3D-22FF-4E55-989C-0843B340AF84}"/>
                    </a:ext>
                  </a:extLst>
                </p14:cNvPr>
                <p14:cNvContentPartPr/>
                <p14:nvPr/>
              </p14:nvContentPartPr>
              <p14:xfrm>
                <a:off x="2461011" y="5106206"/>
                <a:ext cx="21960" cy="95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6932F3D-22FF-4E55-989C-0843B340AF8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52011" y="5097566"/>
                  <a:ext cx="39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AE90966-790C-4145-9268-D3C81EE5D7BC}"/>
                    </a:ext>
                  </a:extLst>
                </p14:cNvPr>
                <p14:cNvContentPartPr/>
                <p14:nvPr/>
              </p14:nvContentPartPr>
              <p14:xfrm>
                <a:off x="2408811" y="5086766"/>
                <a:ext cx="127440" cy="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AE90966-790C-4145-9268-D3C81EE5D7B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99811" y="5078126"/>
                  <a:ext cx="145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77DA31A-4B49-4D4B-BE8C-0C2B21F1507C}"/>
                    </a:ext>
                  </a:extLst>
                </p14:cNvPr>
                <p14:cNvContentPartPr/>
                <p14:nvPr/>
              </p14:nvContentPartPr>
              <p14:xfrm>
                <a:off x="2805531" y="5069486"/>
                <a:ext cx="147960" cy="135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77DA31A-4B49-4D4B-BE8C-0C2B21F150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96531" y="5060486"/>
                  <a:ext cx="165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3D12B12-61E5-4FF7-B61E-DDB9EE247369}"/>
                    </a:ext>
                  </a:extLst>
                </p14:cNvPr>
                <p14:cNvContentPartPr/>
                <p14:nvPr/>
              </p14:nvContentPartPr>
              <p14:xfrm>
                <a:off x="3311331" y="4725686"/>
                <a:ext cx="181080" cy="291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3D12B12-61E5-4FF7-B61E-DDB9EE24736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02331" y="4717046"/>
                  <a:ext cx="198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558A252-967B-4638-8950-B3EF413CF23C}"/>
                    </a:ext>
                  </a:extLst>
                </p14:cNvPr>
                <p14:cNvContentPartPr/>
                <p14:nvPr/>
              </p14:nvContentPartPr>
              <p14:xfrm>
                <a:off x="3191811" y="5121326"/>
                <a:ext cx="86400" cy="8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558A252-967B-4638-8950-B3EF413CF23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83171" y="5112326"/>
                  <a:ext cx="104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74EBAF5-8205-4281-A709-12837C9AA444}"/>
                    </a:ext>
                  </a:extLst>
                </p14:cNvPr>
                <p14:cNvContentPartPr/>
                <p14:nvPr/>
              </p14:nvContentPartPr>
              <p14:xfrm>
                <a:off x="3231771" y="5095766"/>
                <a:ext cx="234720" cy="141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74EBAF5-8205-4281-A709-12837C9AA44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22771" y="5086766"/>
                  <a:ext cx="252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278ECB1-B3EC-4F08-AC51-90B276BFD50D}"/>
                    </a:ext>
                  </a:extLst>
                </p14:cNvPr>
                <p14:cNvContentPartPr/>
                <p14:nvPr/>
              </p14:nvContentPartPr>
              <p14:xfrm>
                <a:off x="3330771" y="4590686"/>
                <a:ext cx="200520" cy="136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278ECB1-B3EC-4F08-AC51-90B276BFD50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21771" y="4582046"/>
                  <a:ext cx="21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BE32D8F-F755-461A-8FE2-77C2EF8EA5C3}"/>
                    </a:ext>
                  </a:extLst>
                </p14:cNvPr>
                <p14:cNvContentPartPr/>
                <p14:nvPr/>
              </p14:nvContentPartPr>
              <p14:xfrm>
                <a:off x="3595731" y="4795166"/>
                <a:ext cx="90720" cy="23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BE32D8F-F755-461A-8FE2-77C2EF8EA5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86731" y="4786526"/>
                  <a:ext cx="1083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9FF8B51-9607-4925-BFF6-AA100140438A}"/>
                    </a:ext>
                  </a:extLst>
                </p14:cNvPr>
                <p14:cNvContentPartPr/>
                <p14:nvPr/>
              </p14:nvContentPartPr>
              <p14:xfrm>
                <a:off x="3715251" y="4913966"/>
                <a:ext cx="129960" cy="117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9FF8B51-9607-4925-BFF6-AA100140438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06611" y="4904966"/>
                  <a:ext cx="147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EB8BB7F-B68D-44F0-B8C3-205F43BB2625}"/>
                    </a:ext>
                  </a:extLst>
                </p14:cNvPr>
                <p14:cNvContentPartPr/>
                <p14:nvPr/>
              </p14:nvContentPartPr>
              <p14:xfrm>
                <a:off x="3958971" y="4951766"/>
                <a:ext cx="129960" cy="1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EB8BB7F-B68D-44F0-B8C3-205F43BB262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50331" y="4942766"/>
                  <a:ext cx="147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5BBD563-2F4D-4F9C-8A0F-50E4C64E65FA}"/>
                    </a:ext>
                  </a:extLst>
                </p14:cNvPr>
                <p14:cNvContentPartPr/>
                <p14:nvPr/>
              </p14:nvContentPartPr>
              <p14:xfrm>
                <a:off x="4000731" y="4930886"/>
                <a:ext cx="21240" cy="9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5BBD563-2F4D-4F9C-8A0F-50E4C64E65F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92091" y="4922246"/>
                  <a:ext cx="38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BC7216D-2741-4352-8618-4CA0C1A9514F}"/>
                    </a:ext>
                  </a:extLst>
                </p14:cNvPr>
                <p14:cNvContentPartPr/>
                <p14:nvPr/>
              </p14:nvContentPartPr>
              <p14:xfrm>
                <a:off x="4172451" y="4872566"/>
                <a:ext cx="139320" cy="138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BC7216D-2741-4352-8618-4CA0C1A9514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63811" y="4863566"/>
                  <a:ext cx="156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E40113B-640F-437C-BE01-FA2160F9DDC4}"/>
                    </a:ext>
                  </a:extLst>
                </p14:cNvPr>
                <p14:cNvContentPartPr/>
                <p14:nvPr/>
              </p14:nvContentPartPr>
              <p14:xfrm>
                <a:off x="4324011" y="4901006"/>
                <a:ext cx="145440" cy="273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E40113B-640F-437C-BE01-FA2160F9DD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15011" y="4892366"/>
                  <a:ext cx="163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5A824AE-7A49-4463-BBE6-8BDBF804A3BB}"/>
                    </a:ext>
                  </a:extLst>
                </p14:cNvPr>
                <p14:cNvContentPartPr/>
                <p14:nvPr/>
              </p14:nvContentPartPr>
              <p14:xfrm>
                <a:off x="4508691" y="4774646"/>
                <a:ext cx="109800" cy="29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5A824AE-7A49-4463-BBE6-8BDBF804A3B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00051" y="4765646"/>
                  <a:ext cx="127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A60D90C-5D4E-4CA4-AC66-EBFD9AACD255}"/>
                    </a:ext>
                  </a:extLst>
                </p14:cNvPr>
                <p14:cNvContentPartPr/>
                <p14:nvPr/>
              </p14:nvContentPartPr>
              <p14:xfrm>
                <a:off x="4699851" y="4876526"/>
                <a:ext cx="79200" cy="125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A60D90C-5D4E-4CA4-AC66-EBFD9AACD2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690851" y="4867886"/>
                  <a:ext cx="96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EC24D2C-0016-47E4-9ACC-D206358944D4}"/>
                    </a:ext>
                  </a:extLst>
                </p14:cNvPr>
                <p14:cNvContentPartPr/>
                <p14:nvPr/>
              </p14:nvContentPartPr>
              <p14:xfrm>
                <a:off x="4732971" y="4767086"/>
                <a:ext cx="55800" cy="3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EC24D2C-0016-47E4-9ACC-D206358944D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23971" y="4758446"/>
                  <a:ext cx="73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B4F9B16-F505-4A76-B611-E0D7D38FC705}"/>
                    </a:ext>
                  </a:extLst>
                </p14:cNvPr>
                <p14:cNvContentPartPr/>
                <p14:nvPr/>
              </p14:nvContentPartPr>
              <p14:xfrm>
                <a:off x="4949331" y="4562966"/>
                <a:ext cx="114840" cy="176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B4F9B16-F505-4A76-B611-E0D7D38FC70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40691" y="4554326"/>
                  <a:ext cx="132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B0D637C-A83A-464D-83DB-A110494E9C80}"/>
                    </a:ext>
                  </a:extLst>
                </p14:cNvPr>
                <p14:cNvContentPartPr/>
                <p14:nvPr/>
              </p14:nvContentPartPr>
              <p14:xfrm>
                <a:off x="5069931" y="4414286"/>
                <a:ext cx="104760" cy="125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B0D637C-A83A-464D-83DB-A110494E9C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61291" y="4405646"/>
                  <a:ext cx="122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74137B4-BECD-40E3-8B56-2C8E6CF0C08F}"/>
                    </a:ext>
                  </a:extLst>
                </p14:cNvPr>
                <p14:cNvContentPartPr/>
                <p14:nvPr/>
              </p14:nvContentPartPr>
              <p14:xfrm>
                <a:off x="4943211" y="4734326"/>
                <a:ext cx="129240" cy="11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74137B4-BECD-40E3-8B56-2C8E6CF0C08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34571" y="4725686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E63AA0A-9BB3-42C7-AEC4-C9ADD60925FF}"/>
                    </a:ext>
                  </a:extLst>
                </p14:cNvPr>
                <p14:cNvContentPartPr/>
                <p14:nvPr/>
              </p14:nvContentPartPr>
              <p14:xfrm>
                <a:off x="4947171" y="4823966"/>
                <a:ext cx="106560" cy="75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E63AA0A-9BB3-42C7-AEC4-C9ADD60925F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38171" y="4815326"/>
                  <a:ext cx="124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85CC07B-7B46-4232-A679-476FC2A55EA8}"/>
                    </a:ext>
                  </a:extLst>
                </p14:cNvPr>
                <p14:cNvContentPartPr/>
                <p14:nvPr/>
              </p14:nvContentPartPr>
              <p14:xfrm>
                <a:off x="2655411" y="4895966"/>
                <a:ext cx="43560" cy="2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85CC07B-7B46-4232-A679-476FC2A55E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46771" y="4887326"/>
                  <a:ext cx="61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28FD7D3-6DD9-44E4-9A97-98E50CAAD0D5}"/>
                    </a:ext>
                  </a:extLst>
                </p14:cNvPr>
                <p14:cNvContentPartPr/>
                <p14:nvPr/>
              </p14:nvContentPartPr>
              <p14:xfrm>
                <a:off x="2918571" y="4762046"/>
                <a:ext cx="50400" cy="117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28FD7D3-6DD9-44E4-9A97-98E50CAAD0D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909571" y="4753046"/>
                  <a:ext cx="68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679D579-7132-4756-B92B-01F322837D1B}"/>
                    </a:ext>
                  </a:extLst>
                </p14:cNvPr>
                <p14:cNvContentPartPr/>
                <p14:nvPr/>
              </p14:nvContentPartPr>
              <p14:xfrm>
                <a:off x="2804451" y="4931606"/>
                <a:ext cx="220680" cy="2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679D579-7132-4756-B92B-01F322837D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95811" y="4922606"/>
                  <a:ext cx="238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C3BA83-9565-4379-9F45-319A353E5F0E}"/>
                    </a:ext>
                  </a:extLst>
                </p14:cNvPr>
                <p14:cNvContentPartPr/>
                <p14:nvPr/>
              </p14:nvContentPartPr>
              <p14:xfrm>
                <a:off x="2893731" y="4794086"/>
                <a:ext cx="154440" cy="129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C3BA83-9565-4379-9F45-319A353E5F0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84731" y="4785086"/>
                  <a:ext cx="172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2D43000-301C-4849-9DED-6B631E333F56}"/>
                    </a:ext>
                  </a:extLst>
                </p14:cNvPr>
                <p14:cNvContentPartPr/>
                <p14:nvPr/>
              </p14:nvContentPartPr>
              <p14:xfrm>
                <a:off x="5150571" y="4764926"/>
                <a:ext cx="189360" cy="245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2D43000-301C-4849-9DED-6B631E333F5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41571" y="4756286"/>
                  <a:ext cx="207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CE6B2D3-DF97-4032-BA01-E800845451C7}"/>
                    </a:ext>
                  </a:extLst>
                </p14:cNvPr>
                <p14:cNvContentPartPr/>
                <p14:nvPr/>
              </p14:nvContentPartPr>
              <p14:xfrm>
                <a:off x="5377371" y="4898486"/>
                <a:ext cx="128160" cy="233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CE6B2D3-DF97-4032-BA01-E800845451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68371" y="4889846"/>
                  <a:ext cx="14580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5A8477A-C9B3-4AB3-A4C4-3AACB6F3CA72}"/>
              </a:ext>
            </a:extLst>
          </p:cNvPr>
          <p:cNvGrpSpPr/>
          <p:nvPr/>
        </p:nvGrpSpPr>
        <p:grpSpPr>
          <a:xfrm>
            <a:off x="380211" y="5678966"/>
            <a:ext cx="84960" cy="91080"/>
            <a:chOff x="380211" y="5678966"/>
            <a:chExt cx="8496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837F00D-30F4-4C27-A16D-613FEFCCD927}"/>
                    </a:ext>
                  </a:extLst>
                </p14:cNvPr>
                <p14:cNvContentPartPr/>
                <p14:nvPr/>
              </p14:nvContentPartPr>
              <p14:xfrm>
                <a:off x="380211" y="5678966"/>
                <a:ext cx="84960" cy="23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837F00D-30F4-4C27-A16D-613FEFCCD92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1211" y="5670326"/>
                  <a:ext cx="102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8DE657-6E23-4DC8-BAB0-8EE93049FDAC}"/>
                    </a:ext>
                  </a:extLst>
                </p14:cNvPr>
                <p14:cNvContentPartPr/>
                <p14:nvPr/>
              </p14:nvContentPartPr>
              <p14:xfrm>
                <a:off x="387771" y="5764646"/>
                <a:ext cx="75600" cy="5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8DE657-6E23-4DC8-BAB0-8EE93049FD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8771" y="5756006"/>
                  <a:ext cx="932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7F0C5040-6FE0-4C6E-B3DE-99CEDA2279BF}"/>
                  </a:ext>
                </a:extLst>
              </p14:cNvPr>
              <p14:cNvContentPartPr/>
              <p14:nvPr/>
            </p14:nvContentPartPr>
            <p14:xfrm>
              <a:off x="664611" y="5628566"/>
              <a:ext cx="176040" cy="192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7F0C5040-6FE0-4C6E-B3DE-99CEDA2279B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55971" y="5619566"/>
                <a:ext cx="19368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9FEEC24-B887-4B8E-AAF2-38EAD05FC2A3}"/>
              </a:ext>
            </a:extLst>
          </p:cNvPr>
          <p:cNvGrpSpPr/>
          <p:nvPr/>
        </p:nvGrpSpPr>
        <p:grpSpPr>
          <a:xfrm>
            <a:off x="2911011" y="5785166"/>
            <a:ext cx="135000" cy="132120"/>
            <a:chOff x="2911011" y="5785166"/>
            <a:chExt cx="13500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EE018C0-12C8-43AC-98A6-4B45901622C9}"/>
                    </a:ext>
                  </a:extLst>
                </p14:cNvPr>
                <p14:cNvContentPartPr/>
                <p14:nvPr/>
              </p14:nvContentPartPr>
              <p14:xfrm>
                <a:off x="2911011" y="5837726"/>
                <a:ext cx="135000" cy="12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EE018C0-12C8-43AC-98A6-4B45901622C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02371" y="5829086"/>
                  <a:ext cx="152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14AC9C0-08F0-4376-943C-82FC019F79B0}"/>
                    </a:ext>
                  </a:extLst>
                </p14:cNvPr>
                <p14:cNvContentPartPr/>
                <p14:nvPr/>
              </p14:nvContentPartPr>
              <p14:xfrm>
                <a:off x="2981931" y="5785166"/>
                <a:ext cx="34560" cy="132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14AC9C0-08F0-4376-943C-82FC019F79B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73291" y="5776166"/>
                  <a:ext cx="522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87795A9-8396-4260-BDDA-649114192133}"/>
              </a:ext>
            </a:extLst>
          </p:cNvPr>
          <p:cNvGrpSpPr/>
          <p:nvPr/>
        </p:nvGrpSpPr>
        <p:grpSpPr>
          <a:xfrm>
            <a:off x="948651" y="5412926"/>
            <a:ext cx="1759680" cy="839160"/>
            <a:chOff x="948651" y="5412926"/>
            <a:chExt cx="1759680" cy="83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9058686-1D5E-42B6-AE32-1574FD8226A9}"/>
                    </a:ext>
                  </a:extLst>
                </p14:cNvPr>
                <p14:cNvContentPartPr/>
                <p14:nvPr/>
              </p14:nvContentPartPr>
              <p14:xfrm>
                <a:off x="1014531" y="5941046"/>
                <a:ext cx="123840" cy="142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9058686-1D5E-42B6-AE32-1574FD8226A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5891" y="5932406"/>
                  <a:ext cx="141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D5A937-582F-4A11-AFA5-3C8C49CEC911}"/>
                    </a:ext>
                  </a:extLst>
                </p14:cNvPr>
                <p14:cNvContentPartPr/>
                <p14:nvPr/>
              </p14:nvContentPartPr>
              <p14:xfrm>
                <a:off x="1171491" y="5978126"/>
                <a:ext cx="38880" cy="105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D5A937-582F-4A11-AFA5-3C8C49CEC91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2491" y="5969486"/>
                  <a:ext cx="56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7A1A42-7DE1-4550-A5E5-8518B6DCA7B9}"/>
                    </a:ext>
                  </a:extLst>
                </p14:cNvPr>
                <p14:cNvContentPartPr/>
                <p14:nvPr/>
              </p14:nvContentPartPr>
              <p14:xfrm>
                <a:off x="1178691" y="5929526"/>
                <a:ext cx="134640" cy="142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7A1A42-7DE1-4550-A5E5-8518B6DCA7B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0051" y="5920886"/>
                  <a:ext cx="152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06057F3-CA77-482F-A86C-CB824D8CB7D6}"/>
                    </a:ext>
                  </a:extLst>
                </p14:cNvPr>
                <p14:cNvContentPartPr/>
                <p14:nvPr/>
              </p14:nvContentPartPr>
              <p14:xfrm>
                <a:off x="978171" y="5723246"/>
                <a:ext cx="16920" cy="18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06057F3-CA77-482F-A86C-CB824D8CB7D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9531" y="5714246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ADCAEE1-7AB4-4428-A33C-3770DE51FF2B}"/>
                    </a:ext>
                  </a:extLst>
                </p14:cNvPr>
                <p14:cNvContentPartPr/>
                <p14:nvPr/>
              </p14:nvContentPartPr>
              <p14:xfrm>
                <a:off x="1230891" y="5616686"/>
                <a:ext cx="29160" cy="114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ADCAEE1-7AB4-4428-A33C-3770DE51FF2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22251" y="5607686"/>
                  <a:ext cx="4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608C222-83E5-406B-9B96-530542206A81}"/>
                    </a:ext>
                  </a:extLst>
                </p14:cNvPr>
                <p14:cNvContentPartPr/>
                <p14:nvPr/>
              </p14:nvContentPartPr>
              <p14:xfrm>
                <a:off x="1138011" y="5784446"/>
                <a:ext cx="196920" cy="14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608C222-83E5-406B-9B96-530542206A8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9371" y="5775806"/>
                  <a:ext cx="214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A169CC6-1845-4557-9E8B-D5858FBDA7FC}"/>
                    </a:ext>
                  </a:extLst>
                </p14:cNvPr>
                <p14:cNvContentPartPr/>
                <p14:nvPr/>
              </p14:nvContentPartPr>
              <p14:xfrm>
                <a:off x="1435371" y="5765006"/>
                <a:ext cx="6480" cy="39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A169CC6-1845-4557-9E8B-D5858FBDA7F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26371" y="5756366"/>
                  <a:ext cx="24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0C82ED7-71C0-4E6D-8915-1725009A2912}"/>
                    </a:ext>
                  </a:extLst>
                </p14:cNvPr>
                <p14:cNvContentPartPr/>
                <p14:nvPr/>
              </p14:nvContentPartPr>
              <p14:xfrm>
                <a:off x="1471011" y="6062366"/>
                <a:ext cx="90000" cy="11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0C82ED7-71C0-4E6D-8915-1725009A291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62011" y="6053366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3DFD4BE-5A1B-4687-AB79-0FEB6BED8AA2}"/>
                    </a:ext>
                  </a:extLst>
                </p14:cNvPr>
                <p14:cNvContentPartPr/>
                <p14:nvPr/>
              </p14:nvContentPartPr>
              <p14:xfrm>
                <a:off x="1587651" y="6021326"/>
                <a:ext cx="211320" cy="137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3DFD4BE-5A1B-4687-AB79-0FEB6BED8AA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78651" y="6012326"/>
                  <a:ext cx="228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32EC84A-CAFF-46AF-A482-05398C969624}"/>
                    </a:ext>
                  </a:extLst>
                </p14:cNvPr>
                <p14:cNvContentPartPr/>
                <p14:nvPr/>
              </p14:nvContentPartPr>
              <p14:xfrm>
                <a:off x="1646691" y="5609846"/>
                <a:ext cx="191160" cy="273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32EC84A-CAFF-46AF-A482-05398C96962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37691" y="5600846"/>
                  <a:ext cx="208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C5A53C8-0935-45E5-9459-1C296CFF65A6}"/>
                    </a:ext>
                  </a:extLst>
                </p14:cNvPr>
                <p14:cNvContentPartPr/>
                <p14:nvPr/>
              </p14:nvContentPartPr>
              <p14:xfrm>
                <a:off x="1665411" y="5442446"/>
                <a:ext cx="198000" cy="137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C5A53C8-0935-45E5-9459-1C296CFF65A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56411" y="5433446"/>
                  <a:ext cx="21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ED92D2-8507-4D5F-B25D-7E935B117043}"/>
                    </a:ext>
                  </a:extLst>
                </p14:cNvPr>
                <p14:cNvContentPartPr/>
                <p14:nvPr/>
              </p14:nvContentPartPr>
              <p14:xfrm>
                <a:off x="1957371" y="5765006"/>
                <a:ext cx="113760" cy="117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ED92D2-8507-4D5F-B25D-7E935B11704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48731" y="5756366"/>
                  <a:ext cx="131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9A5C1D8-CEF1-46C7-9D09-636581D0F97C}"/>
                    </a:ext>
                  </a:extLst>
                </p14:cNvPr>
                <p14:cNvContentPartPr/>
                <p14:nvPr/>
              </p14:nvContentPartPr>
              <p14:xfrm>
                <a:off x="2076891" y="5613806"/>
                <a:ext cx="33840" cy="10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9A5C1D8-CEF1-46C7-9D09-636581D0F97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67891" y="5604806"/>
                  <a:ext cx="51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C665F94-0085-4644-A3E1-66EE82A87708}"/>
                    </a:ext>
                  </a:extLst>
                </p14:cNvPr>
                <p14:cNvContentPartPr/>
                <p14:nvPr/>
              </p14:nvContentPartPr>
              <p14:xfrm>
                <a:off x="2255451" y="5481686"/>
                <a:ext cx="86400" cy="179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C665F94-0085-4644-A3E1-66EE82A8770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46451" y="5473046"/>
                  <a:ext cx="104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0411F8B-ECF1-4BA9-B542-E01D364F5176}"/>
                    </a:ext>
                  </a:extLst>
                </p14:cNvPr>
                <p14:cNvContentPartPr/>
                <p14:nvPr/>
              </p14:nvContentPartPr>
              <p14:xfrm>
                <a:off x="2369931" y="5412926"/>
                <a:ext cx="87120" cy="123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0411F8B-ECF1-4BA9-B542-E01D364F517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361291" y="5404286"/>
                  <a:ext cx="104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0D68903-74E7-454A-96D2-E91151CC81C2}"/>
                    </a:ext>
                  </a:extLst>
                </p14:cNvPr>
                <p14:cNvContentPartPr/>
                <p14:nvPr/>
              </p14:nvContentPartPr>
              <p14:xfrm>
                <a:off x="2237451" y="5638286"/>
                <a:ext cx="119520" cy="17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0D68903-74E7-454A-96D2-E91151CC81C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228811" y="5629646"/>
                  <a:ext cx="13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8C15C6C-E85C-4B2E-A71F-E33D5B52565D}"/>
                    </a:ext>
                  </a:extLst>
                </p14:cNvPr>
                <p14:cNvContentPartPr/>
                <p14:nvPr/>
              </p14:nvContentPartPr>
              <p14:xfrm>
                <a:off x="2234211" y="5728286"/>
                <a:ext cx="78120" cy="79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8C15C6C-E85C-4B2E-A71F-E33D5B52565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25571" y="5719646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A9EC2F7-5301-444F-9662-EE2EA5189EA3}"/>
                    </a:ext>
                  </a:extLst>
                </p14:cNvPr>
                <p14:cNvContentPartPr/>
                <p14:nvPr/>
              </p14:nvContentPartPr>
              <p14:xfrm>
                <a:off x="2404131" y="5740526"/>
                <a:ext cx="142920" cy="207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A9EC2F7-5301-444F-9662-EE2EA5189EA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95131" y="5731526"/>
                  <a:ext cx="160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AD06E28-37DF-4AC0-B840-1EF66EA36770}"/>
                    </a:ext>
                  </a:extLst>
                </p14:cNvPr>
                <p14:cNvContentPartPr/>
                <p14:nvPr/>
              </p14:nvContentPartPr>
              <p14:xfrm>
                <a:off x="2561451" y="5844566"/>
                <a:ext cx="146880" cy="270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AD06E28-37DF-4AC0-B840-1EF66EA367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52811" y="5835926"/>
                  <a:ext cx="164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05C7447-D028-4788-A820-3EF56DEF5862}"/>
                    </a:ext>
                  </a:extLst>
                </p14:cNvPr>
                <p14:cNvContentPartPr/>
                <p14:nvPr/>
              </p14:nvContentPartPr>
              <p14:xfrm>
                <a:off x="948651" y="6080366"/>
                <a:ext cx="1460160" cy="171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05C7447-D028-4788-A820-3EF56DEF58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40011" y="6071366"/>
                  <a:ext cx="147780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733EE5BE-8F36-46AA-B351-8A864D4BEA3C}"/>
                  </a:ext>
                </a:extLst>
              </p14:cNvPr>
              <p14:cNvContentPartPr/>
              <p14:nvPr/>
            </p14:nvContentPartPr>
            <p14:xfrm>
              <a:off x="1599531" y="6411206"/>
              <a:ext cx="42120" cy="1677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733EE5BE-8F36-46AA-B351-8A864D4BEA3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590891" y="6402206"/>
                <a:ext cx="5976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B9D807F-CBF5-443E-B2D3-5156802B19F2}"/>
              </a:ext>
            </a:extLst>
          </p:cNvPr>
          <p:cNvGrpSpPr/>
          <p:nvPr/>
        </p:nvGrpSpPr>
        <p:grpSpPr>
          <a:xfrm>
            <a:off x="3978051" y="6487166"/>
            <a:ext cx="193680" cy="214200"/>
            <a:chOff x="3978051" y="6487166"/>
            <a:chExt cx="19368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6808DCD-F3D8-4BB2-8A9B-B06D2E8FEA11}"/>
                    </a:ext>
                  </a:extLst>
                </p14:cNvPr>
                <p14:cNvContentPartPr/>
                <p14:nvPr/>
              </p14:nvContentPartPr>
              <p14:xfrm>
                <a:off x="4026651" y="6530366"/>
                <a:ext cx="7200" cy="6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6808DCD-F3D8-4BB2-8A9B-B06D2E8FEA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018011" y="6521366"/>
                  <a:ext cx="24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20FDC18-E138-47F5-BEAF-2D73FAB6420C}"/>
                    </a:ext>
                  </a:extLst>
                </p14:cNvPr>
                <p14:cNvContentPartPr/>
                <p14:nvPr/>
              </p14:nvContentPartPr>
              <p14:xfrm>
                <a:off x="3978051" y="6487166"/>
                <a:ext cx="193680" cy="214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20FDC18-E138-47F5-BEAF-2D73FAB642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69051" y="6478166"/>
                  <a:ext cx="21132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37CEFC9-FFB6-4D6C-9A13-410FDC9D7C82}"/>
                  </a:ext>
                </a:extLst>
              </p14:cNvPr>
              <p14:cNvContentPartPr/>
              <p14:nvPr/>
            </p14:nvContentPartPr>
            <p14:xfrm>
              <a:off x="5334891" y="5536406"/>
              <a:ext cx="92160" cy="558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37CEFC9-FFB6-4D6C-9A13-410FDC9D7C8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326251" y="5527406"/>
                <a:ext cx="1098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72D361B-34FC-4E01-B632-80E795382509}"/>
                  </a:ext>
                </a:extLst>
              </p14:cNvPr>
              <p14:cNvContentPartPr/>
              <p14:nvPr/>
            </p14:nvContentPartPr>
            <p14:xfrm>
              <a:off x="5216091" y="5303126"/>
              <a:ext cx="80640" cy="5475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72D361B-34FC-4E01-B632-80E79538250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207091" y="5294126"/>
                <a:ext cx="982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0F2A3CB-7398-408B-AA3C-F01B077C87BC}"/>
                  </a:ext>
                </a:extLst>
              </p14:cNvPr>
              <p14:cNvContentPartPr/>
              <p14:nvPr/>
            </p14:nvContentPartPr>
            <p14:xfrm>
              <a:off x="5961651" y="2643806"/>
              <a:ext cx="177120" cy="18075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0F2A3CB-7398-408B-AA3C-F01B077C87B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953011" y="2634806"/>
                <a:ext cx="194760" cy="18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77DEDB8-BDBB-4800-AE4B-A53318F43D71}"/>
              </a:ext>
            </a:extLst>
          </p:cNvPr>
          <p:cNvGrpSpPr/>
          <p:nvPr/>
        </p:nvGrpSpPr>
        <p:grpSpPr>
          <a:xfrm>
            <a:off x="5620371" y="4390526"/>
            <a:ext cx="2493720" cy="2187720"/>
            <a:chOff x="5620371" y="4390526"/>
            <a:chExt cx="2493720" cy="21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1D101EC-7C3D-4C34-BC17-E84BE6B3E70F}"/>
                    </a:ext>
                  </a:extLst>
                </p14:cNvPr>
                <p14:cNvContentPartPr/>
                <p14:nvPr/>
              </p14:nvContentPartPr>
              <p14:xfrm>
                <a:off x="5620371" y="5484566"/>
                <a:ext cx="91440" cy="154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1D101EC-7C3D-4C34-BC17-E84BE6B3E70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11371" y="5475926"/>
                  <a:ext cx="109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AD15ED9-92D0-4767-9C68-4A27D3DBDFEC}"/>
                    </a:ext>
                  </a:extLst>
                </p14:cNvPr>
                <p14:cNvContentPartPr/>
                <p14:nvPr/>
              </p14:nvContentPartPr>
              <p14:xfrm>
                <a:off x="5679771" y="5342006"/>
                <a:ext cx="60840" cy="10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AD15ED9-92D0-4767-9C68-4A27D3DBDFE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70771" y="5333006"/>
                  <a:ext cx="78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0C8C442-8C27-44BF-959D-45A9894CBA6F}"/>
                    </a:ext>
                  </a:extLst>
                </p14:cNvPr>
                <p14:cNvContentPartPr/>
                <p14:nvPr/>
              </p14:nvContentPartPr>
              <p14:xfrm>
                <a:off x="5896851" y="5189366"/>
                <a:ext cx="88920" cy="174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0C8C442-8C27-44BF-959D-45A9894CBA6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87851" y="5180726"/>
                  <a:ext cx="106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1C015F8-A282-498B-B9DE-F5C578CF54EA}"/>
                    </a:ext>
                  </a:extLst>
                </p14:cNvPr>
                <p14:cNvContentPartPr/>
                <p14:nvPr/>
              </p14:nvContentPartPr>
              <p14:xfrm>
                <a:off x="5966691" y="5070926"/>
                <a:ext cx="92520" cy="75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1C015F8-A282-498B-B9DE-F5C578CF54E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57691" y="5061926"/>
                  <a:ext cx="110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415D3BA-3ED6-4446-B09A-752A0464AC25}"/>
                    </a:ext>
                  </a:extLst>
                </p14:cNvPr>
                <p14:cNvContentPartPr/>
                <p14:nvPr/>
              </p14:nvContentPartPr>
              <p14:xfrm>
                <a:off x="5848611" y="5354606"/>
                <a:ext cx="163080" cy="21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415D3BA-3ED6-4446-B09A-752A0464AC2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39611" y="5345606"/>
                  <a:ext cx="180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B47E083-F54D-4BD1-83D6-E5FCBD06551C}"/>
                    </a:ext>
                  </a:extLst>
                </p14:cNvPr>
                <p14:cNvContentPartPr/>
                <p14:nvPr/>
              </p14:nvContentPartPr>
              <p14:xfrm>
                <a:off x="5883171" y="5419406"/>
                <a:ext cx="90000" cy="148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B47E083-F54D-4BD1-83D6-E5FCBD06551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74531" y="5410406"/>
                  <a:ext cx="107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55C0877-D098-4832-903E-2134C39E972A}"/>
                    </a:ext>
                  </a:extLst>
                </p14:cNvPr>
                <p14:cNvContentPartPr/>
                <p14:nvPr/>
              </p14:nvContentPartPr>
              <p14:xfrm>
                <a:off x="6093771" y="5093966"/>
                <a:ext cx="104400" cy="518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55C0877-D098-4832-903E-2134C39E972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85131" y="5085326"/>
                  <a:ext cx="1220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7112189-8C60-4BBC-8B3F-EE76689EF708}"/>
                    </a:ext>
                  </a:extLst>
                </p14:cNvPr>
                <p14:cNvContentPartPr/>
                <p14:nvPr/>
              </p14:nvContentPartPr>
              <p14:xfrm>
                <a:off x="6017451" y="5780126"/>
                <a:ext cx="83520" cy="19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7112189-8C60-4BBC-8B3F-EE76689EF7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08811" y="5771486"/>
                  <a:ext cx="101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94E355F-830B-457B-A0A5-8C11250522F9}"/>
                    </a:ext>
                  </a:extLst>
                </p14:cNvPr>
                <p14:cNvContentPartPr/>
                <p14:nvPr/>
              </p14:nvContentPartPr>
              <p14:xfrm>
                <a:off x="6169371" y="5686166"/>
                <a:ext cx="190800" cy="126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94E355F-830B-457B-A0A5-8C11250522F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60731" y="5677526"/>
                  <a:ext cx="208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A958222-E0C8-4706-9569-74195CE52A33}"/>
                    </a:ext>
                  </a:extLst>
                </p14:cNvPr>
                <p14:cNvContentPartPr/>
                <p14:nvPr/>
              </p14:nvContentPartPr>
              <p14:xfrm>
                <a:off x="6226971" y="4915766"/>
                <a:ext cx="103320" cy="121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A958222-E0C8-4706-9569-74195CE52A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17971" y="4906766"/>
                  <a:ext cx="120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42C9525-4E37-4F6D-960F-260381CCBC6D}"/>
                    </a:ext>
                  </a:extLst>
                </p14:cNvPr>
                <p14:cNvContentPartPr/>
                <p14:nvPr/>
              </p14:nvContentPartPr>
              <p14:xfrm>
                <a:off x="6399411" y="5355686"/>
                <a:ext cx="145440" cy="22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42C9525-4E37-4F6D-960F-260381CCBC6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90411" y="5347046"/>
                  <a:ext cx="163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24FAA99-4288-49C1-A5AF-54A0D739BB14}"/>
                    </a:ext>
                  </a:extLst>
                </p14:cNvPr>
                <p14:cNvContentPartPr/>
                <p14:nvPr/>
              </p14:nvContentPartPr>
              <p14:xfrm>
                <a:off x="6459531" y="5322926"/>
                <a:ext cx="15120" cy="141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24FAA99-4288-49C1-A5AF-54A0D739BB1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450531" y="5314286"/>
                  <a:ext cx="32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A8B6071-447E-4826-87A4-1AFE89ABB31A}"/>
                    </a:ext>
                  </a:extLst>
                </p14:cNvPr>
                <p14:cNvContentPartPr/>
                <p14:nvPr/>
              </p14:nvContentPartPr>
              <p14:xfrm>
                <a:off x="6666891" y="5006126"/>
                <a:ext cx="151920" cy="594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A8B6071-447E-4826-87A4-1AFE89ABB31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57891" y="4997126"/>
                  <a:ext cx="1695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F9F4E7B-D5B5-4889-8649-6D1A91B70B0A}"/>
                    </a:ext>
                  </a:extLst>
                </p14:cNvPr>
                <p14:cNvContentPartPr/>
                <p14:nvPr/>
              </p14:nvContentPartPr>
              <p14:xfrm>
                <a:off x="6828891" y="5320766"/>
                <a:ext cx="46800" cy="8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F9F4E7B-D5B5-4889-8649-6D1A91B70B0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819891" y="5311766"/>
                  <a:ext cx="64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C881551-5960-44C9-9707-9D46A4C29ACB}"/>
                    </a:ext>
                  </a:extLst>
                </p14:cNvPr>
                <p14:cNvContentPartPr/>
                <p14:nvPr/>
              </p14:nvContentPartPr>
              <p14:xfrm>
                <a:off x="6912411" y="5331926"/>
                <a:ext cx="123480" cy="113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C881551-5960-44C9-9707-9D46A4C29A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903411" y="5323286"/>
                  <a:ext cx="141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60BCF45-BE12-4040-A4AB-F3ECFF903E6B}"/>
                    </a:ext>
                  </a:extLst>
                </p14:cNvPr>
                <p14:cNvContentPartPr/>
                <p14:nvPr/>
              </p14:nvContentPartPr>
              <p14:xfrm>
                <a:off x="7016451" y="5106206"/>
                <a:ext cx="64800" cy="23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60BCF45-BE12-4040-A4AB-F3ECFF903E6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07811" y="5097566"/>
                  <a:ext cx="82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688F777-84D9-4FF2-8F97-036BBF19929B}"/>
                    </a:ext>
                  </a:extLst>
                </p14:cNvPr>
                <p14:cNvContentPartPr/>
                <p14:nvPr/>
              </p14:nvContentPartPr>
              <p14:xfrm>
                <a:off x="7141371" y="4998566"/>
                <a:ext cx="65880" cy="160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688F777-84D9-4FF2-8F97-036BBF1992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32371" y="4989926"/>
                  <a:ext cx="8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6CFB982-6BD9-49A0-B4C4-251ACC2BE2CB}"/>
                    </a:ext>
                  </a:extLst>
                </p14:cNvPr>
                <p14:cNvContentPartPr/>
                <p14:nvPr/>
              </p14:nvContentPartPr>
              <p14:xfrm>
                <a:off x="7218411" y="4878686"/>
                <a:ext cx="90720" cy="91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CFB982-6BD9-49A0-B4C4-251ACC2BE2C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09771" y="4870046"/>
                  <a:ext cx="108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EFA06C7-B2DD-4EA2-9466-B703378F0750}"/>
                    </a:ext>
                  </a:extLst>
                </p14:cNvPr>
                <p14:cNvContentPartPr/>
                <p14:nvPr/>
              </p14:nvContentPartPr>
              <p14:xfrm>
                <a:off x="7110411" y="5163086"/>
                <a:ext cx="105840" cy="32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EFA06C7-B2DD-4EA2-9466-B703378F075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01411" y="5154446"/>
                  <a:ext cx="123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6B9C57A-DF12-422C-BC25-BE09BDE20851}"/>
                    </a:ext>
                  </a:extLst>
                </p14:cNvPr>
                <p14:cNvContentPartPr/>
                <p14:nvPr/>
              </p14:nvContentPartPr>
              <p14:xfrm>
                <a:off x="7160451" y="5236526"/>
                <a:ext cx="96120" cy="66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6B9C57A-DF12-422C-BC25-BE09BDE2085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151811" y="5227526"/>
                  <a:ext cx="113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9C22972-F900-4B34-ACFE-AFBDDF26BAC2}"/>
                    </a:ext>
                  </a:extLst>
                </p14:cNvPr>
                <p14:cNvContentPartPr/>
                <p14:nvPr/>
              </p14:nvContentPartPr>
              <p14:xfrm>
                <a:off x="7357371" y="5029166"/>
                <a:ext cx="102600" cy="409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9C22972-F900-4B34-ACFE-AFBDDF26BAC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48371" y="5020526"/>
                  <a:ext cx="120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2DFB26C-19C7-4D2A-A6A8-F6C78FBF60D1}"/>
                    </a:ext>
                  </a:extLst>
                </p14:cNvPr>
                <p14:cNvContentPartPr/>
                <p14:nvPr/>
              </p14:nvContentPartPr>
              <p14:xfrm>
                <a:off x="7427931" y="5520206"/>
                <a:ext cx="99000" cy="106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2DFB26C-19C7-4D2A-A6A8-F6C78FBF60D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419291" y="5511566"/>
                  <a:ext cx="116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91E195A-D88F-4236-982F-D147E6FEB1E4}"/>
                    </a:ext>
                  </a:extLst>
                </p14:cNvPr>
                <p14:cNvContentPartPr/>
                <p14:nvPr/>
              </p14:nvContentPartPr>
              <p14:xfrm>
                <a:off x="7467171" y="4814966"/>
                <a:ext cx="170640" cy="146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91E195A-D88F-4236-982F-D147E6FEB1E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458171" y="4806326"/>
                  <a:ext cx="188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52A554D-C983-4462-BA25-DA48ACCA5456}"/>
                    </a:ext>
                  </a:extLst>
                </p14:cNvPr>
                <p14:cNvContentPartPr/>
                <p14:nvPr/>
              </p14:nvContentPartPr>
              <p14:xfrm>
                <a:off x="6023211" y="4390526"/>
                <a:ext cx="2090880" cy="2187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52A554D-C983-4462-BA25-DA48ACCA545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014571" y="4381526"/>
                  <a:ext cx="2108520" cy="22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E065DF28-4BC9-44E3-99E4-1B9BDE2CD904}"/>
                  </a:ext>
                </a:extLst>
              </p14:cNvPr>
              <p14:cNvContentPartPr/>
              <p14:nvPr/>
            </p14:nvContentPartPr>
            <p14:xfrm>
              <a:off x="4987851" y="5188286"/>
              <a:ext cx="183240" cy="15217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E065DF28-4BC9-44E3-99E4-1B9BDE2CD90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978851" y="5179286"/>
                <a:ext cx="200880" cy="153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E7A1742-9AFC-4D0C-AB6E-EEEF864E496C}"/>
              </a:ext>
            </a:extLst>
          </p:cNvPr>
          <p:cNvGrpSpPr/>
          <p:nvPr/>
        </p:nvGrpSpPr>
        <p:grpSpPr>
          <a:xfrm>
            <a:off x="5370891" y="6258566"/>
            <a:ext cx="98280" cy="78840"/>
            <a:chOff x="5370891" y="6258566"/>
            <a:chExt cx="9828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AAD285A-F71F-441D-BA9F-4643D8882EC8}"/>
                    </a:ext>
                  </a:extLst>
                </p14:cNvPr>
                <p14:cNvContentPartPr/>
                <p14:nvPr/>
              </p14:nvContentPartPr>
              <p14:xfrm>
                <a:off x="5370891" y="6258566"/>
                <a:ext cx="86760" cy="37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AAD285A-F71F-441D-BA9F-4643D8882EC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62251" y="6249926"/>
                  <a:ext cx="104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36EF774-A778-4A78-B8AF-762A3AD7A9D0}"/>
                    </a:ext>
                  </a:extLst>
                </p14:cNvPr>
                <p14:cNvContentPartPr/>
                <p14:nvPr/>
              </p14:nvContentPartPr>
              <p14:xfrm>
                <a:off x="5385291" y="6335246"/>
                <a:ext cx="83880" cy="2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36EF774-A778-4A78-B8AF-762A3AD7A9D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76291" y="6326606"/>
                  <a:ext cx="10152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9443B45A-A6C6-44DC-A17A-742B3B507E64}"/>
                  </a:ext>
                </a:extLst>
              </p14:cNvPr>
              <p14:cNvContentPartPr/>
              <p14:nvPr/>
            </p14:nvContentPartPr>
            <p14:xfrm>
              <a:off x="5655291" y="6260366"/>
              <a:ext cx="78480" cy="216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9443B45A-A6C6-44DC-A17A-742B3B507E6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646291" y="6251366"/>
                <a:ext cx="96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95C1402-42EA-4DF3-9272-C11683E09769}"/>
                  </a:ext>
                </a:extLst>
              </p14:cNvPr>
              <p14:cNvContentPartPr/>
              <p14:nvPr/>
            </p14:nvContentPartPr>
            <p14:xfrm>
              <a:off x="5847171" y="6156686"/>
              <a:ext cx="33120" cy="21492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95C1402-42EA-4DF3-9272-C11683E0976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838531" y="6147686"/>
                <a:ext cx="5076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BDCB1151-AD23-4C47-A0AC-FC6155B4DFFD}"/>
              </a:ext>
            </a:extLst>
          </p:cNvPr>
          <p:cNvGrpSpPr/>
          <p:nvPr/>
        </p:nvGrpSpPr>
        <p:grpSpPr>
          <a:xfrm>
            <a:off x="6298611" y="6202406"/>
            <a:ext cx="139320" cy="126720"/>
            <a:chOff x="6298611" y="6202406"/>
            <a:chExt cx="13932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0C67542-D711-459C-8559-8951DB5FF8F5}"/>
                    </a:ext>
                  </a:extLst>
                </p14:cNvPr>
                <p14:cNvContentPartPr/>
                <p14:nvPr/>
              </p14:nvContentPartPr>
              <p14:xfrm>
                <a:off x="6298611" y="6237326"/>
                <a:ext cx="139320" cy="262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0C67542-D711-459C-8559-8951DB5FF8F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289971" y="6228686"/>
                  <a:ext cx="156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8E8AFAD-44D5-46E1-99AC-D1471F220F3E}"/>
                    </a:ext>
                  </a:extLst>
                </p14:cNvPr>
                <p14:cNvContentPartPr/>
                <p14:nvPr/>
              </p14:nvContentPartPr>
              <p14:xfrm>
                <a:off x="6363771" y="6202406"/>
                <a:ext cx="37800" cy="126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8E8AFAD-44D5-46E1-99AC-D1471F220F3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355131" y="6193406"/>
                  <a:ext cx="5544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CA5ED67-6ECE-4B58-B2AE-392132045B5D}"/>
                  </a:ext>
                </a:extLst>
              </p14:cNvPr>
              <p14:cNvContentPartPr/>
              <p14:nvPr/>
            </p14:nvContentPartPr>
            <p14:xfrm>
              <a:off x="6685251" y="6141566"/>
              <a:ext cx="25200" cy="18504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CA5ED67-6ECE-4B58-B2AE-392132045B5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676251" y="6132926"/>
                <a:ext cx="428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C959EB64-4A70-4E3E-80B2-561D7DA4F3A6}"/>
              </a:ext>
            </a:extLst>
          </p:cNvPr>
          <p:cNvGrpSpPr/>
          <p:nvPr/>
        </p:nvGrpSpPr>
        <p:grpSpPr>
          <a:xfrm>
            <a:off x="6954171" y="6157046"/>
            <a:ext cx="317520" cy="139320"/>
            <a:chOff x="6954171" y="6157046"/>
            <a:chExt cx="31752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3BBDFBF-C84D-4C3A-B46E-51A2E6C68C16}"/>
                    </a:ext>
                  </a:extLst>
                </p14:cNvPr>
                <p14:cNvContentPartPr/>
                <p14:nvPr/>
              </p14:nvContentPartPr>
              <p14:xfrm>
                <a:off x="6958851" y="6170366"/>
                <a:ext cx="90360" cy="41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3BBDFBF-C84D-4C3A-B46E-51A2E6C68C1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949851" y="6161366"/>
                  <a:ext cx="108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16D9427-2477-4D15-A853-D26DE58D73C7}"/>
                    </a:ext>
                  </a:extLst>
                </p14:cNvPr>
                <p14:cNvContentPartPr/>
                <p14:nvPr/>
              </p14:nvContentPartPr>
              <p14:xfrm>
                <a:off x="6954171" y="6262166"/>
                <a:ext cx="95400" cy="24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16D9427-2477-4D15-A853-D26DE58D73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945531" y="6253166"/>
                  <a:ext cx="113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2E067C8-BACE-486D-BD78-A40B8D4D8B5E}"/>
                    </a:ext>
                  </a:extLst>
                </p14:cNvPr>
                <p14:cNvContentPartPr/>
                <p14:nvPr/>
              </p14:nvContentPartPr>
              <p14:xfrm>
                <a:off x="7160091" y="6157046"/>
                <a:ext cx="111600" cy="139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2E067C8-BACE-486D-BD78-A40B8D4D8B5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51451" y="6148046"/>
                  <a:ext cx="1292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9692188-0EDB-4887-934C-D88440DD04A2}"/>
              </a:ext>
            </a:extLst>
          </p:cNvPr>
          <p:cNvGrpSpPr/>
          <p:nvPr/>
        </p:nvGrpSpPr>
        <p:grpSpPr>
          <a:xfrm>
            <a:off x="3222051" y="5352446"/>
            <a:ext cx="1723320" cy="957960"/>
            <a:chOff x="3222051" y="5352446"/>
            <a:chExt cx="1723320" cy="9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5900369-32F3-4511-962F-63793D76C4B5}"/>
                    </a:ext>
                  </a:extLst>
                </p14:cNvPr>
                <p14:cNvContentPartPr/>
                <p14:nvPr/>
              </p14:nvContentPartPr>
              <p14:xfrm>
                <a:off x="3373251" y="5660246"/>
                <a:ext cx="169560" cy="157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5900369-32F3-4511-962F-63793D76C4B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64251" y="5651606"/>
                  <a:ext cx="187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60244CA-AAC2-48A7-89A9-EC1301CDEBEF}"/>
                    </a:ext>
                  </a:extLst>
                </p14:cNvPr>
                <p14:cNvContentPartPr/>
                <p14:nvPr/>
              </p14:nvContentPartPr>
              <p14:xfrm>
                <a:off x="3283251" y="5839526"/>
                <a:ext cx="226080" cy="1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60244CA-AAC2-48A7-89A9-EC1301CDEBE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74251" y="5830886"/>
                  <a:ext cx="243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176A962-1799-4E1A-BC70-E8ED53C0390F}"/>
                    </a:ext>
                  </a:extLst>
                </p14:cNvPr>
                <p14:cNvContentPartPr/>
                <p14:nvPr/>
              </p14:nvContentPartPr>
              <p14:xfrm>
                <a:off x="3222051" y="5975246"/>
                <a:ext cx="154440" cy="150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176A962-1799-4E1A-BC70-E8ED53C0390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13051" y="5966606"/>
                  <a:ext cx="172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6165E02-1E68-4A9F-9F05-C3E50B3A3D5F}"/>
                    </a:ext>
                  </a:extLst>
                </p14:cNvPr>
                <p14:cNvContentPartPr/>
                <p14:nvPr/>
              </p14:nvContentPartPr>
              <p14:xfrm>
                <a:off x="3285411" y="6047966"/>
                <a:ext cx="81360" cy="94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6165E02-1E68-4A9F-9F05-C3E50B3A3D5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276771" y="6038966"/>
                  <a:ext cx="9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E99EF12-E2F4-4964-AA83-07B669745835}"/>
                    </a:ext>
                  </a:extLst>
                </p14:cNvPr>
                <p14:cNvContentPartPr/>
                <p14:nvPr/>
              </p14:nvContentPartPr>
              <p14:xfrm>
                <a:off x="3428331" y="6060926"/>
                <a:ext cx="19440" cy="66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E99EF12-E2F4-4964-AA83-07B66974583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19331" y="6051926"/>
                  <a:ext cx="37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000BC48-E5FC-4DED-AD97-4E6C15024CF3}"/>
                    </a:ext>
                  </a:extLst>
                </p14:cNvPr>
                <p14:cNvContentPartPr/>
                <p14:nvPr/>
              </p14:nvContentPartPr>
              <p14:xfrm>
                <a:off x="3468291" y="6049046"/>
                <a:ext cx="34200" cy="95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000BC48-E5FC-4DED-AD97-4E6C15024CF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59651" y="6040406"/>
                  <a:ext cx="51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C2829DF-3E2C-4DAF-8479-649D5B1632C0}"/>
                    </a:ext>
                  </a:extLst>
                </p14:cNvPr>
                <p14:cNvContentPartPr/>
                <p14:nvPr/>
              </p14:nvContentPartPr>
              <p14:xfrm>
                <a:off x="3422571" y="6002966"/>
                <a:ext cx="123120" cy="34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C2829DF-3E2C-4DAF-8479-649D5B1632C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413571" y="5993966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832B63B-918A-47BE-A8CC-3B3A830C7848}"/>
                    </a:ext>
                  </a:extLst>
                </p14:cNvPr>
                <p14:cNvContentPartPr/>
                <p14:nvPr/>
              </p14:nvContentPartPr>
              <p14:xfrm>
                <a:off x="3639651" y="6011246"/>
                <a:ext cx="72360" cy="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832B63B-918A-47BE-A8CC-3B3A830C784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30651" y="6002246"/>
                  <a:ext cx="90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0E84301-B41D-4BEA-A692-27B64F72C8EB}"/>
                    </a:ext>
                  </a:extLst>
                </p14:cNvPr>
                <p14:cNvContentPartPr/>
                <p14:nvPr/>
              </p14:nvContentPartPr>
              <p14:xfrm>
                <a:off x="3717771" y="6024206"/>
                <a:ext cx="178560" cy="91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0E84301-B41D-4BEA-A692-27B64F72C8E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08771" y="6015566"/>
                  <a:ext cx="196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30385D-DB07-4C45-9BD0-B778E25BC439}"/>
                    </a:ext>
                  </a:extLst>
                </p14:cNvPr>
                <p14:cNvContentPartPr/>
                <p14:nvPr/>
              </p14:nvContentPartPr>
              <p14:xfrm>
                <a:off x="3714891" y="5631086"/>
                <a:ext cx="162720" cy="255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30385D-DB07-4C45-9BD0-B778E25BC43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705891" y="5622086"/>
                  <a:ext cx="180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E882F04-581D-40F2-BED5-BCFF174C1FCE}"/>
                    </a:ext>
                  </a:extLst>
                </p14:cNvPr>
                <p14:cNvContentPartPr/>
                <p14:nvPr/>
              </p14:nvContentPartPr>
              <p14:xfrm>
                <a:off x="3769971" y="5414726"/>
                <a:ext cx="193680" cy="147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E882F04-581D-40F2-BED5-BCFF174C1FC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60971" y="5405726"/>
                  <a:ext cx="21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27D6B53-4452-48F5-BC0E-B8176D1BED22}"/>
                    </a:ext>
                  </a:extLst>
                </p14:cNvPr>
                <p14:cNvContentPartPr/>
                <p14:nvPr/>
              </p14:nvContentPartPr>
              <p14:xfrm>
                <a:off x="3967971" y="5728646"/>
                <a:ext cx="122760" cy="246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27D6B53-4452-48F5-BC0E-B8176D1BED2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959331" y="5720006"/>
                  <a:ext cx="140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0D51D9D-11DF-4C9D-81C5-864636129E25}"/>
                    </a:ext>
                  </a:extLst>
                </p14:cNvPr>
                <p14:cNvContentPartPr/>
                <p14:nvPr/>
              </p14:nvContentPartPr>
              <p14:xfrm>
                <a:off x="4223211" y="5762126"/>
                <a:ext cx="84600" cy="131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0D51D9D-11DF-4C9D-81C5-864636129E2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214571" y="5753126"/>
                  <a:ext cx="102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F147089-8F82-459D-8C34-2B637C11F69B}"/>
                    </a:ext>
                  </a:extLst>
                </p14:cNvPr>
                <p14:cNvContentPartPr/>
                <p14:nvPr/>
              </p14:nvContentPartPr>
              <p14:xfrm>
                <a:off x="4237251" y="5607326"/>
                <a:ext cx="114120" cy="22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F147089-8F82-459D-8C34-2B637C11F69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28251" y="5598686"/>
                  <a:ext cx="131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61C231C-B967-4648-8074-1B5198B9AA7E}"/>
                    </a:ext>
                  </a:extLst>
                </p14:cNvPr>
                <p14:cNvContentPartPr/>
                <p14:nvPr/>
              </p14:nvContentPartPr>
              <p14:xfrm>
                <a:off x="4448931" y="5434166"/>
                <a:ext cx="114840" cy="168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61C231C-B967-4648-8074-1B5198B9AA7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39931" y="5425166"/>
                  <a:ext cx="132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57E0FEC-13FB-4AB9-9440-1DC12F2D6DE2}"/>
                    </a:ext>
                  </a:extLst>
                </p14:cNvPr>
                <p14:cNvContentPartPr/>
                <p14:nvPr/>
              </p14:nvContentPartPr>
              <p14:xfrm>
                <a:off x="4566651" y="5352446"/>
                <a:ext cx="97920" cy="130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57E0FEC-13FB-4AB9-9440-1DC12F2D6DE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57651" y="5343806"/>
                  <a:ext cx="11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1C9C2D-4703-473B-B5E0-FE66DE6521BA}"/>
                    </a:ext>
                  </a:extLst>
                </p14:cNvPr>
                <p14:cNvContentPartPr/>
                <p14:nvPr/>
              </p14:nvContentPartPr>
              <p14:xfrm>
                <a:off x="4412211" y="5625326"/>
                <a:ext cx="132480" cy="24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1C9C2D-4703-473B-B5E0-FE66DE6521B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03571" y="5616326"/>
                  <a:ext cx="150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0DC02BD-BB6A-491D-9DC4-37E888C9DB35}"/>
                    </a:ext>
                  </a:extLst>
                </p14:cNvPr>
                <p14:cNvContentPartPr/>
                <p14:nvPr/>
              </p14:nvContentPartPr>
              <p14:xfrm>
                <a:off x="4446411" y="5695166"/>
                <a:ext cx="93240" cy="101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0DC02BD-BB6A-491D-9DC4-37E888C9DB3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37411" y="5686526"/>
                  <a:ext cx="110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8B24783-71EA-4F49-A364-659847654EF1}"/>
                    </a:ext>
                  </a:extLst>
                </p14:cNvPr>
                <p14:cNvContentPartPr/>
                <p14:nvPr/>
              </p14:nvContentPartPr>
              <p14:xfrm>
                <a:off x="4630011" y="5703446"/>
                <a:ext cx="163080" cy="221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8B24783-71EA-4F49-A364-659847654E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21011" y="5694806"/>
                  <a:ext cx="180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C51C5B5-8E81-4A78-97C5-447BD30C3F57}"/>
                    </a:ext>
                  </a:extLst>
                </p14:cNvPr>
                <p14:cNvContentPartPr/>
                <p14:nvPr/>
              </p14:nvContentPartPr>
              <p14:xfrm>
                <a:off x="4830531" y="5815406"/>
                <a:ext cx="114840" cy="249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C51C5B5-8E81-4A78-97C5-447BD30C3F5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21531" y="5806406"/>
                  <a:ext cx="132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A50ADF8-BC0C-409B-B620-A7EAF92C6125}"/>
                    </a:ext>
                  </a:extLst>
                </p14:cNvPr>
                <p14:cNvContentPartPr/>
                <p14:nvPr/>
              </p14:nvContentPartPr>
              <p14:xfrm>
                <a:off x="4032411" y="6226526"/>
                <a:ext cx="33120" cy="83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A50ADF8-BC0C-409B-B620-A7EAF92C612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023771" y="6217886"/>
                  <a:ext cx="50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FF4DD79-C145-4EA5-AE7B-43C1C4281921}"/>
                    </a:ext>
                  </a:extLst>
                </p14:cNvPr>
                <p14:cNvContentPartPr/>
                <p14:nvPr/>
              </p14:nvContentPartPr>
              <p14:xfrm>
                <a:off x="4102611" y="6199526"/>
                <a:ext cx="46080" cy="108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FF4DD79-C145-4EA5-AE7B-43C1C428192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093611" y="6190886"/>
                  <a:ext cx="63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DD90E4E-F337-48E5-AB33-2199A8D9AB47}"/>
                    </a:ext>
                  </a:extLst>
                </p14:cNvPr>
                <p14:cNvContentPartPr/>
                <p14:nvPr/>
              </p14:nvContentPartPr>
              <p14:xfrm>
                <a:off x="3646131" y="6084326"/>
                <a:ext cx="1068480" cy="111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DD90E4E-F337-48E5-AB33-2199A8D9AB4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37131" y="6075326"/>
                  <a:ext cx="10861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6E87991A-27C8-4D40-A412-9683FEFCB8B5}"/>
              </a:ext>
            </a:extLst>
          </p:cNvPr>
          <p:cNvGrpSpPr/>
          <p:nvPr/>
        </p:nvGrpSpPr>
        <p:grpSpPr>
          <a:xfrm>
            <a:off x="6487611" y="2365886"/>
            <a:ext cx="996120" cy="300960"/>
            <a:chOff x="6487611" y="2365886"/>
            <a:chExt cx="9961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0F31A36-9E00-4594-9A77-121C506F28F1}"/>
                    </a:ext>
                  </a:extLst>
                </p14:cNvPr>
                <p14:cNvContentPartPr/>
                <p14:nvPr/>
              </p14:nvContentPartPr>
              <p14:xfrm>
                <a:off x="6487611" y="2374886"/>
                <a:ext cx="109440" cy="219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0F31A36-9E00-4594-9A77-121C506F28F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478971" y="2366246"/>
                  <a:ext cx="127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5877292-1191-40A5-80E3-83E8ABFE9A86}"/>
                    </a:ext>
                  </a:extLst>
                </p14:cNvPr>
                <p14:cNvContentPartPr/>
                <p14:nvPr/>
              </p14:nvContentPartPr>
              <p14:xfrm>
                <a:off x="6627651" y="2491886"/>
                <a:ext cx="172800" cy="129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5877292-1191-40A5-80E3-83E8ABFE9A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618651" y="2483246"/>
                  <a:ext cx="190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B942849-26F8-4531-B036-2131BD628BE6}"/>
                    </a:ext>
                  </a:extLst>
                </p14:cNvPr>
                <p14:cNvContentPartPr/>
                <p14:nvPr/>
              </p14:nvContentPartPr>
              <p14:xfrm>
                <a:off x="6876411" y="2365886"/>
                <a:ext cx="109440" cy="300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B942849-26F8-4531-B036-2131BD628BE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67771" y="2356886"/>
                  <a:ext cx="127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FE11C24-8BD1-47DF-8841-431ED1F261F8}"/>
                    </a:ext>
                  </a:extLst>
                </p14:cNvPr>
                <p14:cNvContentPartPr/>
                <p14:nvPr/>
              </p14:nvContentPartPr>
              <p14:xfrm>
                <a:off x="7040931" y="2485046"/>
                <a:ext cx="100440" cy="133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FE11C24-8BD1-47DF-8841-431ED1F261F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032291" y="2476406"/>
                  <a:ext cx="11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F7D448D-CE9A-46CB-8EDA-30DB13E581CC}"/>
                    </a:ext>
                  </a:extLst>
                </p14:cNvPr>
                <p14:cNvContentPartPr/>
                <p14:nvPr/>
              </p14:nvContentPartPr>
              <p14:xfrm>
                <a:off x="7054971" y="2498726"/>
                <a:ext cx="92160" cy="139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F7D448D-CE9A-46CB-8EDA-30DB13E581C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046331" y="2490086"/>
                  <a:ext cx="10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8B63C8B-06DB-4FCE-A5C6-F5C01345C911}"/>
                    </a:ext>
                  </a:extLst>
                </p14:cNvPr>
                <p14:cNvContentPartPr/>
                <p14:nvPr/>
              </p14:nvContentPartPr>
              <p14:xfrm>
                <a:off x="7161891" y="2386766"/>
                <a:ext cx="117360" cy="263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8B63C8B-06DB-4FCE-A5C6-F5C01345C91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152891" y="2378126"/>
                  <a:ext cx="135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4E47996-6DEF-43A8-A227-6D39EC3E193B}"/>
                    </a:ext>
                  </a:extLst>
                </p14:cNvPr>
                <p14:cNvContentPartPr/>
                <p14:nvPr/>
              </p14:nvContentPartPr>
              <p14:xfrm>
                <a:off x="7394451" y="2493326"/>
                <a:ext cx="89280" cy="10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4E47996-6DEF-43A8-A227-6D39EC3E193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385811" y="2484686"/>
                  <a:ext cx="106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3A83448-0084-4182-B391-5D1A78304F3F}"/>
                    </a:ext>
                  </a:extLst>
                </p14:cNvPr>
                <p14:cNvContentPartPr/>
                <p14:nvPr/>
              </p14:nvContentPartPr>
              <p14:xfrm>
                <a:off x="7371411" y="2560646"/>
                <a:ext cx="63000" cy="9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3A83448-0084-4182-B391-5D1A78304F3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362771" y="2552006"/>
                  <a:ext cx="806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87DA7DF8-C5DF-4779-B585-B718CF7FFAE1}"/>
              </a:ext>
            </a:extLst>
          </p:cNvPr>
          <p:cNvGrpSpPr/>
          <p:nvPr/>
        </p:nvGrpSpPr>
        <p:grpSpPr>
          <a:xfrm>
            <a:off x="7702251" y="2255726"/>
            <a:ext cx="1365840" cy="385920"/>
            <a:chOff x="7702251" y="2255726"/>
            <a:chExt cx="13658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28FA920-696C-4351-B090-8B677C12D323}"/>
                    </a:ext>
                  </a:extLst>
                </p14:cNvPr>
                <p14:cNvContentPartPr/>
                <p14:nvPr/>
              </p14:nvContentPartPr>
              <p14:xfrm>
                <a:off x="7702251" y="2398286"/>
                <a:ext cx="124920" cy="200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28FA920-696C-4351-B090-8B677C12D32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693611" y="2389646"/>
                  <a:ext cx="142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F021EF42-327A-4DA8-A95C-62B37A9F6302}"/>
                    </a:ext>
                  </a:extLst>
                </p14:cNvPr>
                <p14:cNvContentPartPr/>
                <p14:nvPr/>
              </p14:nvContentPartPr>
              <p14:xfrm>
                <a:off x="7918251" y="2342846"/>
                <a:ext cx="98640" cy="283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F021EF42-327A-4DA8-A95C-62B37A9F630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09611" y="2333846"/>
                  <a:ext cx="1162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C693D4-8951-498E-B460-65D33AF7781C}"/>
                    </a:ext>
                  </a:extLst>
                </p14:cNvPr>
                <p14:cNvContentPartPr/>
                <p14:nvPr/>
              </p14:nvContentPartPr>
              <p14:xfrm>
                <a:off x="8087091" y="2440406"/>
                <a:ext cx="78480" cy="133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C693D4-8951-498E-B460-65D33AF7781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78091" y="2431766"/>
                  <a:ext cx="96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9605B52-AA8E-436E-A2D3-FCA67EE7CF59}"/>
                    </a:ext>
                  </a:extLst>
                </p14:cNvPr>
                <p14:cNvContentPartPr/>
                <p14:nvPr/>
              </p14:nvContentPartPr>
              <p14:xfrm>
                <a:off x="8098251" y="2442566"/>
                <a:ext cx="86400" cy="143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9605B52-AA8E-436E-A2D3-FCA67EE7CF5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089611" y="2433926"/>
                  <a:ext cx="104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B479876-6587-43EF-8F34-C7ED51443E96}"/>
                    </a:ext>
                  </a:extLst>
                </p14:cNvPr>
                <p14:cNvContentPartPr/>
                <p14:nvPr/>
              </p14:nvContentPartPr>
              <p14:xfrm>
                <a:off x="8221011" y="2505566"/>
                <a:ext cx="77040" cy="14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B479876-6587-43EF-8F34-C7ED51443E9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212371" y="2496926"/>
                  <a:ext cx="94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8A2AE19-AC97-4244-A7C1-E7E7DB0E87F0}"/>
                    </a:ext>
                  </a:extLst>
                </p14:cNvPr>
                <p14:cNvContentPartPr/>
                <p14:nvPr/>
              </p14:nvContentPartPr>
              <p14:xfrm>
                <a:off x="8347011" y="2438606"/>
                <a:ext cx="153000" cy="128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8A2AE19-AC97-4244-A7C1-E7E7DB0E87F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338011" y="2429606"/>
                  <a:ext cx="170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0AC5B27-0CD7-47F2-AC3C-D1AE79A4D33D}"/>
                    </a:ext>
                  </a:extLst>
                </p14:cNvPr>
                <p14:cNvContentPartPr/>
                <p14:nvPr/>
              </p14:nvContentPartPr>
              <p14:xfrm>
                <a:off x="8038851" y="2392166"/>
                <a:ext cx="80280" cy="249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0AC5B27-0CD7-47F2-AC3C-D1AE79A4D33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029851" y="2383166"/>
                  <a:ext cx="97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13F0123-3B77-4CCE-B73F-17892AEAF99D}"/>
                    </a:ext>
                  </a:extLst>
                </p14:cNvPr>
                <p14:cNvContentPartPr/>
                <p14:nvPr/>
              </p14:nvContentPartPr>
              <p14:xfrm>
                <a:off x="8507211" y="2385686"/>
                <a:ext cx="83880" cy="227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13F0123-3B77-4CCE-B73F-17892AEAF99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498211" y="2376686"/>
                  <a:ext cx="101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523C643-EB4E-4010-9DA5-96A14B5A257D}"/>
                    </a:ext>
                  </a:extLst>
                </p14:cNvPr>
                <p14:cNvContentPartPr/>
                <p14:nvPr/>
              </p14:nvContentPartPr>
              <p14:xfrm>
                <a:off x="8557611" y="2271926"/>
                <a:ext cx="140760" cy="101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523C643-EB4E-4010-9DA5-96A14B5A257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548611" y="2263286"/>
                  <a:ext cx="158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01D982F-3FC0-479D-8ADA-C188517BCEF3}"/>
                    </a:ext>
                  </a:extLst>
                </p14:cNvPr>
                <p14:cNvContentPartPr/>
                <p14:nvPr/>
              </p14:nvContentPartPr>
              <p14:xfrm>
                <a:off x="8734731" y="2255726"/>
                <a:ext cx="109080" cy="352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01D982F-3FC0-479D-8ADA-C188517BCEF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725731" y="2246726"/>
                  <a:ext cx="1267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DA329CA-2464-46CC-BE9D-D648CD4DD17F}"/>
                    </a:ext>
                  </a:extLst>
                </p14:cNvPr>
                <p14:cNvContentPartPr/>
                <p14:nvPr/>
              </p14:nvContentPartPr>
              <p14:xfrm>
                <a:off x="8982411" y="2416286"/>
                <a:ext cx="85680" cy="21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DA329CA-2464-46CC-BE9D-D648CD4DD17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73411" y="2407646"/>
                  <a:ext cx="103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A9D54E5-F71D-49A8-B640-C5AFB8D8CDB2}"/>
                    </a:ext>
                  </a:extLst>
                </p14:cNvPr>
                <p14:cNvContentPartPr/>
                <p14:nvPr/>
              </p14:nvContentPartPr>
              <p14:xfrm>
                <a:off x="8961171" y="2477846"/>
                <a:ext cx="98280" cy="129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A9D54E5-F71D-49A8-B640-C5AFB8D8CDB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952171" y="2469206"/>
                  <a:ext cx="115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91B4743D-3D55-4B91-B57B-1E10CBCA4F50}"/>
              </a:ext>
            </a:extLst>
          </p:cNvPr>
          <p:cNvGrpSpPr/>
          <p:nvPr/>
        </p:nvGrpSpPr>
        <p:grpSpPr>
          <a:xfrm>
            <a:off x="9306051" y="2174366"/>
            <a:ext cx="595080" cy="586800"/>
            <a:chOff x="9306051" y="2174366"/>
            <a:chExt cx="59508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2247408-906E-4CBA-BA1D-39E653E1EC21}"/>
                    </a:ext>
                  </a:extLst>
                </p14:cNvPr>
                <p14:cNvContentPartPr/>
                <p14:nvPr/>
              </p14:nvContentPartPr>
              <p14:xfrm>
                <a:off x="9465531" y="2174366"/>
                <a:ext cx="29160" cy="167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2247408-906E-4CBA-BA1D-39E653E1EC2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456891" y="2165366"/>
                  <a:ext cx="46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CFEDD5F-9DC3-447A-A7D5-83FA2D6D9257}"/>
                    </a:ext>
                  </a:extLst>
                </p14:cNvPr>
                <p14:cNvContentPartPr/>
                <p14:nvPr/>
              </p14:nvContentPartPr>
              <p14:xfrm>
                <a:off x="9341691" y="2369126"/>
                <a:ext cx="266400" cy="12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CFEDD5F-9DC3-447A-A7D5-83FA2D6D925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333051" y="2360486"/>
                  <a:ext cx="284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7DD113A-AC91-4361-B0C0-50A023CB0CCD}"/>
                    </a:ext>
                  </a:extLst>
                </p14:cNvPr>
                <p14:cNvContentPartPr/>
                <p14:nvPr/>
              </p14:nvContentPartPr>
              <p14:xfrm>
                <a:off x="9306051" y="2516726"/>
                <a:ext cx="161280" cy="191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7DD113A-AC91-4361-B0C0-50A023CB0CC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297051" y="2508086"/>
                  <a:ext cx="178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DF355E3-9E7C-42B2-9586-05F19D0A9FF6}"/>
                    </a:ext>
                  </a:extLst>
                </p14:cNvPr>
                <p14:cNvContentPartPr/>
                <p14:nvPr/>
              </p14:nvContentPartPr>
              <p14:xfrm>
                <a:off x="9372651" y="2618246"/>
                <a:ext cx="92880" cy="124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DF355E3-9E7C-42B2-9586-05F19D0A9FF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63651" y="2609606"/>
                  <a:ext cx="110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CF447F4-3ECA-4327-8DA7-57C6B6618F61}"/>
                    </a:ext>
                  </a:extLst>
                </p14:cNvPr>
                <p14:cNvContentPartPr/>
                <p14:nvPr/>
              </p14:nvContentPartPr>
              <p14:xfrm>
                <a:off x="9491811" y="2644526"/>
                <a:ext cx="14760" cy="80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CF447F4-3ECA-4327-8DA7-57C6B6618F6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483171" y="2635526"/>
                  <a:ext cx="32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288A5D9-F0FC-4F9E-B7B9-98C5B47C023E}"/>
                    </a:ext>
                  </a:extLst>
                </p14:cNvPr>
                <p14:cNvContentPartPr/>
                <p14:nvPr/>
              </p14:nvContentPartPr>
              <p14:xfrm>
                <a:off x="9486771" y="2611046"/>
                <a:ext cx="91440" cy="115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288A5D9-F0FC-4F9E-B7B9-98C5B47C023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478131" y="2602406"/>
                  <a:ext cx="109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2D563FD-53AE-4F29-9703-A0FA464926AF}"/>
                    </a:ext>
                  </a:extLst>
                </p14:cNvPr>
                <p14:cNvContentPartPr/>
                <p14:nvPr/>
              </p14:nvContentPartPr>
              <p14:xfrm>
                <a:off x="9641571" y="2419166"/>
                <a:ext cx="12240" cy="9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2D563FD-53AE-4F29-9703-A0FA464926A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32931" y="2410166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02545FD-94D6-4EE8-875C-961F07883411}"/>
                    </a:ext>
                  </a:extLst>
                </p14:cNvPr>
                <p14:cNvContentPartPr/>
                <p14:nvPr/>
              </p14:nvContentPartPr>
              <p14:xfrm>
                <a:off x="9859011" y="2206406"/>
                <a:ext cx="34200" cy="175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02545FD-94D6-4EE8-875C-961F0788341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850011" y="2197766"/>
                  <a:ext cx="51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039BF8F-C0D2-4D44-A19E-3ECDBC015056}"/>
                    </a:ext>
                  </a:extLst>
                </p14:cNvPr>
                <p14:cNvContentPartPr/>
                <p14:nvPr/>
              </p14:nvContentPartPr>
              <p14:xfrm>
                <a:off x="9761451" y="2415566"/>
                <a:ext cx="139680" cy="16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039BF8F-C0D2-4D44-A19E-3ECDBC01505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752451" y="2406926"/>
                  <a:ext cx="157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8805490-984A-4491-B426-80B0BC067E3B}"/>
                    </a:ext>
                  </a:extLst>
                </p14:cNvPr>
                <p14:cNvContentPartPr/>
                <p14:nvPr/>
              </p14:nvContentPartPr>
              <p14:xfrm>
                <a:off x="9752091" y="2617526"/>
                <a:ext cx="138600" cy="143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8805490-984A-4491-B426-80B0BC067E3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743451" y="2608526"/>
                  <a:ext cx="1562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CAD93DDF-E3FF-49F4-9BBE-EECC7FC276C4}"/>
              </a:ext>
            </a:extLst>
          </p:cNvPr>
          <p:cNvGrpSpPr/>
          <p:nvPr/>
        </p:nvGrpSpPr>
        <p:grpSpPr>
          <a:xfrm>
            <a:off x="10101291" y="2090126"/>
            <a:ext cx="879120" cy="534600"/>
            <a:chOff x="10101291" y="2090126"/>
            <a:chExt cx="87912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E0385B3-22D1-46AF-8B0C-151399CBA7FE}"/>
                    </a:ext>
                  </a:extLst>
                </p14:cNvPr>
                <p14:cNvContentPartPr/>
                <p14:nvPr/>
              </p14:nvContentPartPr>
              <p14:xfrm>
                <a:off x="10101291" y="2090126"/>
                <a:ext cx="215640" cy="534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E0385B3-22D1-46AF-8B0C-151399CBA7F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092651" y="2081126"/>
                  <a:ext cx="23328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195DDB2-4875-4AD1-90B1-41B39FE537A7}"/>
                    </a:ext>
                  </a:extLst>
                </p14:cNvPr>
                <p14:cNvContentPartPr/>
                <p14:nvPr/>
              </p14:nvContentPartPr>
              <p14:xfrm>
                <a:off x="10325931" y="2322326"/>
                <a:ext cx="93960" cy="141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195DDB2-4875-4AD1-90B1-41B39FE537A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317291" y="2313326"/>
                  <a:ext cx="111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0B80710-98DD-44D1-88AF-1D5248FCD0C1}"/>
                    </a:ext>
                  </a:extLst>
                </p14:cNvPr>
                <p14:cNvContentPartPr/>
                <p14:nvPr/>
              </p14:nvContentPartPr>
              <p14:xfrm>
                <a:off x="10345011" y="2322326"/>
                <a:ext cx="77760" cy="135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0B80710-98DD-44D1-88AF-1D5248FCD0C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336011" y="2313326"/>
                  <a:ext cx="95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3DB5F50-E2B0-4E6D-AD25-D58C5DE339BA}"/>
                    </a:ext>
                  </a:extLst>
                </p14:cNvPr>
                <p14:cNvContentPartPr/>
                <p14:nvPr/>
              </p14:nvContentPartPr>
              <p14:xfrm>
                <a:off x="10469931" y="2392166"/>
                <a:ext cx="97920" cy="7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3DB5F50-E2B0-4E6D-AD25-D58C5DE339B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460931" y="2383166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9220A53-81EF-423D-AA48-4D60148FA42C}"/>
                    </a:ext>
                  </a:extLst>
                </p14:cNvPr>
                <p14:cNvContentPartPr/>
                <p14:nvPr/>
              </p14:nvContentPartPr>
              <p14:xfrm>
                <a:off x="10595931" y="2337446"/>
                <a:ext cx="177480" cy="121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9220A53-81EF-423D-AA48-4D60148FA42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587291" y="2328446"/>
                  <a:ext cx="195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6EC6663-2152-4E08-B526-1181A12A8408}"/>
                    </a:ext>
                  </a:extLst>
                </p14:cNvPr>
                <p14:cNvContentPartPr/>
                <p14:nvPr/>
              </p14:nvContentPartPr>
              <p14:xfrm>
                <a:off x="10278771" y="2289566"/>
                <a:ext cx="107280" cy="251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6EC6663-2152-4E08-B526-1181A12A840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270131" y="2280566"/>
                  <a:ext cx="124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3FC91F3-B349-40B2-9862-8656A34A50B9}"/>
                    </a:ext>
                  </a:extLst>
                </p14:cNvPr>
                <p14:cNvContentPartPr/>
                <p14:nvPr/>
              </p14:nvContentPartPr>
              <p14:xfrm>
                <a:off x="10815531" y="2253926"/>
                <a:ext cx="52920" cy="258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3FC91F3-B349-40B2-9862-8656A34A50B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806891" y="2245286"/>
                  <a:ext cx="705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94344C8-C8C9-4802-832E-52596701C25C}"/>
                    </a:ext>
                  </a:extLst>
                </p14:cNvPr>
                <p14:cNvContentPartPr/>
                <p14:nvPr/>
              </p14:nvContentPartPr>
              <p14:xfrm>
                <a:off x="10880331" y="2123606"/>
                <a:ext cx="100080" cy="120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94344C8-C8C9-4802-832E-52596701C25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871691" y="2114606"/>
                  <a:ext cx="117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B251A8E4-2AB0-4B6A-AD38-9C5CF944C1E2}"/>
              </a:ext>
            </a:extLst>
          </p:cNvPr>
          <p:cNvGrpSpPr/>
          <p:nvPr/>
        </p:nvGrpSpPr>
        <p:grpSpPr>
          <a:xfrm>
            <a:off x="10014531" y="2792126"/>
            <a:ext cx="291600" cy="132480"/>
            <a:chOff x="10014531" y="2792126"/>
            <a:chExt cx="29160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0A696C2-391F-4F69-B39F-D062E321F14A}"/>
                    </a:ext>
                  </a:extLst>
                </p14:cNvPr>
                <p14:cNvContentPartPr/>
                <p14:nvPr/>
              </p14:nvContentPartPr>
              <p14:xfrm>
                <a:off x="10014531" y="2807966"/>
                <a:ext cx="106560" cy="23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0A696C2-391F-4F69-B39F-D062E321F14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005531" y="2799326"/>
                  <a:ext cx="12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8553170-17CB-4CBD-8423-730AE614F0A3}"/>
                    </a:ext>
                  </a:extLst>
                </p14:cNvPr>
                <p14:cNvContentPartPr/>
                <p14:nvPr/>
              </p14:nvContentPartPr>
              <p14:xfrm>
                <a:off x="10121451" y="2792126"/>
                <a:ext cx="184680" cy="132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8553170-17CB-4CBD-8423-730AE614F0A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112451" y="2783126"/>
                  <a:ext cx="2023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FACF1ED6-8557-4E84-97A0-4288DA3F81AE}"/>
                  </a:ext>
                </a:extLst>
              </p14:cNvPr>
              <p14:cNvContentPartPr/>
              <p14:nvPr/>
            </p14:nvContentPartPr>
            <p14:xfrm>
              <a:off x="10158171" y="1888166"/>
              <a:ext cx="194040" cy="15120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FACF1ED6-8557-4E84-97A0-4288DA3F81AE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0149171" y="1879166"/>
                <a:ext cx="2116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89F61AB-FF50-42F1-8D99-2723E4A35A04}"/>
              </a:ext>
            </a:extLst>
          </p:cNvPr>
          <p:cNvGrpSpPr/>
          <p:nvPr/>
        </p:nvGrpSpPr>
        <p:grpSpPr>
          <a:xfrm>
            <a:off x="11047011" y="1899326"/>
            <a:ext cx="1068480" cy="669240"/>
            <a:chOff x="11047011" y="1899326"/>
            <a:chExt cx="106848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DD9D713-9B32-48B4-BE53-5C5A7F902AD6}"/>
                    </a:ext>
                  </a:extLst>
                </p14:cNvPr>
                <p14:cNvContentPartPr/>
                <p14:nvPr/>
              </p14:nvContentPartPr>
              <p14:xfrm>
                <a:off x="11047011" y="2308286"/>
                <a:ext cx="158760" cy="1609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DD9D713-9B32-48B4-BE53-5C5A7F902AD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038371" y="2299286"/>
                  <a:ext cx="176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51077C1-99FA-4939-8EBB-714A0FBE5ADA}"/>
                    </a:ext>
                  </a:extLst>
                </p14:cNvPr>
                <p14:cNvContentPartPr/>
                <p14:nvPr/>
              </p14:nvContentPartPr>
              <p14:xfrm>
                <a:off x="11116131" y="2131166"/>
                <a:ext cx="64440" cy="108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51077C1-99FA-4939-8EBB-714A0FBE5AD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107131" y="2122166"/>
                  <a:ext cx="82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FCC341-05FF-40A4-A4EF-2594685F30DB}"/>
                    </a:ext>
                  </a:extLst>
                </p14:cNvPr>
                <p14:cNvContentPartPr/>
                <p14:nvPr/>
              </p14:nvContentPartPr>
              <p14:xfrm>
                <a:off x="11319891" y="1960526"/>
                <a:ext cx="32400" cy="1051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FCC341-05FF-40A4-A4EF-2594685F30D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11251" y="1951526"/>
                  <a:ext cx="50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F200EB7-2F7A-434D-8804-6B7D9FEB3B76}"/>
                    </a:ext>
                  </a:extLst>
                </p14:cNvPr>
                <p14:cNvContentPartPr/>
                <p14:nvPr/>
              </p14:nvContentPartPr>
              <p14:xfrm>
                <a:off x="11255091" y="2086526"/>
                <a:ext cx="95040" cy="90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F200EB7-2F7A-434D-8804-6B7D9FEB3B7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246451" y="2077886"/>
                  <a:ext cx="11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641675C-176F-4C46-A8D2-940B81F3B7E0}"/>
                    </a:ext>
                  </a:extLst>
                </p14:cNvPr>
                <p14:cNvContentPartPr/>
                <p14:nvPr/>
              </p14:nvContentPartPr>
              <p14:xfrm>
                <a:off x="11268051" y="2170406"/>
                <a:ext cx="67320" cy="813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641675C-176F-4C46-A8D2-940B81F3B7E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259051" y="2161406"/>
                  <a:ext cx="84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3AC9C0E-D331-4C2E-80A6-E2D2BB2E36AA}"/>
                    </a:ext>
                  </a:extLst>
                </p14:cNvPr>
                <p14:cNvContentPartPr/>
                <p14:nvPr/>
              </p14:nvContentPartPr>
              <p14:xfrm>
                <a:off x="11425011" y="1956926"/>
                <a:ext cx="110520" cy="3578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3AC9C0E-D331-4C2E-80A6-E2D2BB2E36A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416011" y="1948286"/>
                  <a:ext cx="1281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E1C3D4A-1717-48E5-84E4-9ADED3E94D75}"/>
                    </a:ext>
                  </a:extLst>
                </p14:cNvPr>
                <p14:cNvContentPartPr/>
                <p14:nvPr/>
              </p14:nvContentPartPr>
              <p14:xfrm>
                <a:off x="11562531" y="2025686"/>
                <a:ext cx="54360" cy="106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E1C3D4A-1717-48E5-84E4-9ADED3E94D7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553531" y="2017046"/>
                  <a:ext cx="72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7E30489-0C7C-47CF-AADA-4D31DB1F0E5D}"/>
                    </a:ext>
                  </a:extLst>
                </p14:cNvPr>
                <p14:cNvContentPartPr/>
                <p14:nvPr/>
              </p14:nvContentPartPr>
              <p14:xfrm>
                <a:off x="11572251" y="2040806"/>
                <a:ext cx="67320" cy="102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7E30489-0C7C-47CF-AADA-4D31DB1F0E5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563611" y="2031806"/>
                  <a:ext cx="84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02631A9-665F-417C-8090-2BC786018045}"/>
                    </a:ext>
                  </a:extLst>
                </p14:cNvPr>
                <p14:cNvContentPartPr/>
                <p14:nvPr/>
              </p14:nvContentPartPr>
              <p14:xfrm>
                <a:off x="11662971" y="2093366"/>
                <a:ext cx="91440" cy="11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02631A9-665F-417C-8090-2BC78601804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653971" y="2084726"/>
                  <a:ext cx="10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EAD06DB-5066-4571-B5E6-F915A8F10530}"/>
                    </a:ext>
                  </a:extLst>
                </p14:cNvPr>
                <p14:cNvContentPartPr/>
                <p14:nvPr/>
              </p14:nvContentPartPr>
              <p14:xfrm>
                <a:off x="11765931" y="2039726"/>
                <a:ext cx="123480" cy="98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EAD06DB-5066-4571-B5E6-F915A8F1053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757291" y="2030726"/>
                  <a:ext cx="141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D992B05-3257-4629-A017-6FC296F4F152}"/>
                    </a:ext>
                  </a:extLst>
                </p14:cNvPr>
                <p14:cNvContentPartPr/>
                <p14:nvPr/>
              </p14:nvContentPartPr>
              <p14:xfrm>
                <a:off x="11587011" y="2186966"/>
                <a:ext cx="206640" cy="14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D992B05-3257-4629-A017-6FC296F4F15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578371" y="2177966"/>
                  <a:ext cx="224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283D1CD-D16A-4272-8F6E-3D668C3FE1FC}"/>
                    </a:ext>
                  </a:extLst>
                </p14:cNvPr>
                <p14:cNvContentPartPr/>
                <p14:nvPr/>
              </p14:nvContentPartPr>
              <p14:xfrm>
                <a:off x="11664051" y="2256446"/>
                <a:ext cx="118440" cy="114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283D1CD-D16A-4272-8F6E-3D668C3FE1F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655051" y="2247806"/>
                  <a:ext cx="1360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C187541-FF09-46CE-AE37-9AC59B3C7A9A}"/>
                    </a:ext>
                  </a:extLst>
                </p14:cNvPr>
                <p14:cNvContentPartPr/>
                <p14:nvPr/>
              </p14:nvContentPartPr>
              <p14:xfrm>
                <a:off x="11893371" y="1949006"/>
                <a:ext cx="29160" cy="421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C187541-FF09-46CE-AE37-9AC59B3C7A9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884371" y="1940366"/>
                  <a:ext cx="468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81CDAC7-04C5-4AF3-85C8-C5FEA97B6C76}"/>
                    </a:ext>
                  </a:extLst>
                </p14:cNvPr>
                <p14:cNvContentPartPr/>
                <p14:nvPr/>
              </p14:nvContentPartPr>
              <p14:xfrm>
                <a:off x="12015411" y="1899326"/>
                <a:ext cx="77760" cy="954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81CDAC7-04C5-4AF3-85C8-C5FEA97B6C7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2006411" y="1890686"/>
                  <a:ext cx="95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FF798D7-C090-4691-9014-4D1A4EDD49F2}"/>
                    </a:ext>
                  </a:extLst>
                </p14:cNvPr>
                <p14:cNvContentPartPr/>
                <p14:nvPr/>
              </p14:nvContentPartPr>
              <p14:xfrm>
                <a:off x="11833971" y="2329526"/>
                <a:ext cx="281520" cy="2156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FF798D7-C090-4691-9014-4D1A4EDD49F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825331" y="2320526"/>
                  <a:ext cx="299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4D35B42-E3B6-42C2-9628-7FBBF3ACF8C1}"/>
                    </a:ext>
                  </a:extLst>
                </p14:cNvPr>
                <p14:cNvContentPartPr/>
                <p14:nvPr/>
              </p14:nvContentPartPr>
              <p14:xfrm>
                <a:off x="12048171" y="2426006"/>
                <a:ext cx="21960" cy="142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4D35B42-E3B6-42C2-9628-7FBBF3ACF8C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2039171" y="2417006"/>
                  <a:ext cx="396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916CFA02-5D19-475C-A3CC-FC2843DD8A13}"/>
                  </a:ext>
                </a:extLst>
              </p14:cNvPr>
              <p14:cNvContentPartPr/>
              <p14:nvPr/>
            </p14:nvContentPartPr>
            <p14:xfrm>
              <a:off x="8003571" y="3345806"/>
              <a:ext cx="209160" cy="45144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916CFA02-5D19-475C-A3CC-FC2843DD8A13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7994571" y="3336806"/>
                <a:ext cx="22680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DC52958E-6862-431E-9C77-3E87108CBAB6}"/>
                  </a:ext>
                </a:extLst>
              </p14:cNvPr>
              <p14:cNvContentPartPr/>
              <p14:nvPr/>
            </p14:nvContentPartPr>
            <p14:xfrm>
              <a:off x="6265491" y="3405206"/>
              <a:ext cx="71280" cy="1404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DC52958E-6862-431E-9C77-3E87108CBAB6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256851" y="3396566"/>
                <a:ext cx="889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47DB9C27-1F27-4EC7-B9E9-DBA6F58038E9}"/>
                  </a:ext>
                </a:extLst>
              </p14:cNvPr>
              <p14:cNvContentPartPr/>
              <p14:nvPr/>
            </p14:nvContentPartPr>
            <p14:xfrm>
              <a:off x="6257211" y="3474686"/>
              <a:ext cx="135360" cy="468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47DB9C27-1F27-4EC7-B9E9-DBA6F58038E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48211" y="3465686"/>
                <a:ext cx="153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7FBF7D06-251F-4B8D-9588-6729A93BB61C}"/>
                  </a:ext>
                </a:extLst>
              </p14:cNvPr>
              <p14:cNvContentPartPr/>
              <p14:nvPr/>
            </p14:nvContentPartPr>
            <p14:xfrm>
              <a:off x="6266571" y="3409166"/>
              <a:ext cx="208080" cy="1980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7FBF7D06-251F-4B8D-9588-6729A93BB61C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6257931" y="3400166"/>
                <a:ext cx="2257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D3AD2C9E-E00C-4D71-9D64-BA730873F8E5}"/>
                  </a:ext>
                </a:extLst>
              </p14:cNvPr>
              <p14:cNvContentPartPr/>
              <p14:nvPr/>
            </p14:nvContentPartPr>
            <p14:xfrm>
              <a:off x="6242091" y="3513926"/>
              <a:ext cx="216000" cy="147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D3AD2C9E-E00C-4D71-9D64-BA730873F8E5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6233451" y="3505286"/>
                <a:ext cx="233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27AB884C-A2F1-474A-99CB-C6B0E75E995D}"/>
                  </a:ext>
                </a:extLst>
              </p14:cNvPr>
              <p14:cNvContentPartPr/>
              <p14:nvPr/>
            </p14:nvContentPartPr>
            <p14:xfrm>
              <a:off x="6200691" y="3104246"/>
              <a:ext cx="130680" cy="20664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27AB884C-A2F1-474A-99CB-C6B0E75E995D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191691" y="3095246"/>
                <a:ext cx="1483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8150C4C1-0B6D-47E0-A03E-5ED64E647471}"/>
                  </a:ext>
                </a:extLst>
              </p14:cNvPr>
              <p14:cNvContentPartPr/>
              <p14:nvPr/>
            </p14:nvContentPartPr>
            <p14:xfrm>
              <a:off x="6367371" y="3144206"/>
              <a:ext cx="85680" cy="1404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8150C4C1-0B6D-47E0-A03E-5ED64E647471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6358371" y="3135566"/>
                <a:ext cx="1033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62FDFBE1-C46D-4A8B-8705-8168AC30510C}"/>
                  </a:ext>
                </a:extLst>
              </p14:cNvPr>
              <p14:cNvContentPartPr/>
              <p14:nvPr/>
            </p14:nvContentPartPr>
            <p14:xfrm>
              <a:off x="6370251" y="3193526"/>
              <a:ext cx="69120" cy="1404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62FDFBE1-C46D-4A8B-8705-8168AC30510C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6361251" y="3184526"/>
                <a:ext cx="86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8994BBCC-611C-499B-AED7-AE54CD4041C4}"/>
                  </a:ext>
                </a:extLst>
              </p14:cNvPr>
              <p14:cNvContentPartPr/>
              <p14:nvPr/>
            </p14:nvContentPartPr>
            <p14:xfrm>
              <a:off x="6603531" y="3051686"/>
              <a:ext cx="78480" cy="10548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8994BBCC-611C-499B-AED7-AE54CD4041C4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594531" y="3043046"/>
                <a:ext cx="96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00474E10-861C-4B6D-BCCF-3244DFBB9F5E}"/>
                  </a:ext>
                </a:extLst>
              </p14:cNvPr>
              <p14:cNvContentPartPr/>
              <p14:nvPr/>
            </p14:nvContentPartPr>
            <p14:xfrm>
              <a:off x="6602091" y="3072566"/>
              <a:ext cx="82080" cy="10944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00474E10-861C-4B6D-BCCF-3244DFBB9F5E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6593451" y="3063566"/>
                <a:ext cx="99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DD9FA6C1-097C-4BAE-A14C-6B5F5991965A}"/>
                  </a:ext>
                </a:extLst>
              </p14:cNvPr>
              <p14:cNvContentPartPr/>
              <p14:nvPr/>
            </p14:nvContentPartPr>
            <p14:xfrm>
              <a:off x="6700371" y="3109286"/>
              <a:ext cx="97200" cy="2916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DD9FA6C1-097C-4BAE-A14C-6B5F5991965A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6691371" y="3100286"/>
                <a:ext cx="114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7FA689E4-AA0D-409A-A3F0-5386B5C3B2EA}"/>
                  </a:ext>
                </a:extLst>
              </p14:cNvPr>
              <p14:cNvContentPartPr/>
              <p14:nvPr/>
            </p14:nvContentPartPr>
            <p14:xfrm>
              <a:off x="6814851" y="3074366"/>
              <a:ext cx="148680" cy="824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7FA689E4-AA0D-409A-A3F0-5386B5C3B2EA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6806211" y="3065366"/>
                <a:ext cx="1663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92A96FBC-5E74-4104-AB2E-0D3A6F307028}"/>
                  </a:ext>
                </a:extLst>
              </p14:cNvPr>
              <p14:cNvContentPartPr/>
              <p14:nvPr/>
            </p14:nvContentPartPr>
            <p14:xfrm>
              <a:off x="6657891" y="3182006"/>
              <a:ext cx="305280" cy="3132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92A96FBC-5E74-4104-AB2E-0D3A6F307028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6648891" y="3173006"/>
                <a:ext cx="3229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F707647A-DA2A-47D9-9A03-B71C3EE17569}"/>
                  </a:ext>
                </a:extLst>
              </p14:cNvPr>
              <p14:cNvContentPartPr/>
              <p14:nvPr/>
            </p14:nvContentPartPr>
            <p14:xfrm>
              <a:off x="6724491" y="3254366"/>
              <a:ext cx="155520" cy="11664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F707647A-DA2A-47D9-9A03-B71C3EE17569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6715851" y="3245366"/>
                <a:ext cx="173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148DF804-2409-4F71-A3FC-C610A62D7B4B}"/>
                  </a:ext>
                </a:extLst>
              </p14:cNvPr>
              <p14:cNvContentPartPr/>
              <p14:nvPr/>
            </p14:nvContentPartPr>
            <p14:xfrm>
              <a:off x="7225971" y="3308006"/>
              <a:ext cx="62280" cy="16200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148DF804-2409-4F71-A3FC-C610A62D7B4B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7217331" y="3299366"/>
                <a:ext cx="79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0797D870-955A-4EF4-AE55-00BF61D800B7}"/>
                  </a:ext>
                </a:extLst>
              </p14:cNvPr>
              <p14:cNvContentPartPr/>
              <p14:nvPr/>
            </p14:nvContentPartPr>
            <p14:xfrm>
              <a:off x="7057851" y="3556046"/>
              <a:ext cx="272880" cy="2268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0797D870-955A-4EF4-AE55-00BF61D800B7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7049211" y="3547046"/>
                <a:ext cx="290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AAD2564-27D0-4E4D-A3F0-FB3F0059F2C1}"/>
                  </a:ext>
                </a:extLst>
              </p14:cNvPr>
              <p14:cNvContentPartPr/>
              <p14:nvPr/>
            </p14:nvContentPartPr>
            <p14:xfrm>
              <a:off x="6955971" y="3707966"/>
              <a:ext cx="171000" cy="19872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AAD2564-27D0-4E4D-A3F0-FB3F0059F2C1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6947331" y="3698966"/>
                <a:ext cx="1886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0B8A2A3E-2D90-4DB1-9F69-1395A2EB848C}"/>
                  </a:ext>
                </a:extLst>
              </p14:cNvPr>
              <p14:cNvContentPartPr/>
              <p14:nvPr/>
            </p14:nvContentPartPr>
            <p14:xfrm>
              <a:off x="7045251" y="3798686"/>
              <a:ext cx="99360" cy="13176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0B8A2A3E-2D90-4DB1-9F69-1395A2EB848C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7036251" y="3790046"/>
                <a:ext cx="117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002C07D1-E853-4ECF-9A6C-ABF30B9FD7D2}"/>
                  </a:ext>
                </a:extLst>
              </p14:cNvPr>
              <p14:cNvContentPartPr/>
              <p14:nvPr/>
            </p14:nvContentPartPr>
            <p14:xfrm>
              <a:off x="7180611" y="3809846"/>
              <a:ext cx="34920" cy="9612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002C07D1-E853-4ECF-9A6C-ABF30B9FD7D2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7171971" y="3800846"/>
                <a:ext cx="52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FA4158D8-A48D-4F5F-9221-DC0CD1229F31}"/>
                  </a:ext>
                </a:extLst>
              </p14:cNvPr>
              <p14:cNvContentPartPr/>
              <p14:nvPr/>
            </p14:nvContentPartPr>
            <p14:xfrm>
              <a:off x="7204011" y="3746846"/>
              <a:ext cx="147240" cy="1947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FA4158D8-A48D-4F5F-9221-DC0CD1229F31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7195371" y="3737846"/>
                <a:ext cx="1648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087B13F3-B4A9-46A4-9876-12A4FFD1E97B}"/>
                  </a:ext>
                </a:extLst>
              </p14:cNvPr>
              <p14:cNvContentPartPr/>
              <p14:nvPr/>
            </p14:nvContentPartPr>
            <p14:xfrm>
              <a:off x="7607211" y="3739646"/>
              <a:ext cx="194040" cy="17388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087B13F3-B4A9-46A4-9876-12A4FFD1E97B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7598571" y="3731006"/>
                <a:ext cx="2116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9DC34685-5297-4A2E-9326-93F86AC059CC}"/>
                  </a:ext>
                </a:extLst>
              </p14:cNvPr>
              <p14:cNvContentPartPr/>
              <p14:nvPr/>
            </p14:nvContentPartPr>
            <p14:xfrm>
              <a:off x="8211651" y="3581246"/>
              <a:ext cx="79200" cy="12060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9DC34685-5297-4A2E-9326-93F86AC059CC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8203011" y="3572246"/>
                <a:ext cx="96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30132F4D-4A1A-4611-99E2-EEBB62CE452F}"/>
                  </a:ext>
                </a:extLst>
              </p14:cNvPr>
              <p14:cNvContentPartPr/>
              <p14:nvPr/>
            </p14:nvContentPartPr>
            <p14:xfrm>
              <a:off x="8280051" y="3410246"/>
              <a:ext cx="129960" cy="10692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30132F4D-4A1A-4611-99E2-EEBB62CE452F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8271411" y="3401246"/>
                <a:ext cx="147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060A9986-2C78-4B3D-92AE-85F1A453AFF6}"/>
                  </a:ext>
                </a:extLst>
              </p14:cNvPr>
              <p14:cNvContentPartPr/>
              <p14:nvPr/>
            </p14:nvContentPartPr>
            <p14:xfrm>
              <a:off x="8408571" y="3533006"/>
              <a:ext cx="116640" cy="2898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060A9986-2C78-4B3D-92AE-85F1A453AFF6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8399931" y="3524006"/>
                <a:ext cx="1342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AEF709F4-3ED6-4147-AA4C-2629F90F6560}"/>
                  </a:ext>
                </a:extLst>
              </p14:cNvPr>
              <p14:cNvContentPartPr/>
              <p14:nvPr/>
            </p14:nvContentPartPr>
            <p14:xfrm>
              <a:off x="8548971" y="3408806"/>
              <a:ext cx="135720" cy="10944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AEF709F4-3ED6-4147-AA4C-2629F90F656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8539971" y="3400166"/>
                <a:ext cx="153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1C722B68-89C1-4D5D-B8EB-029DEEF469FF}"/>
                  </a:ext>
                </a:extLst>
              </p14:cNvPr>
              <p14:cNvContentPartPr/>
              <p14:nvPr/>
            </p14:nvContentPartPr>
            <p14:xfrm>
              <a:off x="8262051" y="3599246"/>
              <a:ext cx="49320" cy="2052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1C722B68-89C1-4D5D-B8EB-029DEEF469FF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253051" y="3590606"/>
                <a:ext cx="66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D17ECD00-5CAA-4CAE-B83C-FB3EFF563B0D}"/>
                  </a:ext>
                </a:extLst>
              </p14:cNvPr>
              <p14:cNvContentPartPr/>
              <p14:nvPr/>
            </p14:nvContentPartPr>
            <p14:xfrm>
              <a:off x="7491291" y="3540926"/>
              <a:ext cx="24840" cy="1620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D17ECD00-5CAA-4CAE-B83C-FB3EFF563B0D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482651" y="3531926"/>
                <a:ext cx="42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2BB5D471-392A-4CE0-8E81-D3CD106EA7AC}"/>
                  </a:ext>
                </a:extLst>
              </p14:cNvPr>
              <p14:cNvContentPartPr/>
              <p14:nvPr/>
            </p14:nvContentPartPr>
            <p14:xfrm>
              <a:off x="7770651" y="3368846"/>
              <a:ext cx="32760" cy="1389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2BB5D471-392A-4CE0-8E81-D3CD106EA7AC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7761651" y="3360206"/>
                <a:ext cx="50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0A3B876D-B41F-4BC3-90E8-31F9076E1390}"/>
                  </a:ext>
                </a:extLst>
              </p14:cNvPr>
              <p14:cNvContentPartPr/>
              <p14:nvPr/>
            </p14:nvContentPartPr>
            <p14:xfrm>
              <a:off x="7663731" y="3570086"/>
              <a:ext cx="186840" cy="1764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0A3B876D-B41F-4BC3-90E8-31F9076E1390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655091" y="3561446"/>
                <a:ext cx="204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92128EB9-FAF4-4154-8849-A346991EE9DD}"/>
                  </a:ext>
                </a:extLst>
              </p14:cNvPr>
              <p14:cNvContentPartPr/>
              <p14:nvPr/>
            </p14:nvContentPartPr>
            <p14:xfrm>
              <a:off x="7677411" y="3341486"/>
              <a:ext cx="203400" cy="23076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92128EB9-FAF4-4154-8849-A346991EE9DD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668771" y="3332486"/>
                <a:ext cx="221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9DC5B198-E182-42C1-9836-9900772B86F7}"/>
                  </a:ext>
                </a:extLst>
              </p14:cNvPr>
              <p14:cNvContentPartPr/>
              <p14:nvPr/>
            </p14:nvContentPartPr>
            <p14:xfrm>
              <a:off x="8883051" y="3640646"/>
              <a:ext cx="13680" cy="79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9DC5B198-E182-42C1-9836-9900772B86F7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874411" y="3631646"/>
                <a:ext cx="313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FC27E541-AB82-4243-B627-DAE99D29B72E}"/>
                  </a:ext>
                </a:extLst>
              </p14:cNvPr>
              <p14:cNvContentPartPr/>
              <p14:nvPr/>
            </p14:nvContentPartPr>
            <p14:xfrm>
              <a:off x="8795931" y="3535886"/>
              <a:ext cx="150120" cy="1515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FC27E541-AB82-4243-B627-DAE99D29B72E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8787291" y="3526886"/>
                <a:ext cx="167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D47AF625-12A7-4B0B-B160-D3BC54EEB070}"/>
                  </a:ext>
                </a:extLst>
              </p14:cNvPr>
              <p14:cNvContentPartPr/>
              <p14:nvPr/>
            </p14:nvContentPartPr>
            <p14:xfrm>
              <a:off x="8839131" y="3322406"/>
              <a:ext cx="97200" cy="1512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D47AF625-12A7-4B0B-B160-D3BC54EEB07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8830131" y="3313766"/>
                <a:ext cx="114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4DFD6818-4ED2-45EE-B68E-B8417B1289F1}"/>
                  </a:ext>
                </a:extLst>
              </p14:cNvPr>
              <p14:cNvContentPartPr/>
              <p14:nvPr/>
            </p14:nvContentPartPr>
            <p14:xfrm>
              <a:off x="9129651" y="3190286"/>
              <a:ext cx="103320" cy="18540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4DFD6818-4ED2-45EE-B68E-B8417B1289F1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9121011" y="3181286"/>
                <a:ext cx="1209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0EBAA02F-2999-41F6-A364-140F97D35BA0}"/>
                  </a:ext>
                </a:extLst>
              </p14:cNvPr>
              <p14:cNvContentPartPr/>
              <p14:nvPr/>
            </p14:nvContentPartPr>
            <p14:xfrm>
              <a:off x="9252771" y="3071486"/>
              <a:ext cx="100080" cy="1058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0EBAA02F-2999-41F6-A364-140F97D35BA0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9244131" y="3062846"/>
                <a:ext cx="117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3F036130-7491-4C91-BAE4-E3B9F6B92062}"/>
                  </a:ext>
                </a:extLst>
              </p14:cNvPr>
              <p14:cNvContentPartPr/>
              <p14:nvPr/>
            </p14:nvContentPartPr>
            <p14:xfrm>
              <a:off x="9064851" y="3388286"/>
              <a:ext cx="192960" cy="2232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3F036130-7491-4C91-BAE4-E3B9F6B92062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056211" y="3379646"/>
                <a:ext cx="210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6046E299-F524-4E48-A56A-B43DC2672CAD}"/>
                  </a:ext>
                </a:extLst>
              </p14:cNvPr>
              <p14:cNvContentPartPr/>
              <p14:nvPr/>
            </p14:nvContentPartPr>
            <p14:xfrm>
              <a:off x="9101931" y="3488006"/>
              <a:ext cx="101160" cy="9792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6046E299-F524-4E48-A56A-B43DC2672CAD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9093291" y="3479366"/>
                <a:ext cx="1188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7D69B105-D0F2-4C2C-A641-50E3EF266DBE}"/>
                  </a:ext>
                </a:extLst>
              </p14:cNvPr>
              <p14:cNvContentPartPr/>
              <p14:nvPr/>
            </p14:nvContentPartPr>
            <p14:xfrm>
              <a:off x="9293451" y="3625886"/>
              <a:ext cx="90000" cy="8784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7D69B105-D0F2-4C2C-A641-50E3EF266DBE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9284451" y="3617246"/>
                <a:ext cx="107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94C2226E-EE8D-4C28-BC52-E1BAFEB8EC6F}"/>
                  </a:ext>
                </a:extLst>
              </p14:cNvPr>
              <p14:cNvContentPartPr/>
              <p14:nvPr/>
            </p14:nvContentPartPr>
            <p14:xfrm>
              <a:off x="9353571" y="3482606"/>
              <a:ext cx="128160" cy="2307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94C2226E-EE8D-4C28-BC52-E1BAFEB8EC6F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9344931" y="3473966"/>
                <a:ext cx="1458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94F2EEF7-6F29-4F23-B600-4047E91E9122}"/>
                  </a:ext>
                </a:extLst>
              </p14:cNvPr>
              <p14:cNvContentPartPr/>
              <p14:nvPr/>
            </p14:nvContentPartPr>
            <p14:xfrm>
              <a:off x="9508731" y="3575126"/>
              <a:ext cx="253080" cy="35748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94F2EEF7-6F29-4F23-B600-4047E91E9122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9500091" y="3566486"/>
                <a:ext cx="2707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784BEDE9-8ABD-4782-BA8C-FD154E23CA8A}"/>
                  </a:ext>
                </a:extLst>
              </p14:cNvPr>
              <p14:cNvContentPartPr/>
              <p14:nvPr/>
            </p14:nvContentPartPr>
            <p14:xfrm>
              <a:off x="8073771" y="3113246"/>
              <a:ext cx="208440" cy="15192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784BEDE9-8ABD-4782-BA8C-FD154E23CA8A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8065131" y="3104606"/>
                <a:ext cx="226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32C9A38B-4A9A-488A-B922-AE745821E58E}"/>
                  </a:ext>
                </a:extLst>
              </p14:cNvPr>
              <p14:cNvContentPartPr/>
              <p14:nvPr/>
            </p14:nvContentPartPr>
            <p14:xfrm>
              <a:off x="8402091" y="3572966"/>
              <a:ext cx="111600" cy="29664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32C9A38B-4A9A-488A-B922-AE745821E58E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8393451" y="3563966"/>
                <a:ext cx="1292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32" name="Ink 431">
                <a:extLst>
                  <a:ext uri="{FF2B5EF4-FFF2-40B4-BE49-F238E27FC236}">
                    <a16:creationId xmlns:a16="http://schemas.microsoft.com/office/drawing/2014/main" id="{26C7244B-2055-41EA-9BDF-9C1F0C424F3C}"/>
                  </a:ext>
                </a:extLst>
              </p14:cNvPr>
              <p14:cNvContentPartPr/>
              <p14:nvPr/>
            </p14:nvContentPartPr>
            <p14:xfrm>
              <a:off x="8525571" y="4312406"/>
              <a:ext cx="137880" cy="659160"/>
            </p14:xfrm>
          </p:contentPart>
        </mc:Choice>
        <mc:Fallback xmlns="">
          <p:pic>
            <p:nvPicPr>
              <p:cNvPr id="432" name="Ink 431">
                <a:extLst>
                  <a:ext uri="{FF2B5EF4-FFF2-40B4-BE49-F238E27FC236}">
                    <a16:creationId xmlns:a16="http://schemas.microsoft.com/office/drawing/2014/main" id="{26C7244B-2055-41EA-9BDF-9C1F0C424F3C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8516931" y="4303406"/>
                <a:ext cx="155520" cy="67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oup 447">
            <a:extLst>
              <a:ext uri="{FF2B5EF4-FFF2-40B4-BE49-F238E27FC236}">
                <a16:creationId xmlns:a16="http://schemas.microsoft.com/office/drawing/2014/main" id="{D5963B00-BCB4-4CBD-A9BD-D7B082C94752}"/>
              </a:ext>
            </a:extLst>
          </p:cNvPr>
          <p:cNvGrpSpPr/>
          <p:nvPr/>
        </p:nvGrpSpPr>
        <p:grpSpPr>
          <a:xfrm>
            <a:off x="9391731" y="4936286"/>
            <a:ext cx="331920" cy="132120"/>
            <a:chOff x="9391731" y="4936286"/>
            <a:chExt cx="33192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51AB9CE5-384F-404D-A7AE-F105BFDA8961}"/>
                    </a:ext>
                  </a:extLst>
                </p14:cNvPr>
                <p14:cNvContentPartPr/>
                <p14:nvPr/>
              </p14:nvContentPartPr>
              <p14:xfrm>
                <a:off x="9391731" y="4988486"/>
                <a:ext cx="81360" cy="288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51AB9CE5-384F-404D-A7AE-F105BFDA896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382731" y="4979846"/>
                  <a:ext cx="99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AAEF2B1B-304B-4E15-8084-4B83778E8213}"/>
                    </a:ext>
                  </a:extLst>
                </p14:cNvPr>
                <p14:cNvContentPartPr/>
                <p14:nvPr/>
              </p14:nvContentPartPr>
              <p14:xfrm>
                <a:off x="9518811" y="4936286"/>
                <a:ext cx="204840" cy="1321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AAEF2B1B-304B-4E15-8084-4B83778E821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510171" y="4927286"/>
                  <a:ext cx="2224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0B68D9C3-E8BF-4C50-8956-D83F00D1593E}"/>
              </a:ext>
            </a:extLst>
          </p:cNvPr>
          <p:cNvGrpSpPr/>
          <p:nvPr/>
        </p:nvGrpSpPr>
        <p:grpSpPr>
          <a:xfrm>
            <a:off x="8690091" y="4052126"/>
            <a:ext cx="1118160" cy="782280"/>
            <a:chOff x="8690091" y="4052126"/>
            <a:chExt cx="111816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1DE3CA0-A93E-4D99-8964-656B98D0D4F2}"/>
                    </a:ext>
                  </a:extLst>
                </p14:cNvPr>
                <p14:cNvContentPartPr/>
                <p14:nvPr/>
              </p14:nvContentPartPr>
              <p14:xfrm>
                <a:off x="8690091" y="4644686"/>
                <a:ext cx="77040" cy="147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1DE3CA0-A93E-4D99-8964-656B98D0D4F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681091" y="4636046"/>
                  <a:ext cx="94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0F38218D-B111-469F-87FC-1596B54E690D}"/>
                    </a:ext>
                  </a:extLst>
                </p14:cNvPr>
                <p14:cNvContentPartPr/>
                <p14:nvPr/>
              </p14:nvContentPartPr>
              <p14:xfrm>
                <a:off x="8850291" y="4579166"/>
                <a:ext cx="111240" cy="2552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0F38218D-B111-469F-87FC-1596B54E690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841651" y="4570166"/>
                  <a:ext cx="128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A92A64EC-3233-455F-A5F6-5230D9619122}"/>
                    </a:ext>
                  </a:extLst>
                </p14:cNvPr>
                <p14:cNvContentPartPr/>
                <p14:nvPr/>
              </p14:nvContentPartPr>
              <p14:xfrm>
                <a:off x="9096531" y="4576286"/>
                <a:ext cx="88560" cy="1184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A92A64EC-3233-455F-A5F6-5230D9619122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087531" y="4567286"/>
                  <a:ext cx="106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F347B1B8-EE98-4503-93C5-584403A668A6}"/>
                    </a:ext>
                  </a:extLst>
                </p14:cNvPr>
                <p14:cNvContentPartPr/>
                <p14:nvPr/>
              </p14:nvContentPartPr>
              <p14:xfrm>
                <a:off x="9127491" y="4339406"/>
                <a:ext cx="43560" cy="75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F347B1B8-EE98-4503-93C5-584403A668A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118851" y="4330766"/>
                  <a:ext cx="6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6991A0C7-7E5C-43C2-89FD-B5B5C564E286}"/>
                    </a:ext>
                  </a:extLst>
                </p14:cNvPr>
                <p14:cNvContentPartPr/>
                <p14:nvPr/>
              </p14:nvContentPartPr>
              <p14:xfrm>
                <a:off x="9275091" y="4211606"/>
                <a:ext cx="103680" cy="2077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6991A0C7-7E5C-43C2-89FD-B5B5C564E28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266451" y="4202606"/>
                  <a:ext cx="121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9EBBB07-5F5C-4407-8A87-AA4D7197F56A}"/>
                    </a:ext>
                  </a:extLst>
                </p14:cNvPr>
                <p14:cNvContentPartPr/>
                <p14:nvPr/>
              </p14:nvContentPartPr>
              <p14:xfrm>
                <a:off x="9392811" y="4129166"/>
                <a:ext cx="93960" cy="1083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9EBBB07-5F5C-4407-8A87-AA4D7197F56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383811" y="4120526"/>
                  <a:ext cx="111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C43137F-2513-4445-AFF7-E3A8DD7A0CA1}"/>
                    </a:ext>
                  </a:extLst>
                </p14:cNvPr>
                <p14:cNvContentPartPr/>
                <p14:nvPr/>
              </p14:nvContentPartPr>
              <p14:xfrm>
                <a:off x="9225411" y="4410326"/>
                <a:ext cx="121320" cy="284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C43137F-2513-4445-AFF7-E3A8DD7A0CA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216411" y="4401686"/>
                  <a:ext cx="138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AE862347-22E6-4717-9EA4-E74F373886EF}"/>
                    </a:ext>
                  </a:extLst>
                </p14:cNvPr>
                <p14:cNvContentPartPr/>
                <p14:nvPr/>
              </p14:nvContentPartPr>
              <p14:xfrm>
                <a:off x="9251691" y="4496006"/>
                <a:ext cx="78480" cy="1051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AE862347-22E6-4717-9EA4-E74F373886E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243051" y="4487006"/>
                  <a:ext cx="96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E5B541B4-9965-48AE-A49E-2DB0F9FFAB0C}"/>
                    </a:ext>
                  </a:extLst>
                </p14:cNvPr>
                <p14:cNvContentPartPr/>
                <p14:nvPr/>
              </p14:nvContentPartPr>
              <p14:xfrm>
                <a:off x="9460851" y="4285046"/>
                <a:ext cx="169920" cy="5270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E5B541B4-9965-48AE-A49E-2DB0F9FFAB0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452211" y="4276046"/>
                  <a:ext cx="1875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DB27D7E9-0113-438B-8A2A-9FF859691784}"/>
                    </a:ext>
                  </a:extLst>
                </p14:cNvPr>
                <p14:cNvContentPartPr/>
                <p14:nvPr/>
              </p14:nvContentPartPr>
              <p14:xfrm>
                <a:off x="9597291" y="4052126"/>
                <a:ext cx="210960" cy="1512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DB27D7E9-0113-438B-8A2A-9FF85969178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588651" y="4043126"/>
                  <a:ext cx="22860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326FBB71-7EB5-4AEB-92EF-07E1E4026E16}"/>
                  </a:ext>
                </a:extLst>
              </p14:cNvPr>
              <p14:cNvContentPartPr/>
              <p14:nvPr/>
            </p14:nvContentPartPr>
            <p14:xfrm>
              <a:off x="9907971" y="4535966"/>
              <a:ext cx="104400" cy="1584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326FBB71-7EB5-4AEB-92EF-07E1E4026E16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9899331" y="4527326"/>
                <a:ext cx="12204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62038D1-6C1C-4D40-87F0-03DACF0E5184}"/>
              </a:ext>
            </a:extLst>
          </p:cNvPr>
          <p:cNvGrpSpPr/>
          <p:nvPr/>
        </p:nvGrpSpPr>
        <p:grpSpPr>
          <a:xfrm>
            <a:off x="10209651" y="4763126"/>
            <a:ext cx="293760" cy="142200"/>
            <a:chOff x="10209651" y="4763126"/>
            <a:chExt cx="29376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15578B5-9B83-430E-9852-690E6660E7AD}"/>
                    </a:ext>
                  </a:extLst>
                </p14:cNvPr>
                <p14:cNvContentPartPr/>
                <p14:nvPr/>
              </p14:nvContentPartPr>
              <p14:xfrm>
                <a:off x="10209651" y="4772126"/>
                <a:ext cx="83520" cy="176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15578B5-9B83-430E-9852-690E6660E7A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201011" y="4763486"/>
                  <a:ext cx="101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1D58AED4-0CF1-4EDC-85FE-19E06FBE4037}"/>
                    </a:ext>
                  </a:extLst>
                </p14:cNvPr>
                <p14:cNvContentPartPr/>
                <p14:nvPr/>
              </p14:nvContentPartPr>
              <p14:xfrm>
                <a:off x="10272651" y="4763126"/>
                <a:ext cx="230760" cy="1422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1D58AED4-0CF1-4EDC-85FE-19E06FBE4037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264011" y="4754486"/>
                  <a:ext cx="24840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5C3EEB96-A7C4-4165-8620-FBC662F55946}"/>
              </a:ext>
            </a:extLst>
          </p:cNvPr>
          <p:cNvGrpSpPr/>
          <p:nvPr/>
        </p:nvGrpSpPr>
        <p:grpSpPr>
          <a:xfrm>
            <a:off x="10370211" y="4046726"/>
            <a:ext cx="267840" cy="513360"/>
            <a:chOff x="10370211" y="4046726"/>
            <a:chExt cx="26784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65A253AF-B2EA-4C95-943D-E9BF7924D652}"/>
                    </a:ext>
                  </a:extLst>
                </p14:cNvPr>
                <p14:cNvContentPartPr/>
                <p14:nvPr/>
              </p14:nvContentPartPr>
              <p14:xfrm>
                <a:off x="10370211" y="4242566"/>
                <a:ext cx="148320" cy="3175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65A253AF-B2EA-4C95-943D-E9BF7924D652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361211" y="4233566"/>
                  <a:ext cx="165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8280B05-800A-4A02-AF80-4DD4047FCEB5}"/>
                    </a:ext>
                  </a:extLst>
                </p14:cNvPr>
                <p14:cNvContentPartPr/>
                <p14:nvPr/>
              </p14:nvContentPartPr>
              <p14:xfrm>
                <a:off x="10401171" y="4046726"/>
                <a:ext cx="236880" cy="1522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8280B05-800A-4A02-AF80-4DD4047FCEB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392171" y="4037726"/>
                  <a:ext cx="25452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C8D5B226-DF0A-4C7C-AFD6-ABA42C2F2378}"/>
              </a:ext>
            </a:extLst>
          </p:cNvPr>
          <p:cNvGrpSpPr/>
          <p:nvPr/>
        </p:nvGrpSpPr>
        <p:grpSpPr>
          <a:xfrm>
            <a:off x="10688811" y="3955286"/>
            <a:ext cx="847440" cy="797760"/>
            <a:chOff x="10688811" y="3955286"/>
            <a:chExt cx="847440" cy="79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CDD6A0EE-C91A-46C7-B98B-0390CCEDEF7C}"/>
                    </a:ext>
                  </a:extLst>
                </p14:cNvPr>
                <p14:cNvContentPartPr/>
                <p14:nvPr/>
              </p14:nvContentPartPr>
              <p14:xfrm>
                <a:off x="10688811" y="4416086"/>
                <a:ext cx="169560" cy="13284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CDD6A0EE-C91A-46C7-B98B-0390CCEDEF7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680171" y="4407086"/>
                  <a:ext cx="187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E3CAE25-4BA7-4868-B507-22E02260846D}"/>
                    </a:ext>
                  </a:extLst>
                </p14:cNvPr>
                <p14:cNvContentPartPr/>
                <p14:nvPr/>
              </p14:nvContentPartPr>
              <p14:xfrm>
                <a:off x="10806891" y="4233926"/>
                <a:ext cx="60480" cy="90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E3CAE25-4BA7-4868-B507-22E02260846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798251" y="4225286"/>
                  <a:ext cx="78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BF29F29-2FC5-4E88-AE9D-A9274393EC40}"/>
                    </a:ext>
                  </a:extLst>
                </p14:cNvPr>
                <p14:cNvContentPartPr/>
                <p14:nvPr/>
              </p14:nvContentPartPr>
              <p14:xfrm>
                <a:off x="11021451" y="4089206"/>
                <a:ext cx="78480" cy="1861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BF29F29-2FC5-4E88-AE9D-A9274393EC4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012451" y="4080206"/>
                  <a:ext cx="96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A97BFB3-11C3-4EB4-9780-D3E0C0F02BCF}"/>
                    </a:ext>
                  </a:extLst>
                </p14:cNvPr>
                <p14:cNvContentPartPr/>
                <p14:nvPr/>
              </p14:nvContentPartPr>
              <p14:xfrm>
                <a:off x="11090211" y="3955286"/>
                <a:ext cx="122400" cy="1072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A97BFB3-11C3-4EB4-9780-D3E0C0F02BC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081211" y="3946286"/>
                  <a:ext cx="14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B0AAC0A-FFE5-46B8-97F7-AEC562E90174}"/>
                    </a:ext>
                  </a:extLst>
                </p14:cNvPr>
                <p14:cNvContentPartPr/>
                <p14:nvPr/>
              </p14:nvContentPartPr>
              <p14:xfrm>
                <a:off x="10915251" y="4317446"/>
                <a:ext cx="141840" cy="360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B0AAC0A-FFE5-46B8-97F7-AEC562E9017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906611" y="4308806"/>
                  <a:ext cx="159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91A1AB3-4A7B-4A91-89D3-678B21D5B515}"/>
                    </a:ext>
                  </a:extLst>
                </p14:cNvPr>
                <p14:cNvContentPartPr/>
                <p14:nvPr/>
              </p14:nvContentPartPr>
              <p14:xfrm>
                <a:off x="10959531" y="4412126"/>
                <a:ext cx="146160" cy="889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91A1AB3-4A7B-4A91-89D3-678B21D5B51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950531" y="4403486"/>
                  <a:ext cx="163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3929A877-37DB-4851-90CD-86B0D968BDFF}"/>
                    </a:ext>
                  </a:extLst>
                </p14:cNvPr>
                <p14:cNvContentPartPr/>
                <p14:nvPr/>
              </p14:nvContentPartPr>
              <p14:xfrm>
                <a:off x="11212251" y="4321406"/>
                <a:ext cx="151920" cy="23544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3929A877-37DB-4851-90CD-86B0D968BDF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203611" y="4312766"/>
                  <a:ext cx="169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9B01878E-935A-485C-8327-230A0995638E}"/>
                    </a:ext>
                  </a:extLst>
                </p14:cNvPr>
                <p14:cNvContentPartPr/>
                <p14:nvPr/>
              </p14:nvContentPartPr>
              <p14:xfrm>
                <a:off x="11393331" y="4438046"/>
                <a:ext cx="142920" cy="3150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9B01878E-935A-485C-8327-230A0995638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384691" y="4429046"/>
                  <a:ext cx="16056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0B647B93-96D7-4015-A053-7950C9F74AE0}"/>
                  </a:ext>
                </a:extLst>
              </p14:cNvPr>
              <p14:cNvContentPartPr/>
              <p14:nvPr/>
            </p14:nvContentPartPr>
            <p14:xfrm>
              <a:off x="9902571" y="4465046"/>
              <a:ext cx="68400" cy="1893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0B647B93-96D7-4015-A053-7950C9F74AE0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9893571" y="4456046"/>
                <a:ext cx="860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B6A39156-979C-41C2-B999-3BEACF438C38}"/>
                  </a:ext>
                </a:extLst>
              </p14:cNvPr>
              <p14:cNvContentPartPr/>
              <p14:nvPr/>
            </p14:nvContentPartPr>
            <p14:xfrm>
              <a:off x="7800171" y="4044206"/>
              <a:ext cx="58320" cy="2448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B6A39156-979C-41C2-B999-3BEACF438C38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7791531" y="4035206"/>
                <a:ext cx="759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A8F10352-3B33-40A2-98F0-671A03E6305C}"/>
                  </a:ext>
                </a:extLst>
              </p14:cNvPr>
              <p14:cNvContentPartPr/>
              <p14:nvPr/>
            </p14:nvContentPartPr>
            <p14:xfrm>
              <a:off x="7899531" y="3997406"/>
              <a:ext cx="209520" cy="123120"/>
            </p14:xfrm>
          </p:contentPart>
        </mc:Choice>
        <mc:Fallback xmlns=""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A8F10352-3B33-40A2-98F0-671A03E6305C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7890531" y="3988406"/>
                <a:ext cx="227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2F9C0B20-398C-413E-B360-74FC2977CA81}"/>
                  </a:ext>
                </a:extLst>
              </p14:cNvPr>
              <p14:cNvContentPartPr/>
              <p14:nvPr/>
            </p14:nvContentPartPr>
            <p14:xfrm>
              <a:off x="8383371" y="4165166"/>
              <a:ext cx="188280" cy="77292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2F9C0B20-398C-413E-B360-74FC2977CA81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8374731" y="4156526"/>
                <a:ext cx="205920" cy="7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2531BCB7-CFCA-429F-9E2C-B27FFE9ABFC1}"/>
                  </a:ext>
                </a:extLst>
              </p14:cNvPr>
              <p14:cNvContentPartPr/>
              <p14:nvPr/>
            </p14:nvContentPartPr>
            <p14:xfrm>
              <a:off x="11679531" y="4005686"/>
              <a:ext cx="105120" cy="78732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2531BCB7-CFCA-429F-9E2C-B27FFE9ABFC1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1670891" y="3997046"/>
                <a:ext cx="122760" cy="80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4" name="Group 473">
            <a:extLst>
              <a:ext uri="{FF2B5EF4-FFF2-40B4-BE49-F238E27FC236}">
                <a16:creationId xmlns:a16="http://schemas.microsoft.com/office/drawing/2014/main" id="{CA9BA49E-677E-4442-A4E8-C649904DC128}"/>
              </a:ext>
            </a:extLst>
          </p:cNvPr>
          <p:cNvGrpSpPr/>
          <p:nvPr/>
        </p:nvGrpSpPr>
        <p:grpSpPr>
          <a:xfrm>
            <a:off x="7883331" y="4284326"/>
            <a:ext cx="537480" cy="704160"/>
            <a:chOff x="7883331" y="4284326"/>
            <a:chExt cx="53748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7F98DCF-6032-483A-A10A-3678575B885E}"/>
                    </a:ext>
                  </a:extLst>
                </p14:cNvPr>
                <p14:cNvContentPartPr/>
                <p14:nvPr/>
              </p14:nvContentPartPr>
              <p14:xfrm>
                <a:off x="7883331" y="4575206"/>
                <a:ext cx="104760" cy="100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7F98DCF-6032-483A-A10A-3678575B885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74691" y="4566206"/>
                  <a:ext cx="122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5D98B84-0A77-4602-96EB-7EAEB5AAB14D}"/>
                    </a:ext>
                  </a:extLst>
                </p14:cNvPr>
                <p14:cNvContentPartPr/>
                <p14:nvPr/>
              </p14:nvContentPartPr>
              <p14:xfrm>
                <a:off x="7889811" y="4637486"/>
                <a:ext cx="105840" cy="72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5D98B84-0A77-4602-96EB-7EAEB5AAB14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80811" y="4628486"/>
                  <a:ext cx="123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9E265FE-5D4A-4646-9E5E-48282580BA67}"/>
                    </a:ext>
                  </a:extLst>
                </p14:cNvPr>
                <p14:cNvContentPartPr/>
                <p14:nvPr/>
              </p14:nvContentPartPr>
              <p14:xfrm>
                <a:off x="8171691" y="4493126"/>
                <a:ext cx="103320" cy="1414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9E265FE-5D4A-4646-9E5E-48282580BA6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63051" y="4484486"/>
                  <a:ext cx="120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C581602E-38DE-438A-B881-3C74A2488E1A}"/>
                    </a:ext>
                  </a:extLst>
                </p14:cNvPr>
                <p14:cNvContentPartPr/>
                <p14:nvPr/>
              </p14:nvContentPartPr>
              <p14:xfrm>
                <a:off x="8262771" y="4284326"/>
                <a:ext cx="158040" cy="1152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C581602E-38DE-438A-B881-3C74A2488E1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254131" y="4275326"/>
                  <a:ext cx="175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3C0E284C-9DF3-40FC-ADDC-F28F64653452}"/>
                    </a:ext>
                  </a:extLst>
                </p14:cNvPr>
                <p14:cNvContentPartPr/>
                <p14:nvPr/>
              </p14:nvContentPartPr>
              <p14:xfrm>
                <a:off x="8096091" y="4692926"/>
                <a:ext cx="271080" cy="313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3C0E284C-9DF3-40FC-ADDC-F28F64653452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087451" y="4684286"/>
                  <a:ext cx="288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A103F28-858E-4653-A509-ED5BF4D2CE22}"/>
                    </a:ext>
                  </a:extLst>
                </p14:cNvPr>
                <p14:cNvContentPartPr/>
                <p14:nvPr/>
              </p14:nvContentPartPr>
              <p14:xfrm>
                <a:off x="8054331" y="4809926"/>
                <a:ext cx="123120" cy="1476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A103F28-858E-4653-A509-ED5BF4D2CE2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045691" y="4801286"/>
                  <a:ext cx="140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5EC0E4F-B34B-4074-A7A1-227F521AD306}"/>
                    </a:ext>
                  </a:extLst>
                </p14:cNvPr>
                <p14:cNvContentPartPr/>
                <p14:nvPr/>
              </p14:nvContentPartPr>
              <p14:xfrm>
                <a:off x="8243331" y="4851686"/>
                <a:ext cx="24480" cy="961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5EC0E4F-B34B-4074-A7A1-227F521AD30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234691" y="4843046"/>
                  <a:ext cx="42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D7A28139-7B0A-4427-8490-49E3A4E5A37A}"/>
                    </a:ext>
                  </a:extLst>
                </p14:cNvPr>
                <p14:cNvContentPartPr/>
                <p14:nvPr/>
              </p14:nvContentPartPr>
              <p14:xfrm>
                <a:off x="8289411" y="4841966"/>
                <a:ext cx="26640" cy="1216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D7A28139-7B0A-4427-8490-49E3A4E5A37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80411" y="4832966"/>
                  <a:ext cx="44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6D9163A-D664-4D24-94EE-E60411C04D54}"/>
                    </a:ext>
                  </a:extLst>
                </p14:cNvPr>
                <p14:cNvContentPartPr/>
                <p14:nvPr/>
              </p14:nvContentPartPr>
              <p14:xfrm>
                <a:off x="8222811" y="4805966"/>
                <a:ext cx="123840" cy="342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6D9163A-D664-4D24-94EE-E60411C04D5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214171" y="4797326"/>
                  <a:ext cx="141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1727936-10A8-4216-9384-0ABD3F70EB1E}"/>
                    </a:ext>
                  </a:extLst>
                </p14:cNvPr>
                <p14:cNvContentPartPr/>
                <p14:nvPr/>
              </p14:nvContentPartPr>
              <p14:xfrm>
                <a:off x="8001411" y="4797326"/>
                <a:ext cx="276840" cy="1911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1727936-10A8-4216-9384-0ABD3F70EB1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992411" y="4788686"/>
                  <a:ext cx="2944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39AA89A2-29A7-413E-B506-B38626C5E807}"/>
              </a:ext>
            </a:extLst>
          </p:cNvPr>
          <p:cNvGrpSpPr/>
          <p:nvPr/>
        </p:nvGrpSpPr>
        <p:grpSpPr>
          <a:xfrm>
            <a:off x="8084571" y="5222846"/>
            <a:ext cx="1932480" cy="992520"/>
            <a:chOff x="8084571" y="5222846"/>
            <a:chExt cx="1932480" cy="9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77727D40-2F0D-40EB-BB23-D17672A8CD34}"/>
                    </a:ext>
                  </a:extLst>
                </p14:cNvPr>
                <p14:cNvContentPartPr/>
                <p14:nvPr/>
              </p14:nvContentPartPr>
              <p14:xfrm>
                <a:off x="8479851" y="5371886"/>
                <a:ext cx="123120" cy="1206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77727D40-2F0D-40EB-BB23-D17672A8CD3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471211" y="5363246"/>
                  <a:ext cx="140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BF221FA6-0120-4CF1-9B61-12FC6B9419BD}"/>
                    </a:ext>
                  </a:extLst>
                </p14:cNvPr>
                <p14:cNvContentPartPr/>
                <p14:nvPr/>
              </p14:nvContentPartPr>
              <p14:xfrm>
                <a:off x="8084571" y="5612006"/>
                <a:ext cx="86400" cy="140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BF221FA6-0120-4CF1-9B61-12FC6B9419B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075931" y="5603366"/>
                  <a:ext cx="104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BB48AD27-48FC-4EB1-B482-95D5356E21F2}"/>
                    </a:ext>
                  </a:extLst>
                </p14:cNvPr>
                <p14:cNvContentPartPr/>
                <p14:nvPr/>
              </p14:nvContentPartPr>
              <p14:xfrm>
                <a:off x="8107611" y="5672846"/>
                <a:ext cx="85320" cy="54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BB48AD27-48FC-4EB1-B482-95D5356E21F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098611" y="5663846"/>
                  <a:ext cx="10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041C4DB7-FE60-4DD2-9623-BF1175CB6A2F}"/>
                    </a:ext>
                  </a:extLst>
                </p14:cNvPr>
                <p14:cNvContentPartPr/>
                <p14:nvPr/>
              </p14:nvContentPartPr>
              <p14:xfrm>
                <a:off x="8389491" y="5592926"/>
                <a:ext cx="119520" cy="15480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041C4DB7-FE60-4DD2-9623-BF1175CB6A2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380851" y="5583926"/>
                  <a:ext cx="137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FEAFB0C8-FD0C-4414-8946-D575525A5097}"/>
                    </a:ext>
                  </a:extLst>
                </p14:cNvPr>
                <p14:cNvContentPartPr/>
                <p14:nvPr/>
              </p14:nvContentPartPr>
              <p14:xfrm>
                <a:off x="8260251" y="5805326"/>
                <a:ext cx="327600" cy="529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FEAFB0C8-FD0C-4414-8946-D575525A509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251251" y="5796326"/>
                  <a:ext cx="345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611DC5F7-3971-41DE-AEF7-CB95CD37DFA0}"/>
                    </a:ext>
                  </a:extLst>
                </p14:cNvPr>
                <p14:cNvContentPartPr/>
                <p14:nvPr/>
              </p14:nvContentPartPr>
              <p14:xfrm>
                <a:off x="8236491" y="5993246"/>
                <a:ext cx="198360" cy="1976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611DC5F7-3971-41DE-AEF7-CB95CD37DFA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27491" y="5984246"/>
                  <a:ext cx="216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B8A4BCD9-E980-4048-9895-4441F2829ED0}"/>
                    </a:ext>
                  </a:extLst>
                </p14:cNvPr>
                <p14:cNvContentPartPr/>
                <p14:nvPr/>
              </p14:nvContentPartPr>
              <p14:xfrm>
                <a:off x="8295171" y="6095846"/>
                <a:ext cx="86760" cy="1195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B8A4BCD9-E980-4048-9895-4441F2829ED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286171" y="6087206"/>
                  <a:ext cx="104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8578E4A1-40DE-4BC8-806E-78EE1B4EC672}"/>
                    </a:ext>
                  </a:extLst>
                </p14:cNvPr>
                <p14:cNvContentPartPr/>
                <p14:nvPr/>
              </p14:nvContentPartPr>
              <p14:xfrm>
                <a:off x="8444571" y="6128606"/>
                <a:ext cx="15120" cy="7308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8578E4A1-40DE-4BC8-806E-78EE1B4EC672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435931" y="6119606"/>
                  <a:ext cx="3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C1497B17-B2B8-4D2B-9645-D482DD15C3E8}"/>
                    </a:ext>
                  </a:extLst>
                </p14:cNvPr>
                <p14:cNvContentPartPr/>
                <p14:nvPr/>
              </p14:nvContentPartPr>
              <p14:xfrm>
                <a:off x="8504691" y="6087926"/>
                <a:ext cx="21240" cy="1263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C1497B17-B2B8-4D2B-9645-D482DD15C3E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95691" y="6078926"/>
                  <a:ext cx="38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7212698F-5753-4C68-9877-1F6B66CDE8AA}"/>
                    </a:ext>
                  </a:extLst>
                </p14:cNvPr>
                <p14:cNvContentPartPr/>
                <p14:nvPr/>
              </p14:nvContentPartPr>
              <p14:xfrm>
                <a:off x="8460771" y="6058046"/>
                <a:ext cx="139680" cy="439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7212698F-5753-4C68-9877-1F6B66CDE8A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51771" y="6049046"/>
                  <a:ext cx="157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6B3B8F94-9200-4384-89B7-240948B09EB5}"/>
                    </a:ext>
                  </a:extLst>
                </p14:cNvPr>
                <p14:cNvContentPartPr/>
                <p14:nvPr/>
              </p14:nvContentPartPr>
              <p14:xfrm>
                <a:off x="8746251" y="6006926"/>
                <a:ext cx="72720" cy="32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6B3B8F94-9200-4384-89B7-240948B09EB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737251" y="5997926"/>
                  <a:ext cx="90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2113430A-A7CE-4634-A397-7893F073A1F3}"/>
                    </a:ext>
                  </a:extLst>
                </p14:cNvPr>
                <p14:cNvContentPartPr/>
                <p14:nvPr/>
              </p14:nvContentPartPr>
              <p14:xfrm>
                <a:off x="8764971" y="6021326"/>
                <a:ext cx="241200" cy="1623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2113430A-A7CE-4634-A397-7893F073A1F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56331" y="6012326"/>
                  <a:ext cx="258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82B4058E-F073-4B68-96F2-935963DCF324}"/>
                    </a:ext>
                  </a:extLst>
                </p14:cNvPr>
                <p14:cNvContentPartPr/>
                <p14:nvPr/>
              </p14:nvContentPartPr>
              <p14:xfrm>
                <a:off x="8843091" y="5575646"/>
                <a:ext cx="141840" cy="2563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82B4058E-F073-4B68-96F2-935963DCF32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834091" y="5566646"/>
                  <a:ext cx="159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900142FD-0AEB-486A-9865-1DB49FE8E6F7}"/>
                    </a:ext>
                  </a:extLst>
                </p14:cNvPr>
                <p14:cNvContentPartPr/>
                <p14:nvPr/>
              </p14:nvContentPartPr>
              <p14:xfrm>
                <a:off x="8824731" y="5360006"/>
                <a:ext cx="236160" cy="1515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900142FD-0AEB-486A-9865-1DB49FE8E6F7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815731" y="5351366"/>
                  <a:ext cx="253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308400C9-93A1-4479-B8CD-1B23E467A2EB}"/>
                    </a:ext>
                  </a:extLst>
                </p14:cNvPr>
                <p14:cNvContentPartPr/>
                <p14:nvPr/>
              </p14:nvContentPartPr>
              <p14:xfrm>
                <a:off x="9174291" y="5686526"/>
                <a:ext cx="115560" cy="1620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308400C9-93A1-4479-B8CD-1B23E467A2E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165651" y="5677886"/>
                  <a:ext cx="133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E5411F12-6EAE-420E-885C-88EB53B779CA}"/>
                    </a:ext>
                  </a:extLst>
                </p14:cNvPr>
                <p14:cNvContentPartPr/>
                <p14:nvPr/>
              </p14:nvContentPartPr>
              <p14:xfrm>
                <a:off x="9222531" y="5537486"/>
                <a:ext cx="81720" cy="111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E5411F12-6EAE-420E-885C-88EB53B779C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213891" y="5528486"/>
                  <a:ext cx="99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B352D91B-D67B-45BE-B384-45D9B9F1CBD6}"/>
                    </a:ext>
                  </a:extLst>
                </p14:cNvPr>
                <p14:cNvContentPartPr/>
                <p14:nvPr/>
              </p14:nvContentPartPr>
              <p14:xfrm>
                <a:off x="9440691" y="5367566"/>
                <a:ext cx="103680" cy="18324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B352D91B-D67B-45BE-B384-45D9B9F1CBD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432051" y="5358926"/>
                  <a:ext cx="121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F56A3E43-C30B-434C-8E08-CC7DB2E766D4}"/>
                    </a:ext>
                  </a:extLst>
                </p14:cNvPr>
                <p14:cNvContentPartPr/>
                <p14:nvPr/>
              </p14:nvContentPartPr>
              <p14:xfrm>
                <a:off x="9553731" y="5222846"/>
                <a:ext cx="95040" cy="10512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F56A3E43-C30B-434C-8E08-CC7DB2E766D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544731" y="5214206"/>
                  <a:ext cx="112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98E248AC-21E5-44F1-95BD-36F05C7949F2}"/>
                    </a:ext>
                  </a:extLst>
                </p14:cNvPr>
                <p14:cNvContentPartPr/>
                <p14:nvPr/>
              </p14:nvContentPartPr>
              <p14:xfrm>
                <a:off x="9419811" y="5554766"/>
                <a:ext cx="147960" cy="1980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98E248AC-21E5-44F1-95BD-36F05C7949F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410811" y="5545766"/>
                  <a:ext cx="165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52E4D931-0BA8-4F2A-A97C-7C2859F55C55}"/>
                    </a:ext>
                  </a:extLst>
                </p14:cNvPr>
                <p14:cNvContentPartPr/>
                <p14:nvPr/>
              </p14:nvContentPartPr>
              <p14:xfrm>
                <a:off x="9448611" y="5644406"/>
                <a:ext cx="82800" cy="8388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52E4D931-0BA8-4F2A-A97C-7C2859F55C55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439611" y="5635766"/>
                  <a:ext cx="100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6F965198-DF26-4139-B95A-E70654BC3641}"/>
                    </a:ext>
                  </a:extLst>
                </p14:cNvPr>
                <p14:cNvContentPartPr/>
                <p14:nvPr/>
              </p14:nvContentPartPr>
              <p14:xfrm>
                <a:off x="9628611" y="5586446"/>
                <a:ext cx="183240" cy="27540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6F965198-DF26-4139-B95A-E70654BC364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9619971" y="5577806"/>
                  <a:ext cx="200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4F5566E4-5D70-4BA7-B564-42727E5DFC71}"/>
                    </a:ext>
                  </a:extLst>
                </p14:cNvPr>
                <p14:cNvContentPartPr/>
                <p14:nvPr/>
              </p14:nvContentPartPr>
              <p14:xfrm>
                <a:off x="9843171" y="5735846"/>
                <a:ext cx="173880" cy="38484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4F5566E4-5D70-4BA7-B564-42727E5DFC7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834171" y="5726846"/>
                  <a:ext cx="191520" cy="40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59A29888-B815-4E4D-B7A4-F2D1422D8F6B}"/>
                  </a:ext>
                </a:extLst>
              </p14:cNvPr>
              <p14:cNvContentPartPr/>
              <p14:nvPr/>
            </p14:nvContentPartPr>
            <p14:xfrm>
              <a:off x="10162131" y="5689766"/>
              <a:ext cx="79920" cy="3888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59A29888-B815-4E4D-B7A4-F2D1422D8F6B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10153131" y="5681126"/>
                <a:ext cx="97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A34E8075-DF8F-4380-8A76-9A170055DC72}"/>
                  </a:ext>
                </a:extLst>
              </p14:cNvPr>
              <p14:cNvContentPartPr/>
              <p14:nvPr/>
            </p14:nvContentPartPr>
            <p14:xfrm>
              <a:off x="10145931" y="5776526"/>
              <a:ext cx="72000" cy="1584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A34E8075-DF8F-4380-8A76-9A170055DC72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10137291" y="5767526"/>
                <a:ext cx="89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BB0338B6-DCD2-413C-8BDE-87AADB3F2CC2}"/>
                  </a:ext>
                </a:extLst>
              </p14:cNvPr>
              <p14:cNvContentPartPr/>
              <p14:nvPr/>
            </p14:nvContentPartPr>
            <p14:xfrm>
              <a:off x="10311171" y="5645486"/>
              <a:ext cx="130320" cy="17748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BB0338B6-DCD2-413C-8BDE-87AADB3F2CC2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10302171" y="5636486"/>
                <a:ext cx="1479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1F92CFB9-1C47-40B6-8D12-A4CC77E876F6}"/>
                  </a:ext>
                </a:extLst>
              </p14:cNvPr>
              <p14:cNvContentPartPr/>
              <p14:nvPr/>
            </p14:nvContentPartPr>
            <p14:xfrm>
              <a:off x="10387491" y="5413286"/>
              <a:ext cx="138240" cy="1029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1F92CFB9-1C47-40B6-8D12-A4CC77E876F6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10378491" y="5404286"/>
                <a:ext cx="155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FFE43602-7FB1-4553-9CF1-A4D895F8D1D9}"/>
                  </a:ext>
                </a:extLst>
              </p14:cNvPr>
              <p14:cNvContentPartPr/>
              <p14:nvPr/>
            </p14:nvContentPartPr>
            <p14:xfrm>
              <a:off x="10656051" y="5667086"/>
              <a:ext cx="22320" cy="2340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FFE43602-7FB1-4553-9CF1-A4D895F8D1D9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10647411" y="5658086"/>
                <a:ext cx="39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9803ADDA-130A-428E-9BC4-503D9AE52950}"/>
                  </a:ext>
                </a:extLst>
              </p14:cNvPr>
              <p14:cNvContentPartPr/>
              <p14:nvPr/>
            </p14:nvContentPartPr>
            <p14:xfrm>
              <a:off x="10905171" y="5505446"/>
              <a:ext cx="20520" cy="14184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9803ADDA-130A-428E-9BC4-503D9AE52950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0896171" y="5496446"/>
                <a:ext cx="38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55731D32-2EA8-47C0-B705-54F129F75A65}"/>
                  </a:ext>
                </a:extLst>
              </p14:cNvPr>
              <p14:cNvContentPartPr/>
              <p14:nvPr/>
            </p14:nvContentPartPr>
            <p14:xfrm>
              <a:off x="10823451" y="5688686"/>
              <a:ext cx="170280" cy="2880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55731D32-2EA8-47C0-B705-54F129F75A65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0814811" y="5680046"/>
                <a:ext cx="187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861C469D-6645-46CA-BD42-E06AB8186B94}"/>
                  </a:ext>
                </a:extLst>
              </p14:cNvPr>
              <p14:cNvContentPartPr/>
              <p14:nvPr/>
            </p14:nvContentPartPr>
            <p14:xfrm>
              <a:off x="11184891" y="5412566"/>
              <a:ext cx="189000" cy="303480"/>
            </p14:xfrm>
          </p:contentPart>
        </mc:Choice>
        <mc:Fallback xmlns=""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861C469D-6645-46CA-BD42-E06AB8186B94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1175891" y="5403926"/>
                <a:ext cx="20664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040A30F4-C903-4CB2-A2B5-54E1FFF98A70}"/>
                  </a:ext>
                </a:extLst>
              </p14:cNvPr>
              <p14:cNvContentPartPr/>
              <p14:nvPr/>
            </p14:nvContentPartPr>
            <p14:xfrm>
              <a:off x="11181291" y="5219966"/>
              <a:ext cx="199080" cy="13104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040A30F4-C903-4CB2-A2B5-54E1FFF98A70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1172651" y="5210966"/>
                <a:ext cx="216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55940E4E-B6BC-4BAD-AEC0-E3EBE540DF35}"/>
                  </a:ext>
                </a:extLst>
              </p14:cNvPr>
              <p14:cNvContentPartPr/>
              <p14:nvPr/>
            </p14:nvContentPartPr>
            <p14:xfrm>
              <a:off x="11387211" y="5560166"/>
              <a:ext cx="111960" cy="1281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55940E4E-B6BC-4BAD-AEC0-E3EBE540DF35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11378211" y="5551166"/>
                <a:ext cx="1296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2818B098-D757-46E4-8CF5-2F13F8546B6C}"/>
                  </a:ext>
                </a:extLst>
              </p14:cNvPr>
              <p14:cNvContentPartPr/>
              <p14:nvPr/>
            </p14:nvContentPartPr>
            <p14:xfrm>
              <a:off x="11409531" y="5427326"/>
              <a:ext cx="54360" cy="504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2818B098-D757-46E4-8CF5-2F13F8546B6C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11400531" y="5418686"/>
                <a:ext cx="72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00475A7E-4245-449B-B720-D2FBB11F2615}"/>
                  </a:ext>
                </a:extLst>
              </p14:cNvPr>
              <p14:cNvContentPartPr/>
              <p14:nvPr/>
            </p14:nvContentPartPr>
            <p14:xfrm>
              <a:off x="11551011" y="5291246"/>
              <a:ext cx="92880" cy="15372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00475A7E-4245-449B-B720-D2FBB11F2615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11542011" y="5282246"/>
                <a:ext cx="1105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AB1165A4-9714-4AC7-AEAB-4DE514BA87DD}"/>
                  </a:ext>
                </a:extLst>
              </p14:cNvPr>
              <p14:cNvContentPartPr/>
              <p14:nvPr/>
            </p14:nvContentPartPr>
            <p14:xfrm>
              <a:off x="11643531" y="5168486"/>
              <a:ext cx="98280" cy="12024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AB1165A4-9714-4AC7-AEAB-4DE514BA87DD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11634891" y="5159486"/>
                <a:ext cx="1159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4C8F36B1-3971-47F8-A3A4-1A69C411F5B2}"/>
                  </a:ext>
                </a:extLst>
              </p14:cNvPr>
              <p14:cNvContentPartPr/>
              <p14:nvPr/>
            </p14:nvContentPartPr>
            <p14:xfrm>
              <a:off x="11518971" y="5460086"/>
              <a:ext cx="80640" cy="1332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4C8F36B1-3971-47F8-A3A4-1A69C411F5B2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11509971" y="5451086"/>
                <a:ext cx="98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532" name="Ink 531">
                <a:extLst>
                  <a:ext uri="{FF2B5EF4-FFF2-40B4-BE49-F238E27FC236}">
                    <a16:creationId xmlns:a16="http://schemas.microsoft.com/office/drawing/2014/main" id="{BCE8D0AE-3C15-4A2B-946C-6F356AFEAE15}"/>
                  </a:ext>
                </a:extLst>
              </p14:cNvPr>
              <p14:cNvContentPartPr/>
              <p14:nvPr/>
            </p14:nvContentPartPr>
            <p14:xfrm>
              <a:off x="11531571" y="5536766"/>
              <a:ext cx="65880" cy="80280"/>
            </p14:xfrm>
          </p:contentPart>
        </mc:Choice>
        <mc:Fallback xmlns="">
          <p:pic>
            <p:nvPicPr>
              <p:cNvPr id="532" name="Ink 531">
                <a:extLst>
                  <a:ext uri="{FF2B5EF4-FFF2-40B4-BE49-F238E27FC236}">
                    <a16:creationId xmlns:a16="http://schemas.microsoft.com/office/drawing/2014/main" id="{BCE8D0AE-3C15-4A2B-946C-6F356AFEAE15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11522571" y="5528126"/>
                <a:ext cx="835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D5D08D3D-30A5-4D13-8DAB-C613711E74A5}"/>
                  </a:ext>
                </a:extLst>
              </p14:cNvPr>
              <p14:cNvContentPartPr/>
              <p14:nvPr/>
            </p14:nvContentPartPr>
            <p14:xfrm>
              <a:off x="11655051" y="5524166"/>
              <a:ext cx="145440" cy="19512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D5D08D3D-30A5-4D13-8DAB-C613711E74A5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11646411" y="5515166"/>
                <a:ext cx="1630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1F8E1DD6-1186-4A1A-88E9-F4CD4D707D5A}"/>
                  </a:ext>
                </a:extLst>
              </p14:cNvPr>
              <p14:cNvContentPartPr/>
              <p14:nvPr/>
            </p14:nvContentPartPr>
            <p14:xfrm>
              <a:off x="11782491" y="5641526"/>
              <a:ext cx="98640" cy="29448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1F8E1DD6-1186-4A1A-88E9-F4CD4D707D5A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11773851" y="5632886"/>
                <a:ext cx="11628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8" name="Group 537">
            <a:extLst>
              <a:ext uri="{FF2B5EF4-FFF2-40B4-BE49-F238E27FC236}">
                <a16:creationId xmlns:a16="http://schemas.microsoft.com/office/drawing/2014/main" id="{2BCAF4D9-110B-42BF-9811-7D43EE6990B6}"/>
              </a:ext>
            </a:extLst>
          </p:cNvPr>
          <p:cNvGrpSpPr/>
          <p:nvPr/>
        </p:nvGrpSpPr>
        <p:grpSpPr>
          <a:xfrm>
            <a:off x="10690611" y="5866886"/>
            <a:ext cx="1175760" cy="551880"/>
            <a:chOff x="10690611" y="5866886"/>
            <a:chExt cx="117576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6A1C536A-40BC-4787-A7EF-D171073275B9}"/>
                    </a:ext>
                  </a:extLst>
                </p14:cNvPr>
                <p14:cNvContentPartPr/>
                <p14:nvPr/>
              </p14:nvContentPartPr>
              <p14:xfrm>
                <a:off x="10765851" y="5866886"/>
                <a:ext cx="122040" cy="16416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6A1C536A-40BC-4787-A7EF-D171073275B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756851" y="5858246"/>
                  <a:ext cx="139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F8AD128D-128C-4D5E-B5F5-2F3D74E015CA}"/>
                    </a:ext>
                  </a:extLst>
                </p14:cNvPr>
                <p14:cNvContentPartPr/>
                <p14:nvPr/>
              </p14:nvContentPartPr>
              <p14:xfrm>
                <a:off x="10867011" y="5929886"/>
                <a:ext cx="62640" cy="975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F8AD128D-128C-4D5E-B5F5-2F3D74E015CA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858011" y="5920886"/>
                  <a:ext cx="80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6EFBE4D9-ED62-4DCE-B1D3-732B6CE5CB91}"/>
                    </a:ext>
                  </a:extLst>
                </p14:cNvPr>
                <p14:cNvContentPartPr/>
                <p14:nvPr/>
              </p14:nvContentPartPr>
              <p14:xfrm>
                <a:off x="10989051" y="5952566"/>
                <a:ext cx="21960" cy="784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6EFBE4D9-ED62-4DCE-B1D3-732B6CE5CB9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980051" y="5943566"/>
                  <a:ext cx="39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EBFF7F3D-3BFE-4073-9404-443C21704B58}"/>
                    </a:ext>
                  </a:extLst>
                </p14:cNvPr>
                <p14:cNvContentPartPr/>
                <p14:nvPr/>
              </p14:nvContentPartPr>
              <p14:xfrm>
                <a:off x="11023611" y="5912966"/>
                <a:ext cx="39240" cy="11844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EBFF7F3D-3BFE-4073-9404-443C21704B5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014971" y="5903966"/>
                  <a:ext cx="5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2D9202B5-47D2-402E-98C5-AE95746E058B}"/>
                    </a:ext>
                  </a:extLst>
                </p14:cNvPr>
                <p14:cNvContentPartPr/>
                <p14:nvPr/>
              </p14:nvContentPartPr>
              <p14:xfrm>
                <a:off x="10959891" y="5904326"/>
                <a:ext cx="127080" cy="194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2D9202B5-47D2-402E-98C5-AE95746E058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951251" y="5895686"/>
                  <a:ext cx="144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AA834BF5-EEA0-4058-8C20-0769EAB3320F}"/>
                    </a:ext>
                  </a:extLst>
                </p14:cNvPr>
                <p14:cNvContentPartPr/>
                <p14:nvPr/>
              </p14:nvContentPartPr>
              <p14:xfrm>
                <a:off x="11186331" y="5878046"/>
                <a:ext cx="63720" cy="1080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AA834BF5-EEA0-4058-8C20-0769EAB3320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1177331" y="5869046"/>
                  <a:ext cx="81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5AC799AC-5F13-4923-BA2B-503FEB2D3A73}"/>
                    </a:ext>
                  </a:extLst>
                </p14:cNvPr>
                <p14:cNvContentPartPr/>
                <p14:nvPr/>
              </p14:nvContentPartPr>
              <p14:xfrm>
                <a:off x="11245011" y="5872646"/>
                <a:ext cx="180000" cy="1324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5AC799AC-5F13-4923-BA2B-503FEB2D3A7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1236011" y="5863646"/>
                  <a:ext cx="197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BF6A7994-0564-4FD8-8A48-6E6F29EAC0ED}"/>
                    </a:ext>
                  </a:extLst>
                </p14:cNvPr>
                <p14:cNvContentPartPr/>
                <p14:nvPr/>
              </p14:nvContentPartPr>
              <p14:xfrm>
                <a:off x="10690611" y="6073526"/>
                <a:ext cx="1175760" cy="24948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BF6A7994-0564-4FD8-8A48-6E6F29EAC0ED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681971" y="6064886"/>
                  <a:ext cx="1193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1ED51FD0-ED16-472E-ACDB-7B06EAD87E89}"/>
                    </a:ext>
                  </a:extLst>
                </p14:cNvPr>
                <p14:cNvContentPartPr/>
                <p14:nvPr/>
              </p14:nvContentPartPr>
              <p14:xfrm>
                <a:off x="11283531" y="6257126"/>
                <a:ext cx="41400" cy="16164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1ED51FD0-ED16-472E-ACDB-7B06EAD87E89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1274891" y="6248486"/>
                  <a:ext cx="590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5A706A9E-441D-42E4-86D8-D532EFD2A4E1}"/>
              </a:ext>
            </a:extLst>
          </p:cNvPr>
          <p:cNvGrpSpPr/>
          <p:nvPr/>
        </p:nvGrpSpPr>
        <p:grpSpPr>
          <a:xfrm>
            <a:off x="8425851" y="6393566"/>
            <a:ext cx="552240" cy="317880"/>
            <a:chOff x="8425851" y="6393566"/>
            <a:chExt cx="55224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C9F3B990-ED01-47F6-9696-EFB608E17A00}"/>
                    </a:ext>
                  </a:extLst>
                </p14:cNvPr>
                <p14:cNvContentPartPr/>
                <p14:nvPr/>
              </p14:nvContentPartPr>
              <p14:xfrm>
                <a:off x="8425851" y="6478886"/>
                <a:ext cx="127080" cy="694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C9F3B990-ED01-47F6-9696-EFB608E17A00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416851" y="6470246"/>
                  <a:ext cx="144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4815DF13-1DD0-4C25-81FE-5E35467F089F}"/>
                    </a:ext>
                  </a:extLst>
                </p14:cNvPr>
                <p14:cNvContentPartPr/>
                <p14:nvPr/>
              </p14:nvContentPartPr>
              <p14:xfrm>
                <a:off x="8426931" y="6589406"/>
                <a:ext cx="100800" cy="1980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4815DF13-1DD0-4C25-81FE-5E35467F089F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8417931" y="6580406"/>
                  <a:ext cx="11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6ABC8F2D-39B1-40A8-B373-9AFAD3FB67DF}"/>
                    </a:ext>
                  </a:extLst>
                </p14:cNvPr>
                <p14:cNvContentPartPr/>
                <p14:nvPr/>
              </p14:nvContentPartPr>
              <p14:xfrm>
                <a:off x="8651571" y="6539006"/>
                <a:ext cx="103320" cy="1724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6ABC8F2D-39B1-40A8-B373-9AFAD3FB67DF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642571" y="6530006"/>
                  <a:ext cx="120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93958B08-B15D-465B-94C3-1C9C3164F187}"/>
                    </a:ext>
                  </a:extLst>
                </p14:cNvPr>
                <p14:cNvContentPartPr/>
                <p14:nvPr/>
              </p14:nvContentPartPr>
              <p14:xfrm>
                <a:off x="8815011" y="6393566"/>
                <a:ext cx="163080" cy="16632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93958B08-B15D-465B-94C3-1C9C3164F187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8806371" y="6384566"/>
                  <a:ext cx="180720" cy="18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665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95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DA2427A-0B30-4C7C-A40A-CBD1D7A2D55C}"/>
              </a:ext>
            </a:extLst>
          </p:cNvPr>
          <p:cNvGrpSpPr/>
          <p:nvPr/>
        </p:nvGrpSpPr>
        <p:grpSpPr>
          <a:xfrm>
            <a:off x="753171" y="520526"/>
            <a:ext cx="1150920" cy="353160"/>
            <a:chOff x="753171" y="520526"/>
            <a:chExt cx="11509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78E99B5-3990-4B8B-96BB-88F175A9368F}"/>
                    </a:ext>
                  </a:extLst>
                </p14:cNvPr>
                <p14:cNvContentPartPr/>
                <p14:nvPr/>
              </p14:nvContentPartPr>
              <p14:xfrm>
                <a:off x="848571" y="580646"/>
                <a:ext cx="53640" cy="24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8E99B5-3990-4B8B-96BB-88F175A936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9931" y="572006"/>
                  <a:ext cx="71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D8AC4D-8A5A-41FD-BAC2-6255736A2D09}"/>
                    </a:ext>
                  </a:extLst>
                </p14:cNvPr>
                <p14:cNvContentPartPr/>
                <p14:nvPr/>
              </p14:nvContentPartPr>
              <p14:xfrm>
                <a:off x="753171" y="520526"/>
                <a:ext cx="246600" cy="20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D8AC4D-8A5A-41FD-BAC2-6255736A2D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4171" y="511886"/>
                  <a:ext cx="264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31BC7C-3457-45DC-93AC-FD49B1263EC4}"/>
                    </a:ext>
                  </a:extLst>
                </p14:cNvPr>
                <p14:cNvContentPartPr/>
                <p14:nvPr/>
              </p14:nvContentPartPr>
              <p14:xfrm>
                <a:off x="992571" y="741206"/>
                <a:ext cx="181440" cy="10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31BC7C-3457-45DC-93AC-FD49B1263E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571" y="732206"/>
                  <a:ext cx="199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F890FF8-9216-4D3E-AAF7-11E06E23725F}"/>
                    </a:ext>
                  </a:extLst>
                </p14:cNvPr>
                <p14:cNvContentPartPr/>
                <p14:nvPr/>
              </p14:nvContentPartPr>
              <p14:xfrm>
                <a:off x="1219011" y="674246"/>
                <a:ext cx="11880" cy="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F890FF8-9216-4D3E-AAF7-11E06E2372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0011" y="665246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4E4FA0-4957-4907-A42C-F518076E8F8F}"/>
                    </a:ext>
                  </a:extLst>
                </p14:cNvPr>
                <p14:cNvContentPartPr/>
                <p14:nvPr/>
              </p14:nvContentPartPr>
              <p14:xfrm>
                <a:off x="1314771" y="675326"/>
                <a:ext cx="57240" cy="17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4E4FA0-4957-4907-A42C-F518076E8F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5771" y="666326"/>
                  <a:ext cx="74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A3272F9-8750-479D-B735-A7F4766DA781}"/>
                    </a:ext>
                  </a:extLst>
                </p14:cNvPr>
                <p14:cNvContentPartPr/>
                <p14:nvPr/>
              </p14:nvContentPartPr>
              <p14:xfrm>
                <a:off x="1405851" y="685766"/>
                <a:ext cx="117720" cy="187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A3272F9-8750-479D-B735-A7F4766DA7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6851" y="676766"/>
                  <a:ext cx="135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E4FA1A-56D9-44AB-9BBE-E5485A633B6C}"/>
                    </a:ext>
                  </a:extLst>
                </p14:cNvPr>
                <p14:cNvContentPartPr/>
                <p14:nvPr/>
              </p14:nvContentPartPr>
              <p14:xfrm>
                <a:off x="1594851" y="709526"/>
                <a:ext cx="309240" cy="12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E4FA1A-56D9-44AB-9BBE-E5485A633B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6211" y="700886"/>
                  <a:ext cx="3268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A74255-F95E-4A60-8400-B14001DED1D5}"/>
              </a:ext>
            </a:extLst>
          </p:cNvPr>
          <p:cNvGrpSpPr/>
          <p:nvPr/>
        </p:nvGrpSpPr>
        <p:grpSpPr>
          <a:xfrm>
            <a:off x="2202891" y="491726"/>
            <a:ext cx="1762920" cy="515520"/>
            <a:chOff x="2202891" y="491726"/>
            <a:chExt cx="176292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651036-901D-4305-88E0-98F6C39A88A4}"/>
                    </a:ext>
                  </a:extLst>
                </p14:cNvPr>
                <p14:cNvContentPartPr/>
                <p14:nvPr/>
              </p14:nvContentPartPr>
              <p14:xfrm>
                <a:off x="2202891" y="550406"/>
                <a:ext cx="1303920" cy="45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651036-901D-4305-88E0-98F6C39A88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93891" y="541766"/>
                  <a:ext cx="1321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06E85C-D2D4-4A42-83E6-ACE21D101DBD}"/>
                    </a:ext>
                  </a:extLst>
                </p14:cNvPr>
                <p14:cNvContentPartPr/>
                <p14:nvPr/>
              </p14:nvContentPartPr>
              <p14:xfrm>
                <a:off x="3299091" y="491726"/>
                <a:ext cx="20520" cy="2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06E85C-D2D4-4A42-83E6-ACE21D101D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0451" y="483086"/>
                  <a:ext cx="3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3CAC0C-B18D-4070-A499-B4D005745756}"/>
                    </a:ext>
                  </a:extLst>
                </p14:cNvPr>
                <p14:cNvContentPartPr/>
                <p14:nvPr/>
              </p14:nvContentPartPr>
              <p14:xfrm>
                <a:off x="3542451" y="658046"/>
                <a:ext cx="150840" cy="349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3CAC0C-B18D-4070-A499-B4D00574575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33451" y="649406"/>
                  <a:ext cx="168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35DE54-F901-4DAC-A323-6CB1A3E0EA5D}"/>
                    </a:ext>
                  </a:extLst>
                </p14:cNvPr>
                <p14:cNvContentPartPr/>
                <p14:nvPr/>
              </p14:nvContentPartPr>
              <p14:xfrm>
                <a:off x="3802371" y="684326"/>
                <a:ext cx="163440" cy="18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35DE54-F901-4DAC-A323-6CB1A3E0EA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93371" y="675686"/>
                  <a:ext cx="1810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89D82A-4E31-46EF-8088-A792DD894978}"/>
              </a:ext>
            </a:extLst>
          </p:cNvPr>
          <p:cNvGrpSpPr/>
          <p:nvPr/>
        </p:nvGrpSpPr>
        <p:grpSpPr>
          <a:xfrm>
            <a:off x="857931" y="1334486"/>
            <a:ext cx="1524240" cy="416880"/>
            <a:chOff x="857931" y="1334486"/>
            <a:chExt cx="15242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740765-1908-4800-8D23-AB5809033E8A}"/>
                    </a:ext>
                  </a:extLst>
                </p14:cNvPr>
                <p14:cNvContentPartPr/>
                <p14:nvPr/>
              </p14:nvContentPartPr>
              <p14:xfrm>
                <a:off x="894651" y="1416206"/>
                <a:ext cx="77040" cy="24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740765-1908-4800-8D23-AB5809033E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5651" y="1407206"/>
                  <a:ext cx="94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BAD8D5-EEEB-4225-869B-8010408361E7}"/>
                    </a:ext>
                  </a:extLst>
                </p14:cNvPr>
                <p14:cNvContentPartPr/>
                <p14:nvPr/>
              </p14:nvContentPartPr>
              <p14:xfrm>
                <a:off x="857931" y="1334486"/>
                <a:ext cx="203040" cy="158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BAD8D5-EEEB-4225-869B-8010408361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8931" y="1325846"/>
                  <a:ext cx="220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4EED70-C7E0-4497-BA8A-D9B4B66BE787}"/>
                    </a:ext>
                  </a:extLst>
                </p14:cNvPr>
                <p14:cNvContentPartPr/>
                <p14:nvPr/>
              </p14:nvContentPartPr>
              <p14:xfrm>
                <a:off x="1127571" y="1353566"/>
                <a:ext cx="98280" cy="340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4EED70-C7E0-4497-BA8A-D9B4B66BE7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8571" y="1344566"/>
                  <a:ext cx="1159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4B9185-F501-4414-9D36-BC01108616A6}"/>
                    </a:ext>
                  </a:extLst>
                </p14:cNvPr>
                <p14:cNvContentPartPr/>
                <p14:nvPr/>
              </p14:nvContentPartPr>
              <p14:xfrm>
                <a:off x="1332411" y="1445006"/>
                <a:ext cx="96120" cy="20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4B9185-F501-4414-9D36-BC01108616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3771" y="1436366"/>
                  <a:ext cx="113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5BA4EC2-8C6A-4FCF-80B1-C8783E27FA58}"/>
                    </a:ext>
                  </a:extLst>
                </p14:cNvPr>
                <p14:cNvContentPartPr/>
                <p14:nvPr/>
              </p14:nvContentPartPr>
              <p14:xfrm>
                <a:off x="1320171" y="1430606"/>
                <a:ext cx="173160" cy="259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BA4EC2-8C6A-4FCF-80B1-C8783E27FA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11171" y="1421606"/>
                  <a:ext cx="190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53E1F1-C058-4DC2-B13A-C12D9B0B3D74}"/>
                    </a:ext>
                  </a:extLst>
                </p14:cNvPr>
                <p14:cNvContentPartPr/>
                <p14:nvPr/>
              </p14:nvContentPartPr>
              <p14:xfrm>
                <a:off x="1604211" y="1539686"/>
                <a:ext cx="102240" cy="1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53E1F1-C058-4DC2-B13A-C12D9B0B3D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95211" y="1530686"/>
                  <a:ext cx="11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1A9C22-0E81-4E99-8958-278A4C2F889A}"/>
                    </a:ext>
                  </a:extLst>
                </p14:cNvPr>
                <p14:cNvContentPartPr/>
                <p14:nvPr/>
              </p14:nvContentPartPr>
              <p14:xfrm>
                <a:off x="1616811" y="1608086"/>
                <a:ext cx="88560" cy="1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1A9C22-0E81-4E99-8958-278A4C2F88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07811" y="1599086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BCC3D3-0884-4A17-858C-91BAAF23BE5B}"/>
                    </a:ext>
                  </a:extLst>
                </p14:cNvPr>
                <p14:cNvContentPartPr/>
                <p14:nvPr/>
              </p14:nvContentPartPr>
              <p14:xfrm>
                <a:off x="1886811" y="1472366"/>
                <a:ext cx="106560" cy="187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BCC3D3-0884-4A17-858C-91BAAF23BE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7811" y="1463366"/>
                  <a:ext cx="124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BC96FA-FE2D-43C2-84B8-DE5DE2CCE7E5}"/>
                    </a:ext>
                  </a:extLst>
                </p14:cNvPr>
                <p14:cNvContentPartPr/>
                <p14:nvPr/>
              </p14:nvContentPartPr>
              <p14:xfrm>
                <a:off x="2050251" y="1421606"/>
                <a:ext cx="64800" cy="329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BC96FA-FE2D-43C2-84B8-DE5DE2CCE7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41251" y="1412966"/>
                  <a:ext cx="82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D300781-1AE5-4FFA-AF38-8671B1880A95}"/>
                    </a:ext>
                  </a:extLst>
                </p14:cNvPr>
                <p14:cNvContentPartPr/>
                <p14:nvPr/>
              </p14:nvContentPartPr>
              <p14:xfrm>
                <a:off x="2270931" y="1564526"/>
                <a:ext cx="11124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D300781-1AE5-4FFA-AF38-8671B1880A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1931" y="1555526"/>
                  <a:ext cx="12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DDC24C-AF64-4AD7-BC7C-2B2B8F6C90A3}"/>
                    </a:ext>
                  </a:extLst>
                </p14:cNvPr>
                <p14:cNvContentPartPr/>
                <p14:nvPr/>
              </p14:nvContentPartPr>
              <p14:xfrm>
                <a:off x="2285331" y="1643006"/>
                <a:ext cx="72000" cy="1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DDC24C-AF64-4AD7-BC7C-2B2B8F6C90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76331" y="1634006"/>
                  <a:ext cx="896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4B16176-C61C-4AA1-9002-8ADFBB04B99F}"/>
              </a:ext>
            </a:extLst>
          </p:cNvPr>
          <p:cNvGrpSpPr/>
          <p:nvPr/>
        </p:nvGrpSpPr>
        <p:grpSpPr>
          <a:xfrm>
            <a:off x="2750091" y="1264286"/>
            <a:ext cx="875520" cy="451800"/>
            <a:chOff x="2750091" y="1264286"/>
            <a:chExt cx="87552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E2E61F-9EC8-4D19-B973-9DACD11A7120}"/>
                    </a:ext>
                  </a:extLst>
                </p14:cNvPr>
                <p14:cNvContentPartPr/>
                <p14:nvPr/>
              </p14:nvContentPartPr>
              <p14:xfrm>
                <a:off x="2797251" y="1460126"/>
                <a:ext cx="92160" cy="21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E2E61F-9EC8-4D19-B973-9DACD11A71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88251" y="1451126"/>
                  <a:ext cx="109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480B261-2FAF-4EC8-94E2-FF72A2B42E88}"/>
                    </a:ext>
                  </a:extLst>
                </p14:cNvPr>
                <p14:cNvContentPartPr/>
                <p14:nvPr/>
              </p14:nvContentPartPr>
              <p14:xfrm>
                <a:off x="2750091" y="1595126"/>
                <a:ext cx="112320" cy="11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480B261-2FAF-4EC8-94E2-FF72A2B42E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41091" y="1586126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BEED90-FA17-4918-B105-F29DC0F7CD65}"/>
                    </a:ext>
                  </a:extLst>
                </p14:cNvPr>
                <p14:cNvContentPartPr/>
                <p14:nvPr/>
              </p14:nvContentPartPr>
              <p14:xfrm>
                <a:off x="2988051" y="1264286"/>
                <a:ext cx="121320" cy="19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BEED90-FA17-4918-B105-F29DC0F7CD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79411" y="1255286"/>
                  <a:ext cx="138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27E46E-3396-480B-A635-DCDA90DF44B4}"/>
                    </a:ext>
                  </a:extLst>
                </p14:cNvPr>
                <p14:cNvContentPartPr/>
                <p14:nvPr/>
              </p14:nvContentPartPr>
              <p14:xfrm>
                <a:off x="3161571" y="1544726"/>
                <a:ext cx="197640" cy="171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27E46E-3396-480B-A635-DCDA90DF44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2931" y="1535726"/>
                  <a:ext cx="215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4095FA-706C-4964-9EBE-770426789792}"/>
                    </a:ext>
                  </a:extLst>
                </p14:cNvPr>
                <p14:cNvContentPartPr/>
                <p14:nvPr/>
              </p14:nvContentPartPr>
              <p14:xfrm>
                <a:off x="3264891" y="1446806"/>
                <a:ext cx="86400" cy="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4095FA-706C-4964-9EBE-7704267897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55891" y="1438166"/>
                  <a:ext cx="104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E62711-1AA2-4317-B84F-E3052B7BFE7F}"/>
                    </a:ext>
                  </a:extLst>
                </p14:cNvPr>
                <p14:cNvContentPartPr/>
                <p14:nvPr/>
              </p14:nvContentPartPr>
              <p14:xfrm>
                <a:off x="3505011" y="1276526"/>
                <a:ext cx="120600" cy="134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E62711-1AA2-4317-B84F-E3052B7BFE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96371" y="1267886"/>
                  <a:ext cx="138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1D6BC19-0A86-416A-AA54-0A1AB3BCEC7B}"/>
                    </a:ext>
                  </a:extLst>
                </p14:cNvPr>
                <p14:cNvContentPartPr/>
                <p14:nvPr/>
              </p14:nvContentPartPr>
              <p14:xfrm>
                <a:off x="3508611" y="1329446"/>
                <a:ext cx="96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1D6BC19-0A86-416A-AA54-0A1AB3BCEC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99611" y="1320446"/>
                  <a:ext cx="11448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11CD544-0792-4CBB-B9C2-DCD8C1F94CB6}"/>
                  </a:ext>
                </a:extLst>
              </p14:cNvPr>
              <p14:cNvContentPartPr/>
              <p14:nvPr/>
            </p14:nvContentPartPr>
            <p14:xfrm>
              <a:off x="2759811" y="1810406"/>
              <a:ext cx="666000" cy="37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11CD544-0792-4CBB-B9C2-DCD8C1F94CB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51171" y="1801406"/>
                <a:ext cx="68364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6C9FE2A-2493-4D25-AB89-B2C731490DD3}"/>
              </a:ext>
            </a:extLst>
          </p:cNvPr>
          <p:cNvGrpSpPr/>
          <p:nvPr/>
        </p:nvGrpSpPr>
        <p:grpSpPr>
          <a:xfrm>
            <a:off x="3034491" y="1996166"/>
            <a:ext cx="330840" cy="308520"/>
            <a:chOff x="3034491" y="1996166"/>
            <a:chExt cx="3308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6EEE2D-39F0-4C35-BA23-0182011B3F1D}"/>
                    </a:ext>
                  </a:extLst>
                </p14:cNvPr>
                <p14:cNvContentPartPr/>
                <p14:nvPr/>
              </p14:nvContentPartPr>
              <p14:xfrm>
                <a:off x="3034491" y="2032886"/>
                <a:ext cx="123480" cy="24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6EEE2D-39F0-4C35-BA23-0182011B3F1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25491" y="2023886"/>
                  <a:ext cx="141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174CF01-0A57-44D9-8972-AF61E4B9E3B2}"/>
                    </a:ext>
                  </a:extLst>
                </p14:cNvPr>
                <p14:cNvContentPartPr/>
                <p14:nvPr/>
              </p14:nvContentPartPr>
              <p14:xfrm>
                <a:off x="3279651" y="1996166"/>
                <a:ext cx="14760" cy="144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174CF01-0A57-44D9-8972-AF61E4B9E3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70651" y="1987166"/>
                  <a:ext cx="32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307B0A-AD88-44C5-AF3E-435DEF6436EA}"/>
                    </a:ext>
                  </a:extLst>
                </p14:cNvPr>
                <p14:cNvContentPartPr/>
                <p14:nvPr/>
              </p14:nvContentPartPr>
              <p14:xfrm>
                <a:off x="3344451" y="2267606"/>
                <a:ext cx="20880" cy="3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307B0A-AD88-44C5-AF3E-435DEF6436E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35811" y="2258966"/>
                  <a:ext cx="3852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19C9B3-5E27-47E3-81F6-75251F58CAEC}"/>
                  </a:ext>
                </a:extLst>
              </p14:cNvPr>
              <p14:cNvContentPartPr/>
              <p14:nvPr/>
            </p14:nvContentPartPr>
            <p14:xfrm>
              <a:off x="3708411" y="1811486"/>
              <a:ext cx="57960" cy="131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19C9B3-5E27-47E3-81F6-75251F58CAE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99771" y="1802486"/>
                <a:ext cx="756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6B50C0B7-DA2D-462F-82F3-39A84F515C4A}"/>
              </a:ext>
            </a:extLst>
          </p:cNvPr>
          <p:cNvGrpSpPr/>
          <p:nvPr/>
        </p:nvGrpSpPr>
        <p:grpSpPr>
          <a:xfrm>
            <a:off x="4037451" y="1545086"/>
            <a:ext cx="755280" cy="306360"/>
            <a:chOff x="4037451" y="1545086"/>
            <a:chExt cx="7552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7831DF-0EF9-47E3-9586-EA74AC8DC03E}"/>
                    </a:ext>
                  </a:extLst>
                </p14:cNvPr>
                <p14:cNvContentPartPr/>
                <p14:nvPr/>
              </p14:nvContentPartPr>
              <p14:xfrm>
                <a:off x="4037451" y="1545086"/>
                <a:ext cx="135000" cy="248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7831DF-0EF9-47E3-9586-EA74AC8DC0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28811" y="1536446"/>
                  <a:ext cx="152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9E73C2-412A-42E0-904C-A529B120E5EE}"/>
                    </a:ext>
                  </a:extLst>
                </p14:cNvPr>
                <p14:cNvContentPartPr/>
                <p14:nvPr/>
              </p14:nvContentPartPr>
              <p14:xfrm>
                <a:off x="4240491" y="1667126"/>
                <a:ext cx="146520" cy="8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9E73C2-412A-42E0-904C-A529B120E5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31851" y="1658126"/>
                  <a:ext cx="164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B9944C-BFA4-422A-9769-533B4D5FB864}"/>
                    </a:ext>
                  </a:extLst>
                </p14:cNvPr>
                <p14:cNvContentPartPr/>
                <p14:nvPr/>
              </p14:nvContentPartPr>
              <p14:xfrm>
                <a:off x="4551891" y="1629686"/>
                <a:ext cx="93600" cy="156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B9944C-BFA4-422A-9769-533B4D5FB8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43251" y="1621046"/>
                  <a:ext cx="11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9D15EE-F637-443A-836D-C315379318C0}"/>
                    </a:ext>
                  </a:extLst>
                </p14:cNvPr>
                <p14:cNvContentPartPr/>
                <p14:nvPr/>
              </p14:nvContentPartPr>
              <p14:xfrm>
                <a:off x="4759971" y="1704926"/>
                <a:ext cx="32760" cy="146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9D15EE-F637-443A-836D-C315379318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50971" y="1695926"/>
                  <a:ext cx="504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CAA076-2853-49EF-8466-557BB5F47916}"/>
              </a:ext>
            </a:extLst>
          </p:cNvPr>
          <p:cNvGrpSpPr/>
          <p:nvPr/>
        </p:nvGrpSpPr>
        <p:grpSpPr>
          <a:xfrm>
            <a:off x="4974891" y="1650206"/>
            <a:ext cx="1151640" cy="218520"/>
            <a:chOff x="4974891" y="1650206"/>
            <a:chExt cx="11516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3075FF-8322-460C-A926-7D5346421A81}"/>
                    </a:ext>
                  </a:extLst>
                </p14:cNvPr>
                <p14:cNvContentPartPr/>
                <p14:nvPr/>
              </p14:nvContentPartPr>
              <p14:xfrm>
                <a:off x="4974891" y="1658486"/>
                <a:ext cx="37800" cy="142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3075FF-8322-460C-A926-7D5346421A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65891" y="1649846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9FC073-1020-42FE-8BDB-A7663C9DBB5C}"/>
                    </a:ext>
                  </a:extLst>
                </p14:cNvPr>
                <p14:cNvContentPartPr/>
                <p14:nvPr/>
              </p14:nvContentPartPr>
              <p14:xfrm>
                <a:off x="5091531" y="1709246"/>
                <a:ext cx="23040" cy="10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9FC073-1020-42FE-8BDB-A7663C9DBB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82531" y="1700606"/>
                  <a:ext cx="40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A551A3-7BCD-4A92-98DC-7B6B17C9849F}"/>
                    </a:ext>
                  </a:extLst>
                </p14:cNvPr>
                <p14:cNvContentPartPr/>
                <p14:nvPr/>
              </p14:nvContentPartPr>
              <p14:xfrm>
                <a:off x="5193771" y="1650206"/>
                <a:ext cx="129960" cy="19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A551A3-7BCD-4A92-98DC-7B6B17C984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5131" y="1641566"/>
                  <a:ext cx="147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A5ABC2-AE29-49DB-8D27-21721492A8EB}"/>
                    </a:ext>
                  </a:extLst>
                </p14:cNvPr>
                <p14:cNvContentPartPr/>
                <p14:nvPr/>
              </p14:nvContentPartPr>
              <p14:xfrm>
                <a:off x="5384571" y="1712126"/>
                <a:ext cx="543960" cy="15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A5ABC2-AE29-49DB-8D27-21721492A8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75931" y="1703486"/>
                  <a:ext cx="561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E1B453A-0D7A-4D5F-A9B9-F61CBEBD4965}"/>
                    </a:ext>
                  </a:extLst>
                </p14:cNvPr>
                <p14:cNvContentPartPr/>
                <p14:nvPr/>
              </p14:nvContentPartPr>
              <p14:xfrm>
                <a:off x="6106011" y="1699526"/>
                <a:ext cx="20520" cy="38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E1B453A-0D7A-4D5F-A9B9-F61CBEBD496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97011" y="1690886"/>
                  <a:ext cx="381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66AB26-C0C2-4F05-AB95-6835AF501F9B}"/>
              </a:ext>
            </a:extLst>
          </p:cNvPr>
          <p:cNvGrpSpPr/>
          <p:nvPr/>
        </p:nvGrpSpPr>
        <p:grpSpPr>
          <a:xfrm>
            <a:off x="916251" y="2566046"/>
            <a:ext cx="416520" cy="299880"/>
            <a:chOff x="916251" y="2566046"/>
            <a:chExt cx="41652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54D9C4-A620-4C49-A7F1-137570A79D4E}"/>
                    </a:ext>
                  </a:extLst>
                </p14:cNvPr>
                <p14:cNvContentPartPr/>
                <p14:nvPr/>
              </p14:nvContentPartPr>
              <p14:xfrm>
                <a:off x="940731" y="2605286"/>
                <a:ext cx="84960" cy="224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54D9C4-A620-4C49-A7F1-137570A79D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2091" y="2596286"/>
                  <a:ext cx="102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5D241C-F148-464A-B23C-D139AC13AA92}"/>
                    </a:ext>
                  </a:extLst>
                </p14:cNvPr>
                <p14:cNvContentPartPr/>
                <p14:nvPr/>
              </p14:nvContentPartPr>
              <p14:xfrm>
                <a:off x="916251" y="2566046"/>
                <a:ext cx="155880" cy="2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5D241C-F148-464A-B23C-D139AC13AA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7611" y="2557046"/>
                  <a:ext cx="173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5F8CD0-E557-4816-B69A-95111940F431}"/>
                    </a:ext>
                  </a:extLst>
                </p14:cNvPr>
                <p14:cNvContentPartPr/>
                <p14:nvPr/>
              </p14:nvContentPartPr>
              <p14:xfrm>
                <a:off x="1074651" y="2680526"/>
                <a:ext cx="258120" cy="185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5F8CD0-E557-4816-B69A-95111940F4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5651" y="2671886"/>
                  <a:ext cx="2757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47D15B8-F723-4F2A-A77A-FB52037B5028}"/>
              </a:ext>
            </a:extLst>
          </p:cNvPr>
          <p:cNvGrpSpPr/>
          <p:nvPr/>
        </p:nvGrpSpPr>
        <p:grpSpPr>
          <a:xfrm>
            <a:off x="1631211" y="2607806"/>
            <a:ext cx="1478160" cy="473040"/>
            <a:chOff x="1631211" y="2607806"/>
            <a:chExt cx="147816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016768-ADD9-4EF9-AAFD-FAB4FEE7CB45}"/>
                    </a:ext>
                  </a:extLst>
                </p14:cNvPr>
                <p14:cNvContentPartPr/>
                <p14:nvPr/>
              </p14:nvContentPartPr>
              <p14:xfrm>
                <a:off x="1631211" y="2607806"/>
                <a:ext cx="466920" cy="268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016768-ADD9-4EF9-AAFD-FAB4FEE7CB4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22211" y="2598806"/>
                  <a:ext cx="484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4187807-CDE2-4C6A-B852-53AB15A62553}"/>
                    </a:ext>
                  </a:extLst>
                </p14:cNvPr>
                <p14:cNvContentPartPr/>
                <p14:nvPr/>
              </p14:nvContentPartPr>
              <p14:xfrm>
                <a:off x="2139891" y="2679086"/>
                <a:ext cx="421200" cy="220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4187807-CDE2-4C6A-B852-53AB15A625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31251" y="2670086"/>
                  <a:ext cx="438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FA78ECA-BAF6-4942-92CC-FE96D8346C73}"/>
                    </a:ext>
                  </a:extLst>
                </p14:cNvPr>
                <p14:cNvContentPartPr/>
                <p14:nvPr/>
              </p14:nvContentPartPr>
              <p14:xfrm>
                <a:off x="2466771" y="2651366"/>
                <a:ext cx="42120" cy="32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FA78ECA-BAF6-4942-92CC-FE96D8346C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58131" y="2642366"/>
                  <a:ext cx="5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9800DD-4FFD-4E1C-9995-16E1817E863D}"/>
                    </a:ext>
                  </a:extLst>
                </p14:cNvPr>
                <p14:cNvContentPartPr/>
                <p14:nvPr/>
              </p14:nvContentPartPr>
              <p14:xfrm>
                <a:off x="2535531" y="2827406"/>
                <a:ext cx="61560" cy="68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9800DD-4FFD-4E1C-9995-16E1817E86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26891" y="2818766"/>
                  <a:ext cx="79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0B9897-83C5-457E-BA06-F218E95B2551}"/>
                    </a:ext>
                  </a:extLst>
                </p14:cNvPr>
                <p14:cNvContentPartPr/>
                <p14:nvPr/>
              </p14:nvContentPartPr>
              <p14:xfrm>
                <a:off x="2666571" y="2834606"/>
                <a:ext cx="122400" cy="246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0B9897-83C5-457E-BA06-F218E95B25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57931" y="2825606"/>
                  <a:ext cx="140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36AC8A0-99C5-43E4-A7FD-618D353C176C}"/>
                    </a:ext>
                  </a:extLst>
                </p14:cNvPr>
                <p14:cNvContentPartPr/>
                <p14:nvPr/>
              </p14:nvContentPartPr>
              <p14:xfrm>
                <a:off x="2839371" y="2805446"/>
                <a:ext cx="270000" cy="120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36AC8A0-99C5-43E4-A7FD-618D353C17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30371" y="2796806"/>
                  <a:ext cx="2876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97E60A4-8C25-46B8-AEF7-454EE93D3BC1}"/>
                  </a:ext>
                </a:extLst>
              </p14:cNvPr>
              <p14:cNvContentPartPr/>
              <p14:nvPr/>
            </p14:nvContentPartPr>
            <p14:xfrm>
              <a:off x="3461451" y="2777366"/>
              <a:ext cx="537840" cy="144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97E60A4-8C25-46B8-AEF7-454EE93D3BC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52811" y="2768366"/>
                <a:ext cx="55548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ABD2BD1B-FD15-4115-AD07-8D027DA4526A}"/>
              </a:ext>
            </a:extLst>
          </p:cNvPr>
          <p:cNvGrpSpPr/>
          <p:nvPr/>
        </p:nvGrpSpPr>
        <p:grpSpPr>
          <a:xfrm>
            <a:off x="4281171" y="2585846"/>
            <a:ext cx="2641320" cy="329040"/>
            <a:chOff x="4281171" y="2585846"/>
            <a:chExt cx="26413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21227A-FCE3-413C-A9F7-233D10D44F38}"/>
                    </a:ext>
                  </a:extLst>
                </p14:cNvPr>
                <p14:cNvContentPartPr/>
                <p14:nvPr/>
              </p14:nvContentPartPr>
              <p14:xfrm>
                <a:off x="4281171" y="2777006"/>
                <a:ext cx="173880" cy="11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21227A-FCE3-413C-A9F7-233D10D44F3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72531" y="2768006"/>
                  <a:ext cx="191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F67615-CF10-4440-8318-31E2C8A7A928}"/>
                    </a:ext>
                  </a:extLst>
                </p14:cNvPr>
                <p14:cNvContentPartPr/>
                <p14:nvPr/>
              </p14:nvContentPartPr>
              <p14:xfrm>
                <a:off x="4493211" y="2648846"/>
                <a:ext cx="54360" cy="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F67615-CF10-4440-8318-31E2C8A7A9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84571" y="2640206"/>
                  <a:ext cx="72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3C5493-7EC4-4B4D-B243-D5463D3FA6B0}"/>
                    </a:ext>
                  </a:extLst>
                </p14:cNvPr>
                <p14:cNvContentPartPr/>
                <p14:nvPr/>
              </p14:nvContentPartPr>
              <p14:xfrm>
                <a:off x="4633611" y="2663246"/>
                <a:ext cx="91800" cy="239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3C5493-7EC4-4B4D-B243-D5463D3FA6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24611" y="2654606"/>
                  <a:ext cx="109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2BB2530-551F-4CEF-AE39-ED61DBB41630}"/>
                    </a:ext>
                  </a:extLst>
                </p14:cNvPr>
                <p14:cNvContentPartPr/>
                <p14:nvPr/>
              </p14:nvContentPartPr>
              <p14:xfrm>
                <a:off x="4934571" y="2649926"/>
                <a:ext cx="159120" cy="22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2BB2530-551F-4CEF-AE39-ED61DBB4163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25571" y="2641286"/>
                  <a:ext cx="176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EE1911-DE22-4F12-BBDF-317A966B30DF}"/>
                    </a:ext>
                  </a:extLst>
                </p14:cNvPr>
                <p14:cNvContentPartPr/>
                <p14:nvPr/>
              </p14:nvContentPartPr>
              <p14:xfrm>
                <a:off x="5160651" y="2694926"/>
                <a:ext cx="39240" cy="29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EE1911-DE22-4F12-BBDF-317A966B30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51651" y="2685926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2BA53D-A666-4E0A-9B3C-01F2E92D0D0D}"/>
                    </a:ext>
                  </a:extLst>
                </p14:cNvPr>
                <p14:cNvContentPartPr/>
                <p14:nvPr/>
              </p14:nvContentPartPr>
              <p14:xfrm>
                <a:off x="5187291" y="2667926"/>
                <a:ext cx="278280" cy="246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2BA53D-A666-4E0A-9B3C-01F2E92D0D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78291" y="2659286"/>
                  <a:ext cx="295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847266-81EE-4702-8AE2-13FCDAF3B1A3}"/>
                    </a:ext>
                  </a:extLst>
                </p14:cNvPr>
                <p14:cNvContentPartPr/>
                <p14:nvPr/>
              </p14:nvContentPartPr>
              <p14:xfrm>
                <a:off x="5563851" y="2767646"/>
                <a:ext cx="277920" cy="12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847266-81EE-4702-8AE2-13FCDAF3B1A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55211" y="2759006"/>
                  <a:ext cx="295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E4EA186-EBDA-4BB7-B67E-249C0FC05E77}"/>
                    </a:ext>
                  </a:extLst>
                </p14:cNvPr>
                <p14:cNvContentPartPr/>
                <p14:nvPr/>
              </p14:nvContentPartPr>
              <p14:xfrm>
                <a:off x="5716491" y="2609966"/>
                <a:ext cx="95040" cy="1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E4EA186-EBDA-4BB7-B67E-249C0FC05E7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07851" y="2600966"/>
                  <a:ext cx="112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DE1E0F4-82DE-4F68-8FCD-6E918CFEB525}"/>
                    </a:ext>
                  </a:extLst>
                </p14:cNvPr>
                <p14:cNvContentPartPr/>
                <p14:nvPr/>
              </p14:nvContentPartPr>
              <p14:xfrm>
                <a:off x="5955171" y="2585846"/>
                <a:ext cx="967320" cy="328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DE1E0F4-82DE-4F68-8FCD-6E918CFEB52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46171" y="2577206"/>
                  <a:ext cx="98496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EB0E74-3DCC-4860-87D4-9BBDB93C40B2}"/>
              </a:ext>
            </a:extLst>
          </p:cNvPr>
          <p:cNvGrpSpPr/>
          <p:nvPr/>
        </p:nvGrpSpPr>
        <p:grpSpPr>
          <a:xfrm>
            <a:off x="914091" y="3362366"/>
            <a:ext cx="795960" cy="397080"/>
            <a:chOff x="914091" y="3362366"/>
            <a:chExt cx="7959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D6587E-B84F-4FEE-80FA-F4C7E8F51AD9}"/>
                    </a:ext>
                  </a:extLst>
                </p14:cNvPr>
                <p14:cNvContentPartPr/>
                <p14:nvPr/>
              </p14:nvContentPartPr>
              <p14:xfrm>
                <a:off x="967371" y="3461366"/>
                <a:ext cx="69840" cy="18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D6587E-B84F-4FEE-80FA-F4C7E8F51A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8371" y="3452726"/>
                  <a:ext cx="87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7FFB1B-8919-482C-ADCD-8372D61943B4}"/>
                    </a:ext>
                  </a:extLst>
                </p14:cNvPr>
                <p14:cNvContentPartPr/>
                <p14:nvPr/>
              </p14:nvContentPartPr>
              <p14:xfrm>
                <a:off x="914091" y="3362366"/>
                <a:ext cx="203400" cy="19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7FFB1B-8919-482C-ADCD-8372D61943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5091" y="3353726"/>
                  <a:ext cx="221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E71DF2-9F6D-4635-8113-092BEF55778F}"/>
                    </a:ext>
                  </a:extLst>
                </p14:cNvPr>
                <p14:cNvContentPartPr/>
                <p14:nvPr/>
              </p14:nvContentPartPr>
              <p14:xfrm>
                <a:off x="1141251" y="3396566"/>
                <a:ext cx="186480" cy="362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E71DF2-9F6D-4635-8113-092BEF5577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2251" y="3387566"/>
                  <a:ext cx="2041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A7B3B25-AF07-4662-B105-E5D5DED4A716}"/>
                    </a:ext>
                  </a:extLst>
                </p14:cNvPr>
                <p14:cNvContentPartPr/>
                <p14:nvPr/>
              </p14:nvContentPartPr>
              <p14:xfrm>
                <a:off x="1341771" y="3540206"/>
                <a:ext cx="126000" cy="19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A7B3B25-AF07-4662-B105-E5D5DED4A71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32771" y="3531566"/>
                  <a:ext cx="143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831546-BFBB-4BD5-BC8E-62837F220294}"/>
                    </a:ext>
                  </a:extLst>
                </p14:cNvPr>
                <p14:cNvContentPartPr/>
                <p14:nvPr/>
              </p14:nvContentPartPr>
              <p14:xfrm>
                <a:off x="1353651" y="3529406"/>
                <a:ext cx="148320" cy="19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831546-BFBB-4BD5-BC8E-62837F22029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45011" y="3520766"/>
                  <a:ext cx="165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083A0F-4978-419A-9D9B-A5EB19951423}"/>
                    </a:ext>
                  </a:extLst>
                </p14:cNvPr>
                <p14:cNvContentPartPr/>
                <p14:nvPr/>
              </p14:nvContentPartPr>
              <p14:xfrm>
                <a:off x="1603491" y="3640646"/>
                <a:ext cx="106560" cy="1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083A0F-4978-419A-9D9B-A5EB199514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4851" y="3631646"/>
                  <a:ext cx="124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78E537-1347-4F0B-8BD8-39EBEF423477}"/>
                    </a:ext>
                  </a:extLst>
                </p14:cNvPr>
                <p14:cNvContentPartPr/>
                <p14:nvPr/>
              </p14:nvContentPartPr>
              <p14:xfrm>
                <a:off x="1607091" y="3711206"/>
                <a:ext cx="91440" cy="1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78E537-1347-4F0B-8BD8-39EBEF42347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98091" y="3702206"/>
                  <a:ext cx="1090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DF19723-92A1-4700-8AFB-ACDFDB1AE58B}"/>
              </a:ext>
            </a:extLst>
          </p:cNvPr>
          <p:cNvGrpSpPr/>
          <p:nvPr/>
        </p:nvGrpSpPr>
        <p:grpSpPr>
          <a:xfrm>
            <a:off x="1908411" y="3544886"/>
            <a:ext cx="343080" cy="287280"/>
            <a:chOff x="1908411" y="3544886"/>
            <a:chExt cx="3430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4DF564-6098-492A-9CE5-72161ACCF755}"/>
                    </a:ext>
                  </a:extLst>
                </p14:cNvPr>
                <p14:cNvContentPartPr/>
                <p14:nvPr/>
              </p14:nvContentPartPr>
              <p14:xfrm>
                <a:off x="1908411" y="3544886"/>
                <a:ext cx="152280" cy="205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4DF564-6098-492A-9CE5-72161ACCF7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99771" y="3536246"/>
                  <a:ext cx="169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93E9A4-C0CB-4EEE-98D2-BD00570BA08C}"/>
                    </a:ext>
                  </a:extLst>
                </p14:cNvPr>
                <p14:cNvContentPartPr/>
                <p14:nvPr/>
              </p14:nvContentPartPr>
              <p14:xfrm>
                <a:off x="2173011" y="3552446"/>
                <a:ext cx="78480" cy="27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93E9A4-C0CB-4EEE-98D2-BD00570BA0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64011" y="3543806"/>
                  <a:ext cx="9612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6496321-784E-4BBD-81C8-A0466ED328C1}"/>
              </a:ext>
            </a:extLst>
          </p:cNvPr>
          <p:cNvGrpSpPr/>
          <p:nvPr/>
        </p:nvGrpSpPr>
        <p:grpSpPr>
          <a:xfrm>
            <a:off x="2453091" y="3633806"/>
            <a:ext cx="139680" cy="74520"/>
            <a:chOff x="2453091" y="3633806"/>
            <a:chExt cx="13968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3CFE5D2-0596-4ADA-953C-82FBE1591751}"/>
                    </a:ext>
                  </a:extLst>
                </p14:cNvPr>
                <p14:cNvContentPartPr/>
                <p14:nvPr/>
              </p14:nvContentPartPr>
              <p14:xfrm>
                <a:off x="2491611" y="3633806"/>
                <a:ext cx="101160" cy="14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3CFE5D2-0596-4ADA-953C-82FBE159175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82611" y="3624806"/>
                  <a:ext cx="11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0067EDE-CF07-466E-A657-902ADDC07B57}"/>
                    </a:ext>
                  </a:extLst>
                </p14:cNvPr>
                <p14:cNvContentPartPr/>
                <p14:nvPr/>
              </p14:nvContentPartPr>
              <p14:xfrm>
                <a:off x="2453091" y="3702566"/>
                <a:ext cx="73080" cy="5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0067EDE-CF07-466E-A657-902ADDC07B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44451" y="3693566"/>
                  <a:ext cx="907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423BBB6-53C3-4CC7-806D-D6FE8C797D47}"/>
              </a:ext>
            </a:extLst>
          </p:cNvPr>
          <p:cNvGrpSpPr/>
          <p:nvPr/>
        </p:nvGrpSpPr>
        <p:grpSpPr>
          <a:xfrm>
            <a:off x="2935491" y="3305126"/>
            <a:ext cx="1525680" cy="621360"/>
            <a:chOff x="2935491" y="3305126"/>
            <a:chExt cx="152568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FD403CB-4C60-4880-B06C-388404D1F186}"/>
                    </a:ext>
                  </a:extLst>
                </p14:cNvPr>
                <p14:cNvContentPartPr/>
                <p14:nvPr/>
              </p14:nvContentPartPr>
              <p14:xfrm>
                <a:off x="3096051" y="3509606"/>
                <a:ext cx="55080" cy="182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FD403CB-4C60-4880-B06C-388404D1F1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87051" y="3500966"/>
                  <a:ext cx="72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0E7F388-0C39-4C4F-971E-90AF98EEC639}"/>
                    </a:ext>
                  </a:extLst>
                </p14:cNvPr>
                <p14:cNvContentPartPr/>
                <p14:nvPr/>
              </p14:nvContentPartPr>
              <p14:xfrm>
                <a:off x="3018291" y="3627326"/>
                <a:ext cx="97560" cy="8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0E7F388-0C39-4C4F-971E-90AF98EEC6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09651" y="3618686"/>
                  <a:ext cx="115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89CF5D-3C69-45FE-A2FF-EF2C82A655B7}"/>
                    </a:ext>
                  </a:extLst>
                </p14:cNvPr>
                <p14:cNvContentPartPr/>
                <p14:nvPr/>
              </p14:nvContentPartPr>
              <p14:xfrm>
                <a:off x="3267051" y="3532646"/>
                <a:ext cx="46800" cy="202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89CF5D-3C69-45FE-A2FF-EF2C82A655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58411" y="3523646"/>
                  <a:ext cx="64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77F3AB-1BD5-4618-9D30-79BCB6BDDCC8}"/>
                    </a:ext>
                  </a:extLst>
                </p14:cNvPr>
                <p14:cNvContentPartPr/>
                <p14:nvPr/>
              </p14:nvContentPartPr>
              <p14:xfrm>
                <a:off x="3230331" y="3649646"/>
                <a:ext cx="99000" cy="2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77F3AB-1BD5-4618-9D30-79BCB6BDDC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21691" y="3641006"/>
                  <a:ext cx="116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822099-B1B6-4192-9037-AA8C21F35684}"/>
                    </a:ext>
                  </a:extLst>
                </p14:cNvPr>
                <p14:cNvContentPartPr/>
                <p14:nvPr/>
              </p14:nvContentPartPr>
              <p14:xfrm>
                <a:off x="2935491" y="3518966"/>
                <a:ext cx="51840" cy="268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822099-B1B6-4192-9037-AA8C21F356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26491" y="3510326"/>
                  <a:ext cx="69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2E1577-9660-4C4C-9BBC-D704EA0C5A08}"/>
                    </a:ext>
                  </a:extLst>
                </p14:cNvPr>
                <p14:cNvContentPartPr/>
                <p14:nvPr/>
              </p14:nvContentPartPr>
              <p14:xfrm>
                <a:off x="3370371" y="3513926"/>
                <a:ext cx="8676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2E1577-9660-4C4C-9BBC-D704EA0C5A0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61371" y="3504926"/>
                  <a:ext cx="104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026F86-D28D-4DFB-A592-D2BDDB3B0FE0}"/>
                    </a:ext>
                  </a:extLst>
                </p14:cNvPr>
                <p14:cNvContentPartPr/>
                <p14:nvPr/>
              </p14:nvContentPartPr>
              <p14:xfrm>
                <a:off x="3546771" y="3337886"/>
                <a:ext cx="112320" cy="179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026F86-D28D-4DFB-A592-D2BDDB3B0FE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38131" y="3329246"/>
                  <a:ext cx="12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D9DB9A6-C7B3-4076-A4A9-48F080255E26}"/>
                    </a:ext>
                  </a:extLst>
                </p14:cNvPr>
                <p14:cNvContentPartPr/>
                <p14:nvPr/>
              </p14:nvContentPartPr>
              <p14:xfrm>
                <a:off x="3796971" y="3579086"/>
                <a:ext cx="165600" cy="141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D9DB9A6-C7B3-4076-A4A9-48F080255E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87971" y="3570446"/>
                  <a:ext cx="183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E972C84-71E3-4A3C-8017-D5856F8CCC57}"/>
                    </a:ext>
                  </a:extLst>
                </p14:cNvPr>
                <p14:cNvContentPartPr/>
                <p14:nvPr/>
              </p14:nvContentPartPr>
              <p14:xfrm>
                <a:off x="3890931" y="3438686"/>
                <a:ext cx="92160" cy="1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E972C84-71E3-4A3C-8017-D5856F8CCC5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81931" y="3430046"/>
                  <a:ext cx="10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6BCED89-3DC4-4C82-A9A4-350C4143E56C}"/>
                    </a:ext>
                  </a:extLst>
                </p14:cNvPr>
                <p14:cNvContentPartPr/>
                <p14:nvPr/>
              </p14:nvContentPartPr>
              <p14:xfrm>
                <a:off x="4149771" y="3368126"/>
                <a:ext cx="105120" cy="112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6BCED89-3DC4-4C82-A9A4-350C4143E5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1131" y="3359486"/>
                  <a:ext cx="122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A5FD72-4578-4CE8-8916-42C9B7C0CE08}"/>
                    </a:ext>
                  </a:extLst>
                </p14:cNvPr>
                <p14:cNvContentPartPr/>
                <p14:nvPr/>
              </p14:nvContentPartPr>
              <p14:xfrm>
                <a:off x="4123131" y="3426086"/>
                <a:ext cx="90360" cy="79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A5FD72-4578-4CE8-8916-42C9B7C0CE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14131" y="3417446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127F81-637A-4E8A-A210-4A56D3496AB1}"/>
                    </a:ext>
                  </a:extLst>
                </p14:cNvPr>
                <p14:cNvContentPartPr/>
                <p14:nvPr/>
              </p14:nvContentPartPr>
              <p14:xfrm>
                <a:off x="4351371" y="3305126"/>
                <a:ext cx="70200" cy="160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127F81-637A-4E8A-A210-4A56D3496A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42731" y="3296486"/>
                  <a:ext cx="87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C22705C-1C17-46D6-A1F7-4E4736042265}"/>
                    </a:ext>
                  </a:extLst>
                </p14:cNvPr>
                <p14:cNvContentPartPr/>
                <p14:nvPr/>
              </p14:nvContentPartPr>
              <p14:xfrm>
                <a:off x="4311771" y="3378566"/>
                <a:ext cx="149400" cy="14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C22705C-1C17-46D6-A1F7-4E473604226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02771" y="3369926"/>
                  <a:ext cx="167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9631BA-43E4-4822-B6D0-7DD9257C8904}"/>
                    </a:ext>
                  </a:extLst>
                </p14:cNvPr>
                <p14:cNvContentPartPr/>
                <p14:nvPr/>
              </p14:nvContentPartPr>
              <p14:xfrm>
                <a:off x="3028731" y="3854486"/>
                <a:ext cx="1058040" cy="72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9631BA-43E4-4822-B6D0-7DD9257C89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19731" y="3845486"/>
                  <a:ext cx="10756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CDB3B24-B8DB-46DF-8F36-249853A1BDFC}"/>
              </a:ext>
            </a:extLst>
          </p:cNvPr>
          <p:cNvGrpSpPr/>
          <p:nvPr/>
        </p:nvGrpSpPr>
        <p:grpSpPr>
          <a:xfrm>
            <a:off x="3406011" y="4108646"/>
            <a:ext cx="362520" cy="270720"/>
            <a:chOff x="3406011" y="4108646"/>
            <a:chExt cx="3625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28A90B-F69C-4D3D-AE85-22CF71B2E6A1}"/>
                    </a:ext>
                  </a:extLst>
                </p14:cNvPr>
                <p14:cNvContentPartPr/>
                <p14:nvPr/>
              </p14:nvContentPartPr>
              <p14:xfrm>
                <a:off x="3406011" y="4140686"/>
                <a:ext cx="137160" cy="217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28A90B-F69C-4D3D-AE85-22CF71B2E6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97011" y="4131686"/>
                  <a:ext cx="154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118C3C-599B-4A8E-9B0A-96FCC7386863}"/>
                    </a:ext>
                  </a:extLst>
                </p14:cNvPr>
                <p14:cNvContentPartPr/>
                <p14:nvPr/>
              </p14:nvContentPartPr>
              <p14:xfrm>
                <a:off x="3715971" y="4108646"/>
                <a:ext cx="15840" cy="10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118C3C-599B-4A8E-9B0A-96FCC73868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06971" y="4099646"/>
                  <a:ext cx="3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D8CAF7-7C6C-45CF-8054-178255FBF638}"/>
                    </a:ext>
                  </a:extLst>
                </p14:cNvPr>
                <p14:cNvContentPartPr/>
                <p14:nvPr/>
              </p14:nvContentPartPr>
              <p14:xfrm>
                <a:off x="3748731" y="4328966"/>
                <a:ext cx="19800" cy="5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D8CAF7-7C6C-45CF-8054-178255FBF6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39731" y="4320326"/>
                  <a:ext cx="37440" cy="6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27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D053-E49F-40E8-BB6A-14B4FDF1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Forventing og varians i Poissonfordelinga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828C-24C5-4557-A783-8A50B0429D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Forventning i Poisson fordelinga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9C0BB-82AD-4487-8078-A8150B9510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Varians i Poisson fordelinga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0CDE29-CD0C-43FB-B12C-FB974F3E56A5}"/>
              </a:ext>
            </a:extLst>
          </p:cNvPr>
          <p:cNvGrpSpPr/>
          <p:nvPr/>
        </p:nvGrpSpPr>
        <p:grpSpPr>
          <a:xfrm>
            <a:off x="857234" y="2541600"/>
            <a:ext cx="1078200" cy="411120"/>
            <a:chOff x="857234" y="2541600"/>
            <a:chExt cx="107820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58982E-A635-488A-8B3C-B15D05E2D036}"/>
                    </a:ext>
                  </a:extLst>
                </p14:cNvPr>
                <p14:cNvContentPartPr/>
                <p14:nvPr/>
              </p14:nvContentPartPr>
              <p14:xfrm>
                <a:off x="857234" y="2602800"/>
                <a:ext cx="142560" cy="252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58982E-A635-488A-8B3C-B15D05E2D0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8594" y="2594160"/>
                  <a:ext cx="160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3C1D9C-42EA-42D9-9864-3B50CF598115}"/>
                    </a:ext>
                  </a:extLst>
                </p14:cNvPr>
                <p14:cNvContentPartPr/>
                <p14:nvPr/>
              </p14:nvContentPartPr>
              <p14:xfrm>
                <a:off x="894314" y="2690640"/>
                <a:ext cx="131040" cy="41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3C1D9C-42EA-42D9-9864-3B50CF5981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5314" y="2681640"/>
                  <a:ext cx="148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5F5EF6-8E2F-4627-B8A1-515F2B7DBB1E}"/>
                    </a:ext>
                  </a:extLst>
                </p14:cNvPr>
                <p14:cNvContentPartPr/>
                <p14:nvPr/>
              </p14:nvContentPartPr>
              <p14:xfrm>
                <a:off x="917714" y="2565720"/>
                <a:ext cx="148320" cy="44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5F5EF6-8E2F-4627-B8A1-515F2B7DBB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8714" y="2557080"/>
                  <a:ext cx="165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408C87-C0FC-4678-A73F-CE660AB3BC87}"/>
                    </a:ext>
                  </a:extLst>
                </p14:cNvPr>
                <p14:cNvContentPartPr/>
                <p14:nvPr/>
              </p14:nvContentPartPr>
              <p14:xfrm>
                <a:off x="1137314" y="2541600"/>
                <a:ext cx="187920" cy="37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408C87-C0FC-4678-A73F-CE660AB3BC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8674" y="2532600"/>
                  <a:ext cx="2055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36F9C8-4240-4EE1-988E-3DBC2C013396}"/>
                    </a:ext>
                  </a:extLst>
                </p14:cNvPr>
                <p14:cNvContentPartPr/>
                <p14:nvPr/>
              </p14:nvContentPartPr>
              <p14:xfrm>
                <a:off x="1380674" y="2692080"/>
                <a:ext cx="11304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36F9C8-4240-4EE1-988E-3DBC2C0133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1674" y="2683080"/>
                  <a:ext cx="130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A16CC2-AED1-4102-B185-0E9570096E98}"/>
                    </a:ext>
                  </a:extLst>
                </p14:cNvPr>
                <p14:cNvContentPartPr/>
                <p14:nvPr/>
              </p14:nvContentPartPr>
              <p14:xfrm>
                <a:off x="1356554" y="2710440"/>
                <a:ext cx="113760" cy="180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A16CC2-AED1-4102-B185-0E9570096E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7914" y="2701800"/>
                  <a:ext cx="131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9648E0-C65C-405B-BCEE-C91959D70139}"/>
                    </a:ext>
                  </a:extLst>
                </p14:cNvPr>
                <p14:cNvContentPartPr/>
                <p14:nvPr/>
              </p14:nvContentPartPr>
              <p14:xfrm>
                <a:off x="1495514" y="2558880"/>
                <a:ext cx="170280" cy="39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9648E0-C65C-405B-BCEE-C91959D701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514" y="2550240"/>
                  <a:ext cx="1879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80EF162-5502-44AC-A192-B4EE98133EA8}"/>
                    </a:ext>
                  </a:extLst>
                </p14:cNvPr>
                <p14:cNvContentPartPr/>
                <p14:nvPr/>
              </p14:nvContentPartPr>
              <p14:xfrm>
                <a:off x="1780634" y="2694960"/>
                <a:ext cx="154800" cy="21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80EF162-5502-44AC-A192-B4EE98133E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71994" y="2685960"/>
                  <a:ext cx="172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95599B-E232-4430-A0D3-6C08A03211B8}"/>
                    </a:ext>
                  </a:extLst>
                </p14:cNvPr>
                <p14:cNvContentPartPr/>
                <p14:nvPr/>
              </p14:nvContentPartPr>
              <p14:xfrm>
                <a:off x="1802594" y="2769120"/>
                <a:ext cx="109440" cy="7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95599B-E232-4430-A0D3-6C08A03211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93954" y="2760480"/>
                  <a:ext cx="1270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0F4066-E3A4-4F0D-AFE7-4068088482A8}"/>
                  </a:ext>
                </a:extLst>
              </p14:cNvPr>
              <p14:cNvContentPartPr/>
              <p14:nvPr/>
            </p14:nvContentPartPr>
            <p14:xfrm>
              <a:off x="2196434" y="2566440"/>
              <a:ext cx="293040" cy="259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0F4066-E3A4-4F0D-AFE7-4068088482A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87434" y="2557800"/>
                <a:ext cx="31068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6DE1FBB-93DF-4F9B-B5A3-9D2751B33B1A}"/>
              </a:ext>
            </a:extLst>
          </p:cNvPr>
          <p:cNvGrpSpPr/>
          <p:nvPr/>
        </p:nvGrpSpPr>
        <p:grpSpPr>
          <a:xfrm>
            <a:off x="2076914" y="3052800"/>
            <a:ext cx="473760" cy="210960"/>
            <a:chOff x="2076914" y="3052800"/>
            <a:chExt cx="47376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4BE923-A375-45B7-AD97-528AFD264E96}"/>
                    </a:ext>
                  </a:extLst>
                </p14:cNvPr>
                <p14:cNvContentPartPr/>
                <p14:nvPr/>
              </p14:nvContentPartPr>
              <p14:xfrm>
                <a:off x="2076914" y="3052800"/>
                <a:ext cx="137880" cy="210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4BE923-A375-45B7-AD97-528AFD264E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67914" y="3044160"/>
                  <a:ext cx="155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AF77EC-AD64-4339-A953-EC41F9936A3B}"/>
                    </a:ext>
                  </a:extLst>
                </p14:cNvPr>
                <p14:cNvContentPartPr/>
                <p14:nvPr/>
              </p14:nvContentPartPr>
              <p14:xfrm>
                <a:off x="2298314" y="3148560"/>
                <a:ext cx="66960" cy="2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AF77EC-AD64-4339-A953-EC41F9936A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9674" y="3139920"/>
                  <a:ext cx="84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97969F-5D81-4129-9A53-03C22C54E202}"/>
                    </a:ext>
                  </a:extLst>
                </p14:cNvPr>
                <p14:cNvContentPartPr/>
                <p14:nvPr/>
              </p14:nvContentPartPr>
              <p14:xfrm>
                <a:off x="2268074" y="3215160"/>
                <a:ext cx="93960" cy="1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97969F-5D81-4129-9A53-03C22C54E2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9074" y="3206520"/>
                  <a:ext cx="11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80ED75-554B-4124-99AB-FD46593377C8}"/>
                    </a:ext>
                  </a:extLst>
                </p14:cNvPr>
                <p14:cNvContentPartPr/>
                <p14:nvPr/>
              </p14:nvContentPartPr>
              <p14:xfrm>
                <a:off x="2434394" y="3140280"/>
                <a:ext cx="116280" cy="10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80ED75-554B-4124-99AB-FD46593377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25394" y="3131640"/>
                  <a:ext cx="13392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1970C2D-F8BD-4B5C-AD8D-53A6EC4E0788}"/>
                  </a:ext>
                </a:extLst>
              </p14:cNvPr>
              <p14:cNvContentPartPr/>
              <p14:nvPr/>
            </p14:nvContentPartPr>
            <p14:xfrm>
              <a:off x="2228834" y="2347920"/>
              <a:ext cx="237600" cy="148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1970C2D-F8BD-4B5C-AD8D-53A6EC4E078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20194" y="2339280"/>
                <a:ext cx="2552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8284FADE-7FC9-4D26-93FC-A9CD0858C11C}"/>
              </a:ext>
            </a:extLst>
          </p:cNvPr>
          <p:cNvGrpSpPr/>
          <p:nvPr/>
        </p:nvGrpSpPr>
        <p:grpSpPr>
          <a:xfrm>
            <a:off x="2590634" y="2597040"/>
            <a:ext cx="1538640" cy="336240"/>
            <a:chOff x="2590634" y="2597040"/>
            <a:chExt cx="15386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A40B0C-F25F-4039-8CA4-7D8C401E6BD9}"/>
                    </a:ext>
                  </a:extLst>
                </p14:cNvPr>
                <p14:cNvContentPartPr/>
                <p14:nvPr/>
              </p14:nvContentPartPr>
              <p14:xfrm>
                <a:off x="2590634" y="2597040"/>
                <a:ext cx="167760" cy="240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A40B0C-F25F-4039-8CA4-7D8C401E6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81634" y="2588400"/>
                  <a:ext cx="185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FB61F0-415B-4289-ABD0-8606FC0609C7}"/>
                    </a:ext>
                  </a:extLst>
                </p14:cNvPr>
                <p14:cNvContentPartPr/>
                <p14:nvPr/>
              </p14:nvContentPartPr>
              <p14:xfrm>
                <a:off x="2863514" y="2793240"/>
                <a:ext cx="6120" cy="1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FB61F0-415B-4289-ABD0-8606FC0609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4514" y="2784600"/>
                  <a:ext cx="2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C3BA9D-118C-46D9-80F5-23B882C9A876}"/>
                    </a:ext>
                  </a:extLst>
                </p14:cNvPr>
                <p14:cNvContentPartPr/>
                <p14:nvPr/>
              </p14:nvContentPartPr>
              <p14:xfrm>
                <a:off x="3024794" y="2674440"/>
                <a:ext cx="89640" cy="18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C3BA9D-118C-46D9-80F5-23B882C9A8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6154" y="2665440"/>
                  <a:ext cx="10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E2F90B-0951-4DC0-B0CF-6C3743EF8886}"/>
                    </a:ext>
                  </a:extLst>
                </p14:cNvPr>
                <p14:cNvContentPartPr/>
                <p14:nvPr/>
              </p14:nvContentPartPr>
              <p14:xfrm>
                <a:off x="3037034" y="2619360"/>
                <a:ext cx="172440" cy="166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E2F90B-0951-4DC0-B0CF-6C3743EF88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28034" y="2610720"/>
                  <a:ext cx="190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4A8EA9-19D7-4715-9F9F-C074ABEF0FF6}"/>
                    </a:ext>
                  </a:extLst>
                </p14:cNvPr>
                <p14:cNvContentPartPr/>
                <p14:nvPr/>
              </p14:nvContentPartPr>
              <p14:xfrm>
                <a:off x="3237914" y="2614320"/>
                <a:ext cx="134280" cy="31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4A8EA9-19D7-4715-9F9F-C074ABEF0F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28914" y="2605320"/>
                  <a:ext cx="151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C22D88-9F61-488E-8B87-AF658AEE1054}"/>
                    </a:ext>
                  </a:extLst>
                </p14:cNvPr>
                <p14:cNvContentPartPr/>
                <p14:nvPr/>
              </p14:nvContentPartPr>
              <p14:xfrm>
                <a:off x="3423674" y="2710800"/>
                <a:ext cx="98640" cy="2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C22D88-9F61-488E-8B87-AF658AEE10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14674" y="2701800"/>
                  <a:ext cx="116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53073CC-6CD3-477E-98DB-BF6A038C16AA}"/>
                    </a:ext>
                  </a:extLst>
                </p14:cNvPr>
                <p14:cNvContentPartPr/>
                <p14:nvPr/>
              </p14:nvContentPartPr>
              <p14:xfrm>
                <a:off x="3394514" y="2704680"/>
                <a:ext cx="184680" cy="20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53073CC-6CD3-477E-98DB-BF6A038C16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5874" y="2696040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287B2B-D6F2-410E-BCEC-CCD2DBD5EDD6}"/>
                    </a:ext>
                  </a:extLst>
                </p14:cNvPr>
                <p14:cNvContentPartPr/>
                <p14:nvPr/>
              </p14:nvContentPartPr>
              <p14:xfrm>
                <a:off x="3622394" y="2769840"/>
                <a:ext cx="100800" cy="2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287B2B-D6F2-410E-BCEC-CCD2DBD5ED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3754" y="2761200"/>
                  <a:ext cx="118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6532A8-1BE6-424B-A51C-BA64B3FE80CD}"/>
                    </a:ext>
                  </a:extLst>
                </p14:cNvPr>
                <p14:cNvContentPartPr/>
                <p14:nvPr/>
              </p14:nvContentPartPr>
              <p14:xfrm>
                <a:off x="3582074" y="2834280"/>
                <a:ext cx="127800" cy="1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6532A8-1BE6-424B-A51C-BA64B3FE80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73434" y="2825640"/>
                  <a:ext cx="145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A47D92-124E-4695-A656-04A1D4C07BDF}"/>
                    </a:ext>
                  </a:extLst>
                </p14:cNvPr>
                <p14:cNvContentPartPr/>
                <p14:nvPr/>
              </p14:nvContentPartPr>
              <p14:xfrm>
                <a:off x="3805274" y="2687760"/>
                <a:ext cx="136800" cy="21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A47D92-124E-4695-A656-04A1D4C07BD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96634" y="2679120"/>
                  <a:ext cx="154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271C4B-D357-4707-8603-F8A7D12BB87B}"/>
                    </a:ext>
                  </a:extLst>
                </p14:cNvPr>
                <p14:cNvContentPartPr/>
                <p14:nvPr/>
              </p14:nvContentPartPr>
              <p14:xfrm>
                <a:off x="4053674" y="2614320"/>
                <a:ext cx="75600" cy="31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271C4B-D357-4707-8603-F8A7D12BB8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45034" y="2605320"/>
                  <a:ext cx="932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8566B8-CB11-48EA-8C55-E0A5EFA37208}"/>
              </a:ext>
            </a:extLst>
          </p:cNvPr>
          <p:cNvGrpSpPr/>
          <p:nvPr/>
        </p:nvGrpSpPr>
        <p:grpSpPr>
          <a:xfrm>
            <a:off x="488234" y="3771720"/>
            <a:ext cx="114480" cy="95400"/>
            <a:chOff x="488234" y="3771720"/>
            <a:chExt cx="11448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47DF34-9347-49DE-A217-E68B8930860F}"/>
                    </a:ext>
                  </a:extLst>
                </p14:cNvPr>
                <p14:cNvContentPartPr/>
                <p14:nvPr/>
              </p14:nvContentPartPr>
              <p14:xfrm>
                <a:off x="488234" y="3771720"/>
                <a:ext cx="114480" cy="22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47DF34-9347-49DE-A217-E68B893086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9594" y="3762720"/>
                  <a:ext cx="13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B99A418-F544-4DBB-B799-7C8D987FFB13}"/>
                    </a:ext>
                  </a:extLst>
                </p14:cNvPr>
                <p14:cNvContentPartPr/>
                <p14:nvPr/>
              </p14:nvContentPartPr>
              <p14:xfrm>
                <a:off x="493994" y="3852720"/>
                <a:ext cx="8460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B99A418-F544-4DBB-B799-7C8D987FFB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5354" y="3843720"/>
                  <a:ext cx="1022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692D998-487B-4ACA-8A93-15A8FCF834CC}"/>
                  </a:ext>
                </a:extLst>
              </p14:cNvPr>
              <p14:cNvContentPartPr/>
              <p14:nvPr/>
            </p14:nvContentPartPr>
            <p14:xfrm>
              <a:off x="933554" y="3792960"/>
              <a:ext cx="277200" cy="235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692D998-487B-4ACA-8A93-15A8FCF834C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24554" y="3783960"/>
                <a:ext cx="29484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02C09F11-B290-4E4F-9296-205F87C069D7}"/>
              </a:ext>
            </a:extLst>
          </p:cNvPr>
          <p:cNvGrpSpPr/>
          <p:nvPr/>
        </p:nvGrpSpPr>
        <p:grpSpPr>
          <a:xfrm>
            <a:off x="841754" y="4240800"/>
            <a:ext cx="496800" cy="217080"/>
            <a:chOff x="841754" y="4240800"/>
            <a:chExt cx="4968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B972DD-8E2F-40C2-B3D8-B1B157C73AF9}"/>
                    </a:ext>
                  </a:extLst>
                </p14:cNvPr>
                <p14:cNvContentPartPr/>
                <p14:nvPr/>
              </p14:nvContentPartPr>
              <p14:xfrm>
                <a:off x="841754" y="4240800"/>
                <a:ext cx="149760" cy="213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B972DD-8E2F-40C2-B3D8-B1B157C73A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3114" y="4231800"/>
                  <a:ext cx="167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53AF81-917C-47A4-AF44-0A625DDCA1F4}"/>
                    </a:ext>
                  </a:extLst>
                </p14:cNvPr>
                <p14:cNvContentPartPr/>
                <p14:nvPr/>
              </p14:nvContentPartPr>
              <p14:xfrm>
                <a:off x="1056314" y="4363200"/>
                <a:ext cx="107280" cy="68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53AF81-917C-47A4-AF44-0A625DDCA1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7674" y="4354560"/>
                  <a:ext cx="124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A3913F-D785-48D8-88EE-A441156CC106}"/>
                    </a:ext>
                  </a:extLst>
                </p14:cNvPr>
                <p14:cNvContentPartPr/>
                <p14:nvPr/>
              </p14:nvContentPartPr>
              <p14:xfrm>
                <a:off x="1225154" y="4329720"/>
                <a:ext cx="113400" cy="12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A3913F-D785-48D8-88EE-A441156CC1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16154" y="4321080"/>
                  <a:ext cx="1310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C3177B0-8109-4739-9C45-2569F33D15AE}"/>
                  </a:ext>
                </a:extLst>
              </p14:cNvPr>
              <p14:cNvContentPartPr/>
              <p14:nvPr/>
            </p14:nvContentPartPr>
            <p14:xfrm>
              <a:off x="1017434" y="3474720"/>
              <a:ext cx="324000" cy="204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C3177B0-8109-4739-9C45-2569F33D15A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8434" y="3466080"/>
                <a:ext cx="34164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7320CA2-7A58-4061-8A68-BBBE81D114CD}"/>
              </a:ext>
            </a:extLst>
          </p:cNvPr>
          <p:cNvGrpSpPr/>
          <p:nvPr/>
        </p:nvGrpSpPr>
        <p:grpSpPr>
          <a:xfrm>
            <a:off x="1596674" y="3615120"/>
            <a:ext cx="1056240" cy="380880"/>
            <a:chOff x="1596674" y="3615120"/>
            <a:chExt cx="10562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BE84C3-527C-4887-9956-37F6757981B0}"/>
                    </a:ext>
                  </a:extLst>
                </p14:cNvPr>
                <p14:cNvContentPartPr/>
                <p14:nvPr/>
              </p14:nvContentPartPr>
              <p14:xfrm>
                <a:off x="1596674" y="3786120"/>
                <a:ext cx="142200" cy="178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BE84C3-527C-4887-9956-37F6757981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88034" y="3777480"/>
                  <a:ext cx="159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027D8F-80F4-41A8-B4DE-055F45DC5B11}"/>
                    </a:ext>
                  </a:extLst>
                </p14:cNvPr>
                <p14:cNvContentPartPr/>
                <p14:nvPr/>
              </p14:nvContentPartPr>
              <p14:xfrm>
                <a:off x="2064674" y="3783960"/>
                <a:ext cx="88920" cy="159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027D8F-80F4-41A8-B4DE-055F45DC5B1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6034" y="3774960"/>
                  <a:ext cx="10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3CBBD9-4954-4CE2-9EF0-5761C894EDF9}"/>
                    </a:ext>
                  </a:extLst>
                </p14:cNvPr>
                <p14:cNvContentPartPr/>
                <p14:nvPr/>
              </p14:nvContentPartPr>
              <p14:xfrm>
                <a:off x="2001674" y="3839040"/>
                <a:ext cx="102960" cy="123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3CBBD9-4954-4CE2-9EF0-5761C894ED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92674" y="3830400"/>
                  <a:ext cx="120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4AD6CE-EB66-4F03-9D92-DF8AF5B8EBDC}"/>
                    </a:ext>
                  </a:extLst>
                </p14:cNvPr>
                <p14:cNvContentPartPr/>
                <p14:nvPr/>
              </p14:nvContentPartPr>
              <p14:xfrm>
                <a:off x="2263754" y="3738240"/>
                <a:ext cx="84600" cy="20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4AD6CE-EB66-4F03-9D92-DF8AF5B8EB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54754" y="3729600"/>
                  <a:ext cx="102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6788A6-18BB-4A3C-8E3F-EE7483E7EDDC}"/>
                    </a:ext>
                  </a:extLst>
                </p14:cNvPr>
                <p14:cNvContentPartPr/>
                <p14:nvPr/>
              </p14:nvContentPartPr>
              <p14:xfrm>
                <a:off x="2214794" y="3840480"/>
                <a:ext cx="151920" cy="28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6788A6-18BB-4A3C-8E3F-EE7483E7EDD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06154" y="3831840"/>
                  <a:ext cx="16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FEBF253-E749-4208-98EB-47B9ED14E16E}"/>
                    </a:ext>
                  </a:extLst>
                </p14:cNvPr>
                <p14:cNvContentPartPr/>
                <p14:nvPr/>
              </p14:nvContentPartPr>
              <p14:xfrm>
                <a:off x="1903034" y="3741480"/>
                <a:ext cx="118080" cy="230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FEBF253-E749-4208-98EB-47B9ED14E16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94394" y="3732480"/>
                  <a:ext cx="135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61F7BA-D609-4F4A-86BA-756A5CB61D12}"/>
                    </a:ext>
                  </a:extLst>
                </p14:cNvPr>
                <p14:cNvContentPartPr/>
                <p14:nvPr/>
              </p14:nvContentPartPr>
              <p14:xfrm>
                <a:off x="2364194" y="3719520"/>
                <a:ext cx="12024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61F7BA-D609-4F4A-86BA-756A5CB61D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55554" y="3710520"/>
                  <a:ext cx="137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B46CBCC-EFF0-4A79-BD22-BAE4F52938C1}"/>
                    </a:ext>
                  </a:extLst>
                </p14:cNvPr>
                <p14:cNvContentPartPr/>
                <p14:nvPr/>
              </p14:nvContentPartPr>
              <p14:xfrm>
                <a:off x="2525834" y="3615120"/>
                <a:ext cx="127080" cy="18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B46CBCC-EFF0-4A79-BD22-BAE4F52938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16834" y="3606480"/>
                  <a:ext cx="1447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E9DC8A5-A6BE-4AEA-A8F0-46C6CDBE8C10}"/>
              </a:ext>
            </a:extLst>
          </p:cNvPr>
          <p:cNvGrpSpPr/>
          <p:nvPr/>
        </p:nvGrpSpPr>
        <p:grpSpPr>
          <a:xfrm>
            <a:off x="2723834" y="3560400"/>
            <a:ext cx="672840" cy="402120"/>
            <a:chOff x="2723834" y="3560400"/>
            <a:chExt cx="6728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E1D9DF-17B5-4135-97C3-05D707CE2AE3}"/>
                    </a:ext>
                  </a:extLst>
                </p14:cNvPr>
                <p14:cNvContentPartPr/>
                <p14:nvPr/>
              </p14:nvContentPartPr>
              <p14:xfrm>
                <a:off x="2723834" y="3820320"/>
                <a:ext cx="159120" cy="142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E1D9DF-17B5-4135-97C3-05D707CE2A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15194" y="3811680"/>
                  <a:ext cx="176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78D6D0-4B70-4D90-891B-A71239E11BA1}"/>
                    </a:ext>
                  </a:extLst>
                </p14:cNvPr>
                <p14:cNvContentPartPr/>
                <p14:nvPr/>
              </p14:nvContentPartPr>
              <p14:xfrm>
                <a:off x="2864954" y="3693240"/>
                <a:ext cx="107280" cy="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78D6D0-4B70-4D90-891B-A71239E11BA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55954" y="3684240"/>
                  <a:ext cx="12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C0395A-04AD-4056-8370-2A5EDD82E256}"/>
                    </a:ext>
                  </a:extLst>
                </p14:cNvPr>
                <p14:cNvContentPartPr/>
                <p14:nvPr/>
              </p14:nvContentPartPr>
              <p14:xfrm>
                <a:off x="3086354" y="3584160"/>
                <a:ext cx="113400" cy="14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C0395A-04AD-4056-8370-2A5EDD82E2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77714" y="3575160"/>
                  <a:ext cx="131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E8C85B-DDEC-4063-9D43-9F0D311D6CD4}"/>
                    </a:ext>
                  </a:extLst>
                </p14:cNvPr>
                <p14:cNvContentPartPr/>
                <p14:nvPr/>
              </p14:nvContentPartPr>
              <p14:xfrm>
                <a:off x="3045314" y="3659400"/>
                <a:ext cx="110880" cy="104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E8C85B-DDEC-4063-9D43-9F0D311D6C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36674" y="3650400"/>
                  <a:ext cx="128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C3F0FA-7C02-405D-B5D5-4B4D5C355AEF}"/>
                    </a:ext>
                  </a:extLst>
                </p14:cNvPr>
                <p14:cNvContentPartPr/>
                <p14:nvPr/>
              </p14:nvContentPartPr>
              <p14:xfrm>
                <a:off x="3302714" y="3560400"/>
                <a:ext cx="93960" cy="197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C3F0FA-7C02-405D-B5D5-4B4D5C355A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93714" y="3551400"/>
                  <a:ext cx="111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B2D42E-08BA-48FF-B133-63ACA9E0764C}"/>
                    </a:ext>
                  </a:extLst>
                </p14:cNvPr>
                <p14:cNvContentPartPr/>
                <p14:nvPr/>
              </p14:nvContentPartPr>
              <p14:xfrm>
                <a:off x="3228194" y="3669840"/>
                <a:ext cx="160560" cy="2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B2D42E-08BA-48FF-B133-63ACA9E076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9194" y="3661200"/>
                  <a:ext cx="1782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183AEF-FCCB-4A62-BFC3-565D08E8FE2C}"/>
              </a:ext>
            </a:extLst>
          </p:cNvPr>
          <p:cNvGrpSpPr/>
          <p:nvPr/>
        </p:nvGrpSpPr>
        <p:grpSpPr>
          <a:xfrm>
            <a:off x="1705754" y="4154400"/>
            <a:ext cx="1180800" cy="361800"/>
            <a:chOff x="1705754" y="4154400"/>
            <a:chExt cx="118080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46C781-0075-45D0-9A1D-D8D29B4E945E}"/>
                    </a:ext>
                  </a:extLst>
                </p14:cNvPr>
                <p14:cNvContentPartPr/>
                <p14:nvPr/>
              </p14:nvContentPartPr>
              <p14:xfrm>
                <a:off x="1705754" y="4154400"/>
                <a:ext cx="1180800" cy="2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46C781-0075-45D0-9A1D-D8D29B4E94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96754" y="4145400"/>
                  <a:ext cx="119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44B95A-9366-4266-A493-297B321500B6}"/>
                    </a:ext>
                  </a:extLst>
                </p14:cNvPr>
                <p14:cNvContentPartPr/>
                <p14:nvPr/>
              </p14:nvContentPartPr>
              <p14:xfrm>
                <a:off x="2210474" y="4331520"/>
                <a:ext cx="122760" cy="184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44B95A-9366-4266-A493-297B321500B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01474" y="4322520"/>
                  <a:ext cx="140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5476EC1-872A-4138-9E1C-766BFFF4F179}"/>
                    </a:ext>
                  </a:extLst>
                </p14:cNvPr>
                <p14:cNvContentPartPr/>
                <p14:nvPr/>
              </p14:nvContentPartPr>
              <p14:xfrm>
                <a:off x="2520074" y="4227840"/>
                <a:ext cx="30240" cy="156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5476EC1-872A-4138-9E1C-766BFFF4F1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11074" y="4219200"/>
                  <a:ext cx="47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4FBADB-721F-426C-8D67-BB98F646B176}"/>
                    </a:ext>
                  </a:extLst>
                </p14:cNvPr>
                <p14:cNvContentPartPr/>
                <p14:nvPr/>
              </p14:nvContentPartPr>
              <p14:xfrm>
                <a:off x="2515754" y="4502520"/>
                <a:ext cx="4680" cy="1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4FBADB-721F-426C-8D67-BB98F646B1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07114" y="4493880"/>
                  <a:ext cx="223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108D8B5-724A-434F-B596-710399F73C76}"/>
              </a:ext>
            </a:extLst>
          </p:cNvPr>
          <p:cNvGrpSpPr/>
          <p:nvPr/>
        </p:nvGrpSpPr>
        <p:grpSpPr>
          <a:xfrm>
            <a:off x="3252314" y="3992040"/>
            <a:ext cx="150480" cy="91800"/>
            <a:chOff x="3252314" y="3992040"/>
            <a:chExt cx="1504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B492D4-3779-471E-8A2A-183906D588CB}"/>
                    </a:ext>
                  </a:extLst>
                </p14:cNvPr>
                <p14:cNvContentPartPr/>
                <p14:nvPr/>
              </p14:nvContentPartPr>
              <p14:xfrm>
                <a:off x="3260594" y="3992040"/>
                <a:ext cx="142200" cy="4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B492D4-3779-471E-8A2A-183906D588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51594" y="3983400"/>
                  <a:ext cx="159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2F9D1D-9EE4-462E-A7BC-F626059C2B6D}"/>
                    </a:ext>
                  </a:extLst>
                </p14:cNvPr>
                <p14:cNvContentPartPr/>
                <p14:nvPr/>
              </p14:nvContentPartPr>
              <p14:xfrm>
                <a:off x="3252314" y="4071600"/>
                <a:ext cx="135000" cy="1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2F9D1D-9EE4-462E-A7BC-F626059C2B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43314" y="4062600"/>
                  <a:ext cx="1526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874D4AC-3ADA-43A9-8C0C-27B56B58D01C}"/>
              </a:ext>
            </a:extLst>
          </p:cNvPr>
          <p:cNvGrpSpPr/>
          <p:nvPr/>
        </p:nvGrpSpPr>
        <p:grpSpPr>
          <a:xfrm>
            <a:off x="3827954" y="3584880"/>
            <a:ext cx="1076760" cy="475200"/>
            <a:chOff x="3827954" y="3584880"/>
            <a:chExt cx="107676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4456E6-3E7A-44E4-9060-C16152F3811D}"/>
                    </a:ext>
                  </a:extLst>
                </p14:cNvPr>
                <p14:cNvContentPartPr/>
                <p14:nvPr/>
              </p14:nvContentPartPr>
              <p14:xfrm>
                <a:off x="3920474" y="3796200"/>
                <a:ext cx="65160" cy="23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4456E6-3E7A-44E4-9060-C16152F3811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11834" y="3787560"/>
                  <a:ext cx="82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1BD5A4-5F29-4E20-B591-F48A203A9E5F}"/>
                    </a:ext>
                  </a:extLst>
                </p14:cNvPr>
                <p14:cNvContentPartPr/>
                <p14:nvPr/>
              </p14:nvContentPartPr>
              <p14:xfrm>
                <a:off x="3827954" y="3943440"/>
                <a:ext cx="122760" cy="9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1BD5A4-5F29-4E20-B591-F48A203A9E5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18954" y="3934800"/>
                  <a:ext cx="140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5FFE797-E516-4AA3-972D-CE93BB28B127}"/>
                    </a:ext>
                  </a:extLst>
                </p14:cNvPr>
                <p14:cNvContentPartPr/>
                <p14:nvPr/>
              </p14:nvContentPartPr>
              <p14:xfrm>
                <a:off x="4097594" y="3827160"/>
                <a:ext cx="79920" cy="220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5FFE797-E516-4AA3-972D-CE93BB28B12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88954" y="3818160"/>
                  <a:ext cx="97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B619F9C-D835-485E-A5A4-9ABAE68D24D8}"/>
                    </a:ext>
                  </a:extLst>
                </p14:cNvPr>
                <p14:cNvContentPartPr/>
                <p14:nvPr/>
              </p14:nvContentPartPr>
              <p14:xfrm>
                <a:off x="4083554" y="3905280"/>
                <a:ext cx="88200" cy="3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B619F9C-D835-485E-A5A4-9ABAE68D24D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4554" y="3896640"/>
                  <a:ext cx="105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137010-A9B3-4568-B57F-1B73E20DE8DB}"/>
                    </a:ext>
                  </a:extLst>
                </p14:cNvPr>
                <p14:cNvContentPartPr/>
                <p14:nvPr/>
              </p14:nvContentPartPr>
              <p14:xfrm>
                <a:off x="4324394" y="3895200"/>
                <a:ext cx="132840" cy="164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137010-A9B3-4568-B57F-1B73E20DE8D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15394" y="3886200"/>
                  <a:ext cx="150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5BD4EF1-D8A0-4A31-91F1-C316CF286805}"/>
                    </a:ext>
                  </a:extLst>
                </p14:cNvPr>
                <p14:cNvContentPartPr/>
                <p14:nvPr/>
              </p14:nvContentPartPr>
              <p14:xfrm>
                <a:off x="4395674" y="3770640"/>
                <a:ext cx="116640" cy="1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5BD4EF1-D8A0-4A31-91F1-C316CF28680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87034" y="3761640"/>
                  <a:ext cx="13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FDAFDF2-C087-483D-BE6A-2D15359FC80F}"/>
                    </a:ext>
                  </a:extLst>
                </p14:cNvPr>
                <p14:cNvContentPartPr/>
                <p14:nvPr/>
              </p14:nvContentPartPr>
              <p14:xfrm>
                <a:off x="4627514" y="3645720"/>
                <a:ext cx="91440" cy="127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FDAFDF2-C087-483D-BE6A-2D15359FC80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18514" y="3637080"/>
                  <a:ext cx="109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CA691BA-7C24-4F74-AE0E-2BE09E62E553}"/>
                    </a:ext>
                  </a:extLst>
                </p14:cNvPr>
                <p14:cNvContentPartPr/>
                <p14:nvPr/>
              </p14:nvContentPartPr>
              <p14:xfrm>
                <a:off x="4590434" y="3720600"/>
                <a:ext cx="92160" cy="109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CA691BA-7C24-4F74-AE0E-2BE09E62E55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81794" y="3711960"/>
                  <a:ext cx="109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E2A18C-C693-4C90-8268-212BD14B5346}"/>
                    </a:ext>
                  </a:extLst>
                </p14:cNvPr>
                <p14:cNvContentPartPr/>
                <p14:nvPr/>
              </p14:nvContentPartPr>
              <p14:xfrm>
                <a:off x="4808594" y="3584880"/>
                <a:ext cx="61920" cy="19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E2A18C-C693-4C90-8268-212BD14B53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99594" y="3576240"/>
                  <a:ext cx="79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C5CF5D6-D2E8-4A24-9462-515AF62772E4}"/>
                    </a:ext>
                  </a:extLst>
                </p14:cNvPr>
                <p14:cNvContentPartPr/>
                <p14:nvPr/>
              </p14:nvContentPartPr>
              <p14:xfrm>
                <a:off x="4751354" y="3672000"/>
                <a:ext cx="153360" cy="2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C5CF5D6-D2E8-4A24-9462-515AF62772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42354" y="3663360"/>
                  <a:ext cx="1710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E791D6E-4062-450D-BEA6-96A33F7FB810}"/>
                  </a:ext>
                </a:extLst>
              </p14:cNvPr>
              <p14:cNvContentPartPr/>
              <p14:nvPr/>
            </p14:nvContentPartPr>
            <p14:xfrm>
              <a:off x="5172194" y="3732480"/>
              <a:ext cx="270720" cy="271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E791D6E-4062-450D-BEA6-96A33F7FB81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63194" y="3723480"/>
                <a:ext cx="2883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F529092A-582D-44F5-ACBA-BB5E7615E7A1}"/>
              </a:ext>
            </a:extLst>
          </p:cNvPr>
          <p:cNvGrpSpPr/>
          <p:nvPr/>
        </p:nvGrpSpPr>
        <p:grpSpPr>
          <a:xfrm>
            <a:off x="5016674" y="4241160"/>
            <a:ext cx="371520" cy="207000"/>
            <a:chOff x="5016674" y="4241160"/>
            <a:chExt cx="3715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4A4916-FBE2-4896-9C90-BC023B65E622}"/>
                    </a:ext>
                  </a:extLst>
                </p14:cNvPr>
                <p14:cNvContentPartPr/>
                <p14:nvPr/>
              </p14:nvContentPartPr>
              <p14:xfrm>
                <a:off x="5016674" y="4241160"/>
                <a:ext cx="107640" cy="207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4A4916-FBE2-4896-9C90-BC023B65E6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08034" y="4232160"/>
                  <a:ext cx="125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2B2D7D8-78A0-4A49-864D-85D019F4C146}"/>
                    </a:ext>
                  </a:extLst>
                </p14:cNvPr>
                <p14:cNvContentPartPr/>
                <p14:nvPr/>
              </p14:nvContentPartPr>
              <p14:xfrm>
                <a:off x="5176154" y="4346280"/>
                <a:ext cx="77760" cy="64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2B2D7D8-78A0-4A49-864D-85D019F4C1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67514" y="4337280"/>
                  <a:ext cx="9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1EBFDA-F317-4F82-A03D-17ACB15429A5}"/>
                    </a:ext>
                  </a:extLst>
                </p14:cNvPr>
                <p14:cNvContentPartPr/>
                <p14:nvPr/>
              </p14:nvContentPartPr>
              <p14:xfrm>
                <a:off x="5352554" y="4319280"/>
                <a:ext cx="35640" cy="120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1EBFDA-F317-4F82-A03D-17ACB15429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43554" y="4310280"/>
                  <a:ext cx="532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1F07CCF-D480-4AE6-B934-4F649577E0C4}"/>
                  </a:ext>
                </a:extLst>
              </p14:cNvPr>
              <p14:cNvContentPartPr/>
              <p14:nvPr/>
            </p14:nvContentPartPr>
            <p14:xfrm>
              <a:off x="5286674" y="3430440"/>
              <a:ext cx="281880" cy="182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1F07CCF-D480-4AE6-B934-4F649577E0C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77674" y="3421800"/>
                <a:ext cx="29952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A5B351A-91E3-4A39-BDB9-5125854538A2}"/>
              </a:ext>
            </a:extLst>
          </p:cNvPr>
          <p:cNvGrpSpPr/>
          <p:nvPr/>
        </p:nvGrpSpPr>
        <p:grpSpPr>
          <a:xfrm>
            <a:off x="5594834" y="3527640"/>
            <a:ext cx="1069560" cy="545760"/>
            <a:chOff x="5594834" y="3527640"/>
            <a:chExt cx="10695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90CB9F-8447-47F9-9BC3-46FA0F927507}"/>
                    </a:ext>
                  </a:extLst>
                </p14:cNvPr>
                <p14:cNvContentPartPr/>
                <p14:nvPr/>
              </p14:nvContentPartPr>
              <p14:xfrm>
                <a:off x="5885714" y="3731400"/>
                <a:ext cx="51480" cy="23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90CB9F-8447-47F9-9BC3-46FA0F9275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77074" y="3722760"/>
                  <a:ext cx="69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F34178-B395-418F-94FC-9357737B80B7}"/>
                    </a:ext>
                  </a:extLst>
                </p14:cNvPr>
                <p14:cNvContentPartPr/>
                <p14:nvPr/>
              </p14:nvContentPartPr>
              <p14:xfrm>
                <a:off x="5786354" y="3834000"/>
                <a:ext cx="113400" cy="12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F34178-B395-418F-94FC-9357737B80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77354" y="3825360"/>
                  <a:ext cx="131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5FE4CA-6FFF-48FF-B146-1E659C95DAF9}"/>
                    </a:ext>
                  </a:extLst>
                </p14:cNvPr>
                <p14:cNvContentPartPr/>
                <p14:nvPr/>
              </p14:nvContentPartPr>
              <p14:xfrm>
                <a:off x="6046634" y="3727440"/>
                <a:ext cx="7344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5FE4CA-6FFF-48FF-B146-1E659C95DAF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37634" y="3718440"/>
                  <a:ext cx="91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AB4FE7-B080-4075-AA9D-9FAD3054BFE3}"/>
                    </a:ext>
                  </a:extLst>
                </p14:cNvPr>
                <p14:cNvContentPartPr/>
                <p14:nvPr/>
              </p14:nvContentPartPr>
              <p14:xfrm>
                <a:off x="5986874" y="3841200"/>
                <a:ext cx="13716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AB4FE7-B080-4075-AA9D-9FAD3054BFE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78234" y="3832560"/>
                  <a:ext cx="154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24F345-492C-4D4D-87F9-32D63275C540}"/>
                    </a:ext>
                  </a:extLst>
                </p14:cNvPr>
                <p14:cNvContentPartPr/>
                <p14:nvPr/>
              </p14:nvContentPartPr>
              <p14:xfrm>
                <a:off x="5614274" y="3719520"/>
                <a:ext cx="108720" cy="35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24F345-492C-4D4D-87F9-32D63275C5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05634" y="3710520"/>
                  <a:ext cx="126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0F89BB-9652-4A7C-BCBD-403D7575BCE1}"/>
                    </a:ext>
                  </a:extLst>
                </p14:cNvPr>
                <p14:cNvContentPartPr/>
                <p14:nvPr/>
              </p14:nvContentPartPr>
              <p14:xfrm>
                <a:off x="6106754" y="3703680"/>
                <a:ext cx="132120" cy="30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0F89BB-9652-4A7C-BCBD-403D7575BCE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97754" y="3695040"/>
                  <a:ext cx="149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7D7FF7-B960-476A-915F-AB4D36FC27B7}"/>
                    </a:ext>
                  </a:extLst>
                </p14:cNvPr>
                <p14:cNvContentPartPr/>
                <p14:nvPr/>
              </p14:nvContentPartPr>
              <p14:xfrm>
                <a:off x="6305834" y="3530520"/>
                <a:ext cx="81720" cy="158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7D7FF7-B960-476A-915F-AB4D36FC27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96834" y="3521520"/>
                  <a:ext cx="99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311ADA-2F29-4550-BA4D-745A269B03E7}"/>
                    </a:ext>
                  </a:extLst>
                </p14:cNvPr>
                <p14:cNvContentPartPr/>
                <p14:nvPr/>
              </p14:nvContentPartPr>
              <p14:xfrm>
                <a:off x="6445874" y="3608280"/>
                <a:ext cx="7956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311ADA-2F29-4550-BA4D-745A269B03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36874" y="3599640"/>
                  <a:ext cx="97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01C846-ABA4-4DE1-B708-CD6AD1711F13}"/>
                    </a:ext>
                  </a:extLst>
                </p14:cNvPr>
                <p14:cNvContentPartPr/>
                <p14:nvPr/>
              </p14:nvContentPartPr>
              <p14:xfrm>
                <a:off x="6631274" y="3527640"/>
                <a:ext cx="33120" cy="11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01C846-ABA4-4DE1-B708-CD6AD1711F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22634" y="3518640"/>
                  <a:ext cx="50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8ACD00-EAD5-4AC7-AF83-933EB681E34B}"/>
                    </a:ext>
                  </a:extLst>
                </p14:cNvPr>
                <p14:cNvContentPartPr/>
                <p14:nvPr/>
              </p14:nvContentPartPr>
              <p14:xfrm>
                <a:off x="5594834" y="4001400"/>
                <a:ext cx="820440" cy="71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8ACD00-EAD5-4AC7-AF83-933EB681E34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85834" y="3992400"/>
                  <a:ext cx="8380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DDCD1A1-6B75-471D-B42C-725336BF02BD}"/>
              </a:ext>
            </a:extLst>
          </p:cNvPr>
          <p:cNvGrpSpPr/>
          <p:nvPr/>
        </p:nvGrpSpPr>
        <p:grpSpPr>
          <a:xfrm>
            <a:off x="5616074" y="4179240"/>
            <a:ext cx="767880" cy="363240"/>
            <a:chOff x="5616074" y="4179240"/>
            <a:chExt cx="7678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1D7888-E0B6-499A-867A-1C5CFEBBF08B}"/>
                    </a:ext>
                  </a:extLst>
                </p14:cNvPr>
                <p14:cNvContentPartPr/>
                <p14:nvPr/>
              </p14:nvContentPartPr>
              <p14:xfrm>
                <a:off x="5764034" y="4233600"/>
                <a:ext cx="100440" cy="204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1D7888-E0B6-499A-867A-1C5CFEBBF08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55034" y="4224600"/>
                  <a:ext cx="118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6FF568-6252-4221-817E-EE26B4B22A58}"/>
                    </a:ext>
                  </a:extLst>
                </p14:cNvPr>
                <p14:cNvContentPartPr/>
                <p14:nvPr/>
              </p14:nvContentPartPr>
              <p14:xfrm>
                <a:off x="5903354" y="4353840"/>
                <a:ext cx="100800" cy="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6FF568-6252-4221-817E-EE26B4B22A5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94714" y="4345200"/>
                  <a:ext cx="11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52F2719-4777-4666-870C-1525AD1D32D9}"/>
                    </a:ext>
                  </a:extLst>
                </p14:cNvPr>
                <p14:cNvContentPartPr/>
                <p14:nvPr/>
              </p14:nvContentPartPr>
              <p14:xfrm>
                <a:off x="6095954" y="4298040"/>
                <a:ext cx="2124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52F2719-4777-4666-870C-1525AD1D32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87314" y="4289040"/>
                  <a:ext cx="38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B8E0DB-2E76-4D60-BC2F-EF25764E9B8A}"/>
                    </a:ext>
                  </a:extLst>
                </p14:cNvPr>
                <p14:cNvContentPartPr/>
                <p14:nvPr/>
              </p14:nvContentPartPr>
              <p14:xfrm>
                <a:off x="5616074" y="4235760"/>
                <a:ext cx="105120" cy="306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B8E0DB-2E76-4D60-BC2F-EF25764E9B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07074" y="4226760"/>
                  <a:ext cx="122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D7B2454-A8C3-4636-81CD-108C27CBA114}"/>
                    </a:ext>
                  </a:extLst>
                </p14:cNvPr>
                <p14:cNvContentPartPr/>
                <p14:nvPr/>
              </p14:nvContentPartPr>
              <p14:xfrm>
                <a:off x="6130154" y="4199760"/>
                <a:ext cx="108000" cy="258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D7B2454-A8C3-4636-81CD-108C27CBA1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21154" y="4190760"/>
                  <a:ext cx="125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567C8B-49DD-42FA-9A7E-137383969812}"/>
                    </a:ext>
                  </a:extLst>
                </p14:cNvPr>
                <p14:cNvContentPartPr/>
                <p14:nvPr/>
              </p14:nvContentPartPr>
              <p14:xfrm>
                <a:off x="6361634" y="4179240"/>
                <a:ext cx="22320" cy="13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567C8B-49DD-42FA-9A7E-1373839698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52634" y="4170240"/>
                  <a:ext cx="39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AEA984-D855-4404-90E3-57EA975438FF}"/>
                    </a:ext>
                  </a:extLst>
                </p14:cNvPr>
                <p14:cNvContentPartPr/>
                <p14:nvPr/>
              </p14:nvContentPartPr>
              <p14:xfrm>
                <a:off x="6345434" y="4454640"/>
                <a:ext cx="26640" cy="28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AEA984-D855-4404-90E3-57EA975438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36434" y="4445640"/>
                  <a:ext cx="442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0843FC2-1E76-4919-9F2C-44F2C83E4C8F}"/>
              </a:ext>
            </a:extLst>
          </p:cNvPr>
          <p:cNvGrpSpPr/>
          <p:nvPr/>
        </p:nvGrpSpPr>
        <p:grpSpPr>
          <a:xfrm>
            <a:off x="534314" y="5220000"/>
            <a:ext cx="200880" cy="144000"/>
            <a:chOff x="534314" y="5220000"/>
            <a:chExt cx="20088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16A04F1-A8A3-4498-ADE6-A3C75679DA4A}"/>
                    </a:ext>
                  </a:extLst>
                </p14:cNvPr>
                <p14:cNvContentPartPr/>
                <p14:nvPr/>
              </p14:nvContentPartPr>
              <p14:xfrm>
                <a:off x="556274" y="5220000"/>
                <a:ext cx="149760" cy="3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16A04F1-A8A3-4498-ADE6-A3C75679DA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7634" y="5211000"/>
                  <a:ext cx="167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E5F3AD3-5DEB-45F2-91B2-2C5C8F4F55FB}"/>
                    </a:ext>
                  </a:extLst>
                </p14:cNvPr>
                <p14:cNvContentPartPr/>
                <p14:nvPr/>
              </p14:nvContentPartPr>
              <p14:xfrm>
                <a:off x="534314" y="5332680"/>
                <a:ext cx="200880" cy="31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E5F3AD3-5DEB-45F2-91B2-2C5C8F4F55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674" y="5323680"/>
                  <a:ext cx="2185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683643E-69BF-4711-88E8-1FBCE45289DB}"/>
              </a:ext>
            </a:extLst>
          </p:cNvPr>
          <p:cNvGrpSpPr/>
          <p:nvPr/>
        </p:nvGrpSpPr>
        <p:grpSpPr>
          <a:xfrm>
            <a:off x="296354" y="4856040"/>
            <a:ext cx="951120" cy="212760"/>
            <a:chOff x="296354" y="4856040"/>
            <a:chExt cx="95112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50D846C-BF2A-4F64-B6F1-93E45FF7EAF9}"/>
                    </a:ext>
                  </a:extLst>
                </p14:cNvPr>
                <p14:cNvContentPartPr/>
                <p14:nvPr/>
              </p14:nvContentPartPr>
              <p14:xfrm>
                <a:off x="296354" y="4910400"/>
                <a:ext cx="192240" cy="158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50D846C-BF2A-4F64-B6F1-93E45FF7EAF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7354" y="4901760"/>
                  <a:ext cx="209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A50E2D-6EE7-4144-A455-B011A67D0D0B}"/>
                    </a:ext>
                  </a:extLst>
                </p14:cNvPr>
                <p14:cNvContentPartPr/>
                <p14:nvPr/>
              </p14:nvContentPartPr>
              <p14:xfrm>
                <a:off x="612434" y="4946040"/>
                <a:ext cx="64080" cy="1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A50E2D-6EE7-4144-A455-B011A67D0D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03434" y="4937040"/>
                  <a:ext cx="81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84B9D9-EC7C-4CD6-8728-4F6AA3414D27}"/>
                    </a:ext>
                  </a:extLst>
                </p14:cNvPr>
                <p14:cNvContentPartPr/>
                <p14:nvPr/>
              </p14:nvContentPartPr>
              <p14:xfrm>
                <a:off x="591914" y="4981320"/>
                <a:ext cx="139320" cy="19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84B9D9-EC7C-4CD6-8728-4F6AA3414D2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2914" y="4972680"/>
                  <a:ext cx="156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B298695-10C9-4EAC-B959-85E8704C6F50}"/>
                    </a:ext>
                  </a:extLst>
                </p14:cNvPr>
                <p14:cNvContentPartPr/>
                <p14:nvPr/>
              </p14:nvContentPartPr>
              <p14:xfrm>
                <a:off x="811874" y="4856040"/>
                <a:ext cx="115920" cy="201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B298695-10C9-4EAC-B959-85E8704C6F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3234" y="4847040"/>
                  <a:ext cx="13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348943-DC94-4FC8-BD54-41C98C6FAEE5}"/>
                    </a:ext>
                  </a:extLst>
                </p14:cNvPr>
                <p14:cNvContentPartPr/>
                <p14:nvPr/>
              </p14:nvContentPartPr>
              <p14:xfrm>
                <a:off x="1007354" y="4993920"/>
                <a:ext cx="95400" cy="13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348943-DC94-4FC8-BD54-41C98C6FAE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8714" y="4985280"/>
                  <a:ext cx="11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9908DC-BA1E-4674-BA3E-26BD346A9FA1}"/>
                    </a:ext>
                  </a:extLst>
                </p14:cNvPr>
                <p14:cNvContentPartPr/>
                <p14:nvPr/>
              </p14:nvContentPartPr>
              <p14:xfrm>
                <a:off x="1211834" y="4897080"/>
                <a:ext cx="35640" cy="14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9908DC-BA1E-4674-BA3E-26BD346A9F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02834" y="4888440"/>
                  <a:ext cx="532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AC924AE-6D28-4465-B48C-EBEA8D0D3E22}"/>
              </a:ext>
            </a:extLst>
          </p:cNvPr>
          <p:cNvGrpSpPr/>
          <p:nvPr/>
        </p:nvGrpSpPr>
        <p:grpSpPr>
          <a:xfrm>
            <a:off x="1616474" y="4933080"/>
            <a:ext cx="896760" cy="405360"/>
            <a:chOff x="1616474" y="4933080"/>
            <a:chExt cx="89676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8224CB-7E2D-46E0-A64C-B86F950897BA}"/>
                    </a:ext>
                  </a:extLst>
                </p14:cNvPr>
                <p14:cNvContentPartPr/>
                <p14:nvPr/>
              </p14:nvContentPartPr>
              <p14:xfrm>
                <a:off x="1738154" y="5070240"/>
                <a:ext cx="68040" cy="234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8224CB-7E2D-46E0-A64C-B86F950897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29154" y="5061240"/>
                  <a:ext cx="85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21B0B52-5B26-4F5B-93AB-EE4C9EB1D16D}"/>
                    </a:ext>
                  </a:extLst>
                </p14:cNvPr>
                <p14:cNvContentPartPr/>
                <p14:nvPr/>
              </p14:nvContentPartPr>
              <p14:xfrm>
                <a:off x="1616474" y="5207400"/>
                <a:ext cx="135720" cy="121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21B0B52-5B26-4F5B-93AB-EE4C9EB1D16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07474" y="5198760"/>
                  <a:ext cx="153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7B423F5-FF47-4F45-970B-8EAE0B076872}"/>
                    </a:ext>
                  </a:extLst>
                </p14:cNvPr>
                <p14:cNvContentPartPr/>
                <p14:nvPr/>
              </p14:nvContentPartPr>
              <p14:xfrm>
                <a:off x="1866674" y="5099400"/>
                <a:ext cx="73800" cy="23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7B423F5-FF47-4F45-970B-8EAE0B0768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58034" y="5090760"/>
                  <a:ext cx="91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00646B-3225-45A3-B914-F42107262A92}"/>
                    </a:ext>
                  </a:extLst>
                </p14:cNvPr>
                <p14:cNvContentPartPr/>
                <p14:nvPr/>
              </p14:nvContentPartPr>
              <p14:xfrm>
                <a:off x="1801154" y="5204520"/>
                <a:ext cx="133560" cy="1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00646B-3225-45A3-B914-F42107262A9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92514" y="5195520"/>
                  <a:ext cx="151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793DC2D-8F19-42E5-8C7E-CAD668F00E7C}"/>
                    </a:ext>
                  </a:extLst>
                </p14:cNvPr>
                <p14:cNvContentPartPr/>
                <p14:nvPr/>
              </p14:nvContentPartPr>
              <p14:xfrm>
                <a:off x="2050634" y="5193360"/>
                <a:ext cx="139680" cy="145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793DC2D-8F19-42E5-8C7E-CAD668F00E7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41634" y="5184720"/>
                  <a:ext cx="157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3C6A485-60D1-4739-979D-BC857DEED74D}"/>
                    </a:ext>
                  </a:extLst>
                </p14:cNvPr>
                <p14:cNvContentPartPr/>
                <p14:nvPr/>
              </p14:nvContentPartPr>
              <p14:xfrm>
                <a:off x="2071154" y="5064120"/>
                <a:ext cx="103680" cy="20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3C6A485-60D1-4739-979D-BC857DEED7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62154" y="5055480"/>
                  <a:ext cx="12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E831E13-8489-4475-BDFB-7F57AFE1675C}"/>
                    </a:ext>
                  </a:extLst>
                </p14:cNvPr>
                <p14:cNvContentPartPr/>
                <p14:nvPr/>
              </p14:nvContentPartPr>
              <p14:xfrm>
                <a:off x="2268074" y="4976280"/>
                <a:ext cx="90360" cy="143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E831E13-8489-4475-BDFB-7F57AFE1675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59074" y="4967640"/>
                  <a:ext cx="108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5D9737-ABDA-4014-BCAF-EF43B11BCA00}"/>
                    </a:ext>
                  </a:extLst>
                </p14:cNvPr>
                <p14:cNvContentPartPr/>
                <p14:nvPr/>
              </p14:nvContentPartPr>
              <p14:xfrm>
                <a:off x="2248634" y="5062680"/>
                <a:ext cx="72000" cy="64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5D9737-ABDA-4014-BCAF-EF43B11BCA0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39994" y="5054040"/>
                  <a:ext cx="89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1C9A8D-855D-4C83-B81F-221E04DFA93A}"/>
                    </a:ext>
                  </a:extLst>
                </p14:cNvPr>
                <p14:cNvContentPartPr/>
                <p14:nvPr/>
              </p14:nvContentPartPr>
              <p14:xfrm>
                <a:off x="2427914" y="4933080"/>
                <a:ext cx="64080" cy="19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1C9A8D-855D-4C83-B81F-221E04DFA9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9274" y="4924080"/>
                  <a:ext cx="8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42B213-749B-43EB-9A0F-26E48475494E}"/>
                    </a:ext>
                  </a:extLst>
                </p14:cNvPr>
                <p14:cNvContentPartPr/>
                <p14:nvPr/>
              </p14:nvContentPartPr>
              <p14:xfrm>
                <a:off x="2380394" y="5056560"/>
                <a:ext cx="132840" cy="1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42B213-749B-43EB-9A0F-26E4847549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71754" y="5047560"/>
                  <a:ext cx="15048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CC8E4B1-ECD6-474F-9CEA-065EAFE4B05C}"/>
                  </a:ext>
                </a:extLst>
              </p14:cNvPr>
              <p14:cNvContentPartPr/>
              <p14:nvPr/>
            </p14:nvContentPartPr>
            <p14:xfrm>
              <a:off x="2784314" y="4999320"/>
              <a:ext cx="373320" cy="306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CC8E4B1-ECD6-474F-9CEA-065EAFE4B05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775674" y="4990320"/>
                <a:ext cx="3909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5D7F5BF-431E-4983-B809-3879B1B6264B}"/>
                  </a:ext>
                </a:extLst>
              </p14:cNvPr>
              <p14:cNvContentPartPr/>
              <p14:nvPr/>
            </p14:nvContentPartPr>
            <p14:xfrm>
              <a:off x="2886194" y="4705920"/>
              <a:ext cx="304560" cy="1476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5D7F5BF-431E-4983-B809-3879B1B6264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877194" y="4697280"/>
                <a:ext cx="3222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AFF7B38-7114-4CD8-BD19-331A55D2175A}"/>
              </a:ext>
            </a:extLst>
          </p:cNvPr>
          <p:cNvGrpSpPr/>
          <p:nvPr/>
        </p:nvGrpSpPr>
        <p:grpSpPr>
          <a:xfrm>
            <a:off x="3396674" y="4854600"/>
            <a:ext cx="823320" cy="372960"/>
            <a:chOff x="3396674" y="4854600"/>
            <a:chExt cx="82332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6E78CA-7A26-431C-B35C-0C58A46CF289}"/>
                    </a:ext>
                  </a:extLst>
                </p14:cNvPr>
                <p14:cNvContentPartPr/>
                <p14:nvPr/>
              </p14:nvContentPartPr>
              <p14:xfrm>
                <a:off x="3546794" y="4965120"/>
                <a:ext cx="90360" cy="17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6E78CA-7A26-431C-B35C-0C58A46CF2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7794" y="4956120"/>
                  <a:ext cx="108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475DDCB-23FB-4B6D-A393-F2A767647F66}"/>
                    </a:ext>
                  </a:extLst>
                </p14:cNvPr>
                <p14:cNvContentPartPr/>
                <p14:nvPr/>
              </p14:nvContentPartPr>
              <p14:xfrm>
                <a:off x="3499274" y="5060520"/>
                <a:ext cx="111600" cy="77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475DDCB-23FB-4B6D-A393-F2A767647F6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90634" y="5051880"/>
                  <a:ext cx="129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736EF78-B598-4E36-A972-0FEF37C709AD}"/>
                    </a:ext>
                  </a:extLst>
                </p14:cNvPr>
                <p14:cNvContentPartPr/>
                <p14:nvPr/>
              </p14:nvContentPartPr>
              <p14:xfrm>
                <a:off x="3759554" y="4955760"/>
                <a:ext cx="79200" cy="206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736EF78-B598-4E36-A972-0FEF37C709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50914" y="4947120"/>
                  <a:ext cx="96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318293-1A96-40D6-BF2D-69CFF763D8C5}"/>
                    </a:ext>
                  </a:extLst>
                </p14:cNvPr>
                <p14:cNvContentPartPr/>
                <p14:nvPr/>
              </p14:nvContentPartPr>
              <p14:xfrm>
                <a:off x="3695474" y="5040000"/>
                <a:ext cx="138600" cy="1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318293-1A96-40D6-BF2D-69CFF763D8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86834" y="5031360"/>
                  <a:ext cx="156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0EFADD0-BA63-4FE7-B04A-B3DC8C1B61C3}"/>
                    </a:ext>
                  </a:extLst>
                </p14:cNvPr>
                <p14:cNvContentPartPr/>
                <p14:nvPr/>
              </p14:nvContentPartPr>
              <p14:xfrm>
                <a:off x="3396674" y="4940280"/>
                <a:ext cx="70560" cy="287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0EFADD0-BA63-4FE7-B04A-B3DC8C1B61C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87674" y="4931280"/>
                  <a:ext cx="88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841EB9-1355-4D5A-B867-61F86B67BED4}"/>
                    </a:ext>
                  </a:extLst>
                </p14:cNvPr>
                <p14:cNvContentPartPr/>
                <p14:nvPr/>
              </p14:nvContentPartPr>
              <p14:xfrm>
                <a:off x="3859634" y="4945320"/>
                <a:ext cx="126000" cy="22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841EB9-1355-4D5A-B867-61F86B67BED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50994" y="4936680"/>
                  <a:ext cx="143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B791E31-00B7-4544-A3F1-6A356A9225EF}"/>
                    </a:ext>
                  </a:extLst>
                </p14:cNvPr>
                <p14:cNvContentPartPr/>
                <p14:nvPr/>
              </p14:nvContentPartPr>
              <p14:xfrm>
                <a:off x="4081394" y="4854600"/>
                <a:ext cx="138600" cy="115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B791E31-00B7-4544-A3F1-6A356A9225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72754" y="4845600"/>
                  <a:ext cx="1562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CFD3A37-0C05-4D03-855C-14A9FEEFED18}"/>
              </a:ext>
            </a:extLst>
          </p:cNvPr>
          <p:cNvGrpSpPr/>
          <p:nvPr/>
        </p:nvGrpSpPr>
        <p:grpSpPr>
          <a:xfrm>
            <a:off x="2515034" y="5324040"/>
            <a:ext cx="1902960" cy="609840"/>
            <a:chOff x="2515034" y="5324040"/>
            <a:chExt cx="190296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2D900A-F2E7-43F3-99F6-83D824985239}"/>
                    </a:ext>
                  </a:extLst>
                </p14:cNvPr>
                <p14:cNvContentPartPr/>
                <p14:nvPr/>
              </p14:nvContentPartPr>
              <p14:xfrm>
                <a:off x="2627354" y="5554800"/>
                <a:ext cx="106200" cy="128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2D900A-F2E7-43F3-99F6-83D82498523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18714" y="5546160"/>
                  <a:ext cx="123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D58AD17-51C8-4AB9-B19A-9112FDEBC97D}"/>
                    </a:ext>
                  </a:extLst>
                </p14:cNvPr>
                <p14:cNvContentPartPr/>
                <p14:nvPr/>
              </p14:nvContentPartPr>
              <p14:xfrm>
                <a:off x="2832914" y="5597280"/>
                <a:ext cx="81720" cy="5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D58AD17-51C8-4AB9-B19A-9112FDEBC97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24274" y="5588640"/>
                  <a:ext cx="99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15213D5-3F58-42C2-A608-092AF1355F6D}"/>
                    </a:ext>
                  </a:extLst>
                </p14:cNvPr>
                <p14:cNvContentPartPr/>
                <p14:nvPr/>
              </p14:nvContentPartPr>
              <p14:xfrm>
                <a:off x="2962514" y="5572440"/>
                <a:ext cx="156240" cy="99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15213D5-3F58-42C2-A608-092AF1355F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53874" y="5563800"/>
                  <a:ext cx="173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8F7B57-3482-4A7B-97B7-225833EC5370}"/>
                    </a:ext>
                  </a:extLst>
                </p14:cNvPr>
                <p14:cNvContentPartPr/>
                <p14:nvPr/>
              </p14:nvContentPartPr>
              <p14:xfrm>
                <a:off x="3377594" y="5324040"/>
                <a:ext cx="620640" cy="2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8F7B57-3482-4A7B-97B7-225833EC53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68594" y="5315400"/>
                  <a:ext cx="638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2E9C174-7B19-4410-92F2-B475DFCD7E26}"/>
                    </a:ext>
                  </a:extLst>
                </p14:cNvPr>
                <p14:cNvContentPartPr/>
                <p14:nvPr/>
              </p14:nvContentPartPr>
              <p14:xfrm>
                <a:off x="3568034" y="5499360"/>
                <a:ext cx="139680" cy="154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2E9C174-7B19-4410-92F2-B475DFCD7E2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59394" y="5490720"/>
                  <a:ext cx="157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223996-62B3-499D-AAC7-AC2232154F82}"/>
                    </a:ext>
                  </a:extLst>
                </p14:cNvPr>
                <p14:cNvContentPartPr/>
                <p14:nvPr/>
              </p14:nvContentPartPr>
              <p14:xfrm>
                <a:off x="3843434" y="5430960"/>
                <a:ext cx="10800" cy="86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223996-62B3-499D-AAC7-AC2232154F8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34794" y="5421960"/>
                  <a:ext cx="28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2E2FAF-5205-434C-BFF6-A476F9C5AD5A}"/>
                    </a:ext>
                  </a:extLst>
                </p14:cNvPr>
                <p14:cNvContentPartPr/>
                <p14:nvPr/>
              </p14:nvContentPartPr>
              <p14:xfrm>
                <a:off x="3857834" y="5652000"/>
                <a:ext cx="25200" cy="24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2E2FAF-5205-434C-BFF6-A476F9C5AD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48834" y="5643000"/>
                  <a:ext cx="42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F126AA-F306-40E0-8803-8EC13337293A}"/>
                    </a:ext>
                  </a:extLst>
                </p14:cNvPr>
                <p14:cNvContentPartPr/>
                <p14:nvPr/>
              </p14:nvContentPartPr>
              <p14:xfrm>
                <a:off x="2515034" y="5667840"/>
                <a:ext cx="1902960" cy="266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F126AA-F306-40E0-8803-8EC13337293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06394" y="5659200"/>
                  <a:ext cx="19206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2C984D6-CDA7-4DA4-82C5-578B0006D657}"/>
              </a:ext>
            </a:extLst>
          </p:cNvPr>
          <p:cNvGrpSpPr/>
          <p:nvPr/>
        </p:nvGrpSpPr>
        <p:grpSpPr>
          <a:xfrm>
            <a:off x="3334394" y="6049080"/>
            <a:ext cx="620640" cy="366120"/>
            <a:chOff x="3334394" y="6049080"/>
            <a:chExt cx="62064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E1F876C-F88A-471B-8A9A-5CA4B6D3D355}"/>
                    </a:ext>
                  </a:extLst>
                </p14:cNvPr>
                <p14:cNvContentPartPr/>
                <p14:nvPr/>
              </p14:nvContentPartPr>
              <p14:xfrm>
                <a:off x="3334394" y="6255360"/>
                <a:ext cx="163080" cy="159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E1F876C-F88A-471B-8A9A-5CA4B6D3D3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25394" y="6246360"/>
                  <a:ext cx="180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FA4512A-40CE-4D9A-9749-C20EED1AF027}"/>
                    </a:ext>
                  </a:extLst>
                </p14:cNvPr>
                <p14:cNvContentPartPr/>
                <p14:nvPr/>
              </p14:nvContentPartPr>
              <p14:xfrm>
                <a:off x="3647954" y="6054120"/>
                <a:ext cx="66960" cy="144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FA4512A-40CE-4D9A-9749-C20EED1AF0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39314" y="6045480"/>
                  <a:ext cx="84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BFC18F-E6AF-4436-818E-E02F344ECD30}"/>
                    </a:ext>
                  </a:extLst>
                </p14:cNvPr>
                <p14:cNvContentPartPr/>
                <p14:nvPr/>
              </p14:nvContentPartPr>
              <p14:xfrm>
                <a:off x="3565154" y="6137640"/>
                <a:ext cx="117360" cy="7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BFC18F-E6AF-4436-818E-E02F344ECD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56514" y="6129000"/>
                  <a:ext cx="135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488D718-CCE7-44E1-8C5C-64EA04E4E39A}"/>
                    </a:ext>
                  </a:extLst>
                </p14:cNvPr>
                <p14:cNvContentPartPr/>
                <p14:nvPr/>
              </p14:nvContentPartPr>
              <p14:xfrm>
                <a:off x="3816434" y="6049080"/>
                <a:ext cx="91440" cy="176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488D718-CCE7-44E1-8C5C-64EA04E4E3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07434" y="6040440"/>
                  <a:ext cx="109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9A4CA69-2E94-4210-9CA5-91612552A0D1}"/>
                    </a:ext>
                  </a:extLst>
                </p14:cNvPr>
                <p14:cNvContentPartPr/>
                <p14:nvPr/>
              </p14:nvContentPartPr>
              <p14:xfrm>
                <a:off x="3786194" y="6136920"/>
                <a:ext cx="168840" cy="12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9A4CA69-2E94-4210-9CA5-91612552A0D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77194" y="6128280"/>
                  <a:ext cx="1864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697E8DF-775C-4313-8B27-A9CAAAA0123C}"/>
              </a:ext>
            </a:extLst>
          </p:cNvPr>
          <p:cNvGrpSpPr/>
          <p:nvPr/>
        </p:nvGrpSpPr>
        <p:grpSpPr>
          <a:xfrm>
            <a:off x="4995434" y="5316120"/>
            <a:ext cx="180000" cy="105120"/>
            <a:chOff x="4995434" y="5316120"/>
            <a:chExt cx="1800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66DA039-F964-47B6-B0E0-382B4B69109F}"/>
                    </a:ext>
                  </a:extLst>
                </p14:cNvPr>
                <p14:cNvContentPartPr/>
                <p14:nvPr/>
              </p14:nvContentPartPr>
              <p14:xfrm>
                <a:off x="4995434" y="5316120"/>
                <a:ext cx="155520" cy="34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6DA039-F964-47B6-B0E0-382B4B6910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86794" y="5307480"/>
                  <a:ext cx="173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4F17D3-47CA-4B20-977E-36AB6D771E53}"/>
                    </a:ext>
                  </a:extLst>
                </p14:cNvPr>
                <p14:cNvContentPartPr/>
                <p14:nvPr/>
              </p14:nvContentPartPr>
              <p14:xfrm>
                <a:off x="5021354" y="5398560"/>
                <a:ext cx="154080" cy="2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4F17D3-47CA-4B20-977E-36AB6D771E5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12354" y="5389560"/>
                  <a:ext cx="1717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E8CB40A-EC2D-4C1A-BDB9-894A0E97D5D4}"/>
              </a:ext>
            </a:extLst>
          </p:cNvPr>
          <p:cNvGrpSpPr/>
          <p:nvPr/>
        </p:nvGrpSpPr>
        <p:grpSpPr>
          <a:xfrm>
            <a:off x="5578634" y="5185440"/>
            <a:ext cx="459720" cy="250920"/>
            <a:chOff x="5578634" y="5185440"/>
            <a:chExt cx="45972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AD079D-8943-46C6-A561-32244B0EB9FA}"/>
                    </a:ext>
                  </a:extLst>
                </p14:cNvPr>
                <p14:cNvContentPartPr/>
                <p14:nvPr/>
              </p14:nvContentPartPr>
              <p14:xfrm>
                <a:off x="5706434" y="5186880"/>
                <a:ext cx="79560" cy="22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AD079D-8943-46C6-A561-32244B0EB9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97794" y="5178240"/>
                  <a:ext cx="97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F3347B5-97B0-4510-A2C1-22776E42D596}"/>
                    </a:ext>
                  </a:extLst>
                </p14:cNvPr>
                <p14:cNvContentPartPr/>
                <p14:nvPr/>
              </p14:nvContentPartPr>
              <p14:xfrm>
                <a:off x="5578634" y="5339160"/>
                <a:ext cx="164520" cy="97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F3347B5-97B0-4510-A2C1-22776E42D59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69634" y="5330520"/>
                  <a:ext cx="182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D53848-CDCC-4992-82D7-2FDA35C18D07}"/>
                    </a:ext>
                  </a:extLst>
                </p14:cNvPr>
                <p14:cNvContentPartPr/>
                <p14:nvPr/>
              </p14:nvContentPartPr>
              <p14:xfrm>
                <a:off x="5910194" y="5185440"/>
                <a:ext cx="120240" cy="243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D53848-CDCC-4992-82D7-2FDA35C18D0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01554" y="5176440"/>
                  <a:ext cx="137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F86176A-4285-4B22-8E15-E16CF4427CCB}"/>
                    </a:ext>
                  </a:extLst>
                </p14:cNvPr>
                <p14:cNvContentPartPr/>
                <p14:nvPr/>
              </p14:nvContentPartPr>
              <p14:xfrm>
                <a:off x="5866634" y="5295600"/>
                <a:ext cx="171720" cy="2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F86176A-4285-4B22-8E15-E16CF4427CC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57634" y="5286960"/>
                  <a:ext cx="189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AD8AC07-B7A5-40D1-8FC4-22650A79F085}"/>
              </a:ext>
            </a:extLst>
          </p:cNvPr>
          <p:cNvGrpSpPr/>
          <p:nvPr/>
        </p:nvGrpSpPr>
        <p:grpSpPr>
          <a:xfrm>
            <a:off x="348914" y="6301440"/>
            <a:ext cx="185040" cy="243000"/>
            <a:chOff x="348914" y="6301440"/>
            <a:chExt cx="1850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979B013-0496-4908-AE13-4FFA5F8B5BCD}"/>
                    </a:ext>
                  </a:extLst>
                </p14:cNvPr>
                <p14:cNvContentPartPr/>
                <p14:nvPr/>
              </p14:nvContentPartPr>
              <p14:xfrm>
                <a:off x="419834" y="6301440"/>
                <a:ext cx="114120" cy="243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979B013-0496-4908-AE13-4FFA5F8B5BC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0834" y="6292440"/>
                  <a:ext cx="131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7F51E16-BBA9-42B6-9EA5-8B5D96591783}"/>
                    </a:ext>
                  </a:extLst>
                </p14:cNvPr>
                <p14:cNvContentPartPr/>
                <p14:nvPr/>
              </p14:nvContentPartPr>
              <p14:xfrm>
                <a:off x="348914" y="6467040"/>
                <a:ext cx="119880" cy="57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F51E16-BBA9-42B6-9EA5-8B5D965917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0274" y="6458040"/>
                  <a:ext cx="13752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D136970-1B53-4624-A287-431AB14DF0D4}"/>
                  </a:ext>
                </a:extLst>
              </p14:cNvPr>
              <p14:cNvContentPartPr/>
              <p14:nvPr/>
            </p14:nvContentPartPr>
            <p14:xfrm>
              <a:off x="762554" y="6383160"/>
              <a:ext cx="231120" cy="1350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D136970-1B53-4624-A287-431AB14DF0D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53554" y="6374160"/>
                <a:ext cx="248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A929C3F-376E-43B6-8C49-F3C94DB3F2BA}"/>
                  </a:ext>
                </a:extLst>
              </p14:cNvPr>
              <p14:cNvContentPartPr/>
              <p14:nvPr/>
            </p14:nvContentPartPr>
            <p14:xfrm>
              <a:off x="2539874" y="6275880"/>
              <a:ext cx="5400" cy="655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A929C3F-376E-43B6-8C49-F3C94DB3F2BA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530874" y="6266880"/>
                <a:ext cx="23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EC44219-51DB-41B4-B535-E0D0499ED66A}"/>
                  </a:ext>
                </a:extLst>
              </p14:cNvPr>
              <p14:cNvContentPartPr/>
              <p14:nvPr/>
            </p14:nvContentPartPr>
            <p14:xfrm>
              <a:off x="3234674" y="6490440"/>
              <a:ext cx="37080" cy="259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EC44219-51DB-41B4-B535-E0D0499ED66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225674" y="6481440"/>
                <a:ext cx="54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CF90153-4F42-4E16-9BDB-FFB90B97B5CA}"/>
              </a:ext>
            </a:extLst>
          </p:cNvPr>
          <p:cNvGrpSpPr/>
          <p:nvPr/>
        </p:nvGrpSpPr>
        <p:grpSpPr>
          <a:xfrm>
            <a:off x="1362314" y="6389640"/>
            <a:ext cx="1762560" cy="486720"/>
            <a:chOff x="1362314" y="6389640"/>
            <a:chExt cx="176256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2AF94D7-7889-473C-A23D-9E480D8F2624}"/>
                    </a:ext>
                  </a:extLst>
                </p14:cNvPr>
                <p14:cNvContentPartPr/>
                <p14:nvPr/>
              </p14:nvContentPartPr>
              <p14:xfrm>
                <a:off x="1362314" y="6389640"/>
                <a:ext cx="401760" cy="317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2AF94D7-7889-473C-A23D-9E480D8F262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53314" y="6380640"/>
                  <a:ext cx="419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79EB18F-83FC-4CE4-BC2E-B024A27AF9FC}"/>
                    </a:ext>
                  </a:extLst>
                </p14:cNvPr>
                <p14:cNvContentPartPr/>
                <p14:nvPr/>
              </p14:nvContentPartPr>
              <p14:xfrm>
                <a:off x="1805474" y="6513120"/>
                <a:ext cx="411480" cy="144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79EB18F-83FC-4CE4-BC2E-B024A27AF9F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96834" y="6504120"/>
                  <a:ext cx="429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39D15D6-CF22-4EC2-AC91-2DF3DDE3EA01}"/>
                    </a:ext>
                  </a:extLst>
                </p14:cNvPr>
                <p14:cNvContentPartPr/>
                <p14:nvPr/>
              </p14:nvContentPartPr>
              <p14:xfrm>
                <a:off x="2234954" y="6471000"/>
                <a:ext cx="124920" cy="21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39D15D6-CF22-4EC2-AC91-2DF3DDE3EA0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26314" y="6462000"/>
                  <a:ext cx="142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13B6E6F-FD36-42FE-A5A3-98D65D104C92}"/>
                    </a:ext>
                  </a:extLst>
                </p14:cNvPr>
                <p14:cNvContentPartPr/>
                <p14:nvPr/>
              </p14:nvContentPartPr>
              <p14:xfrm>
                <a:off x="2416754" y="6447240"/>
                <a:ext cx="34920" cy="36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13B6E6F-FD36-42FE-A5A3-98D65D104C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407754" y="6438240"/>
                  <a:ext cx="52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CEBB2BD-E42B-4AF2-8122-C9056DBF85BD}"/>
                    </a:ext>
                  </a:extLst>
                </p14:cNvPr>
                <p14:cNvContentPartPr/>
                <p14:nvPr/>
              </p14:nvContentPartPr>
              <p14:xfrm>
                <a:off x="2439434" y="6587280"/>
                <a:ext cx="162360" cy="98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CEBB2BD-E42B-4AF2-8122-C9056DBF85B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430794" y="6578640"/>
                  <a:ext cx="180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48C396F-8476-454B-8447-2024A7559F2F}"/>
                    </a:ext>
                  </a:extLst>
                </p14:cNvPr>
                <p14:cNvContentPartPr/>
                <p14:nvPr/>
              </p14:nvContentPartPr>
              <p14:xfrm>
                <a:off x="2579474" y="6588000"/>
                <a:ext cx="154440" cy="28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48C396F-8476-454B-8447-2024A7559F2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70834" y="6579360"/>
                  <a:ext cx="172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7456ED-1C90-4C78-97D4-73941AEE2954}"/>
                    </a:ext>
                  </a:extLst>
                </p14:cNvPr>
                <p14:cNvContentPartPr/>
                <p14:nvPr/>
              </p14:nvContentPartPr>
              <p14:xfrm>
                <a:off x="2765234" y="6591600"/>
                <a:ext cx="106560" cy="171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7456ED-1C90-4C78-97D4-73941AEE295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56234" y="6582600"/>
                  <a:ext cx="124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28A4580-F920-46FF-8C8E-4084FF93BF16}"/>
                    </a:ext>
                  </a:extLst>
                </p14:cNvPr>
                <p14:cNvContentPartPr/>
                <p14:nvPr/>
              </p14:nvContentPartPr>
              <p14:xfrm>
                <a:off x="3041354" y="6639840"/>
                <a:ext cx="77400" cy="118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28A4580-F920-46FF-8C8E-4084FF93BF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32354" y="6630840"/>
                  <a:ext cx="9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E48939D-C4E8-418A-96E5-9186EEC74D06}"/>
                    </a:ext>
                  </a:extLst>
                </p14:cNvPr>
                <p14:cNvContentPartPr/>
                <p14:nvPr/>
              </p14:nvContentPartPr>
              <p14:xfrm>
                <a:off x="3113354" y="6481800"/>
                <a:ext cx="11520" cy="1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E48939D-C4E8-418A-96E5-9186EEC74D0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04714" y="6473160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F9BF70A-FCBA-4A6A-9A62-4FB3439A492C}"/>
              </a:ext>
            </a:extLst>
          </p:cNvPr>
          <p:cNvGrpSpPr/>
          <p:nvPr/>
        </p:nvGrpSpPr>
        <p:grpSpPr>
          <a:xfrm>
            <a:off x="3439154" y="6441480"/>
            <a:ext cx="1860480" cy="313200"/>
            <a:chOff x="3439154" y="6441480"/>
            <a:chExt cx="18604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173956-70A4-44C6-93B7-2252939A1194}"/>
                    </a:ext>
                  </a:extLst>
                </p14:cNvPr>
                <p14:cNvContentPartPr/>
                <p14:nvPr/>
              </p14:nvContentPartPr>
              <p14:xfrm>
                <a:off x="3439154" y="6625080"/>
                <a:ext cx="183600" cy="129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173956-70A4-44C6-93B7-2252939A119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30514" y="6616440"/>
                  <a:ext cx="201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4F9F39C-D053-41DD-9B0F-376E11DE69BF}"/>
                    </a:ext>
                  </a:extLst>
                </p14:cNvPr>
                <p14:cNvContentPartPr/>
                <p14:nvPr/>
              </p14:nvContentPartPr>
              <p14:xfrm>
                <a:off x="3700874" y="6514560"/>
                <a:ext cx="38160" cy="15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4F9F39C-D053-41DD-9B0F-376E11DE69B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91874" y="6505560"/>
                  <a:ext cx="5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6DE7E54-B021-4B6F-BCBC-009C64705A8A}"/>
                    </a:ext>
                  </a:extLst>
                </p14:cNvPr>
                <p14:cNvContentPartPr/>
                <p14:nvPr/>
              </p14:nvContentPartPr>
              <p14:xfrm>
                <a:off x="3748034" y="6503040"/>
                <a:ext cx="120600" cy="214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6DE7E54-B021-4B6F-BCBC-009C64705A8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39394" y="6494400"/>
                  <a:ext cx="138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776DB71-2F44-4E23-863F-CFDD1E44C641}"/>
                    </a:ext>
                  </a:extLst>
                </p14:cNvPr>
                <p14:cNvContentPartPr/>
                <p14:nvPr/>
              </p14:nvContentPartPr>
              <p14:xfrm>
                <a:off x="4022354" y="6484680"/>
                <a:ext cx="880200" cy="250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776DB71-2F44-4E23-863F-CFDD1E44C6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13714" y="6475680"/>
                  <a:ext cx="897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0B9190-84DE-4FD8-8159-D625AA53C41A}"/>
                    </a:ext>
                  </a:extLst>
                </p14:cNvPr>
                <p14:cNvContentPartPr/>
                <p14:nvPr/>
              </p14:nvContentPartPr>
              <p14:xfrm>
                <a:off x="4878794" y="6464160"/>
                <a:ext cx="420840" cy="258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0B9190-84DE-4FD8-8159-D625AA53C4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69794" y="6455160"/>
                  <a:ext cx="438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E06DCB-0D43-4C83-8652-D86E63CEAA06}"/>
                    </a:ext>
                  </a:extLst>
                </p14:cNvPr>
                <p14:cNvContentPartPr/>
                <p14:nvPr/>
              </p14:nvContentPartPr>
              <p14:xfrm>
                <a:off x="4105514" y="6441480"/>
                <a:ext cx="11520" cy="13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E06DCB-0D43-4C83-8652-D86E63CEAA0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96514" y="6432480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9DF0615-788F-4DF1-9132-7E31C3A0CA7D}"/>
                  </a:ext>
                </a:extLst>
              </p14:cNvPr>
              <p14:cNvContentPartPr/>
              <p14:nvPr/>
            </p14:nvContentPartPr>
            <p14:xfrm>
              <a:off x="5505914" y="6556320"/>
              <a:ext cx="321840" cy="1555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9DF0615-788F-4DF1-9132-7E31C3A0CA7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497274" y="6547320"/>
                <a:ext cx="33948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8C1F1AF-6AA3-4769-B322-11BA3E6D2085}"/>
              </a:ext>
            </a:extLst>
          </p:cNvPr>
          <p:cNvGrpSpPr/>
          <p:nvPr/>
        </p:nvGrpSpPr>
        <p:grpSpPr>
          <a:xfrm>
            <a:off x="6049514" y="6410880"/>
            <a:ext cx="1060920" cy="402480"/>
            <a:chOff x="6049514" y="6410880"/>
            <a:chExt cx="106092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40C2289-6D57-4EE5-A7C1-9862C6F41C88}"/>
                    </a:ext>
                  </a:extLst>
                </p14:cNvPr>
                <p14:cNvContentPartPr/>
                <p14:nvPr/>
              </p14:nvContentPartPr>
              <p14:xfrm>
                <a:off x="6049514" y="6410880"/>
                <a:ext cx="400320" cy="28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40C2289-6D57-4EE5-A7C1-9862C6F41C8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40514" y="6402240"/>
                  <a:ext cx="417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DE95FAD-FC12-4FC3-9CB2-5E249F27675A}"/>
                    </a:ext>
                  </a:extLst>
                </p14:cNvPr>
                <p14:cNvContentPartPr/>
                <p14:nvPr/>
              </p14:nvContentPartPr>
              <p14:xfrm>
                <a:off x="6393314" y="6567480"/>
                <a:ext cx="180720" cy="245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DE95FAD-FC12-4FC3-9CB2-5E249F27675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84674" y="6558840"/>
                  <a:ext cx="198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F97770-C638-49E6-82C7-A546ED769764}"/>
                    </a:ext>
                  </a:extLst>
                </p14:cNvPr>
                <p14:cNvContentPartPr/>
                <p14:nvPr/>
              </p14:nvContentPartPr>
              <p14:xfrm>
                <a:off x="6584114" y="6455880"/>
                <a:ext cx="297000" cy="250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F97770-C638-49E6-82C7-A546ED76976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575474" y="6446880"/>
                  <a:ext cx="314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C35E8D4-079F-40EF-918F-E7885F5CD2FF}"/>
                    </a:ext>
                  </a:extLst>
                </p14:cNvPr>
                <p14:cNvContentPartPr/>
                <p14:nvPr/>
              </p14:nvContentPartPr>
              <p14:xfrm>
                <a:off x="7046354" y="6481080"/>
                <a:ext cx="64080" cy="198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C35E8D4-079F-40EF-918F-E7885F5CD2F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037354" y="6472440"/>
                  <a:ext cx="8172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74CBC94-ED07-4EC5-9613-55F9E95B11B8}"/>
              </a:ext>
            </a:extLst>
          </p:cNvPr>
          <p:cNvGrpSpPr/>
          <p:nvPr/>
        </p:nvGrpSpPr>
        <p:grpSpPr>
          <a:xfrm>
            <a:off x="3068331" y="1582166"/>
            <a:ext cx="914040" cy="237600"/>
            <a:chOff x="3068331" y="1582166"/>
            <a:chExt cx="914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3DD20F-18E7-44AF-A49B-EF31A9BCD92C}"/>
                    </a:ext>
                  </a:extLst>
                </p14:cNvPr>
                <p14:cNvContentPartPr/>
                <p14:nvPr/>
              </p14:nvContentPartPr>
              <p14:xfrm>
                <a:off x="3068331" y="1688726"/>
                <a:ext cx="297720" cy="131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3DD20F-18E7-44AF-A49B-EF31A9BCD92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59331" y="1680086"/>
                  <a:ext cx="315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AFF10B-AF1B-4CA6-B4D3-B3222CA3C94E}"/>
                    </a:ext>
                  </a:extLst>
                </p14:cNvPr>
                <p14:cNvContentPartPr/>
                <p14:nvPr/>
              </p14:nvContentPartPr>
              <p14:xfrm>
                <a:off x="3439131" y="1582166"/>
                <a:ext cx="543240" cy="208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AFF10B-AF1B-4CA6-B4D3-B3222CA3C9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30131" y="1573166"/>
                  <a:ext cx="56088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CFE4F15-FDF1-4826-9467-14907742DDB4}"/>
                  </a:ext>
                </a:extLst>
              </p14:cNvPr>
              <p14:cNvContentPartPr/>
              <p14:nvPr/>
            </p14:nvContentPartPr>
            <p14:xfrm>
              <a:off x="6723051" y="2465606"/>
              <a:ext cx="608400" cy="42559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CFE4F15-FDF1-4826-9467-14907742DDB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714051" y="2456606"/>
                <a:ext cx="626040" cy="427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2444A79-FDE5-4E5D-8CFD-9F1134543189}"/>
              </a:ext>
            </a:extLst>
          </p:cNvPr>
          <p:cNvGrpSpPr/>
          <p:nvPr/>
        </p:nvGrpSpPr>
        <p:grpSpPr>
          <a:xfrm>
            <a:off x="7070091" y="2539046"/>
            <a:ext cx="858240" cy="356400"/>
            <a:chOff x="7070091" y="2539046"/>
            <a:chExt cx="85824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062EB01-605F-422C-9BC5-8796F843A592}"/>
                    </a:ext>
                  </a:extLst>
                </p14:cNvPr>
                <p14:cNvContentPartPr/>
                <p14:nvPr/>
              </p14:nvContentPartPr>
              <p14:xfrm>
                <a:off x="7070091" y="2539046"/>
                <a:ext cx="101520" cy="24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062EB01-605F-422C-9BC5-8796F843A59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61091" y="2530046"/>
                  <a:ext cx="11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10BCD3-15B8-49CB-AE3B-561F208F3B1C}"/>
                    </a:ext>
                  </a:extLst>
                </p14:cNvPr>
                <p14:cNvContentPartPr/>
                <p14:nvPr/>
              </p14:nvContentPartPr>
              <p14:xfrm>
                <a:off x="7157571" y="2675126"/>
                <a:ext cx="239760" cy="141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10BCD3-15B8-49CB-AE3B-561F208F3B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48571" y="2666126"/>
                  <a:ext cx="257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5521B33-7C29-4AD1-8EE1-57FE0F443002}"/>
                    </a:ext>
                  </a:extLst>
                </p14:cNvPr>
                <p14:cNvContentPartPr/>
                <p14:nvPr/>
              </p14:nvContentPartPr>
              <p14:xfrm>
                <a:off x="7494531" y="2591966"/>
                <a:ext cx="137520" cy="284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5521B33-7C29-4AD1-8EE1-57FE0F44300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85891" y="2583326"/>
                  <a:ext cx="1551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24557C4-E63B-4D66-A805-4DE14AA81E3B}"/>
                    </a:ext>
                  </a:extLst>
                </p14:cNvPr>
                <p14:cNvContentPartPr/>
                <p14:nvPr/>
              </p14:nvContentPartPr>
              <p14:xfrm>
                <a:off x="7683531" y="2654246"/>
                <a:ext cx="97200" cy="13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24557C4-E63B-4D66-A805-4DE14AA81E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74531" y="2645246"/>
                  <a:ext cx="114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CAB66E-3B14-4690-B76E-34BF0870B707}"/>
                    </a:ext>
                  </a:extLst>
                </p14:cNvPr>
                <p14:cNvContentPartPr/>
                <p14:nvPr/>
              </p14:nvContentPartPr>
              <p14:xfrm>
                <a:off x="7678491" y="2663966"/>
                <a:ext cx="115560" cy="168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CAB66E-3B14-4690-B76E-34BF0870B7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69491" y="2654966"/>
                  <a:ext cx="133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A9A5C2B-99DF-4AF9-8F23-F7560CF3E984}"/>
                    </a:ext>
                  </a:extLst>
                </p14:cNvPr>
                <p14:cNvContentPartPr/>
                <p14:nvPr/>
              </p14:nvContentPartPr>
              <p14:xfrm>
                <a:off x="7797651" y="2570366"/>
                <a:ext cx="130680" cy="325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A9A5C2B-99DF-4AF9-8F23-F7560CF3E98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88651" y="2561726"/>
                  <a:ext cx="1483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150CF22-F35B-48F0-9C13-347EA4D7910D}"/>
              </a:ext>
            </a:extLst>
          </p:cNvPr>
          <p:cNvGrpSpPr/>
          <p:nvPr/>
        </p:nvGrpSpPr>
        <p:grpSpPr>
          <a:xfrm>
            <a:off x="8108331" y="2737046"/>
            <a:ext cx="110880" cy="81000"/>
            <a:chOff x="8108331" y="2737046"/>
            <a:chExt cx="11088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DD8B509-2518-4CBD-AC24-DFA64E1B03B8}"/>
                    </a:ext>
                  </a:extLst>
                </p14:cNvPr>
                <p14:cNvContentPartPr/>
                <p14:nvPr/>
              </p14:nvContentPartPr>
              <p14:xfrm>
                <a:off x="8149011" y="2737046"/>
                <a:ext cx="70200" cy="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DD8B509-2518-4CBD-AC24-DFA64E1B03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140371" y="2728046"/>
                  <a:ext cx="87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68ED156-F55A-4796-B66A-DD3E88020B43}"/>
                    </a:ext>
                  </a:extLst>
                </p14:cNvPr>
                <p14:cNvContentPartPr/>
                <p14:nvPr/>
              </p14:nvContentPartPr>
              <p14:xfrm>
                <a:off x="8108331" y="2804366"/>
                <a:ext cx="91440" cy="13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68ED156-F55A-4796-B66A-DD3E88020B4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99331" y="2795366"/>
                  <a:ext cx="109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9B1CAFA-998C-4D4D-936C-47BDEAFC5010}"/>
              </a:ext>
            </a:extLst>
          </p:cNvPr>
          <p:cNvGrpSpPr/>
          <p:nvPr/>
        </p:nvGrpSpPr>
        <p:grpSpPr>
          <a:xfrm>
            <a:off x="8433411" y="2530046"/>
            <a:ext cx="1442520" cy="380520"/>
            <a:chOff x="8433411" y="2530046"/>
            <a:chExt cx="14425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08BB119-5D1E-4270-978F-A79121FCE649}"/>
                    </a:ext>
                  </a:extLst>
                </p14:cNvPr>
                <p14:cNvContentPartPr/>
                <p14:nvPr/>
              </p14:nvContentPartPr>
              <p14:xfrm>
                <a:off x="8433411" y="2655686"/>
                <a:ext cx="100440" cy="183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08BB119-5D1E-4270-978F-A79121FCE6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24411" y="2647046"/>
                  <a:ext cx="118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2338C1-7587-4469-9317-EE39C1A940F7}"/>
                    </a:ext>
                  </a:extLst>
                </p14:cNvPr>
                <p14:cNvContentPartPr/>
                <p14:nvPr/>
              </p14:nvContentPartPr>
              <p14:xfrm>
                <a:off x="8445291" y="2718326"/>
                <a:ext cx="83520" cy="22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2338C1-7587-4469-9317-EE39C1A940F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436291" y="2709326"/>
                  <a:ext cx="101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92DD02C-4A5E-4163-8115-D5FF517556E0}"/>
                    </a:ext>
                  </a:extLst>
                </p14:cNvPr>
                <p14:cNvContentPartPr/>
                <p14:nvPr/>
              </p14:nvContentPartPr>
              <p14:xfrm>
                <a:off x="8463651" y="2623646"/>
                <a:ext cx="81720" cy="23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92DD02C-4A5E-4163-8115-D5FF517556E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54651" y="2615006"/>
                  <a:ext cx="99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4E94FB8-896E-4E8A-9295-D47213998CF6}"/>
                    </a:ext>
                  </a:extLst>
                </p14:cNvPr>
                <p14:cNvContentPartPr/>
                <p14:nvPr/>
              </p14:nvContentPartPr>
              <p14:xfrm>
                <a:off x="8649051" y="2585846"/>
                <a:ext cx="104040" cy="302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4E94FB8-896E-4E8A-9295-D47213998CF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640051" y="2577206"/>
                  <a:ext cx="1216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6DF2EE-390F-4C4B-95CB-2340D8F656E7}"/>
                    </a:ext>
                  </a:extLst>
                </p14:cNvPr>
                <p14:cNvContentPartPr/>
                <p14:nvPr/>
              </p14:nvContentPartPr>
              <p14:xfrm>
                <a:off x="8794491" y="2699966"/>
                <a:ext cx="95040" cy="153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6DF2EE-390F-4C4B-95CB-2340D8F656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85491" y="2690966"/>
                  <a:ext cx="11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331B7B3-B127-4F32-A916-173DA13B0C4A}"/>
                    </a:ext>
                  </a:extLst>
                </p14:cNvPr>
                <p14:cNvContentPartPr/>
                <p14:nvPr/>
              </p14:nvContentPartPr>
              <p14:xfrm>
                <a:off x="8762091" y="2721566"/>
                <a:ext cx="125280" cy="132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331B7B3-B127-4F32-A916-173DA13B0C4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753451" y="2712926"/>
                  <a:ext cx="142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9EE2211-2E77-4F55-A3AF-49D5E2626D9F}"/>
                    </a:ext>
                  </a:extLst>
                </p14:cNvPr>
                <p14:cNvContentPartPr/>
                <p14:nvPr/>
              </p14:nvContentPartPr>
              <p14:xfrm>
                <a:off x="8962971" y="2584046"/>
                <a:ext cx="49680" cy="85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9EE2211-2E77-4F55-A3AF-49D5E2626D9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53971" y="2575406"/>
                  <a:ext cx="67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5ECD8BD-A0AD-47BE-BD01-911A542CB3A7}"/>
                    </a:ext>
                  </a:extLst>
                </p14:cNvPr>
                <p14:cNvContentPartPr/>
                <p14:nvPr/>
              </p14:nvContentPartPr>
              <p14:xfrm>
                <a:off x="9016251" y="2566406"/>
                <a:ext cx="142920" cy="344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5ECD8BD-A0AD-47BE-BD01-911A542CB3A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007251" y="2557406"/>
                  <a:ext cx="160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69863F-A6E6-40FF-B95E-550CFE9DF408}"/>
                    </a:ext>
                  </a:extLst>
                </p14:cNvPr>
                <p14:cNvContentPartPr/>
                <p14:nvPr/>
              </p14:nvContentPartPr>
              <p14:xfrm>
                <a:off x="9269691" y="2739566"/>
                <a:ext cx="73800" cy="12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69863F-A6E6-40FF-B95E-550CFE9DF40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60691" y="2730566"/>
                  <a:ext cx="91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E225779-B929-4850-BAF1-FCADB8B437F5}"/>
                    </a:ext>
                  </a:extLst>
                </p14:cNvPr>
                <p14:cNvContentPartPr/>
                <p14:nvPr/>
              </p14:nvContentPartPr>
              <p14:xfrm>
                <a:off x="9503331" y="2706086"/>
                <a:ext cx="183960" cy="117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E225779-B929-4850-BAF1-FCADB8B437F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94691" y="2697446"/>
                  <a:ext cx="201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A73CE44-1CA5-4BB6-AA03-C2FE8ED83777}"/>
                    </a:ext>
                  </a:extLst>
                </p14:cNvPr>
                <p14:cNvContentPartPr/>
                <p14:nvPr/>
              </p14:nvContentPartPr>
              <p14:xfrm>
                <a:off x="9711051" y="2769806"/>
                <a:ext cx="97920" cy="103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A73CE44-1CA5-4BB6-AA03-C2FE8ED8377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702051" y="2761166"/>
                  <a:ext cx="115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FABD522-CB35-4272-9796-82720177F0B1}"/>
                    </a:ext>
                  </a:extLst>
                </p14:cNvPr>
                <p14:cNvContentPartPr/>
                <p14:nvPr/>
              </p14:nvContentPartPr>
              <p14:xfrm>
                <a:off x="9704571" y="2785286"/>
                <a:ext cx="93600" cy="104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FABD522-CB35-4272-9796-82720177F0B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695571" y="2776286"/>
                  <a:ext cx="111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CC7A257-DCE5-4150-93AE-34E8BD15FCBD}"/>
                    </a:ext>
                  </a:extLst>
                </p14:cNvPr>
                <p14:cNvContentPartPr/>
                <p14:nvPr/>
              </p14:nvContentPartPr>
              <p14:xfrm>
                <a:off x="9775491" y="2530046"/>
                <a:ext cx="100440" cy="105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CC7A257-DCE5-4150-93AE-34E8BD15FCB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66491" y="2521046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9373CE40-755A-477B-8F40-7723870C9125}"/>
                  </a:ext>
                </a:extLst>
              </p14:cNvPr>
              <p14:cNvContentPartPr/>
              <p14:nvPr/>
            </p14:nvContentPartPr>
            <p14:xfrm>
              <a:off x="8476971" y="3243926"/>
              <a:ext cx="107280" cy="434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9373CE40-755A-477B-8F40-7723870C912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468331" y="3234926"/>
                <a:ext cx="124920" cy="45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8F88AE5-84A5-43A0-8DDC-84D0727453EF}"/>
              </a:ext>
            </a:extLst>
          </p:cNvPr>
          <p:cNvGrpSpPr/>
          <p:nvPr/>
        </p:nvGrpSpPr>
        <p:grpSpPr>
          <a:xfrm>
            <a:off x="7042371" y="3885806"/>
            <a:ext cx="1553400" cy="346320"/>
            <a:chOff x="7042371" y="3885806"/>
            <a:chExt cx="15534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EE00EF5-BA69-43D8-8687-8DF47FAC1447}"/>
                    </a:ext>
                  </a:extLst>
                </p14:cNvPr>
                <p14:cNvContentPartPr/>
                <p14:nvPr/>
              </p14:nvContentPartPr>
              <p14:xfrm>
                <a:off x="7042371" y="3930806"/>
                <a:ext cx="64800" cy="160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EE00EF5-BA69-43D8-8687-8DF47FAC144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33371" y="3921806"/>
                  <a:ext cx="8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B955D7B-F5F3-47B5-AB73-EC117FD01F4F}"/>
                    </a:ext>
                  </a:extLst>
                </p14:cNvPr>
                <p14:cNvContentPartPr/>
                <p14:nvPr/>
              </p14:nvContentPartPr>
              <p14:xfrm>
                <a:off x="7072971" y="3978326"/>
                <a:ext cx="75960" cy="34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B955D7B-F5F3-47B5-AB73-EC117FD01F4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63971" y="3969326"/>
                  <a:ext cx="93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03DCF92-A222-400C-8C15-10022AAE2F5F}"/>
                    </a:ext>
                  </a:extLst>
                </p14:cNvPr>
                <p14:cNvContentPartPr/>
                <p14:nvPr/>
              </p14:nvContentPartPr>
              <p14:xfrm>
                <a:off x="7094571" y="3908486"/>
                <a:ext cx="60120" cy="15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03DCF92-A222-400C-8C15-10022AAE2F5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85931" y="3899486"/>
                  <a:ext cx="7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82B8923-A410-4A7E-ACCE-0FA793F60C9C}"/>
                    </a:ext>
                  </a:extLst>
                </p14:cNvPr>
                <p14:cNvContentPartPr/>
                <p14:nvPr/>
              </p14:nvContentPartPr>
              <p14:xfrm>
                <a:off x="7220211" y="3885806"/>
                <a:ext cx="127440" cy="236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82B8923-A410-4A7E-ACCE-0FA793F60C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11571" y="3876806"/>
                  <a:ext cx="145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509ED40-3F67-4A9D-AD18-89925E994DE1}"/>
                    </a:ext>
                  </a:extLst>
                </p14:cNvPr>
                <p14:cNvContentPartPr/>
                <p14:nvPr/>
              </p14:nvContentPartPr>
              <p14:xfrm>
                <a:off x="7437651" y="3966806"/>
                <a:ext cx="85320" cy="122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509ED40-3F67-4A9D-AD18-89925E994DE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28651" y="3957806"/>
                  <a:ext cx="102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7C7927C-B9E2-4654-BD48-2E44971919E7}"/>
                    </a:ext>
                  </a:extLst>
                </p14:cNvPr>
                <p14:cNvContentPartPr/>
                <p14:nvPr/>
              </p14:nvContentPartPr>
              <p14:xfrm>
                <a:off x="7423611" y="3955286"/>
                <a:ext cx="126000" cy="137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7C7927C-B9E2-4654-BD48-2E44971919E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14971" y="3946646"/>
                  <a:ext cx="143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A233F36-05FF-4DA8-9B92-54B9787D89CE}"/>
                    </a:ext>
                  </a:extLst>
                </p14:cNvPr>
                <p14:cNvContentPartPr/>
                <p14:nvPr/>
              </p14:nvContentPartPr>
              <p14:xfrm>
                <a:off x="7614411" y="3926846"/>
                <a:ext cx="115920" cy="194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A233F36-05FF-4DA8-9B92-54B9787D89C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05411" y="3918206"/>
                  <a:ext cx="133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6857A9A-33FF-49BA-A50B-D5768F640255}"/>
                    </a:ext>
                  </a:extLst>
                </p14:cNvPr>
                <p14:cNvContentPartPr/>
                <p14:nvPr/>
              </p14:nvContentPartPr>
              <p14:xfrm>
                <a:off x="7765971" y="3995606"/>
                <a:ext cx="110880" cy="105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6857A9A-33FF-49BA-A50B-D5768F64025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56971" y="3986966"/>
                  <a:ext cx="128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48A32AD-2C45-4454-840C-6BC5AABA2CE8}"/>
                    </a:ext>
                  </a:extLst>
                </p14:cNvPr>
                <p14:cNvContentPartPr/>
                <p14:nvPr/>
              </p14:nvContentPartPr>
              <p14:xfrm>
                <a:off x="7752291" y="3992726"/>
                <a:ext cx="122400" cy="139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48A32AD-2C45-4454-840C-6BC5AABA2CE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43291" y="3983726"/>
                  <a:ext cx="140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82F7313-9624-43D7-A082-9EE2EC295DB2}"/>
                    </a:ext>
                  </a:extLst>
                </p14:cNvPr>
                <p14:cNvContentPartPr/>
                <p14:nvPr/>
              </p14:nvContentPartPr>
              <p14:xfrm>
                <a:off x="7926531" y="4059326"/>
                <a:ext cx="77760" cy="1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82F7313-9624-43D7-A082-9EE2EC295DB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917531" y="4050686"/>
                  <a:ext cx="95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C29B8C5-2A6D-4F6D-A76A-E730806439ED}"/>
                    </a:ext>
                  </a:extLst>
                </p14:cNvPr>
                <p14:cNvContentPartPr/>
                <p14:nvPr/>
              </p14:nvContentPartPr>
              <p14:xfrm>
                <a:off x="8097891" y="4009646"/>
                <a:ext cx="34920" cy="87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C29B8C5-2A6D-4F6D-A76A-E730806439E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88891" y="4001006"/>
                  <a:ext cx="52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81F6201-5E47-4F7B-9281-41EFDB4CDF9B}"/>
                    </a:ext>
                  </a:extLst>
                </p14:cNvPr>
                <p14:cNvContentPartPr/>
                <p14:nvPr/>
              </p14:nvContentPartPr>
              <p14:xfrm>
                <a:off x="8194731" y="3974006"/>
                <a:ext cx="53280" cy="168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81F6201-5E47-4F7B-9281-41EFDB4CDF9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85731" y="3965006"/>
                  <a:ext cx="70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71E9523-1F95-43A3-9250-0807DF4A83BB}"/>
                    </a:ext>
                  </a:extLst>
                </p14:cNvPr>
                <p14:cNvContentPartPr/>
                <p14:nvPr/>
              </p14:nvContentPartPr>
              <p14:xfrm>
                <a:off x="8233251" y="3910646"/>
                <a:ext cx="119520" cy="321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71E9523-1F95-43A3-9250-0807DF4A83B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24251" y="3901646"/>
                  <a:ext cx="1371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D9741CB-DD45-40CB-9BEF-2F4BEA5E49AC}"/>
                    </a:ext>
                  </a:extLst>
                </p14:cNvPr>
                <p14:cNvContentPartPr/>
                <p14:nvPr/>
              </p14:nvContentPartPr>
              <p14:xfrm>
                <a:off x="8534211" y="4011446"/>
                <a:ext cx="61560" cy="7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D9741CB-DD45-40CB-9BEF-2F4BEA5E49A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525211" y="4002446"/>
                  <a:ext cx="79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EDFC1F4-8242-45E1-BA40-6AE8C3A3042D}"/>
                    </a:ext>
                  </a:extLst>
                </p14:cNvPr>
                <p14:cNvContentPartPr/>
                <p14:nvPr/>
              </p14:nvContentPartPr>
              <p14:xfrm>
                <a:off x="8494971" y="4062926"/>
                <a:ext cx="72000" cy="5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EDFC1F4-8242-45E1-BA40-6AE8C3A3042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86331" y="4054286"/>
                  <a:ext cx="8964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9BDE18C1-508E-4F95-8ED1-C06B016C91B7}"/>
                  </a:ext>
                </a:extLst>
              </p14:cNvPr>
              <p14:cNvContentPartPr/>
              <p14:nvPr/>
            </p14:nvContentPartPr>
            <p14:xfrm>
              <a:off x="8781891" y="3915326"/>
              <a:ext cx="284040" cy="2350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9BDE18C1-508E-4F95-8ED1-C06B016C91B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773251" y="3906686"/>
                <a:ext cx="30168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0712F78-65AB-40ED-BA06-6C7CBC93885B}"/>
              </a:ext>
            </a:extLst>
          </p:cNvPr>
          <p:cNvGrpSpPr/>
          <p:nvPr/>
        </p:nvGrpSpPr>
        <p:grpSpPr>
          <a:xfrm>
            <a:off x="8700171" y="4304486"/>
            <a:ext cx="340560" cy="173160"/>
            <a:chOff x="8700171" y="4304486"/>
            <a:chExt cx="34056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0FF00C4-AC66-4BA6-B357-21F56ABAB977}"/>
                    </a:ext>
                  </a:extLst>
                </p14:cNvPr>
                <p14:cNvContentPartPr/>
                <p14:nvPr/>
              </p14:nvContentPartPr>
              <p14:xfrm>
                <a:off x="8700171" y="4304486"/>
                <a:ext cx="61920" cy="1497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0FF00C4-AC66-4BA6-B357-21F56ABAB97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91531" y="4295486"/>
                  <a:ext cx="79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4083549-7893-409D-AA4D-2825AAC0E2FB}"/>
                    </a:ext>
                  </a:extLst>
                </p14:cNvPr>
                <p14:cNvContentPartPr/>
                <p14:nvPr/>
              </p14:nvContentPartPr>
              <p14:xfrm>
                <a:off x="8839491" y="4382966"/>
                <a:ext cx="45000" cy="10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4083549-7893-409D-AA4D-2825AAC0E2F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830851" y="4373966"/>
                  <a:ext cx="62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57916D6-5B71-4E0E-94FA-925E7A579B8E}"/>
                    </a:ext>
                  </a:extLst>
                </p14:cNvPr>
                <p14:cNvContentPartPr/>
                <p14:nvPr/>
              </p14:nvContentPartPr>
              <p14:xfrm>
                <a:off x="8805291" y="4465406"/>
                <a:ext cx="54360" cy="3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57916D6-5B71-4E0E-94FA-925E7A579B8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796291" y="4456766"/>
                  <a:ext cx="7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A13B27E-78F6-497A-B0D3-E5B652C26B65}"/>
                    </a:ext>
                  </a:extLst>
                </p14:cNvPr>
                <p14:cNvContentPartPr/>
                <p14:nvPr/>
              </p14:nvContentPartPr>
              <p14:xfrm>
                <a:off x="8956131" y="4381886"/>
                <a:ext cx="84600" cy="95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A13B27E-78F6-497A-B0D3-E5B652C26B6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947131" y="4372886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D885951-0C0F-416B-8A69-0EC6B7F86F81}"/>
                  </a:ext>
                </a:extLst>
              </p14:cNvPr>
              <p14:cNvContentPartPr/>
              <p14:nvPr/>
            </p14:nvContentPartPr>
            <p14:xfrm>
              <a:off x="8868291" y="3749726"/>
              <a:ext cx="210240" cy="111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D885951-0C0F-416B-8A69-0EC6B7F86F8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859291" y="3740726"/>
                <a:ext cx="22788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B6D80DA-19EA-475E-93CA-47F61CB60A7C}"/>
              </a:ext>
            </a:extLst>
          </p:cNvPr>
          <p:cNvGrpSpPr/>
          <p:nvPr/>
        </p:nvGrpSpPr>
        <p:grpSpPr>
          <a:xfrm>
            <a:off x="9109491" y="3957446"/>
            <a:ext cx="684360" cy="248040"/>
            <a:chOff x="9109491" y="3957446"/>
            <a:chExt cx="6843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32AE1B1-D3CF-4445-BBAF-419B7B274CBB}"/>
                    </a:ext>
                  </a:extLst>
                </p14:cNvPr>
                <p14:cNvContentPartPr/>
                <p14:nvPr/>
              </p14:nvContentPartPr>
              <p14:xfrm>
                <a:off x="9109491" y="3957446"/>
                <a:ext cx="107280" cy="151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32AE1B1-D3CF-4445-BBAF-419B7B274CB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100851" y="3948806"/>
                  <a:ext cx="12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1D4CFE4-7702-47E5-883F-7D06ECA94C70}"/>
                    </a:ext>
                  </a:extLst>
                </p14:cNvPr>
                <p14:cNvContentPartPr/>
                <p14:nvPr/>
              </p14:nvContentPartPr>
              <p14:xfrm>
                <a:off x="9294171" y="3959966"/>
                <a:ext cx="81720" cy="182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1D4CFE4-7702-47E5-883F-7D06ECA94C7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285531" y="3950966"/>
                  <a:ext cx="99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869B497-7FC2-48D0-BB6C-B48526FA0D59}"/>
                    </a:ext>
                  </a:extLst>
                </p14:cNvPr>
                <p14:cNvContentPartPr/>
                <p14:nvPr/>
              </p14:nvContentPartPr>
              <p14:xfrm>
                <a:off x="9371211" y="4001366"/>
                <a:ext cx="98640" cy="136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869B497-7FC2-48D0-BB6C-B48526FA0D5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62211" y="3992366"/>
                  <a:ext cx="116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1497564-8061-4742-BD8F-E2DBE467A2F5}"/>
                    </a:ext>
                  </a:extLst>
                </p14:cNvPr>
                <p14:cNvContentPartPr/>
                <p14:nvPr/>
              </p14:nvContentPartPr>
              <p14:xfrm>
                <a:off x="9553731" y="4073366"/>
                <a:ext cx="61200" cy="2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1497564-8061-4742-BD8F-E2DBE467A2F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45091" y="4064726"/>
                  <a:ext cx="78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CCE1F60-6D2B-4900-BCE6-29BDF90B363F}"/>
                    </a:ext>
                  </a:extLst>
                </p14:cNvPr>
                <p14:cNvContentPartPr/>
                <p14:nvPr/>
              </p14:nvContentPartPr>
              <p14:xfrm>
                <a:off x="9635451" y="4052126"/>
                <a:ext cx="43920" cy="96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CCE1F60-6D2B-4900-BCE6-29BDF90B363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26451" y="4043486"/>
                  <a:ext cx="61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95578CF-2F1C-4468-9C37-737823140553}"/>
                    </a:ext>
                  </a:extLst>
                </p14:cNvPr>
                <p14:cNvContentPartPr/>
                <p14:nvPr/>
              </p14:nvContentPartPr>
              <p14:xfrm>
                <a:off x="9727971" y="3983006"/>
                <a:ext cx="65880" cy="222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95578CF-2F1C-4468-9C37-73782314055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719331" y="3974366"/>
                  <a:ext cx="835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F6B792A-F4DE-407C-91C2-5C5EEAC37A82}"/>
              </a:ext>
            </a:extLst>
          </p:cNvPr>
          <p:cNvGrpSpPr/>
          <p:nvPr/>
        </p:nvGrpSpPr>
        <p:grpSpPr>
          <a:xfrm>
            <a:off x="7029411" y="4835126"/>
            <a:ext cx="130680" cy="110160"/>
            <a:chOff x="7029411" y="4835126"/>
            <a:chExt cx="13068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A4A7380-3E16-49C1-8B3C-FAABE5B23DD6}"/>
                    </a:ext>
                  </a:extLst>
                </p14:cNvPr>
                <p14:cNvContentPartPr/>
                <p14:nvPr/>
              </p14:nvContentPartPr>
              <p14:xfrm>
                <a:off x="7041291" y="4835126"/>
                <a:ext cx="118800" cy="23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A4A7380-3E16-49C1-8B3C-FAABE5B23DD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32651" y="4826486"/>
                  <a:ext cx="136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15EC1E4-286A-4275-AD21-62A6BD4F60B5}"/>
                    </a:ext>
                  </a:extLst>
                </p14:cNvPr>
                <p14:cNvContentPartPr/>
                <p14:nvPr/>
              </p14:nvContentPartPr>
              <p14:xfrm>
                <a:off x="7029411" y="4931606"/>
                <a:ext cx="85320" cy="13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15EC1E4-286A-4275-AD21-62A6BD4F60B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20411" y="4922606"/>
                  <a:ext cx="1029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4BDAF479-E59F-40B7-87D9-35A4DC3861DB}"/>
                  </a:ext>
                </a:extLst>
              </p14:cNvPr>
              <p14:cNvContentPartPr/>
              <p14:nvPr/>
            </p14:nvContentPartPr>
            <p14:xfrm>
              <a:off x="7411011" y="4772846"/>
              <a:ext cx="104760" cy="18108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4BDAF479-E59F-40B7-87D9-35A4DC3861D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7402371" y="4763846"/>
                <a:ext cx="122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075B2A62-EF32-436B-98C1-CC0C6088A2D5}"/>
                  </a:ext>
                </a:extLst>
              </p14:cNvPr>
              <p14:cNvContentPartPr/>
              <p14:nvPr/>
            </p14:nvContentPartPr>
            <p14:xfrm>
              <a:off x="7360251" y="4876526"/>
              <a:ext cx="124920" cy="1195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075B2A62-EF32-436B-98C1-CC0C6088A2D5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351251" y="4867526"/>
                <a:ext cx="1425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6CF0574A-8367-44E1-88A1-64E9F37E16F2}"/>
                  </a:ext>
                </a:extLst>
              </p14:cNvPr>
              <p14:cNvContentPartPr/>
              <p14:nvPr/>
            </p14:nvContentPartPr>
            <p14:xfrm>
              <a:off x="7580571" y="4766366"/>
              <a:ext cx="98640" cy="2228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6CF0574A-8367-44E1-88A1-64E9F37E16F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571571" y="4757726"/>
                <a:ext cx="1162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2DD7A7B4-E4B1-4185-A5F8-AD936AF669E4}"/>
                  </a:ext>
                </a:extLst>
              </p14:cNvPr>
              <p14:cNvContentPartPr/>
              <p14:nvPr/>
            </p14:nvContentPartPr>
            <p14:xfrm>
              <a:off x="7520811" y="4876166"/>
              <a:ext cx="93960" cy="136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2DD7A7B4-E4B1-4185-A5F8-AD936AF669E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512171" y="4867526"/>
                <a:ext cx="1116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1995F087-0C66-4C82-967C-392D4170C411}"/>
                  </a:ext>
                </a:extLst>
              </p14:cNvPr>
              <p14:cNvContentPartPr/>
              <p14:nvPr/>
            </p14:nvContentPartPr>
            <p14:xfrm>
              <a:off x="7702611" y="4686806"/>
              <a:ext cx="78120" cy="939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1995F087-0C66-4C82-967C-392D4170C41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693611" y="4677806"/>
                <a:ext cx="95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304D9B89-1084-4E81-B70C-400EEA2C95B0}"/>
                  </a:ext>
                </a:extLst>
              </p14:cNvPr>
              <p14:cNvContentPartPr/>
              <p14:nvPr/>
            </p14:nvContentPartPr>
            <p14:xfrm>
              <a:off x="7294371" y="4787246"/>
              <a:ext cx="83880" cy="26496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304D9B89-1084-4E81-B70C-400EEA2C95B0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285371" y="4778246"/>
                <a:ext cx="10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750E45C0-17C8-4F9D-81BD-4EF5B2B5FE6B}"/>
                  </a:ext>
                </a:extLst>
              </p14:cNvPr>
              <p14:cNvContentPartPr/>
              <p14:nvPr/>
            </p14:nvContentPartPr>
            <p14:xfrm>
              <a:off x="7646451" y="4739006"/>
              <a:ext cx="45360" cy="30600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750E45C0-17C8-4F9D-81BD-4EF5B2B5FE6B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637811" y="4730006"/>
                <a:ext cx="6300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40FA3CAA-1390-4B24-8062-45DB0157A52A}"/>
              </a:ext>
            </a:extLst>
          </p:cNvPr>
          <p:cNvGrpSpPr/>
          <p:nvPr/>
        </p:nvGrpSpPr>
        <p:grpSpPr>
          <a:xfrm>
            <a:off x="9857931" y="3791486"/>
            <a:ext cx="1077840" cy="739080"/>
            <a:chOff x="9857931" y="3791486"/>
            <a:chExt cx="107784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45DB3C0-06E5-4047-B2CC-002B2BE95E1F}"/>
                    </a:ext>
                  </a:extLst>
                </p14:cNvPr>
                <p14:cNvContentPartPr/>
                <p14:nvPr/>
              </p14:nvContentPartPr>
              <p14:xfrm>
                <a:off x="10000851" y="3983006"/>
                <a:ext cx="16560" cy="156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45DB3C0-06E5-4047-B2CC-002B2BE95E1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992211" y="3974006"/>
                  <a:ext cx="34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DB3041D-99BC-45EC-95A3-9FFBEAD2D85B}"/>
                    </a:ext>
                  </a:extLst>
                </p14:cNvPr>
                <p14:cNvContentPartPr/>
                <p14:nvPr/>
              </p14:nvContentPartPr>
              <p14:xfrm>
                <a:off x="9896091" y="4072286"/>
                <a:ext cx="97200" cy="91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DB3041D-99BC-45EC-95A3-9FFBEAD2D85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887451" y="4063286"/>
                  <a:ext cx="11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263CBCC-4A7E-4688-9D19-0809337F1B04}"/>
                    </a:ext>
                  </a:extLst>
                </p14:cNvPr>
                <p14:cNvContentPartPr/>
                <p14:nvPr/>
              </p14:nvContentPartPr>
              <p14:xfrm>
                <a:off x="10095891" y="3992726"/>
                <a:ext cx="70560" cy="151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263CBCC-4A7E-4688-9D19-0809337F1B0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86891" y="3983726"/>
                  <a:ext cx="88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ADDAD6F-3223-43BF-9315-8982DB0AB7D2}"/>
                    </a:ext>
                  </a:extLst>
                </p14:cNvPr>
                <p14:cNvContentPartPr/>
                <p14:nvPr/>
              </p14:nvContentPartPr>
              <p14:xfrm>
                <a:off x="10066371" y="4064726"/>
                <a:ext cx="88560" cy="7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ADDAD6F-3223-43BF-9315-8982DB0AB7D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57371" y="4056086"/>
                  <a:ext cx="106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2B2EC3E-9348-4F28-9523-5BE5619E61AC}"/>
                    </a:ext>
                  </a:extLst>
                </p14:cNvPr>
                <p14:cNvContentPartPr/>
                <p14:nvPr/>
              </p14:nvContentPartPr>
              <p14:xfrm>
                <a:off x="10271571" y="3831086"/>
                <a:ext cx="84600" cy="1440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2B2EC3E-9348-4F28-9523-5BE5619E61A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262571" y="3822446"/>
                  <a:ext cx="102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00B87A9-5C20-4010-B737-41E712B31D13}"/>
                    </a:ext>
                  </a:extLst>
                </p14:cNvPr>
                <p14:cNvContentPartPr/>
                <p14:nvPr/>
              </p14:nvContentPartPr>
              <p14:xfrm>
                <a:off x="10402251" y="4021886"/>
                <a:ext cx="99360" cy="1267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00B87A9-5C20-4010-B737-41E712B31D1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393611" y="4012886"/>
                  <a:ext cx="117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24D712F-E699-414B-B3B3-2AEBF872B377}"/>
                    </a:ext>
                  </a:extLst>
                </p14:cNvPr>
                <p14:cNvContentPartPr/>
                <p14:nvPr/>
              </p14:nvContentPartPr>
              <p14:xfrm>
                <a:off x="10470651" y="3941606"/>
                <a:ext cx="89280" cy="12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24D712F-E699-414B-B3B3-2AEBF872B37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461651" y="3932606"/>
                  <a:ext cx="106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E088426-9C2F-43AE-AF27-843A636CBD53}"/>
                    </a:ext>
                  </a:extLst>
                </p14:cNvPr>
                <p14:cNvContentPartPr/>
                <p14:nvPr/>
              </p14:nvContentPartPr>
              <p14:xfrm>
                <a:off x="10674051" y="3851966"/>
                <a:ext cx="77760" cy="104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E088426-9C2F-43AE-AF27-843A636CBD5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65051" y="3843326"/>
                  <a:ext cx="95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482FF59-1E9D-4FC9-9074-45780D8A5D58}"/>
                    </a:ext>
                  </a:extLst>
                </p14:cNvPr>
                <p14:cNvContentPartPr/>
                <p14:nvPr/>
              </p14:nvContentPartPr>
              <p14:xfrm>
                <a:off x="10652091" y="3891566"/>
                <a:ext cx="92520" cy="83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482FF59-1E9D-4FC9-9074-45780D8A5D5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43451" y="3882926"/>
                  <a:ext cx="110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82B7AC6-64C8-41B5-9319-F509B8FC9ADD}"/>
                    </a:ext>
                  </a:extLst>
                </p14:cNvPr>
                <p14:cNvContentPartPr/>
                <p14:nvPr/>
              </p14:nvContentPartPr>
              <p14:xfrm>
                <a:off x="10833531" y="3791486"/>
                <a:ext cx="102240" cy="155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82B7AC6-64C8-41B5-9319-F509B8FC9AD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824531" y="3782486"/>
                  <a:ext cx="119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2AE6313-7735-4AFC-8076-55CB2643B0E0}"/>
                    </a:ext>
                  </a:extLst>
                </p14:cNvPr>
                <p14:cNvContentPartPr/>
                <p14:nvPr/>
              </p14:nvContentPartPr>
              <p14:xfrm>
                <a:off x="9932091" y="4223126"/>
                <a:ext cx="588240" cy="25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2AE6313-7735-4AFC-8076-55CB2643B0E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23451" y="4214126"/>
                  <a:ext cx="605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96F9721-ED76-4E2C-A704-2E2F36C3D133}"/>
                    </a:ext>
                  </a:extLst>
                </p14:cNvPr>
                <p14:cNvContentPartPr/>
                <p14:nvPr/>
              </p14:nvContentPartPr>
              <p14:xfrm>
                <a:off x="10171851" y="4349846"/>
                <a:ext cx="151560" cy="144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96F9721-ED76-4E2C-A704-2E2F36C3D13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63211" y="4340846"/>
                  <a:ext cx="169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E0395F8-BFD6-4992-8DCD-351FEF6D74F5}"/>
                    </a:ext>
                  </a:extLst>
                </p14:cNvPr>
                <p14:cNvContentPartPr/>
                <p14:nvPr/>
              </p14:nvContentPartPr>
              <p14:xfrm>
                <a:off x="10400091" y="4300526"/>
                <a:ext cx="35280" cy="100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E0395F8-BFD6-4992-8DCD-351FEF6D74F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91091" y="4291526"/>
                  <a:ext cx="52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C889BC-7876-4474-8256-6CF96B65B370}"/>
                    </a:ext>
                  </a:extLst>
                </p14:cNvPr>
                <p14:cNvContentPartPr/>
                <p14:nvPr/>
              </p14:nvContentPartPr>
              <p14:xfrm>
                <a:off x="10384971" y="4519406"/>
                <a:ext cx="18000" cy="11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C889BC-7876-4474-8256-6CF96B65B37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376331" y="4510406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F671045-8C72-4748-9B96-21144DD1D774}"/>
                    </a:ext>
                  </a:extLst>
                </p14:cNvPr>
                <p14:cNvContentPartPr/>
                <p14:nvPr/>
              </p14:nvContentPartPr>
              <p14:xfrm>
                <a:off x="9857931" y="3983006"/>
                <a:ext cx="66600" cy="173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F671045-8C72-4748-9B96-21144DD1D77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849291" y="3974006"/>
                  <a:ext cx="84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01B8C25-8710-44FA-B930-F320D20A6BB0}"/>
                    </a:ext>
                  </a:extLst>
                </p14:cNvPr>
                <p14:cNvContentPartPr/>
                <p14:nvPr/>
              </p14:nvContentPartPr>
              <p14:xfrm>
                <a:off x="10168251" y="3996326"/>
                <a:ext cx="48240" cy="1573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01B8C25-8710-44FA-B930-F320D20A6BB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159611" y="3987326"/>
                  <a:ext cx="658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C21B0F2A-DC9D-46A6-99E4-E3E430155710}"/>
              </a:ext>
            </a:extLst>
          </p:cNvPr>
          <p:cNvGrpSpPr/>
          <p:nvPr/>
        </p:nvGrpSpPr>
        <p:grpSpPr>
          <a:xfrm>
            <a:off x="7891611" y="4690046"/>
            <a:ext cx="1863360" cy="767880"/>
            <a:chOff x="7891611" y="4690046"/>
            <a:chExt cx="186336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9ED5CD4-422C-451B-84FE-40257D8EF5A7}"/>
                    </a:ext>
                  </a:extLst>
                </p14:cNvPr>
                <p14:cNvContentPartPr/>
                <p14:nvPr/>
              </p14:nvContentPartPr>
              <p14:xfrm>
                <a:off x="7891611" y="4919726"/>
                <a:ext cx="84960" cy="110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9ED5CD4-422C-451B-84FE-40257D8EF5A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882971" y="4911086"/>
                  <a:ext cx="102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7324CD6-5570-4CF9-B014-E0F12A423E35}"/>
                    </a:ext>
                  </a:extLst>
                </p14:cNvPr>
                <p14:cNvContentPartPr/>
                <p14:nvPr/>
              </p14:nvContentPartPr>
              <p14:xfrm>
                <a:off x="7939131" y="4806326"/>
                <a:ext cx="95040" cy="41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7324CD6-5570-4CF9-B014-E0F12A423E3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930131" y="4797326"/>
                  <a:ext cx="112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2FABCDB-2DC6-4B2B-B1EC-EE42045AE440}"/>
                    </a:ext>
                  </a:extLst>
                </p14:cNvPr>
                <p14:cNvContentPartPr/>
                <p14:nvPr/>
              </p14:nvContentPartPr>
              <p14:xfrm>
                <a:off x="8141451" y="4709126"/>
                <a:ext cx="65160" cy="158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2FABCDB-2DC6-4B2B-B1EC-EE42045AE44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132451" y="4700486"/>
                  <a:ext cx="82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D651F73-FAF5-405F-BCDD-934013E3E34E}"/>
                    </a:ext>
                  </a:extLst>
                </p14:cNvPr>
                <p14:cNvContentPartPr/>
                <p14:nvPr/>
              </p14:nvContentPartPr>
              <p14:xfrm>
                <a:off x="8086371" y="4794446"/>
                <a:ext cx="77760" cy="76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D651F73-FAF5-405F-BCDD-934013E3E34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077731" y="4785806"/>
                  <a:ext cx="95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10E4CCC-D752-4341-B27B-F510AC0D7879}"/>
                    </a:ext>
                  </a:extLst>
                </p14:cNvPr>
                <p14:cNvContentPartPr/>
                <p14:nvPr/>
              </p14:nvContentPartPr>
              <p14:xfrm>
                <a:off x="8250531" y="4690046"/>
                <a:ext cx="69840" cy="162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10E4CCC-D752-4341-B27B-F510AC0D787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41531" y="4681406"/>
                  <a:ext cx="87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5E0B941-90E4-485C-A91E-5E3930E7EF77}"/>
                    </a:ext>
                  </a:extLst>
                </p14:cNvPr>
                <p14:cNvContentPartPr/>
                <p14:nvPr/>
              </p14:nvContentPartPr>
              <p14:xfrm>
                <a:off x="8229291" y="4740806"/>
                <a:ext cx="97560" cy="21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5E0B941-90E4-485C-A91E-5E3930E7EF7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220651" y="4731806"/>
                  <a:ext cx="115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2CF0A02-7B7C-4EF6-91F2-DA53C2C722C8}"/>
                    </a:ext>
                  </a:extLst>
                </p14:cNvPr>
                <p14:cNvContentPartPr/>
                <p14:nvPr/>
              </p14:nvContentPartPr>
              <p14:xfrm>
                <a:off x="8584251" y="4845206"/>
                <a:ext cx="263880" cy="200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2CF0A02-7B7C-4EF6-91F2-DA53C2C722C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575251" y="4836206"/>
                  <a:ext cx="281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E0D61B8-DA49-49A7-9A92-1E2489C9C099}"/>
                    </a:ext>
                  </a:extLst>
                </p14:cNvPr>
                <p14:cNvContentPartPr/>
                <p14:nvPr/>
              </p14:nvContentPartPr>
              <p14:xfrm>
                <a:off x="8453931" y="5175686"/>
                <a:ext cx="69480" cy="1522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E0D61B8-DA49-49A7-9A92-1E2489C9C09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444931" y="5167046"/>
                  <a:ext cx="87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A5D4B88-EB10-443A-8785-52AEF1C3994A}"/>
                    </a:ext>
                  </a:extLst>
                </p14:cNvPr>
                <p14:cNvContentPartPr/>
                <p14:nvPr/>
              </p14:nvContentPartPr>
              <p14:xfrm>
                <a:off x="8569491" y="5255966"/>
                <a:ext cx="58320" cy="16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A5D4B88-EB10-443A-8785-52AEF1C3994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560851" y="5247326"/>
                  <a:ext cx="75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86733DF-AA39-43F8-A8A7-0F2A0D5E6038}"/>
                    </a:ext>
                  </a:extLst>
                </p14:cNvPr>
                <p14:cNvContentPartPr/>
                <p14:nvPr/>
              </p14:nvContentPartPr>
              <p14:xfrm>
                <a:off x="8558331" y="5302406"/>
                <a:ext cx="45720" cy="223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86733DF-AA39-43F8-A8A7-0F2A0D5E603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549331" y="5293766"/>
                  <a:ext cx="63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ECF2155-D22E-4D2E-AF2D-E8CD6254F035}"/>
                    </a:ext>
                  </a:extLst>
                </p14:cNvPr>
                <p14:cNvContentPartPr/>
                <p14:nvPr/>
              </p14:nvContentPartPr>
              <p14:xfrm>
                <a:off x="8717451" y="5246966"/>
                <a:ext cx="69840" cy="112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ECF2155-D22E-4D2E-AF2D-E8CD6254F03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08811" y="5238326"/>
                  <a:ext cx="87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F1862D2-E434-4FC1-BB1D-4F9CE6FF6A35}"/>
                    </a:ext>
                  </a:extLst>
                </p14:cNvPr>
                <p14:cNvContentPartPr/>
                <p14:nvPr/>
              </p14:nvContentPartPr>
              <p14:xfrm>
                <a:off x="8602251" y="4701566"/>
                <a:ext cx="228600" cy="108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F1862D2-E434-4FC1-BB1D-4F9CE6FF6A3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593611" y="4692926"/>
                  <a:ext cx="246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645C4A6-0D4F-45E8-865E-2D82238A821E}"/>
                    </a:ext>
                  </a:extLst>
                </p14:cNvPr>
                <p14:cNvContentPartPr/>
                <p14:nvPr/>
              </p14:nvContentPartPr>
              <p14:xfrm>
                <a:off x="9081411" y="4876526"/>
                <a:ext cx="34200" cy="146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645C4A6-0D4F-45E8-865E-2D82238A821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72771" y="4867526"/>
                  <a:ext cx="51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753E877-E99F-4950-A1CC-912D5BE88BAA}"/>
                    </a:ext>
                  </a:extLst>
                </p14:cNvPr>
                <p14:cNvContentPartPr/>
                <p14:nvPr/>
              </p14:nvContentPartPr>
              <p14:xfrm>
                <a:off x="9001131" y="4946366"/>
                <a:ext cx="95760" cy="85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753E877-E99F-4950-A1CC-912D5BE88BA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992131" y="4937726"/>
                  <a:ext cx="113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7FA1983-EC8A-4CCB-B5CC-A781974CEFED}"/>
                    </a:ext>
                  </a:extLst>
                </p14:cNvPr>
                <p14:cNvContentPartPr/>
                <p14:nvPr/>
              </p14:nvContentPartPr>
              <p14:xfrm>
                <a:off x="9209931" y="4887326"/>
                <a:ext cx="62280" cy="146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7FA1983-EC8A-4CCB-B5CC-A781974CEFE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201291" y="4878686"/>
                  <a:ext cx="79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00F3F4D-B199-455D-B297-209BF9631EBD}"/>
                    </a:ext>
                  </a:extLst>
                </p14:cNvPr>
                <p14:cNvContentPartPr/>
                <p14:nvPr/>
              </p14:nvContentPartPr>
              <p14:xfrm>
                <a:off x="9184011" y="4962926"/>
                <a:ext cx="61200" cy="136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00F3F4D-B199-455D-B297-209BF9631EB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175371" y="4954286"/>
                  <a:ext cx="78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9C3A92C-9FCA-4DBF-BD85-C7ACC4D966EE}"/>
                    </a:ext>
                  </a:extLst>
                </p14:cNvPr>
                <p14:cNvContentPartPr/>
                <p14:nvPr/>
              </p14:nvContentPartPr>
              <p14:xfrm>
                <a:off x="9344211" y="4794446"/>
                <a:ext cx="91800" cy="111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9C3A92C-9FCA-4DBF-BD85-C7ACC4D966E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335211" y="4785806"/>
                  <a:ext cx="109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6FBD796-5C36-45AB-9687-0F92616E4D06}"/>
                    </a:ext>
                  </a:extLst>
                </p14:cNvPr>
                <p14:cNvContentPartPr/>
                <p14:nvPr/>
              </p14:nvContentPartPr>
              <p14:xfrm>
                <a:off x="9492531" y="4838366"/>
                <a:ext cx="45720" cy="68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6FBD796-5C36-45AB-9687-0F92616E4D0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483891" y="4829726"/>
                  <a:ext cx="63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7451583-7AC4-4503-A12E-0E2BB835465C}"/>
                    </a:ext>
                  </a:extLst>
                </p14:cNvPr>
                <p14:cNvContentPartPr/>
                <p14:nvPr/>
              </p14:nvContentPartPr>
              <p14:xfrm>
                <a:off x="9616731" y="4783646"/>
                <a:ext cx="87480" cy="1015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7451583-7AC4-4503-A12E-0E2BB835465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608091" y="4775006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D7BE017-721A-4362-A6E7-6DA6638BAA77}"/>
                    </a:ext>
                  </a:extLst>
                </p14:cNvPr>
                <p14:cNvContentPartPr/>
                <p14:nvPr/>
              </p14:nvContentPartPr>
              <p14:xfrm>
                <a:off x="8879811" y="4863566"/>
                <a:ext cx="96840" cy="190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D7BE017-721A-4362-A6E7-6DA6638BAA7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70811" y="4854566"/>
                  <a:ext cx="114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FF00D1A-AC66-45E1-9E05-03595D420E2E}"/>
                    </a:ext>
                  </a:extLst>
                </p14:cNvPr>
                <p14:cNvContentPartPr/>
                <p14:nvPr/>
              </p14:nvContentPartPr>
              <p14:xfrm>
                <a:off x="9255291" y="4853846"/>
                <a:ext cx="64440" cy="179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FF00D1A-AC66-45E1-9E05-03595D420E2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46291" y="4844846"/>
                  <a:ext cx="82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8CFC5B8-8ABD-4BAA-B972-B105808CB2D1}"/>
                    </a:ext>
                  </a:extLst>
                </p14:cNvPr>
                <p14:cNvContentPartPr/>
                <p14:nvPr/>
              </p14:nvContentPartPr>
              <p14:xfrm>
                <a:off x="8983491" y="5124206"/>
                <a:ext cx="591840" cy="151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8CFC5B8-8ABD-4BAA-B972-B105808CB2D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974851" y="5115206"/>
                  <a:ext cx="609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5EB1855-1638-4BB1-BE17-2E019365A511}"/>
                    </a:ext>
                  </a:extLst>
                </p14:cNvPr>
                <p14:cNvContentPartPr/>
                <p14:nvPr/>
              </p14:nvContentPartPr>
              <p14:xfrm>
                <a:off x="9236211" y="5248046"/>
                <a:ext cx="360" cy="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5EB1855-1638-4BB1-BE17-2E019365A51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227571" y="52390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6133C7A-F5DB-43D4-9B39-963342E08094}"/>
                    </a:ext>
                  </a:extLst>
                </p14:cNvPr>
                <p14:cNvContentPartPr/>
                <p14:nvPr/>
              </p14:nvContentPartPr>
              <p14:xfrm>
                <a:off x="9177891" y="5254166"/>
                <a:ext cx="100440" cy="1501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6133C7A-F5DB-43D4-9B39-963342E0809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169251" y="5245526"/>
                  <a:ext cx="118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7FD6C6F-4CEA-40D4-9C72-619D511290F7}"/>
                    </a:ext>
                  </a:extLst>
                </p14:cNvPr>
                <p14:cNvContentPartPr/>
                <p14:nvPr/>
              </p14:nvContentPartPr>
              <p14:xfrm>
                <a:off x="9333051" y="5369726"/>
                <a:ext cx="60480" cy="6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7FD6C6F-4CEA-40D4-9C72-619D511290F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24411" y="5361086"/>
                  <a:ext cx="78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EF3D4CB-F7B1-4947-A431-7F4EBCA4E438}"/>
                    </a:ext>
                  </a:extLst>
                </p14:cNvPr>
                <p14:cNvContentPartPr/>
                <p14:nvPr/>
              </p14:nvContentPartPr>
              <p14:xfrm>
                <a:off x="9477771" y="5298806"/>
                <a:ext cx="92880" cy="122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EF3D4CB-F7B1-4947-A431-7F4EBCA4E43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468771" y="5289806"/>
                  <a:ext cx="110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35ABA15-49F3-4680-AF3D-F79E9D5F2CAE}"/>
                    </a:ext>
                  </a:extLst>
                </p14:cNvPr>
                <p14:cNvContentPartPr/>
                <p14:nvPr/>
              </p14:nvContentPartPr>
              <p14:xfrm>
                <a:off x="9082491" y="5281166"/>
                <a:ext cx="62640" cy="1767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35ABA15-49F3-4680-AF3D-F79E9D5F2CA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73491" y="5272526"/>
                  <a:ext cx="8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66D674B-44AA-4890-8C34-58661D81C342}"/>
                    </a:ext>
                  </a:extLst>
                </p14:cNvPr>
                <p14:cNvContentPartPr/>
                <p14:nvPr/>
              </p14:nvContentPartPr>
              <p14:xfrm>
                <a:off x="9550851" y="5257766"/>
                <a:ext cx="96120" cy="175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66D674B-44AA-4890-8C34-58661D81C34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542211" y="5248766"/>
                  <a:ext cx="113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8CF4B1B3-3C06-4745-8ADD-E273AC5D8DDA}"/>
                    </a:ext>
                  </a:extLst>
                </p14:cNvPr>
                <p14:cNvContentPartPr/>
                <p14:nvPr/>
              </p14:nvContentPartPr>
              <p14:xfrm>
                <a:off x="9743811" y="5206286"/>
                <a:ext cx="9360" cy="70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8CF4B1B3-3C06-4745-8ADD-E273AC5D8DD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735171" y="5197286"/>
                  <a:ext cx="27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A85A33E-6431-4603-AE44-4DBA7DF02BA2}"/>
                    </a:ext>
                  </a:extLst>
                </p14:cNvPr>
                <p14:cNvContentPartPr/>
                <p14:nvPr/>
              </p14:nvContentPartPr>
              <p14:xfrm>
                <a:off x="9733731" y="5376206"/>
                <a:ext cx="21240" cy="34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A85A33E-6431-4603-AE44-4DBA7DF02BA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725091" y="5367566"/>
                  <a:ext cx="388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26CAED7-CAF6-47AE-B7A6-737F9553C4AC}"/>
              </a:ext>
            </a:extLst>
          </p:cNvPr>
          <p:cNvGrpSpPr/>
          <p:nvPr/>
        </p:nvGrpSpPr>
        <p:grpSpPr>
          <a:xfrm>
            <a:off x="7051011" y="5831246"/>
            <a:ext cx="123120" cy="105840"/>
            <a:chOff x="7051011" y="5831246"/>
            <a:chExt cx="12312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F1EDF7C-63D8-4D3C-8C82-5A6AEAECD16A}"/>
                    </a:ext>
                  </a:extLst>
                </p14:cNvPr>
                <p14:cNvContentPartPr/>
                <p14:nvPr/>
              </p14:nvContentPartPr>
              <p14:xfrm>
                <a:off x="7062531" y="5831246"/>
                <a:ext cx="108000" cy="5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F1EDF7C-63D8-4D3C-8C82-5A6AEAECD16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053891" y="5822606"/>
                  <a:ext cx="12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4A82FB9-DCDE-46E1-AF18-FB40BB9C173B}"/>
                    </a:ext>
                  </a:extLst>
                </p14:cNvPr>
                <p14:cNvContentPartPr/>
                <p14:nvPr/>
              </p14:nvContentPartPr>
              <p14:xfrm>
                <a:off x="7051011" y="5922686"/>
                <a:ext cx="123120" cy="14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4A82FB9-DCDE-46E1-AF18-FB40BB9C173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042371" y="5913686"/>
                  <a:ext cx="1407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03B59A99-3296-4393-AF25-474AF76E6B88}"/>
              </a:ext>
            </a:extLst>
          </p:cNvPr>
          <p:cNvGrpSpPr/>
          <p:nvPr/>
        </p:nvGrpSpPr>
        <p:grpSpPr>
          <a:xfrm>
            <a:off x="6993771" y="5590046"/>
            <a:ext cx="553680" cy="152640"/>
            <a:chOff x="6993771" y="5590046"/>
            <a:chExt cx="55368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2DE2DDA-FA88-461A-A42A-8CB37319C9E7}"/>
                    </a:ext>
                  </a:extLst>
                </p14:cNvPr>
                <p14:cNvContentPartPr/>
                <p14:nvPr/>
              </p14:nvContentPartPr>
              <p14:xfrm>
                <a:off x="6993771" y="5590046"/>
                <a:ext cx="110520" cy="1065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2DE2DDA-FA88-461A-A42A-8CB37319C9E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985131" y="5581406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34FFFEC-9A7B-4219-8E08-016F3E3A9B93}"/>
                    </a:ext>
                  </a:extLst>
                </p14:cNvPr>
                <p14:cNvContentPartPr/>
                <p14:nvPr/>
              </p14:nvContentPartPr>
              <p14:xfrm>
                <a:off x="7155411" y="5626766"/>
                <a:ext cx="73800" cy="6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34FFFEC-9A7B-4219-8E08-016F3E3A9B9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146771" y="5617766"/>
                  <a:ext cx="91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59C42EC-8919-4BB5-B7CD-422F90721C88}"/>
                    </a:ext>
                  </a:extLst>
                </p14:cNvPr>
                <p14:cNvContentPartPr/>
                <p14:nvPr/>
              </p14:nvContentPartPr>
              <p14:xfrm>
                <a:off x="7154691" y="5668166"/>
                <a:ext cx="61560" cy="12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59C42EC-8919-4BB5-B7CD-422F90721C8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146051" y="5659166"/>
                  <a:ext cx="79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B75A928-CB2B-4E22-9E70-9F23B799094E}"/>
                    </a:ext>
                  </a:extLst>
                </p14:cNvPr>
                <p14:cNvContentPartPr/>
                <p14:nvPr/>
              </p14:nvContentPartPr>
              <p14:xfrm>
                <a:off x="7258371" y="5609846"/>
                <a:ext cx="82440" cy="113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B75A928-CB2B-4E22-9E70-9F23B799094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249731" y="5600846"/>
                  <a:ext cx="10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EDD8BB2-0F29-4E67-80AD-6F84C4A2E01C}"/>
                    </a:ext>
                  </a:extLst>
                </p14:cNvPr>
                <p14:cNvContentPartPr/>
                <p14:nvPr/>
              </p14:nvContentPartPr>
              <p14:xfrm>
                <a:off x="7377531" y="5669246"/>
                <a:ext cx="36360" cy="90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EDD8BB2-0F29-4E67-80AD-6F84C4A2E01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368531" y="5660606"/>
                  <a:ext cx="54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7282ED5-505D-42C6-8C5B-0725D0B224C4}"/>
                    </a:ext>
                  </a:extLst>
                </p14:cNvPr>
                <p14:cNvContentPartPr/>
                <p14:nvPr/>
              </p14:nvContentPartPr>
              <p14:xfrm>
                <a:off x="7468251" y="5613806"/>
                <a:ext cx="79200" cy="128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7282ED5-505D-42C6-8C5B-0725D0B224C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459611" y="5604806"/>
                  <a:ext cx="968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19967C55-657A-4A0E-BA2F-BBDB1AAD0259}"/>
              </a:ext>
            </a:extLst>
          </p:cNvPr>
          <p:cNvGrpSpPr/>
          <p:nvPr/>
        </p:nvGrpSpPr>
        <p:grpSpPr>
          <a:xfrm>
            <a:off x="7626291" y="5615246"/>
            <a:ext cx="2337840" cy="755640"/>
            <a:chOff x="7626291" y="5615246"/>
            <a:chExt cx="2337840" cy="7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2B7C881-B16F-4EA6-8DAA-E831F53887D1}"/>
                    </a:ext>
                  </a:extLst>
                </p14:cNvPr>
                <p14:cNvContentPartPr/>
                <p14:nvPr/>
              </p14:nvContentPartPr>
              <p14:xfrm>
                <a:off x="7825731" y="5785526"/>
                <a:ext cx="23400" cy="1537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2B7C881-B16F-4EA6-8DAA-E831F53887D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816731" y="5776886"/>
                  <a:ext cx="41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2261C0C-A999-414C-A19A-3DF10F744794}"/>
                    </a:ext>
                  </a:extLst>
                </p14:cNvPr>
                <p14:cNvContentPartPr/>
                <p14:nvPr/>
              </p14:nvContentPartPr>
              <p14:xfrm>
                <a:off x="7721331" y="5871566"/>
                <a:ext cx="101880" cy="63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2261C0C-A999-414C-A19A-3DF10F74479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712331" y="5862926"/>
                  <a:ext cx="119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EAF2847-5F92-4111-8432-0B0E53C8BDE2}"/>
                    </a:ext>
                  </a:extLst>
                </p14:cNvPr>
                <p14:cNvContentPartPr/>
                <p14:nvPr/>
              </p14:nvContentPartPr>
              <p14:xfrm>
                <a:off x="7926171" y="5811446"/>
                <a:ext cx="51120" cy="1368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EAF2847-5F92-4111-8432-0B0E53C8BDE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917171" y="5802806"/>
                  <a:ext cx="68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82BC829-E294-407A-AECB-3F22C1BA766D}"/>
                    </a:ext>
                  </a:extLst>
                </p14:cNvPr>
                <p14:cNvContentPartPr/>
                <p14:nvPr/>
              </p14:nvContentPartPr>
              <p14:xfrm>
                <a:off x="7892691" y="5867246"/>
                <a:ext cx="90360" cy="118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82BC829-E294-407A-AECB-3F22C1BA766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83691" y="5858246"/>
                  <a:ext cx="10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17939A1-E2B5-40B9-8EEE-2D8829305647}"/>
                    </a:ext>
                  </a:extLst>
                </p14:cNvPr>
                <p14:cNvContentPartPr/>
                <p14:nvPr/>
              </p14:nvContentPartPr>
              <p14:xfrm>
                <a:off x="7626291" y="5790206"/>
                <a:ext cx="71640" cy="2170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17939A1-E2B5-40B9-8EEE-2D882930564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617651" y="5781566"/>
                  <a:ext cx="89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A5DA342-B9FB-454F-B1C5-C50B507351F0}"/>
                    </a:ext>
                  </a:extLst>
                </p14:cNvPr>
                <p14:cNvContentPartPr/>
                <p14:nvPr/>
              </p14:nvContentPartPr>
              <p14:xfrm>
                <a:off x="7984491" y="5769326"/>
                <a:ext cx="54360" cy="195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A5DA342-B9FB-454F-B1C5-C50B507351F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975491" y="5760686"/>
                  <a:ext cx="72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CB44EB5-85CC-47F6-89D5-5945303C9421}"/>
                    </a:ext>
                  </a:extLst>
                </p14:cNvPr>
                <p14:cNvContentPartPr/>
                <p14:nvPr/>
              </p14:nvContentPartPr>
              <p14:xfrm>
                <a:off x="8084211" y="5693006"/>
                <a:ext cx="77400" cy="914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CB44EB5-85CC-47F6-89D5-5945303C942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075571" y="5684006"/>
                  <a:ext cx="95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FFFB156-75E9-4DD9-B28B-65D62877FEA2}"/>
                    </a:ext>
                  </a:extLst>
                </p14:cNvPr>
                <p14:cNvContentPartPr/>
                <p14:nvPr/>
              </p14:nvContentPartPr>
              <p14:xfrm>
                <a:off x="8241171" y="5886326"/>
                <a:ext cx="86040" cy="1022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FFFB156-75E9-4DD9-B28B-65D62877FEA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232171" y="5877686"/>
                  <a:ext cx="103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9861841-B3FF-4A7B-9253-F24BA7161D05}"/>
                    </a:ext>
                  </a:extLst>
                </p14:cNvPr>
                <p14:cNvContentPartPr/>
                <p14:nvPr/>
              </p14:nvContentPartPr>
              <p14:xfrm>
                <a:off x="8277531" y="5775806"/>
                <a:ext cx="66600" cy="5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9861841-B3FF-4A7B-9253-F24BA7161D0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268891" y="5767166"/>
                  <a:ext cx="84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93CA319A-147B-4776-B9DD-8F8B0A7E037B}"/>
                    </a:ext>
                  </a:extLst>
                </p14:cNvPr>
                <p14:cNvContentPartPr/>
                <p14:nvPr/>
              </p14:nvContentPartPr>
              <p14:xfrm>
                <a:off x="8470491" y="5685446"/>
                <a:ext cx="59400" cy="1126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93CA319A-147B-4776-B9DD-8F8B0A7E037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461491" y="5676446"/>
                  <a:ext cx="77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6C1B176-059A-4F85-81AB-D1ABF2542F2B}"/>
                    </a:ext>
                  </a:extLst>
                </p14:cNvPr>
                <p14:cNvContentPartPr/>
                <p14:nvPr/>
              </p14:nvContentPartPr>
              <p14:xfrm>
                <a:off x="8413611" y="5751326"/>
                <a:ext cx="92520" cy="766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6C1B176-059A-4F85-81AB-D1ABF2542F2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404971" y="5742326"/>
                  <a:ext cx="11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B24A83B-EF03-45D3-94DA-DB7C43CE6732}"/>
                    </a:ext>
                  </a:extLst>
                </p14:cNvPr>
                <p14:cNvContentPartPr/>
                <p14:nvPr/>
              </p14:nvContentPartPr>
              <p14:xfrm>
                <a:off x="8614491" y="5656286"/>
                <a:ext cx="63360" cy="1562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B24A83B-EF03-45D3-94DA-DB7C43CE673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605851" y="5647286"/>
                  <a:ext cx="81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8802BA7-7BD0-41D2-8C31-946F71D3B1FF}"/>
                    </a:ext>
                  </a:extLst>
                </p14:cNvPr>
                <p14:cNvContentPartPr/>
                <p14:nvPr/>
              </p14:nvContentPartPr>
              <p14:xfrm>
                <a:off x="8593611" y="5729366"/>
                <a:ext cx="92880" cy="82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8802BA7-7BD0-41D2-8C31-946F71D3B1F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584611" y="5720726"/>
                  <a:ext cx="11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149D2CF-C93F-4561-BEAA-ED134D49D1B3}"/>
                    </a:ext>
                  </a:extLst>
                </p14:cNvPr>
                <p14:cNvContentPartPr/>
                <p14:nvPr/>
              </p14:nvContentPartPr>
              <p14:xfrm>
                <a:off x="8888811" y="5776526"/>
                <a:ext cx="285480" cy="1836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149D2CF-C93F-4561-BEAA-ED134D49D1B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880171" y="5767526"/>
                  <a:ext cx="30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969A73B-0538-44E7-AC6B-CBD4EF10BACE}"/>
                    </a:ext>
                  </a:extLst>
                </p14:cNvPr>
                <p14:cNvContentPartPr/>
                <p14:nvPr/>
              </p14:nvContentPartPr>
              <p14:xfrm>
                <a:off x="8880891" y="6138686"/>
                <a:ext cx="66240" cy="244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969A73B-0538-44E7-AC6B-CBD4EF10BAC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872251" y="6130046"/>
                  <a:ext cx="83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12D2A57-A966-4D27-B2F5-C8C76BC54169}"/>
                    </a:ext>
                  </a:extLst>
                </p14:cNvPr>
                <p14:cNvContentPartPr/>
                <p14:nvPr/>
              </p14:nvContentPartPr>
              <p14:xfrm>
                <a:off x="8806371" y="6141206"/>
                <a:ext cx="102240" cy="1209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12D2A57-A966-4D27-B2F5-C8C76BC5416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797731" y="6132206"/>
                  <a:ext cx="119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FEB1B21-07A2-4B02-9988-64638E8B2A63}"/>
                    </a:ext>
                  </a:extLst>
                </p14:cNvPr>
                <p14:cNvContentPartPr/>
                <p14:nvPr/>
              </p14:nvContentPartPr>
              <p14:xfrm>
                <a:off x="8979531" y="6170726"/>
                <a:ext cx="70920" cy="630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FEB1B21-07A2-4B02-9988-64638E8B2A6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970531" y="6162086"/>
                  <a:ext cx="88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E7A0CD7-CB83-41F1-BB4B-E1406935127C}"/>
                    </a:ext>
                  </a:extLst>
                </p14:cNvPr>
                <p14:cNvContentPartPr/>
                <p14:nvPr/>
              </p14:nvContentPartPr>
              <p14:xfrm>
                <a:off x="9108051" y="6159926"/>
                <a:ext cx="90360" cy="115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E7A0CD7-CB83-41F1-BB4B-E1406935127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099411" y="6151286"/>
                  <a:ext cx="108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6F7CBC3-C1B4-4C60-9384-7D544A88851B}"/>
                    </a:ext>
                  </a:extLst>
                </p14:cNvPr>
                <p14:cNvContentPartPr/>
                <p14:nvPr/>
              </p14:nvContentPartPr>
              <p14:xfrm>
                <a:off x="8955771" y="5615246"/>
                <a:ext cx="225720" cy="1227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6F7CBC3-C1B4-4C60-9384-7D544A88851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946771" y="5606606"/>
                  <a:ext cx="243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AF0592B-9D10-4FDC-B210-8A52459A2627}"/>
                    </a:ext>
                  </a:extLst>
                </p14:cNvPr>
                <p14:cNvContentPartPr/>
                <p14:nvPr/>
              </p14:nvContentPartPr>
              <p14:xfrm>
                <a:off x="9417291" y="5778686"/>
                <a:ext cx="37440" cy="1551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AF0592B-9D10-4FDC-B210-8A52459A262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9408651" y="5770046"/>
                  <a:ext cx="55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047AE4C-13B3-47E0-8844-A2645192EDF0}"/>
                    </a:ext>
                  </a:extLst>
                </p14:cNvPr>
                <p14:cNvContentPartPr/>
                <p14:nvPr/>
              </p14:nvContentPartPr>
              <p14:xfrm>
                <a:off x="9310731" y="5834486"/>
                <a:ext cx="139680" cy="103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047AE4C-13B3-47E0-8844-A2645192EDF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9302091" y="5825486"/>
                  <a:ext cx="157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07DCF2F-966B-4BFA-BAD4-16438AF4B921}"/>
                    </a:ext>
                  </a:extLst>
                </p14:cNvPr>
                <p14:cNvContentPartPr/>
                <p14:nvPr/>
              </p14:nvContentPartPr>
              <p14:xfrm>
                <a:off x="9516291" y="5753126"/>
                <a:ext cx="79920" cy="1994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07DCF2F-966B-4BFA-BAD4-16438AF4B92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9507651" y="5744486"/>
                  <a:ext cx="97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786858E-C1A4-4F69-A8EA-54DFEFD71518}"/>
                    </a:ext>
                  </a:extLst>
                </p14:cNvPr>
                <p14:cNvContentPartPr/>
                <p14:nvPr/>
              </p14:nvContentPartPr>
              <p14:xfrm>
                <a:off x="9508731" y="5836646"/>
                <a:ext cx="119160" cy="244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786858E-C1A4-4F69-A8EA-54DFEFD7151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499731" y="5828006"/>
                  <a:ext cx="136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DA52F7D-78DE-4BD0-9935-68E47FA7BC2D}"/>
                    </a:ext>
                  </a:extLst>
                </p14:cNvPr>
                <p14:cNvContentPartPr/>
                <p14:nvPr/>
              </p14:nvContentPartPr>
              <p14:xfrm>
                <a:off x="9250611" y="5774726"/>
                <a:ext cx="63000" cy="2041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DA52F7D-78DE-4BD0-9935-68E47FA7BC2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241971" y="5766086"/>
                  <a:ext cx="80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5A623C2-0B3B-499F-B54A-0DE987EAEA1F}"/>
                    </a:ext>
                  </a:extLst>
                </p14:cNvPr>
                <p14:cNvContentPartPr/>
                <p14:nvPr/>
              </p14:nvContentPartPr>
              <p14:xfrm>
                <a:off x="9648051" y="5732966"/>
                <a:ext cx="97560" cy="1951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5A623C2-0B3B-499F-B54A-0DE987EAEA1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639051" y="5723966"/>
                  <a:ext cx="115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99EC102-79CC-4F5B-A81F-ED13AB869926}"/>
                    </a:ext>
                  </a:extLst>
                </p14:cNvPr>
                <p14:cNvContentPartPr/>
                <p14:nvPr/>
              </p14:nvContentPartPr>
              <p14:xfrm>
                <a:off x="9802131" y="5615246"/>
                <a:ext cx="162000" cy="103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99EC102-79CC-4F5B-A81F-ED13AB86992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793131" y="5606606"/>
                  <a:ext cx="179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0447CEF-3298-4EAF-BE0A-ECEF7CA30EC5}"/>
                    </a:ext>
                  </a:extLst>
                </p14:cNvPr>
                <p14:cNvContentPartPr/>
                <p14:nvPr/>
              </p14:nvContentPartPr>
              <p14:xfrm>
                <a:off x="9306411" y="6033566"/>
                <a:ext cx="446400" cy="284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0447CEF-3298-4EAF-BE0A-ECEF7CA30EC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297411" y="6024566"/>
                  <a:ext cx="464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1485675-B739-41B3-852A-CD8B547562CA}"/>
                    </a:ext>
                  </a:extLst>
                </p14:cNvPr>
                <p14:cNvContentPartPr/>
                <p14:nvPr/>
              </p14:nvContentPartPr>
              <p14:xfrm>
                <a:off x="9421971" y="6203126"/>
                <a:ext cx="127800" cy="1245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1485675-B739-41B3-852A-CD8B547562C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412971" y="6194126"/>
                  <a:ext cx="145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CD334563-72B8-4884-9D72-72EA9CF97697}"/>
                    </a:ext>
                  </a:extLst>
                </p14:cNvPr>
                <p14:cNvContentPartPr/>
                <p14:nvPr/>
              </p14:nvContentPartPr>
              <p14:xfrm>
                <a:off x="9659931" y="6166406"/>
                <a:ext cx="31320" cy="770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CD334563-72B8-4884-9D72-72EA9CF9769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651291" y="6157406"/>
                  <a:ext cx="48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6F26B5C-180B-45E0-A7B3-48ACD51F829D}"/>
                    </a:ext>
                  </a:extLst>
                </p14:cNvPr>
                <p14:cNvContentPartPr/>
                <p14:nvPr/>
              </p14:nvContentPartPr>
              <p14:xfrm>
                <a:off x="9671451" y="6359006"/>
                <a:ext cx="1800" cy="11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6F26B5C-180B-45E0-A7B3-48ACD51F829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662811" y="6350006"/>
                  <a:ext cx="194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CB719D89-9113-4048-B67A-5FC9207F596C}"/>
              </a:ext>
            </a:extLst>
          </p:cNvPr>
          <p:cNvGrpSpPr/>
          <p:nvPr/>
        </p:nvGrpSpPr>
        <p:grpSpPr>
          <a:xfrm>
            <a:off x="8860371" y="6412646"/>
            <a:ext cx="1037880" cy="360720"/>
            <a:chOff x="8860371" y="6412646"/>
            <a:chExt cx="103788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9B5099C-A212-4577-8A4B-E08A59FB0024}"/>
                    </a:ext>
                  </a:extLst>
                </p14:cNvPr>
                <p14:cNvContentPartPr/>
                <p14:nvPr/>
              </p14:nvContentPartPr>
              <p14:xfrm>
                <a:off x="8860371" y="6412646"/>
                <a:ext cx="1037880" cy="98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9B5099C-A212-4577-8A4B-E08A59FB002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851371" y="6403646"/>
                  <a:ext cx="1055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B43034C-C6D0-4125-AF0F-2CB92FED9B12}"/>
                    </a:ext>
                  </a:extLst>
                </p14:cNvPr>
                <p14:cNvContentPartPr/>
                <p14:nvPr/>
              </p14:nvContentPartPr>
              <p14:xfrm>
                <a:off x="9196611" y="6663206"/>
                <a:ext cx="94320" cy="1101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B43034C-C6D0-4125-AF0F-2CB92FED9B1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187971" y="6654566"/>
                  <a:ext cx="111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3BD8782-5C2C-486B-9F30-F29A8F8C821C}"/>
                    </a:ext>
                  </a:extLst>
                </p14:cNvPr>
                <p14:cNvContentPartPr/>
                <p14:nvPr/>
              </p14:nvContentPartPr>
              <p14:xfrm>
                <a:off x="9321891" y="6641606"/>
                <a:ext cx="50760" cy="57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3BD8782-5C2C-486B-9F30-F29A8F8C821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312891" y="6632966"/>
                  <a:ext cx="68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E0DA5E8-8444-4BA8-A775-06DDDF06EB0F}"/>
                    </a:ext>
                  </a:extLst>
                </p14:cNvPr>
                <p14:cNvContentPartPr/>
                <p14:nvPr/>
              </p14:nvContentPartPr>
              <p14:xfrm>
                <a:off x="9380211" y="6523166"/>
                <a:ext cx="74160" cy="122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E0DA5E8-8444-4BA8-A775-06DDDF06EB0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371211" y="6514166"/>
                  <a:ext cx="91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3522A9D-7108-4CD8-AD3E-31A847F86FB8}"/>
                    </a:ext>
                  </a:extLst>
                </p14:cNvPr>
                <p14:cNvContentPartPr/>
                <p14:nvPr/>
              </p14:nvContentPartPr>
              <p14:xfrm>
                <a:off x="9286971" y="6580046"/>
                <a:ext cx="131040" cy="1098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3522A9D-7108-4CD8-AD3E-31A847F86FB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278331" y="6571406"/>
                  <a:ext cx="148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716807F-AFF2-45F5-9D91-3667AF06DB2C}"/>
                    </a:ext>
                  </a:extLst>
                </p14:cNvPr>
                <p14:cNvContentPartPr/>
                <p14:nvPr/>
              </p14:nvContentPartPr>
              <p14:xfrm>
                <a:off x="9486771" y="6562406"/>
                <a:ext cx="77760" cy="1382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716807F-AFF2-45F5-9D91-3667AF06DB2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477771" y="6553406"/>
                  <a:ext cx="95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A62EC50-871A-4E3C-A7B4-9CEBB57B0A80}"/>
                    </a:ext>
                  </a:extLst>
                </p14:cNvPr>
                <p14:cNvContentPartPr/>
                <p14:nvPr/>
              </p14:nvContentPartPr>
              <p14:xfrm>
                <a:off x="9479931" y="6619646"/>
                <a:ext cx="79920" cy="90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A62EC50-871A-4E3C-A7B4-9CEBB57B0A80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471291" y="6611006"/>
                  <a:ext cx="975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F8FA781-7733-4874-8624-A265CF0D4AD1}"/>
              </a:ext>
            </a:extLst>
          </p:cNvPr>
          <p:cNvGrpSpPr/>
          <p:nvPr/>
        </p:nvGrpSpPr>
        <p:grpSpPr>
          <a:xfrm>
            <a:off x="10235931" y="5889566"/>
            <a:ext cx="137520" cy="109800"/>
            <a:chOff x="10235931" y="5889566"/>
            <a:chExt cx="13752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43B410A-97D2-4CAF-B7F2-707D1A5F9006}"/>
                    </a:ext>
                  </a:extLst>
                </p14:cNvPr>
                <p14:cNvContentPartPr/>
                <p14:nvPr/>
              </p14:nvContentPartPr>
              <p14:xfrm>
                <a:off x="10235931" y="5889566"/>
                <a:ext cx="137520" cy="334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43B410A-97D2-4CAF-B7F2-707D1A5F900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27291" y="5880566"/>
                  <a:ext cx="155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F74FFFA-9E40-4FF7-B80F-B2F2ACE8962E}"/>
                    </a:ext>
                  </a:extLst>
                </p14:cNvPr>
                <p14:cNvContentPartPr/>
                <p14:nvPr/>
              </p14:nvContentPartPr>
              <p14:xfrm>
                <a:off x="10252131" y="5972006"/>
                <a:ext cx="105480" cy="27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F74FFFA-9E40-4FF7-B80F-B2F2ACE8962E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243131" y="5963006"/>
                  <a:ext cx="1231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E6A2CD0F-9029-48BF-8294-9A5CE53450DD}"/>
              </a:ext>
            </a:extLst>
          </p:cNvPr>
          <p:cNvGrpSpPr/>
          <p:nvPr/>
        </p:nvGrpSpPr>
        <p:grpSpPr>
          <a:xfrm>
            <a:off x="10561011" y="5669246"/>
            <a:ext cx="820080" cy="412560"/>
            <a:chOff x="10561011" y="5669246"/>
            <a:chExt cx="8200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92D6ABA-B283-4876-9F4E-75F71E9A53AD}"/>
                    </a:ext>
                  </a:extLst>
                </p14:cNvPr>
                <p14:cNvContentPartPr/>
                <p14:nvPr/>
              </p14:nvContentPartPr>
              <p14:xfrm>
                <a:off x="10770891" y="5793086"/>
                <a:ext cx="89640" cy="1864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92D6ABA-B283-4876-9F4E-75F71E9A53A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761891" y="5784446"/>
                  <a:ext cx="107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B1A471B6-8AA7-4834-89B0-21B59CC375F1}"/>
                    </a:ext>
                  </a:extLst>
                </p14:cNvPr>
                <p14:cNvContentPartPr/>
                <p14:nvPr/>
              </p14:nvContentPartPr>
              <p14:xfrm>
                <a:off x="10674051" y="5911166"/>
                <a:ext cx="140400" cy="1000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B1A471B6-8AA7-4834-89B0-21B59CC375F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665051" y="5902526"/>
                  <a:ext cx="158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C6D407D-9B0A-4AC7-8400-A6B490744D76}"/>
                    </a:ext>
                  </a:extLst>
                </p14:cNvPr>
                <p14:cNvContentPartPr/>
                <p14:nvPr/>
              </p14:nvContentPartPr>
              <p14:xfrm>
                <a:off x="10979331" y="5807486"/>
                <a:ext cx="72000" cy="1717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C6D407D-9B0A-4AC7-8400-A6B490744D7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970691" y="5798486"/>
                  <a:ext cx="89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D2B308C-1983-4B16-A90E-AF4C4609B16D}"/>
                    </a:ext>
                  </a:extLst>
                </p14:cNvPr>
                <p14:cNvContentPartPr/>
                <p14:nvPr/>
              </p14:nvContentPartPr>
              <p14:xfrm>
                <a:off x="10942251" y="5880926"/>
                <a:ext cx="116640" cy="435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D2B308C-1983-4B16-A90E-AF4C4609B16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933611" y="5871926"/>
                  <a:ext cx="134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7452A09-88DA-444C-BADA-351D818BF97D}"/>
                    </a:ext>
                  </a:extLst>
                </p14:cNvPr>
                <p14:cNvContentPartPr/>
                <p14:nvPr/>
              </p14:nvContentPartPr>
              <p14:xfrm>
                <a:off x="10561011" y="5804606"/>
                <a:ext cx="83160" cy="2772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7452A09-88DA-444C-BADA-351D818BF97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552011" y="5795606"/>
                  <a:ext cx="100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F454C9B3-E0BE-439F-8323-4E9AAEFE9671}"/>
                    </a:ext>
                  </a:extLst>
                </p14:cNvPr>
                <p14:cNvContentPartPr/>
                <p14:nvPr/>
              </p14:nvContentPartPr>
              <p14:xfrm>
                <a:off x="11065011" y="5789126"/>
                <a:ext cx="97560" cy="2232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F454C9B3-E0BE-439F-8323-4E9AAEFE967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056011" y="5780126"/>
                  <a:ext cx="115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9443923-BD28-4714-950D-87B6E94086DD}"/>
                    </a:ext>
                  </a:extLst>
                </p14:cNvPr>
                <p14:cNvContentPartPr/>
                <p14:nvPr/>
              </p14:nvContentPartPr>
              <p14:xfrm>
                <a:off x="11269851" y="5669246"/>
                <a:ext cx="111240" cy="1436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9443923-BD28-4714-950D-87B6E94086D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260851" y="5660606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B08424A1-D417-4745-95EF-CAB232B17D0E}"/>
              </a:ext>
            </a:extLst>
          </p:cNvPr>
          <p:cNvGrpSpPr/>
          <p:nvPr/>
        </p:nvGrpSpPr>
        <p:grpSpPr>
          <a:xfrm>
            <a:off x="7071891" y="3176966"/>
            <a:ext cx="3379680" cy="560160"/>
            <a:chOff x="7071891" y="3176966"/>
            <a:chExt cx="337968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EA8BB52-5FC8-4745-ADDC-C5107D29A4CF}"/>
                    </a:ext>
                  </a:extLst>
                </p14:cNvPr>
                <p14:cNvContentPartPr/>
                <p14:nvPr/>
              </p14:nvContentPartPr>
              <p14:xfrm>
                <a:off x="7110051" y="3279206"/>
                <a:ext cx="67320" cy="21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EA8BB52-5FC8-4745-ADDC-C5107D29A4C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101411" y="3270206"/>
                  <a:ext cx="8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2F0DAA8-7053-4FBB-B10F-D27DB24FF191}"/>
                    </a:ext>
                  </a:extLst>
                </p14:cNvPr>
                <p14:cNvContentPartPr/>
                <p14:nvPr/>
              </p14:nvContentPartPr>
              <p14:xfrm>
                <a:off x="7071891" y="3352286"/>
                <a:ext cx="82440" cy="19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2F0DAA8-7053-4FBB-B10F-D27DB24FF191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062891" y="3343646"/>
                  <a:ext cx="100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14DB426-3D57-4F1A-8E93-39C2DB3629D5}"/>
                    </a:ext>
                  </a:extLst>
                </p14:cNvPr>
                <p14:cNvContentPartPr/>
                <p14:nvPr/>
              </p14:nvContentPartPr>
              <p14:xfrm>
                <a:off x="7306611" y="3304406"/>
                <a:ext cx="84600" cy="187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14DB426-3D57-4F1A-8E93-39C2DB3629D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297971" y="3295406"/>
                  <a:ext cx="102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3BE4E64-3D27-4F33-9290-5FE920A2542C}"/>
                    </a:ext>
                  </a:extLst>
                </p14:cNvPr>
                <p14:cNvContentPartPr/>
                <p14:nvPr/>
              </p14:nvContentPartPr>
              <p14:xfrm>
                <a:off x="7310211" y="3377846"/>
                <a:ext cx="75600" cy="42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3BE4E64-3D27-4F33-9290-5FE920A2542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01571" y="3369206"/>
                  <a:ext cx="93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8C9153-8BB3-4064-B827-53A1BB66D857}"/>
                    </a:ext>
                  </a:extLst>
                </p14:cNvPr>
                <p14:cNvContentPartPr/>
                <p14:nvPr/>
              </p14:nvContentPartPr>
              <p14:xfrm>
                <a:off x="7326411" y="3272366"/>
                <a:ext cx="79560" cy="34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8C9153-8BB3-4064-B827-53A1BB66D85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317411" y="3263726"/>
                  <a:ext cx="97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0CB77C-4351-4F77-92CD-6D549FD19FA5}"/>
                    </a:ext>
                  </a:extLst>
                </p14:cNvPr>
                <p14:cNvContentPartPr/>
                <p14:nvPr/>
              </p14:nvContentPartPr>
              <p14:xfrm>
                <a:off x="7485891" y="3247886"/>
                <a:ext cx="93600" cy="306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0CB77C-4351-4F77-92CD-6D549FD19FA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476891" y="3238886"/>
                  <a:ext cx="111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98B928-C6F0-47E6-9974-38448FDBCD8A}"/>
                    </a:ext>
                  </a:extLst>
                </p14:cNvPr>
                <p14:cNvContentPartPr/>
                <p14:nvPr/>
              </p14:nvContentPartPr>
              <p14:xfrm>
                <a:off x="7643211" y="3325286"/>
                <a:ext cx="90360" cy="163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98B928-C6F0-47E6-9974-38448FDBCD8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634571" y="3316646"/>
                  <a:ext cx="10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940E00F-933E-498B-B652-C891E4CBFB0A}"/>
                    </a:ext>
                  </a:extLst>
                </p14:cNvPr>
                <p14:cNvContentPartPr/>
                <p14:nvPr/>
              </p14:nvContentPartPr>
              <p14:xfrm>
                <a:off x="7601451" y="3335726"/>
                <a:ext cx="163080" cy="159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940E00F-933E-498B-B652-C891E4CBFB0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592451" y="3327086"/>
                  <a:ext cx="180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54FAA7C-D2C3-475D-B5A5-7DCCC9296F0B}"/>
                    </a:ext>
                  </a:extLst>
                </p14:cNvPr>
                <p14:cNvContentPartPr/>
                <p14:nvPr/>
              </p14:nvContentPartPr>
              <p14:xfrm>
                <a:off x="7828611" y="3288206"/>
                <a:ext cx="85680" cy="223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54FAA7C-D2C3-475D-B5A5-7DCCC9296F0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819611" y="3279566"/>
                  <a:ext cx="103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5C6DACF-F10E-4376-8FC7-37C651B8CB30}"/>
                    </a:ext>
                  </a:extLst>
                </p14:cNvPr>
                <p14:cNvContentPartPr/>
                <p14:nvPr/>
              </p14:nvContentPartPr>
              <p14:xfrm>
                <a:off x="7974051" y="3367406"/>
                <a:ext cx="77040" cy="128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5C6DACF-F10E-4376-8FC7-37C651B8CB3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965051" y="3358406"/>
                  <a:ext cx="94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506D98E-C6FC-4837-99BC-AEBFAC5854C9}"/>
                    </a:ext>
                  </a:extLst>
                </p14:cNvPr>
                <p14:cNvContentPartPr/>
                <p14:nvPr/>
              </p14:nvContentPartPr>
              <p14:xfrm>
                <a:off x="7951011" y="3349406"/>
                <a:ext cx="134640" cy="154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506D98E-C6FC-4837-99BC-AEBFAC5854C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942371" y="3340766"/>
                  <a:ext cx="152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B152F3A-1AAC-4B33-9D69-A087203B175A}"/>
                    </a:ext>
                  </a:extLst>
                </p14:cNvPr>
                <p14:cNvContentPartPr/>
                <p14:nvPr/>
              </p14:nvContentPartPr>
              <p14:xfrm>
                <a:off x="8122371" y="3423206"/>
                <a:ext cx="102960" cy="8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B152F3A-1AAC-4B33-9D69-A087203B175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113731" y="3414206"/>
                  <a:ext cx="120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D1DF48E-0693-483C-99C5-CBAF12E61E5D}"/>
                    </a:ext>
                  </a:extLst>
                </p14:cNvPr>
                <p14:cNvContentPartPr/>
                <p14:nvPr/>
              </p14:nvContentPartPr>
              <p14:xfrm>
                <a:off x="8309211" y="3383606"/>
                <a:ext cx="20880" cy="123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D1DF48E-0693-483C-99C5-CBAF12E61E5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300571" y="3374606"/>
                  <a:ext cx="38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E4572AD-CBCA-49D8-833A-27A3F36C3C11}"/>
                    </a:ext>
                  </a:extLst>
                </p14:cNvPr>
                <p14:cNvContentPartPr/>
                <p14:nvPr/>
              </p14:nvContentPartPr>
              <p14:xfrm>
                <a:off x="8386611" y="3295046"/>
                <a:ext cx="75600" cy="300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E4572AD-CBCA-49D8-833A-27A3F36C3C1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377971" y="3286046"/>
                  <a:ext cx="93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F4EEB49-AF17-4D9E-B8A9-35246773604B}"/>
                    </a:ext>
                  </a:extLst>
                </p14:cNvPr>
                <p14:cNvContentPartPr/>
                <p14:nvPr/>
              </p14:nvContentPartPr>
              <p14:xfrm>
                <a:off x="8747331" y="3428606"/>
                <a:ext cx="158040" cy="14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F4EEB49-AF17-4D9E-B8A9-35246773604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738691" y="3419606"/>
                  <a:ext cx="175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6A7AD28-9CA3-4A77-98ED-E9D2CA0BDEBB}"/>
                    </a:ext>
                  </a:extLst>
                </p14:cNvPr>
                <p14:cNvContentPartPr/>
                <p14:nvPr/>
              </p14:nvContentPartPr>
              <p14:xfrm>
                <a:off x="8816811" y="3394766"/>
                <a:ext cx="9000" cy="114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6A7AD28-9CA3-4A77-98ED-E9D2CA0BDEB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807811" y="3385766"/>
                  <a:ext cx="26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A006D5F-0646-4A52-AAB8-51E08423B06B}"/>
                    </a:ext>
                  </a:extLst>
                </p14:cNvPr>
                <p14:cNvContentPartPr/>
                <p14:nvPr/>
              </p14:nvContentPartPr>
              <p14:xfrm>
                <a:off x="9009411" y="3376406"/>
                <a:ext cx="174960" cy="177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A006D5F-0646-4A52-AAB8-51E08423B06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000411" y="3367766"/>
                  <a:ext cx="192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63D5F9B-DF33-4944-B6AB-97B7F0FF0A57}"/>
                    </a:ext>
                  </a:extLst>
                </p14:cNvPr>
                <p14:cNvContentPartPr/>
                <p14:nvPr/>
              </p14:nvContentPartPr>
              <p14:xfrm>
                <a:off x="9239811" y="3467486"/>
                <a:ext cx="80280" cy="89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63D5F9B-DF33-4944-B6AB-97B7F0FF0A5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230811" y="3458846"/>
                  <a:ext cx="97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E651BC7-3EAC-4868-9445-692809725836}"/>
                    </a:ext>
                  </a:extLst>
                </p14:cNvPr>
                <p14:cNvContentPartPr/>
                <p14:nvPr/>
              </p14:nvContentPartPr>
              <p14:xfrm>
                <a:off x="9224331" y="3488006"/>
                <a:ext cx="86400" cy="100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E651BC7-3EAC-4868-9445-69280972583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215331" y="3479366"/>
                  <a:ext cx="104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BB98164-2F88-44DE-90B3-3745E63F337D}"/>
                    </a:ext>
                  </a:extLst>
                </p14:cNvPr>
                <p14:cNvContentPartPr/>
                <p14:nvPr/>
              </p14:nvContentPartPr>
              <p14:xfrm>
                <a:off x="9550491" y="3468566"/>
                <a:ext cx="135720" cy="12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BB98164-2F88-44DE-90B3-3745E63F337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541491" y="3459926"/>
                  <a:ext cx="153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990D66C-16BC-4D4F-8D35-A930D429D5E4}"/>
                    </a:ext>
                  </a:extLst>
                </p14:cNvPr>
                <p14:cNvContentPartPr/>
                <p14:nvPr/>
              </p14:nvContentPartPr>
              <p14:xfrm>
                <a:off x="9871611" y="3346526"/>
                <a:ext cx="165960" cy="189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990D66C-16BC-4D4F-8D35-A930D429D5E4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862611" y="3337886"/>
                  <a:ext cx="183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3BC6C6F-D295-4D3D-8FC2-5FB2682E62BA}"/>
                    </a:ext>
                  </a:extLst>
                </p14:cNvPr>
                <p14:cNvContentPartPr/>
                <p14:nvPr/>
              </p14:nvContentPartPr>
              <p14:xfrm>
                <a:off x="10131171" y="3449486"/>
                <a:ext cx="116640" cy="90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3BC6C6F-D295-4D3D-8FC2-5FB2682E62B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122171" y="3440846"/>
                  <a:ext cx="134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D442716-F073-49DD-9BE4-9E1D104F6096}"/>
                    </a:ext>
                  </a:extLst>
                </p14:cNvPr>
                <p14:cNvContentPartPr/>
                <p14:nvPr/>
              </p14:nvContentPartPr>
              <p14:xfrm>
                <a:off x="10120371" y="3456686"/>
                <a:ext cx="97920" cy="104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D442716-F073-49DD-9BE4-9E1D104F609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111371" y="3447686"/>
                  <a:ext cx="11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14CFA35-6050-4DDC-AA62-631E08DE9B11}"/>
                    </a:ext>
                  </a:extLst>
                </p14:cNvPr>
                <p14:cNvContentPartPr/>
                <p14:nvPr/>
              </p14:nvContentPartPr>
              <p14:xfrm>
                <a:off x="10247091" y="3176966"/>
                <a:ext cx="187200" cy="120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14CFA35-6050-4DDC-AA62-631E08DE9B1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238091" y="3167966"/>
                  <a:ext cx="204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DE7171E5-CA4A-4602-B04A-59FE30A0A345}"/>
                    </a:ext>
                  </a:extLst>
                </p14:cNvPr>
                <p14:cNvContentPartPr/>
                <p14:nvPr/>
              </p14:nvContentPartPr>
              <p14:xfrm>
                <a:off x="7258731" y="3560726"/>
                <a:ext cx="3192840" cy="1764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DE7171E5-CA4A-4602-B04A-59FE30A0A34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249731" y="3552086"/>
                  <a:ext cx="321048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310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747BC1-C762-4651-9D5B-1347110914FA}"/>
              </a:ext>
            </a:extLst>
          </p:cNvPr>
          <p:cNvGrpSpPr/>
          <p:nvPr/>
        </p:nvGrpSpPr>
        <p:grpSpPr>
          <a:xfrm>
            <a:off x="438891" y="380126"/>
            <a:ext cx="298440" cy="155880"/>
            <a:chOff x="438891" y="380126"/>
            <a:chExt cx="2984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605DCED-3EA7-48E3-BCF7-90068FA6EC99}"/>
                    </a:ext>
                  </a:extLst>
                </p14:cNvPr>
                <p14:cNvContentPartPr/>
                <p14:nvPr/>
              </p14:nvContentPartPr>
              <p14:xfrm>
                <a:off x="465171" y="418286"/>
                <a:ext cx="146160" cy="2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605DCED-3EA7-48E3-BCF7-90068FA6EC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6171" y="409646"/>
                  <a:ext cx="163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1DB63F6-F112-4419-8662-3C1A43DC7AC3}"/>
                    </a:ext>
                  </a:extLst>
                </p14:cNvPr>
                <p14:cNvContentPartPr/>
                <p14:nvPr/>
              </p14:nvContentPartPr>
              <p14:xfrm>
                <a:off x="438891" y="501086"/>
                <a:ext cx="131040" cy="2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1DB63F6-F112-4419-8662-3C1A43DC7A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9891" y="492086"/>
                  <a:ext cx="148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8894D8-D315-4BCA-A720-56B25C5DE848}"/>
                    </a:ext>
                  </a:extLst>
                </p14:cNvPr>
                <p14:cNvContentPartPr/>
                <p14:nvPr/>
              </p14:nvContentPartPr>
              <p14:xfrm>
                <a:off x="612411" y="380126"/>
                <a:ext cx="124920" cy="15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8894D8-D315-4BCA-A720-56B25C5DE8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3771" y="371126"/>
                  <a:ext cx="1425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3160CD-C876-432D-A08D-2FC0DAEE24DB}"/>
              </a:ext>
            </a:extLst>
          </p:cNvPr>
          <p:cNvGrpSpPr/>
          <p:nvPr/>
        </p:nvGrpSpPr>
        <p:grpSpPr>
          <a:xfrm>
            <a:off x="1119291" y="302726"/>
            <a:ext cx="1376280" cy="316440"/>
            <a:chOff x="1119291" y="302726"/>
            <a:chExt cx="13762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2C6718-F19D-46E5-81B3-1356EF9CA681}"/>
                    </a:ext>
                  </a:extLst>
                </p14:cNvPr>
                <p14:cNvContentPartPr/>
                <p14:nvPr/>
              </p14:nvContentPartPr>
              <p14:xfrm>
                <a:off x="1119291" y="318926"/>
                <a:ext cx="139320" cy="258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2C6718-F19D-46E5-81B3-1356EF9CA6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0291" y="309926"/>
                  <a:ext cx="156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332C41A-5AF9-4D6D-A676-87DDA89A2885}"/>
                    </a:ext>
                  </a:extLst>
                </p14:cNvPr>
                <p14:cNvContentPartPr/>
                <p14:nvPr/>
              </p14:nvContentPartPr>
              <p14:xfrm>
                <a:off x="1265451" y="456086"/>
                <a:ext cx="275760" cy="126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332C41A-5AF9-4D6D-A676-87DDA89A28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6811" y="447086"/>
                  <a:ext cx="293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2BB876-374A-4668-96FF-F7DA2BD1E0F9}"/>
                    </a:ext>
                  </a:extLst>
                </p14:cNvPr>
                <p14:cNvContentPartPr/>
                <p14:nvPr/>
              </p14:nvContentPartPr>
              <p14:xfrm>
                <a:off x="1668651" y="343046"/>
                <a:ext cx="100800" cy="27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2BB876-374A-4668-96FF-F7DA2BD1E0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9651" y="334406"/>
                  <a:ext cx="118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269D70-9AF7-4EE4-A327-CF6708AC1171}"/>
                    </a:ext>
                  </a:extLst>
                </p14:cNvPr>
                <p14:cNvContentPartPr/>
                <p14:nvPr/>
              </p14:nvContentPartPr>
              <p14:xfrm>
                <a:off x="1881771" y="428006"/>
                <a:ext cx="136800" cy="121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269D70-9AF7-4EE4-A327-CF6708AC11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2771" y="419366"/>
                  <a:ext cx="154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708D34-A801-4445-BA72-ED7B4BAC4256}"/>
                    </a:ext>
                  </a:extLst>
                </p14:cNvPr>
                <p14:cNvContentPartPr/>
                <p14:nvPr/>
              </p14:nvContentPartPr>
              <p14:xfrm>
                <a:off x="1935771" y="431246"/>
                <a:ext cx="96120" cy="135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708D34-A801-4445-BA72-ED7B4BAC42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6771" y="422246"/>
                  <a:ext cx="113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6FA41A-B46E-4938-AAC4-DC69D8593354}"/>
                    </a:ext>
                  </a:extLst>
                </p14:cNvPr>
                <p14:cNvContentPartPr/>
                <p14:nvPr/>
              </p14:nvContentPartPr>
              <p14:xfrm>
                <a:off x="2070051" y="302726"/>
                <a:ext cx="153720" cy="27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6FA41A-B46E-4938-AAC4-DC69D85933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61411" y="293726"/>
                  <a:ext cx="171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822AD6-9CF2-4D76-A9D1-CB4AF2F35EA7}"/>
                    </a:ext>
                  </a:extLst>
                </p14:cNvPr>
                <p14:cNvContentPartPr/>
                <p14:nvPr/>
              </p14:nvContentPartPr>
              <p14:xfrm>
                <a:off x="2348331" y="442046"/>
                <a:ext cx="147240" cy="2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822AD6-9CF2-4D76-A9D1-CB4AF2F35E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9331" y="433406"/>
                  <a:ext cx="16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70B041-95D2-4F6C-85DE-17B82FC02310}"/>
                    </a:ext>
                  </a:extLst>
                </p14:cNvPr>
                <p14:cNvContentPartPr/>
                <p14:nvPr/>
              </p14:nvContentPartPr>
              <p14:xfrm>
                <a:off x="2384331" y="487406"/>
                <a:ext cx="8244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70B041-95D2-4F6C-85DE-17B82FC023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75691" y="478406"/>
                  <a:ext cx="1000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55520F-153B-4C1B-AC39-3799FDF08008}"/>
              </a:ext>
            </a:extLst>
          </p:cNvPr>
          <p:cNvGrpSpPr/>
          <p:nvPr/>
        </p:nvGrpSpPr>
        <p:grpSpPr>
          <a:xfrm>
            <a:off x="2758731" y="227486"/>
            <a:ext cx="750960" cy="362880"/>
            <a:chOff x="2758731" y="227486"/>
            <a:chExt cx="7509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A09C20-F714-4DCE-B5AE-1B845C55AA4D}"/>
                    </a:ext>
                  </a:extLst>
                </p14:cNvPr>
                <p14:cNvContentPartPr/>
                <p14:nvPr/>
              </p14:nvContentPartPr>
              <p14:xfrm>
                <a:off x="2984091" y="319286"/>
                <a:ext cx="57960" cy="185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A09C20-F714-4DCE-B5AE-1B845C55AA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75091" y="310646"/>
                  <a:ext cx="7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D810E9-EDB6-4100-9DE8-773A8311DC35}"/>
                    </a:ext>
                  </a:extLst>
                </p14:cNvPr>
                <p14:cNvContentPartPr/>
                <p14:nvPr/>
              </p14:nvContentPartPr>
              <p14:xfrm>
                <a:off x="2901291" y="414326"/>
                <a:ext cx="95040" cy="10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D810E9-EDB6-4100-9DE8-773A8311DC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2651" y="405686"/>
                  <a:ext cx="112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245DB9-59D8-4B5C-B3FE-643816DAF8C8}"/>
                    </a:ext>
                  </a:extLst>
                </p14:cNvPr>
                <p14:cNvContentPartPr/>
                <p14:nvPr/>
              </p14:nvContentPartPr>
              <p14:xfrm>
                <a:off x="3128811" y="322886"/>
                <a:ext cx="62280" cy="180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245DB9-59D8-4B5C-B3FE-643816DAF8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0171" y="313886"/>
                  <a:ext cx="79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5AC764-A51B-49FC-A297-0BF3AA593991}"/>
                    </a:ext>
                  </a:extLst>
                </p14:cNvPr>
                <p14:cNvContentPartPr/>
                <p14:nvPr/>
              </p14:nvContentPartPr>
              <p14:xfrm>
                <a:off x="3091731" y="408206"/>
                <a:ext cx="10764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5AC764-A51B-49FC-A297-0BF3AA5939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3091" y="399206"/>
                  <a:ext cx="125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B753DC6-3DBE-4FF8-B3CC-5DE5E03D708A}"/>
                    </a:ext>
                  </a:extLst>
                </p14:cNvPr>
                <p14:cNvContentPartPr/>
                <p14:nvPr/>
              </p14:nvContentPartPr>
              <p14:xfrm>
                <a:off x="2758731" y="331886"/>
                <a:ext cx="138600" cy="25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B753DC6-3DBE-4FF8-B3CC-5DE5E03D708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49731" y="323246"/>
                  <a:ext cx="156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B94BB1-E825-4AD9-9CD3-CCFE9606A3CB}"/>
                    </a:ext>
                  </a:extLst>
                </p14:cNvPr>
                <p14:cNvContentPartPr/>
                <p14:nvPr/>
              </p14:nvContentPartPr>
              <p14:xfrm>
                <a:off x="3268131" y="299846"/>
                <a:ext cx="68400" cy="240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B94BB1-E825-4AD9-9CD3-CCFE9606A3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59491" y="290846"/>
                  <a:ext cx="86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B2E367-16C2-4D07-9FDB-F0896F507E45}"/>
                    </a:ext>
                  </a:extLst>
                </p14:cNvPr>
                <p14:cNvContentPartPr/>
                <p14:nvPr/>
              </p14:nvContentPartPr>
              <p14:xfrm>
                <a:off x="3390891" y="227486"/>
                <a:ext cx="118800" cy="10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B2E367-16C2-4D07-9FDB-F0896F507E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2251" y="218846"/>
                  <a:ext cx="1364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388B51-8442-48DA-A73E-B8791FA5CF00}"/>
              </a:ext>
            </a:extLst>
          </p:cNvPr>
          <p:cNvGrpSpPr/>
          <p:nvPr/>
        </p:nvGrpSpPr>
        <p:grpSpPr>
          <a:xfrm>
            <a:off x="3679971" y="415046"/>
            <a:ext cx="112680" cy="141480"/>
            <a:chOff x="3679971" y="415046"/>
            <a:chExt cx="1126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EB5FB2-3F11-4B33-A77E-7268068692CC}"/>
                    </a:ext>
                  </a:extLst>
                </p14:cNvPr>
                <p14:cNvContentPartPr/>
                <p14:nvPr/>
              </p14:nvContentPartPr>
              <p14:xfrm>
                <a:off x="3679971" y="469046"/>
                <a:ext cx="112680" cy="23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EB5FB2-3F11-4B33-A77E-7268068692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70971" y="460046"/>
                  <a:ext cx="130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67BDCE-0E62-47DE-8BBE-9800A27E0742}"/>
                    </a:ext>
                  </a:extLst>
                </p14:cNvPr>
                <p14:cNvContentPartPr/>
                <p14:nvPr/>
              </p14:nvContentPartPr>
              <p14:xfrm>
                <a:off x="3704091" y="415046"/>
                <a:ext cx="36360" cy="14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67BDCE-0E62-47DE-8BBE-9800A27E07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5091" y="406406"/>
                  <a:ext cx="540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69EA42-C8CC-444E-BBFD-9FE98A345FF6}"/>
              </a:ext>
            </a:extLst>
          </p:cNvPr>
          <p:cNvGrpSpPr/>
          <p:nvPr/>
        </p:nvGrpSpPr>
        <p:grpSpPr>
          <a:xfrm>
            <a:off x="3972651" y="333686"/>
            <a:ext cx="343800" cy="220320"/>
            <a:chOff x="3972651" y="333686"/>
            <a:chExt cx="3438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510AF3-85F9-4EE1-9DDA-D5EE40673FC1}"/>
                    </a:ext>
                  </a:extLst>
                </p14:cNvPr>
                <p14:cNvContentPartPr/>
                <p14:nvPr/>
              </p14:nvContentPartPr>
              <p14:xfrm>
                <a:off x="4018011" y="343046"/>
                <a:ext cx="102960" cy="19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510AF3-85F9-4EE1-9DDA-D5EE40673FC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09371" y="334046"/>
                  <a:ext cx="120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05C6C7-9A7D-4E9E-AFAD-06839B4BEBB4}"/>
                    </a:ext>
                  </a:extLst>
                </p14:cNvPr>
                <p14:cNvContentPartPr/>
                <p14:nvPr/>
              </p14:nvContentPartPr>
              <p14:xfrm>
                <a:off x="3972651" y="441326"/>
                <a:ext cx="103680" cy="11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05C6C7-9A7D-4E9E-AFAD-06839B4BEB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64011" y="432686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4FBC2A-3BFF-4D7F-AB87-0CCA7BB642BB}"/>
                    </a:ext>
                  </a:extLst>
                </p14:cNvPr>
                <p14:cNvContentPartPr/>
                <p14:nvPr/>
              </p14:nvContentPartPr>
              <p14:xfrm>
                <a:off x="4247331" y="333686"/>
                <a:ext cx="69120" cy="192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4FBC2A-3BFF-4D7F-AB87-0CCA7BB642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38691" y="324686"/>
                  <a:ext cx="8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9C6DF4-1646-45B6-BFD2-46C9CE2F9637}"/>
                    </a:ext>
                  </a:extLst>
                </p14:cNvPr>
                <p14:cNvContentPartPr/>
                <p14:nvPr/>
              </p14:nvContentPartPr>
              <p14:xfrm>
                <a:off x="4185411" y="423326"/>
                <a:ext cx="117720" cy="2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9C6DF4-1646-45B6-BFD2-46C9CE2F96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76771" y="414686"/>
                  <a:ext cx="1353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5297E2-6EE7-4685-AE69-9184A70CCE4A}"/>
                  </a:ext>
                </a:extLst>
              </p14:cNvPr>
              <p14:cNvContentPartPr/>
              <p14:nvPr/>
            </p14:nvContentPartPr>
            <p14:xfrm>
              <a:off x="4535331" y="414326"/>
              <a:ext cx="139680" cy="12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5297E2-6EE7-4685-AE69-9184A70CCE4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26331" y="405326"/>
                <a:ext cx="15732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18A99D6-6E3B-4B13-9BD2-107CDEC02838}"/>
              </a:ext>
            </a:extLst>
          </p:cNvPr>
          <p:cNvGrpSpPr/>
          <p:nvPr/>
        </p:nvGrpSpPr>
        <p:grpSpPr>
          <a:xfrm>
            <a:off x="4884891" y="168086"/>
            <a:ext cx="932760" cy="400320"/>
            <a:chOff x="4884891" y="168086"/>
            <a:chExt cx="93276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4E1C1B-CB4E-49E0-BD52-53B1A9BF53CA}"/>
                    </a:ext>
                  </a:extLst>
                </p14:cNvPr>
                <p14:cNvContentPartPr/>
                <p14:nvPr/>
              </p14:nvContentPartPr>
              <p14:xfrm>
                <a:off x="5076771" y="294086"/>
                <a:ext cx="51480" cy="172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4E1C1B-CB4E-49E0-BD52-53B1A9BF53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68131" y="285446"/>
                  <a:ext cx="69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ABF869-FC63-4B4F-B986-683BBE422C65}"/>
                    </a:ext>
                  </a:extLst>
                </p14:cNvPr>
                <p14:cNvContentPartPr/>
                <p14:nvPr/>
              </p14:nvContentPartPr>
              <p14:xfrm>
                <a:off x="5009451" y="386606"/>
                <a:ext cx="95400" cy="11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ABF869-FC63-4B4F-B986-683BBE422C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00451" y="377966"/>
                  <a:ext cx="11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DDE516-B5A4-4310-9B86-7894337FF11E}"/>
                    </a:ext>
                  </a:extLst>
                </p14:cNvPr>
                <p14:cNvContentPartPr/>
                <p14:nvPr/>
              </p14:nvContentPartPr>
              <p14:xfrm>
                <a:off x="5254251" y="280766"/>
                <a:ext cx="102960" cy="20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DDE516-B5A4-4310-9B86-7894337FF1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45251" y="271766"/>
                  <a:ext cx="120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DAA19B-1B73-4CD1-A53C-F643B951FF15}"/>
                    </a:ext>
                  </a:extLst>
                </p14:cNvPr>
                <p14:cNvContentPartPr/>
                <p14:nvPr/>
              </p14:nvContentPartPr>
              <p14:xfrm>
                <a:off x="4884891" y="313886"/>
                <a:ext cx="79920" cy="254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DAA19B-1B73-4CD1-A53C-F643B951FF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5891" y="305246"/>
                  <a:ext cx="97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8F77CE-908A-4E4B-AEB1-63B17581FD80}"/>
                    </a:ext>
                  </a:extLst>
                </p14:cNvPr>
                <p14:cNvContentPartPr/>
                <p14:nvPr/>
              </p14:nvContentPartPr>
              <p14:xfrm>
                <a:off x="5389251" y="303806"/>
                <a:ext cx="72720" cy="19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8F77CE-908A-4E4B-AEB1-63B17581FD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80611" y="295166"/>
                  <a:ext cx="90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E78DB82-6699-414D-AB04-162734815BCD}"/>
                    </a:ext>
                  </a:extLst>
                </p14:cNvPr>
                <p14:cNvContentPartPr/>
                <p14:nvPr/>
              </p14:nvContentPartPr>
              <p14:xfrm>
                <a:off x="5529651" y="168086"/>
                <a:ext cx="154080" cy="137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E78DB82-6699-414D-AB04-162734815B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21011" y="159086"/>
                  <a:ext cx="171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458670-9E38-4817-AE5E-7A6A594ADEDE}"/>
                    </a:ext>
                  </a:extLst>
                </p14:cNvPr>
                <p14:cNvContentPartPr/>
                <p14:nvPr/>
              </p14:nvContentPartPr>
              <p14:xfrm>
                <a:off x="5659251" y="376526"/>
                <a:ext cx="158400" cy="10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458670-9E38-4817-AE5E-7A6A594ADED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50611" y="367886"/>
                  <a:ext cx="1760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365DD-B376-4785-9352-5F0365FF50A7}"/>
              </a:ext>
            </a:extLst>
          </p:cNvPr>
          <p:cNvGrpSpPr/>
          <p:nvPr/>
        </p:nvGrpSpPr>
        <p:grpSpPr>
          <a:xfrm>
            <a:off x="6256491" y="294446"/>
            <a:ext cx="390240" cy="226080"/>
            <a:chOff x="6256491" y="294446"/>
            <a:chExt cx="3902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BAC0A7-7683-4C7B-B809-023234BCE40B}"/>
                    </a:ext>
                  </a:extLst>
                </p14:cNvPr>
                <p14:cNvContentPartPr/>
                <p14:nvPr/>
              </p14:nvContentPartPr>
              <p14:xfrm>
                <a:off x="6388971" y="299486"/>
                <a:ext cx="28080" cy="20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BAC0A7-7683-4C7B-B809-023234BCE4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80331" y="290846"/>
                  <a:ext cx="45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E928E7-29D3-46E3-AD54-860553CE3CC6}"/>
                    </a:ext>
                  </a:extLst>
                </p14:cNvPr>
                <p14:cNvContentPartPr/>
                <p14:nvPr/>
              </p14:nvContentPartPr>
              <p14:xfrm>
                <a:off x="6256491" y="416126"/>
                <a:ext cx="125280" cy="89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E928E7-29D3-46E3-AD54-860553CE3C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47851" y="407126"/>
                  <a:ext cx="142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9D2407-C01D-49DC-8AC0-E15F96C20AE5}"/>
                    </a:ext>
                  </a:extLst>
                </p14:cNvPr>
                <p14:cNvContentPartPr/>
                <p14:nvPr/>
              </p14:nvContentPartPr>
              <p14:xfrm>
                <a:off x="6550611" y="294446"/>
                <a:ext cx="96120" cy="226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9D2407-C01D-49DC-8AC0-E15F96C20A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41971" y="285806"/>
                  <a:ext cx="113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4A7DA71-D008-4092-B928-FE6D90763590}"/>
                    </a:ext>
                  </a:extLst>
                </p14:cNvPr>
                <p14:cNvContentPartPr/>
                <p14:nvPr/>
              </p14:nvContentPartPr>
              <p14:xfrm>
                <a:off x="6492291" y="405326"/>
                <a:ext cx="132120" cy="1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4A7DA71-D008-4092-B928-FE6D907635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83291" y="396326"/>
                  <a:ext cx="1497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A9E9F83-400F-4678-AB28-DE99B11A836E}"/>
              </a:ext>
            </a:extLst>
          </p:cNvPr>
          <p:cNvGrpSpPr/>
          <p:nvPr/>
        </p:nvGrpSpPr>
        <p:grpSpPr>
          <a:xfrm>
            <a:off x="7031571" y="388046"/>
            <a:ext cx="111600" cy="78480"/>
            <a:chOff x="7031571" y="388046"/>
            <a:chExt cx="11160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02ACC0-F831-41D2-8427-62EFC7B403D8}"/>
                    </a:ext>
                  </a:extLst>
                </p14:cNvPr>
                <p14:cNvContentPartPr/>
                <p14:nvPr/>
              </p14:nvContentPartPr>
              <p14:xfrm>
                <a:off x="7049931" y="388046"/>
                <a:ext cx="93240" cy="2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02ACC0-F831-41D2-8427-62EFC7B403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41291" y="379406"/>
                  <a:ext cx="110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F540E4-0800-4E32-8DC5-207BB2A4D6E8}"/>
                    </a:ext>
                  </a:extLst>
                </p14:cNvPr>
                <p14:cNvContentPartPr/>
                <p14:nvPr/>
              </p14:nvContentPartPr>
              <p14:xfrm>
                <a:off x="7031571" y="446006"/>
                <a:ext cx="95040" cy="20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F540E4-0800-4E32-8DC5-207BB2A4D6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22931" y="437366"/>
                  <a:ext cx="1126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E83AFB-1BD3-415B-9529-C89E91A5B8B8}"/>
              </a:ext>
            </a:extLst>
          </p:cNvPr>
          <p:cNvGrpSpPr/>
          <p:nvPr/>
        </p:nvGrpSpPr>
        <p:grpSpPr>
          <a:xfrm>
            <a:off x="7368171" y="249446"/>
            <a:ext cx="840600" cy="392400"/>
            <a:chOff x="7368171" y="249446"/>
            <a:chExt cx="84060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F6AD6D-D8AD-4A0B-8DDE-70DBFF2EB41D}"/>
                    </a:ext>
                  </a:extLst>
                </p14:cNvPr>
                <p14:cNvContentPartPr/>
                <p14:nvPr/>
              </p14:nvContentPartPr>
              <p14:xfrm>
                <a:off x="7368171" y="337646"/>
                <a:ext cx="132480" cy="20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F6AD6D-D8AD-4A0B-8DDE-70DBFF2EB4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59171" y="329006"/>
                  <a:ext cx="150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683D91-3FA8-4B31-95A5-68FD2064013D}"/>
                    </a:ext>
                  </a:extLst>
                </p14:cNvPr>
                <p14:cNvContentPartPr/>
                <p14:nvPr/>
              </p14:nvContentPartPr>
              <p14:xfrm>
                <a:off x="7398411" y="348806"/>
                <a:ext cx="145800" cy="115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683D91-3FA8-4B31-95A5-68FD206401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89771" y="340166"/>
                  <a:ext cx="163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2E4387-334B-4CD4-919D-911F641FC1B0}"/>
                    </a:ext>
                  </a:extLst>
                </p14:cNvPr>
                <p14:cNvContentPartPr/>
                <p14:nvPr/>
              </p14:nvContentPartPr>
              <p14:xfrm>
                <a:off x="7574811" y="272486"/>
                <a:ext cx="189000" cy="306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2E4387-334B-4CD4-919D-911F641FC1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66171" y="263846"/>
                  <a:ext cx="206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33871B-033E-4B77-98AA-21A3D1D39718}"/>
                    </a:ext>
                  </a:extLst>
                </p14:cNvPr>
                <p14:cNvContentPartPr/>
                <p14:nvPr/>
              </p14:nvContentPartPr>
              <p14:xfrm>
                <a:off x="7824291" y="370766"/>
                <a:ext cx="127800" cy="156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33871B-033E-4B77-98AA-21A3D1D397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15651" y="361766"/>
                  <a:ext cx="145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C48E5E-A684-4A29-9DBC-45E3F9BBA070}"/>
                    </a:ext>
                  </a:extLst>
                </p14:cNvPr>
                <p14:cNvContentPartPr/>
                <p14:nvPr/>
              </p14:nvContentPartPr>
              <p14:xfrm>
                <a:off x="7832931" y="385886"/>
                <a:ext cx="153000" cy="162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C48E5E-A684-4A29-9DBC-45E3F9BBA0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24291" y="376886"/>
                  <a:ext cx="170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5E42EE1-40CE-4FCB-9C96-F7E4F8679973}"/>
                    </a:ext>
                  </a:extLst>
                </p14:cNvPr>
                <p14:cNvContentPartPr/>
                <p14:nvPr/>
              </p14:nvContentPartPr>
              <p14:xfrm>
                <a:off x="7984851" y="249446"/>
                <a:ext cx="223920" cy="39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5E42EE1-40CE-4FCB-9C96-F7E4F86799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76211" y="240446"/>
                  <a:ext cx="24156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4A5640-690E-428E-98A2-7EC38F8B872F}"/>
              </a:ext>
            </a:extLst>
          </p:cNvPr>
          <p:cNvGrpSpPr/>
          <p:nvPr/>
        </p:nvGrpSpPr>
        <p:grpSpPr>
          <a:xfrm>
            <a:off x="458331" y="882326"/>
            <a:ext cx="4628880" cy="583200"/>
            <a:chOff x="458331" y="882326"/>
            <a:chExt cx="462888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4D1016-2CE7-41E3-A731-52C2173B06F3}"/>
                    </a:ext>
                  </a:extLst>
                </p14:cNvPr>
                <p14:cNvContentPartPr/>
                <p14:nvPr/>
              </p14:nvContentPartPr>
              <p14:xfrm>
                <a:off x="471651" y="882326"/>
                <a:ext cx="87480" cy="219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4D1016-2CE7-41E3-A731-52C2173B06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2651" y="873326"/>
                  <a:ext cx="105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1455F5-1992-4C7F-832F-43296A890936}"/>
                    </a:ext>
                  </a:extLst>
                </p14:cNvPr>
                <p14:cNvContentPartPr/>
                <p14:nvPr/>
              </p14:nvContentPartPr>
              <p14:xfrm>
                <a:off x="570651" y="894206"/>
                <a:ext cx="118800" cy="19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1455F5-1992-4C7F-832F-43296A8909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1651" y="885566"/>
                  <a:ext cx="136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14F785-1231-4F60-863C-8A647540F22D}"/>
                    </a:ext>
                  </a:extLst>
                </p14:cNvPr>
                <p14:cNvContentPartPr/>
                <p14:nvPr/>
              </p14:nvContentPartPr>
              <p14:xfrm>
                <a:off x="685131" y="916526"/>
                <a:ext cx="651960" cy="219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14F785-1231-4F60-863C-8A647540F2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6491" y="907526"/>
                  <a:ext cx="669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0966942-520C-41F5-B3F9-599543591277}"/>
                    </a:ext>
                  </a:extLst>
                </p14:cNvPr>
                <p14:cNvContentPartPr/>
                <p14:nvPr/>
              </p14:nvContentPartPr>
              <p14:xfrm>
                <a:off x="1219371" y="1009406"/>
                <a:ext cx="163080" cy="2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0966942-520C-41F5-B3F9-5995435912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10731" y="1000766"/>
                  <a:ext cx="180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46CAEC-CC65-4121-B7F1-80EED1A24F38}"/>
                    </a:ext>
                  </a:extLst>
                </p14:cNvPr>
                <p14:cNvContentPartPr/>
                <p14:nvPr/>
              </p14:nvContentPartPr>
              <p14:xfrm>
                <a:off x="1365531" y="956126"/>
                <a:ext cx="1628280" cy="37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46CAEC-CC65-4121-B7F1-80EED1A24F3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56891" y="947486"/>
                  <a:ext cx="1645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F7A9511-3B65-411F-B33A-3A8CDB7B9978}"/>
                    </a:ext>
                  </a:extLst>
                </p14:cNvPr>
                <p14:cNvContentPartPr/>
                <p14:nvPr/>
              </p14:nvContentPartPr>
              <p14:xfrm>
                <a:off x="3283251" y="967646"/>
                <a:ext cx="181080" cy="40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F7A9511-3B65-411F-B33A-3A8CDB7B99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4251" y="959006"/>
                  <a:ext cx="1987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D48FB0-C8C8-4A5A-8830-D50460335370}"/>
                    </a:ext>
                  </a:extLst>
                </p14:cNvPr>
                <p14:cNvContentPartPr/>
                <p14:nvPr/>
              </p14:nvContentPartPr>
              <p14:xfrm>
                <a:off x="3448131" y="972686"/>
                <a:ext cx="847080" cy="37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D48FB0-C8C8-4A5A-8830-D504603353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39491" y="964046"/>
                  <a:ext cx="8647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28BD1E-8176-4D58-8F6C-6BFFD3F67A43}"/>
                    </a:ext>
                  </a:extLst>
                </p14:cNvPr>
                <p14:cNvContentPartPr/>
                <p14:nvPr/>
              </p14:nvContentPartPr>
              <p14:xfrm>
                <a:off x="4304211" y="1001486"/>
                <a:ext cx="50040" cy="28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28BD1E-8176-4D58-8F6C-6BFFD3F67A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95571" y="992486"/>
                  <a:ext cx="67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CE83B6-A237-49EF-B882-970F25422808}"/>
                    </a:ext>
                  </a:extLst>
                </p14:cNvPr>
                <p14:cNvContentPartPr/>
                <p14:nvPr/>
              </p14:nvContentPartPr>
              <p14:xfrm>
                <a:off x="4391691" y="1052966"/>
                <a:ext cx="342360" cy="151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CE83B6-A237-49EF-B882-970F254228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82691" y="1044326"/>
                  <a:ext cx="36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6C2617-9320-4808-8321-B44D93CD750D}"/>
                    </a:ext>
                  </a:extLst>
                </p14:cNvPr>
                <p14:cNvContentPartPr/>
                <p14:nvPr/>
              </p14:nvContentPartPr>
              <p14:xfrm>
                <a:off x="4731171" y="1023806"/>
                <a:ext cx="356040" cy="173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6C2617-9320-4808-8321-B44D93CD75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22171" y="1014806"/>
                  <a:ext cx="373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5D4C110-395C-4E14-976A-7629B7455C52}"/>
                    </a:ext>
                  </a:extLst>
                </p14:cNvPr>
                <p14:cNvContentPartPr/>
                <p14:nvPr/>
              </p14:nvContentPartPr>
              <p14:xfrm>
                <a:off x="458331" y="1281926"/>
                <a:ext cx="4611600" cy="183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5D4C110-395C-4E14-976A-7629B7455C5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9331" y="1272926"/>
                  <a:ext cx="462924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C17D32F-1A30-430A-BDDC-B69B288D1B63}"/>
              </a:ext>
            </a:extLst>
          </p:cNvPr>
          <p:cNvGrpSpPr/>
          <p:nvPr/>
        </p:nvGrpSpPr>
        <p:grpSpPr>
          <a:xfrm>
            <a:off x="937491" y="1645886"/>
            <a:ext cx="1099440" cy="330480"/>
            <a:chOff x="937491" y="1645886"/>
            <a:chExt cx="109944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0ADEBCB-94DF-4950-BFAE-33DF95C04B56}"/>
                    </a:ext>
                  </a:extLst>
                </p14:cNvPr>
                <p14:cNvContentPartPr/>
                <p14:nvPr/>
              </p14:nvContentPartPr>
              <p14:xfrm>
                <a:off x="937491" y="1645886"/>
                <a:ext cx="234720" cy="216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0ADEBCB-94DF-4950-BFAE-33DF95C04B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8851" y="1636886"/>
                  <a:ext cx="252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F0F211-AF02-41A3-AA21-A031DADDE686}"/>
                    </a:ext>
                  </a:extLst>
                </p14:cNvPr>
                <p14:cNvContentPartPr/>
                <p14:nvPr/>
              </p14:nvContentPartPr>
              <p14:xfrm>
                <a:off x="1209651" y="1835606"/>
                <a:ext cx="59400" cy="140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F0F211-AF02-41A3-AA21-A031DADDE6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01011" y="1826606"/>
                  <a:ext cx="77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4BA6F3-884D-4756-8A7E-9EE2043A3232}"/>
                    </a:ext>
                  </a:extLst>
                </p14:cNvPr>
                <p14:cNvContentPartPr/>
                <p14:nvPr/>
              </p14:nvContentPartPr>
              <p14:xfrm>
                <a:off x="1159251" y="1847486"/>
                <a:ext cx="138240" cy="126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4BA6F3-884D-4756-8A7E-9EE2043A32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0611" y="1838846"/>
                  <a:ext cx="155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81C68DE-6870-423B-8D7B-D7304402CA19}"/>
                    </a:ext>
                  </a:extLst>
                </p14:cNvPr>
                <p14:cNvContentPartPr/>
                <p14:nvPr/>
              </p14:nvContentPartPr>
              <p14:xfrm>
                <a:off x="1410171" y="1672526"/>
                <a:ext cx="102240" cy="30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81C68DE-6870-423B-8D7B-D7304402CA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01171" y="1663886"/>
                  <a:ext cx="119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51211D-94AB-4205-9A7A-C2D66E9CA0AA}"/>
                    </a:ext>
                  </a:extLst>
                </p14:cNvPr>
                <p14:cNvContentPartPr/>
                <p14:nvPr/>
              </p14:nvContentPartPr>
              <p14:xfrm>
                <a:off x="1525011" y="1771526"/>
                <a:ext cx="95040" cy="164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51211D-94AB-4205-9A7A-C2D66E9CA0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16371" y="1762526"/>
                  <a:ext cx="112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BAC50C-60EA-4E34-BA53-C46C86D4D6C0}"/>
                    </a:ext>
                  </a:extLst>
                </p14:cNvPr>
                <p14:cNvContentPartPr/>
                <p14:nvPr/>
              </p14:nvContentPartPr>
              <p14:xfrm>
                <a:off x="1674771" y="1735886"/>
                <a:ext cx="65880" cy="232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BAC50C-60EA-4E34-BA53-C46C86D4D6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65771" y="1726886"/>
                  <a:ext cx="83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452D18-08F6-44A5-934B-39D6194C350B}"/>
                    </a:ext>
                  </a:extLst>
                </p14:cNvPr>
                <p14:cNvContentPartPr/>
                <p14:nvPr/>
              </p14:nvContentPartPr>
              <p14:xfrm>
                <a:off x="1925331" y="1798166"/>
                <a:ext cx="111600" cy="2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452D18-08F6-44A5-934B-39D6194C350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16331" y="1789166"/>
                  <a:ext cx="12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4233F1-C32D-456B-9161-D1A3B3A5252A}"/>
                    </a:ext>
                  </a:extLst>
                </p14:cNvPr>
                <p14:cNvContentPartPr/>
                <p14:nvPr/>
              </p14:nvContentPartPr>
              <p14:xfrm>
                <a:off x="1915971" y="1879166"/>
                <a:ext cx="89640" cy="1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4233F1-C32D-456B-9161-D1A3B3A525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07331" y="1870166"/>
                  <a:ext cx="107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EAE51B9-69A8-45F7-AD13-16B4CE11884A}"/>
              </a:ext>
            </a:extLst>
          </p:cNvPr>
          <p:cNvGrpSpPr/>
          <p:nvPr/>
        </p:nvGrpSpPr>
        <p:grpSpPr>
          <a:xfrm>
            <a:off x="2373891" y="1586846"/>
            <a:ext cx="1197000" cy="459000"/>
            <a:chOff x="2373891" y="1586846"/>
            <a:chExt cx="11970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D4CE08-CFA8-435B-9512-46489FB063A6}"/>
                    </a:ext>
                  </a:extLst>
                </p14:cNvPr>
                <p14:cNvContentPartPr/>
                <p14:nvPr/>
              </p14:nvContentPartPr>
              <p14:xfrm>
                <a:off x="2386491" y="1722206"/>
                <a:ext cx="114120" cy="196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D4CE08-CFA8-435B-9512-46489FB063A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77851" y="1713206"/>
                  <a:ext cx="131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7A224C-8FEB-48C0-9AE7-35B30E988456}"/>
                    </a:ext>
                  </a:extLst>
                </p14:cNvPr>
                <p14:cNvContentPartPr/>
                <p14:nvPr/>
              </p14:nvContentPartPr>
              <p14:xfrm>
                <a:off x="2373891" y="1795286"/>
                <a:ext cx="135720" cy="40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7A224C-8FEB-48C0-9AE7-35B30E9884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65251" y="1786646"/>
                  <a:ext cx="153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CA7FAB-151E-43B5-9E40-BABF1372CC43}"/>
                    </a:ext>
                  </a:extLst>
                </p14:cNvPr>
                <p14:cNvContentPartPr/>
                <p14:nvPr/>
              </p14:nvContentPartPr>
              <p14:xfrm>
                <a:off x="2404491" y="1703126"/>
                <a:ext cx="118440" cy="23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CA7FAB-151E-43B5-9E40-BABF1372CC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95491" y="1694486"/>
                  <a:ext cx="136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4F0B28B-AC96-40C4-8BC7-57F7E530C24E}"/>
                    </a:ext>
                  </a:extLst>
                </p14:cNvPr>
                <p14:cNvContentPartPr/>
                <p14:nvPr/>
              </p14:nvContentPartPr>
              <p14:xfrm>
                <a:off x="2608611" y="1645886"/>
                <a:ext cx="207000" cy="360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4F0B28B-AC96-40C4-8BC7-57F7E530C2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99971" y="1637246"/>
                  <a:ext cx="224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AD2AE1B-34FB-4998-B495-DFD8A8CA97C9}"/>
                    </a:ext>
                  </a:extLst>
                </p14:cNvPr>
                <p14:cNvContentPartPr/>
                <p14:nvPr/>
              </p14:nvContentPartPr>
              <p14:xfrm>
                <a:off x="2898051" y="1801406"/>
                <a:ext cx="133920" cy="157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AD2AE1B-34FB-4998-B495-DFD8A8CA97C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89051" y="1792406"/>
                  <a:ext cx="151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5031514-6660-45BE-8192-6C66DF3E76F1}"/>
                    </a:ext>
                  </a:extLst>
                </p14:cNvPr>
                <p14:cNvContentPartPr/>
                <p14:nvPr/>
              </p14:nvContentPartPr>
              <p14:xfrm>
                <a:off x="2990931" y="1621046"/>
                <a:ext cx="125280" cy="13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5031514-6660-45BE-8192-6C66DF3E76F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81931" y="1612406"/>
                  <a:ext cx="142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9AE568-B053-46B3-9C10-7FFD76714349}"/>
                    </a:ext>
                  </a:extLst>
                </p14:cNvPr>
                <p14:cNvContentPartPr/>
                <p14:nvPr/>
              </p14:nvContentPartPr>
              <p14:xfrm>
                <a:off x="3178491" y="1643726"/>
                <a:ext cx="162360" cy="122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9AE568-B053-46B3-9C10-7FFD767143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69491" y="1634726"/>
                  <a:ext cx="180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CA2810-5255-4A26-A13D-88D124CCAF07}"/>
                    </a:ext>
                  </a:extLst>
                </p14:cNvPr>
                <p14:cNvContentPartPr/>
                <p14:nvPr/>
              </p14:nvContentPartPr>
              <p14:xfrm>
                <a:off x="3220611" y="1616006"/>
                <a:ext cx="105480" cy="17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CA2810-5255-4A26-A13D-88D124CCAF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11971" y="1607006"/>
                  <a:ext cx="123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8175B2F-D2C2-49C4-AC73-F4EA69B9CE88}"/>
                    </a:ext>
                  </a:extLst>
                </p14:cNvPr>
                <p14:cNvContentPartPr/>
                <p14:nvPr/>
              </p14:nvContentPartPr>
              <p14:xfrm>
                <a:off x="3427611" y="1586846"/>
                <a:ext cx="143280" cy="45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8175B2F-D2C2-49C4-AC73-F4EA69B9CE8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18971" y="1577846"/>
                  <a:ext cx="16092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B3E7CF6-F1D7-417B-B830-8C2CD593A0DC}"/>
              </a:ext>
            </a:extLst>
          </p:cNvPr>
          <p:cNvGrpSpPr/>
          <p:nvPr/>
        </p:nvGrpSpPr>
        <p:grpSpPr>
          <a:xfrm>
            <a:off x="3873291" y="1742726"/>
            <a:ext cx="125280" cy="109800"/>
            <a:chOff x="3873291" y="1742726"/>
            <a:chExt cx="12528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0A6E9F-7601-412A-8308-7A582487150C}"/>
                    </a:ext>
                  </a:extLst>
                </p14:cNvPr>
                <p14:cNvContentPartPr/>
                <p14:nvPr/>
              </p14:nvContentPartPr>
              <p14:xfrm>
                <a:off x="3896691" y="1742726"/>
                <a:ext cx="101880" cy="43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0A6E9F-7601-412A-8308-7A58248715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87691" y="1733726"/>
                  <a:ext cx="119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863CF2-95B8-45F3-9CA4-57434FF8C3F8}"/>
                    </a:ext>
                  </a:extLst>
                </p14:cNvPr>
                <p14:cNvContentPartPr/>
                <p14:nvPr/>
              </p14:nvContentPartPr>
              <p14:xfrm>
                <a:off x="3873291" y="1838486"/>
                <a:ext cx="77040" cy="14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863CF2-95B8-45F3-9CA4-57434FF8C3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64291" y="1829486"/>
                  <a:ext cx="946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946269-C382-4851-AB05-FEB96A17D401}"/>
              </a:ext>
            </a:extLst>
          </p:cNvPr>
          <p:cNvGrpSpPr/>
          <p:nvPr/>
        </p:nvGrpSpPr>
        <p:grpSpPr>
          <a:xfrm>
            <a:off x="4242291" y="2044766"/>
            <a:ext cx="468000" cy="244800"/>
            <a:chOff x="4242291" y="2044766"/>
            <a:chExt cx="46800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F20B78D-B3A7-4DCA-8FBB-91F52C5480E5}"/>
                    </a:ext>
                  </a:extLst>
                </p14:cNvPr>
                <p14:cNvContentPartPr/>
                <p14:nvPr/>
              </p14:nvContentPartPr>
              <p14:xfrm>
                <a:off x="4242291" y="2044766"/>
                <a:ext cx="118800" cy="244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F20B78D-B3A7-4DCA-8FBB-91F52C5480E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33291" y="2035766"/>
                  <a:ext cx="136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6CEDF7C-C8DB-4357-A060-866334CDD695}"/>
                    </a:ext>
                  </a:extLst>
                </p14:cNvPr>
                <p14:cNvContentPartPr/>
                <p14:nvPr/>
              </p14:nvContentPartPr>
              <p14:xfrm>
                <a:off x="4459371" y="2165006"/>
                <a:ext cx="81720" cy="1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6CEDF7C-C8DB-4357-A060-866334CDD69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50731" y="2156366"/>
                  <a:ext cx="99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232A2F-E7E1-48C1-A9B9-49EC830157C9}"/>
                    </a:ext>
                  </a:extLst>
                </p14:cNvPr>
                <p14:cNvContentPartPr/>
                <p14:nvPr/>
              </p14:nvContentPartPr>
              <p14:xfrm>
                <a:off x="4428411" y="2236646"/>
                <a:ext cx="63360" cy="12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232A2F-E7E1-48C1-A9B9-49EC830157C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19771" y="2228006"/>
                  <a:ext cx="81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EF373B-6FA3-4C39-9D83-0F0435A4CB7E}"/>
                    </a:ext>
                  </a:extLst>
                </p14:cNvPr>
                <p14:cNvContentPartPr/>
                <p14:nvPr/>
              </p14:nvContentPartPr>
              <p14:xfrm>
                <a:off x="4586451" y="2177606"/>
                <a:ext cx="123840" cy="10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EF373B-6FA3-4C39-9D83-0F0435A4CB7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77451" y="2168966"/>
                  <a:ext cx="1414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29DE687-6F97-4A38-8E0B-54130CF4CA48}"/>
              </a:ext>
            </a:extLst>
          </p:cNvPr>
          <p:cNvGrpSpPr/>
          <p:nvPr/>
        </p:nvGrpSpPr>
        <p:grpSpPr>
          <a:xfrm>
            <a:off x="4406091" y="1351406"/>
            <a:ext cx="2143800" cy="553680"/>
            <a:chOff x="4406091" y="1351406"/>
            <a:chExt cx="214380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757A4FB-4297-4131-8294-464A1E7F5D0B}"/>
                    </a:ext>
                  </a:extLst>
                </p14:cNvPr>
                <p14:cNvContentPartPr/>
                <p14:nvPr/>
              </p14:nvContentPartPr>
              <p14:xfrm>
                <a:off x="4406091" y="1652366"/>
                <a:ext cx="286920" cy="235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757A4FB-4297-4131-8294-464A1E7F5D0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97451" y="1643366"/>
                  <a:ext cx="304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5B1DB5A-D019-43DA-B2A8-D95F92592B3F}"/>
                    </a:ext>
                  </a:extLst>
                </p14:cNvPr>
                <p14:cNvContentPartPr/>
                <p14:nvPr/>
              </p14:nvContentPartPr>
              <p14:xfrm>
                <a:off x="4470891" y="1466966"/>
                <a:ext cx="208080" cy="106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5B1DB5A-D019-43DA-B2A8-D95F92592B3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62251" y="1457966"/>
                  <a:ext cx="225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38BC5C-B423-4D04-B80A-0B6ECD498037}"/>
                    </a:ext>
                  </a:extLst>
                </p14:cNvPr>
                <p14:cNvContentPartPr/>
                <p14:nvPr/>
              </p14:nvContentPartPr>
              <p14:xfrm>
                <a:off x="4783371" y="1757846"/>
                <a:ext cx="138960" cy="145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38BC5C-B423-4D04-B80A-0B6ECD4980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74371" y="1748846"/>
                  <a:ext cx="156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7714DA-E5F7-42C8-82C0-6809DD69E36B}"/>
                    </a:ext>
                  </a:extLst>
                </p14:cNvPr>
                <p14:cNvContentPartPr/>
                <p14:nvPr/>
              </p14:nvContentPartPr>
              <p14:xfrm>
                <a:off x="4918011" y="1580366"/>
                <a:ext cx="75600" cy="10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7714DA-E5F7-42C8-82C0-6809DD69E3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09371" y="1571366"/>
                  <a:ext cx="93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89DCA2-F126-482C-A961-37785E7A3027}"/>
                    </a:ext>
                  </a:extLst>
                </p14:cNvPr>
                <p14:cNvContentPartPr/>
                <p14:nvPr/>
              </p14:nvContentPartPr>
              <p14:xfrm>
                <a:off x="5027091" y="1535726"/>
                <a:ext cx="126000" cy="179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89DCA2-F126-482C-A961-37785E7A30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18451" y="1527086"/>
                  <a:ext cx="143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53B743-57B5-449E-BB6B-BAB2A9C875ED}"/>
                    </a:ext>
                  </a:extLst>
                </p14:cNvPr>
                <p14:cNvContentPartPr/>
                <p14:nvPr/>
              </p14:nvContentPartPr>
              <p14:xfrm>
                <a:off x="5420931" y="1661006"/>
                <a:ext cx="48600" cy="176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53B743-57B5-449E-BB6B-BAB2A9C875E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11931" y="1652366"/>
                  <a:ext cx="66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1FBAAE9-F8DB-432C-ACF9-6683499785C1}"/>
                    </a:ext>
                  </a:extLst>
                </p14:cNvPr>
                <p14:cNvContentPartPr/>
                <p14:nvPr/>
              </p14:nvContentPartPr>
              <p14:xfrm>
                <a:off x="5339931" y="1756766"/>
                <a:ext cx="103680" cy="11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1FBAAE9-F8DB-432C-ACF9-6683499785C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31291" y="1748126"/>
                  <a:ext cx="121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448D78-66BF-423F-87D9-F8AE26E6EFD8}"/>
                    </a:ext>
                  </a:extLst>
                </p14:cNvPr>
                <p14:cNvContentPartPr/>
                <p14:nvPr/>
              </p14:nvContentPartPr>
              <p14:xfrm>
                <a:off x="5543691" y="1670366"/>
                <a:ext cx="90720" cy="203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9448D78-66BF-423F-87D9-F8AE26E6EF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34691" y="1661726"/>
                  <a:ext cx="108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385ACD7-50B9-4E0B-BE0F-3EF7C4C1D97B}"/>
                    </a:ext>
                  </a:extLst>
                </p14:cNvPr>
                <p14:cNvContentPartPr/>
                <p14:nvPr/>
              </p14:nvContentPartPr>
              <p14:xfrm>
                <a:off x="5531811" y="1750286"/>
                <a:ext cx="110520" cy="2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385ACD7-50B9-4E0B-BE0F-3EF7C4C1D97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23171" y="1741286"/>
                  <a:ext cx="128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7F909AD-0C48-4015-8595-4D14D9392E6C}"/>
                    </a:ext>
                  </a:extLst>
                </p14:cNvPr>
                <p14:cNvContentPartPr/>
                <p14:nvPr/>
              </p14:nvContentPartPr>
              <p14:xfrm>
                <a:off x="5258211" y="1662446"/>
                <a:ext cx="69840" cy="24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7F909AD-0C48-4015-8595-4D14D9392E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49211" y="1653806"/>
                  <a:ext cx="87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B196E5-3639-4DDB-9A05-E453A8D5833E}"/>
                    </a:ext>
                  </a:extLst>
                </p14:cNvPr>
                <p14:cNvContentPartPr/>
                <p14:nvPr/>
              </p14:nvContentPartPr>
              <p14:xfrm>
                <a:off x="5659971" y="1609886"/>
                <a:ext cx="87480" cy="26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B196E5-3639-4DDB-9A05-E453A8D583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50971" y="1600886"/>
                  <a:ext cx="105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E08790E-BA51-405B-8C87-F26E2780DACE}"/>
                    </a:ext>
                  </a:extLst>
                </p14:cNvPr>
                <p14:cNvContentPartPr/>
                <p14:nvPr/>
              </p14:nvContentPartPr>
              <p14:xfrm>
                <a:off x="5756091" y="1444646"/>
                <a:ext cx="115560" cy="150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E08790E-BA51-405B-8C87-F26E2780DA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47451" y="1435646"/>
                  <a:ext cx="133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C47F9EC-C45D-4645-B037-4EA8BEFD3D26}"/>
                    </a:ext>
                  </a:extLst>
                </p14:cNvPr>
                <p14:cNvContentPartPr/>
                <p14:nvPr/>
              </p14:nvContentPartPr>
              <p14:xfrm>
                <a:off x="5960931" y="1666766"/>
                <a:ext cx="131760" cy="17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C47F9EC-C45D-4645-B037-4EA8BEFD3D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51931" y="1658126"/>
                  <a:ext cx="149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D5E77F3-362D-494B-B110-2176945F0544}"/>
                    </a:ext>
                  </a:extLst>
                </p14:cNvPr>
                <p14:cNvContentPartPr/>
                <p14:nvPr/>
              </p14:nvContentPartPr>
              <p14:xfrm>
                <a:off x="6043371" y="1546166"/>
                <a:ext cx="75600" cy="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D5E77F3-362D-494B-B110-2176945F05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34371" y="1537166"/>
                  <a:ext cx="93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7F17803-8A73-401A-8895-63328096B40F}"/>
                    </a:ext>
                  </a:extLst>
                </p14:cNvPr>
                <p14:cNvContentPartPr/>
                <p14:nvPr/>
              </p14:nvContentPartPr>
              <p14:xfrm>
                <a:off x="6259011" y="1397126"/>
                <a:ext cx="115920" cy="151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7F17803-8A73-401A-8895-63328096B4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50011" y="1388126"/>
                  <a:ext cx="133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26B1049-0141-460D-978E-70FD5D7D84B1}"/>
                    </a:ext>
                  </a:extLst>
                </p14:cNvPr>
                <p14:cNvContentPartPr/>
                <p14:nvPr/>
              </p14:nvContentPartPr>
              <p14:xfrm>
                <a:off x="6224091" y="1493246"/>
                <a:ext cx="104040" cy="93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26B1049-0141-460D-978E-70FD5D7D84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15091" y="1484606"/>
                  <a:ext cx="121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D9D3BF7-AE96-4C09-BD69-6F7720EA437B}"/>
                    </a:ext>
                  </a:extLst>
                </p14:cNvPr>
                <p14:cNvContentPartPr/>
                <p14:nvPr/>
              </p14:nvContentPartPr>
              <p14:xfrm>
                <a:off x="6463851" y="1351406"/>
                <a:ext cx="72720" cy="177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D9D3BF7-AE96-4C09-BD69-6F7720EA43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55211" y="1342406"/>
                  <a:ext cx="90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BC4AAF-C360-430B-B335-C8BDECA4A5B8}"/>
                    </a:ext>
                  </a:extLst>
                </p14:cNvPr>
                <p14:cNvContentPartPr/>
                <p14:nvPr/>
              </p14:nvContentPartPr>
              <p14:xfrm>
                <a:off x="6437571" y="1439606"/>
                <a:ext cx="112320" cy="10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BC4AAF-C360-430B-B335-C8BDECA4A5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28931" y="1430966"/>
                  <a:ext cx="1299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226E0DC-2765-48CC-85B7-FDF24F7A8CF5}"/>
                  </a:ext>
                </a:extLst>
              </p14:cNvPr>
              <p14:cNvContentPartPr/>
              <p14:nvPr/>
            </p14:nvContentPartPr>
            <p14:xfrm>
              <a:off x="5378811" y="1978526"/>
              <a:ext cx="655200" cy="597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226E0DC-2765-48CC-85B7-FDF24F7A8CF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370171" y="1969526"/>
                <a:ext cx="67284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87FC007-71A0-4519-A9B2-B558E9FABD9A}"/>
              </a:ext>
            </a:extLst>
          </p:cNvPr>
          <p:cNvGrpSpPr/>
          <p:nvPr/>
        </p:nvGrpSpPr>
        <p:grpSpPr>
          <a:xfrm>
            <a:off x="5518851" y="2134766"/>
            <a:ext cx="300960" cy="283680"/>
            <a:chOff x="5518851" y="2134766"/>
            <a:chExt cx="30096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39F394D-C12D-4A73-BAC0-91DC4E939B6E}"/>
                    </a:ext>
                  </a:extLst>
                </p14:cNvPr>
                <p14:cNvContentPartPr/>
                <p14:nvPr/>
              </p14:nvContentPartPr>
              <p14:xfrm>
                <a:off x="5518851" y="2153846"/>
                <a:ext cx="150480" cy="226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39F394D-C12D-4A73-BAC0-91DC4E939B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09851" y="2144846"/>
                  <a:ext cx="168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C0587E-912C-4AEF-AA07-68742284F36F}"/>
                    </a:ext>
                  </a:extLst>
                </p14:cNvPr>
                <p14:cNvContentPartPr/>
                <p14:nvPr/>
              </p14:nvContentPartPr>
              <p14:xfrm>
                <a:off x="5778411" y="2134766"/>
                <a:ext cx="41400" cy="14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C0587E-912C-4AEF-AA07-68742284F3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69771" y="2125766"/>
                  <a:ext cx="59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FD8EB1-6B0F-4A28-8BCA-E71C136FEBD9}"/>
                    </a:ext>
                  </a:extLst>
                </p14:cNvPr>
                <p14:cNvContentPartPr/>
                <p14:nvPr/>
              </p14:nvContentPartPr>
              <p14:xfrm>
                <a:off x="5768331" y="2377766"/>
                <a:ext cx="23040" cy="40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FD8EB1-6B0F-4A28-8BCA-E71C136FEB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9331" y="2369126"/>
                  <a:ext cx="406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8801319-00FE-48FC-A5F5-603E1396783F}"/>
              </a:ext>
            </a:extLst>
          </p:cNvPr>
          <p:cNvGrpSpPr/>
          <p:nvPr/>
        </p:nvGrpSpPr>
        <p:grpSpPr>
          <a:xfrm>
            <a:off x="6659691" y="1729046"/>
            <a:ext cx="97920" cy="93240"/>
            <a:chOff x="6659691" y="1729046"/>
            <a:chExt cx="97920" cy="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B4ADCCC-BDC1-40C8-B1AC-C6DE4206ED09}"/>
                    </a:ext>
                  </a:extLst>
                </p14:cNvPr>
                <p14:cNvContentPartPr/>
                <p14:nvPr/>
              </p14:nvContentPartPr>
              <p14:xfrm>
                <a:off x="6669411" y="1729046"/>
                <a:ext cx="88200" cy="34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B4ADCCC-BDC1-40C8-B1AC-C6DE4206ED0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60411" y="1720406"/>
                  <a:ext cx="10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36C9869-461E-4FE9-901A-44C7A3C205B4}"/>
                    </a:ext>
                  </a:extLst>
                </p14:cNvPr>
                <p14:cNvContentPartPr/>
                <p14:nvPr/>
              </p14:nvContentPartPr>
              <p14:xfrm>
                <a:off x="6659691" y="1810406"/>
                <a:ext cx="7272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36C9869-461E-4FE9-901A-44C7A3C205B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50691" y="1801406"/>
                  <a:ext cx="90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CC9699C-32FB-40E3-A9F3-875BFDE757CD}"/>
              </a:ext>
            </a:extLst>
          </p:cNvPr>
          <p:cNvGrpSpPr/>
          <p:nvPr/>
        </p:nvGrpSpPr>
        <p:grpSpPr>
          <a:xfrm>
            <a:off x="7221291" y="1282286"/>
            <a:ext cx="954720" cy="435960"/>
            <a:chOff x="7221291" y="1282286"/>
            <a:chExt cx="95472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249D35-90FB-4B9B-8696-B5741017F42E}"/>
                    </a:ext>
                  </a:extLst>
                </p14:cNvPr>
                <p14:cNvContentPartPr/>
                <p14:nvPr/>
              </p14:nvContentPartPr>
              <p14:xfrm>
                <a:off x="7221291" y="1573526"/>
                <a:ext cx="118080" cy="144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249D35-90FB-4B9B-8696-B5741017F42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12651" y="1564886"/>
                  <a:ext cx="135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E07FD8F-E469-4EC0-90F1-C4695453671A}"/>
                    </a:ext>
                  </a:extLst>
                </p14:cNvPr>
                <p14:cNvContentPartPr/>
                <p14:nvPr/>
              </p14:nvContentPartPr>
              <p14:xfrm>
                <a:off x="7240011" y="1456166"/>
                <a:ext cx="87480" cy="20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E07FD8F-E469-4EC0-90F1-C4695453671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31371" y="1447526"/>
                  <a:ext cx="105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13BF82-D6ED-404D-9290-566F797673D6}"/>
                    </a:ext>
                  </a:extLst>
                </p14:cNvPr>
                <p14:cNvContentPartPr/>
                <p14:nvPr/>
              </p14:nvContentPartPr>
              <p14:xfrm>
                <a:off x="7448451" y="1324766"/>
                <a:ext cx="103680" cy="142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13BF82-D6ED-404D-9290-566F797673D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39451" y="1316126"/>
                  <a:ext cx="121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7F06EF-3E0D-492F-BFE3-71D10CD56A68}"/>
                    </a:ext>
                  </a:extLst>
                </p14:cNvPr>
                <p14:cNvContentPartPr/>
                <p14:nvPr/>
              </p14:nvContentPartPr>
              <p14:xfrm>
                <a:off x="7419651" y="1401806"/>
                <a:ext cx="97200" cy="97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7F06EF-3E0D-492F-BFE3-71D10CD56A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11011" y="1393166"/>
                  <a:ext cx="114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64BF5E6-60B7-42F5-9C2D-A821851574A4}"/>
                    </a:ext>
                  </a:extLst>
                </p14:cNvPr>
                <p14:cNvContentPartPr/>
                <p14:nvPr/>
              </p14:nvContentPartPr>
              <p14:xfrm>
                <a:off x="7619091" y="1282286"/>
                <a:ext cx="72360" cy="19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64BF5E6-60B7-42F5-9C2D-A821851574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10451" y="1273646"/>
                  <a:ext cx="90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A801CBA-D373-4C42-B0AD-3A646C0B8354}"/>
                    </a:ext>
                  </a:extLst>
                </p14:cNvPr>
                <p14:cNvContentPartPr/>
                <p14:nvPr/>
              </p14:nvContentPartPr>
              <p14:xfrm>
                <a:off x="7590651" y="1390646"/>
                <a:ext cx="118080" cy="20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A801CBA-D373-4C42-B0AD-3A646C0B835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82011" y="1382006"/>
                  <a:ext cx="135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74A41C-C42B-450D-BEC4-5896DB75C280}"/>
                    </a:ext>
                  </a:extLst>
                </p14:cNvPr>
                <p14:cNvContentPartPr/>
                <p14:nvPr/>
              </p14:nvContentPartPr>
              <p14:xfrm>
                <a:off x="7839771" y="1356086"/>
                <a:ext cx="336240" cy="304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74A41C-C42B-450D-BEC4-5896DB75C28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31131" y="1347086"/>
                  <a:ext cx="3538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CC8F37A-1A5E-4108-8771-03CB9F9E9AB9}"/>
              </a:ext>
            </a:extLst>
          </p:cNvPr>
          <p:cNvGrpSpPr/>
          <p:nvPr/>
        </p:nvGrpSpPr>
        <p:grpSpPr>
          <a:xfrm>
            <a:off x="7739691" y="1806446"/>
            <a:ext cx="348120" cy="165600"/>
            <a:chOff x="7739691" y="1806446"/>
            <a:chExt cx="34812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BA19413-5197-45BC-8E60-5335A21667F3}"/>
                    </a:ext>
                  </a:extLst>
                </p14:cNvPr>
                <p14:cNvContentPartPr/>
                <p14:nvPr/>
              </p14:nvContentPartPr>
              <p14:xfrm>
                <a:off x="7739691" y="1806446"/>
                <a:ext cx="83880" cy="165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BA19413-5197-45BC-8E60-5335A21667F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30691" y="1797446"/>
                  <a:ext cx="101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8784E5B-10FE-4D93-B32F-4E06BF95BC49}"/>
                    </a:ext>
                  </a:extLst>
                </p14:cNvPr>
                <p14:cNvContentPartPr/>
                <p14:nvPr/>
              </p14:nvContentPartPr>
              <p14:xfrm>
                <a:off x="7866411" y="1857566"/>
                <a:ext cx="102600" cy="6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8784E5B-10FE-4D93-B32F-4E06BF95BC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57411" y="1848566"/>
                  <a:ext cx="120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971C43-49D3-4D67-9D62-354BB94AAFB0}"/>
                    </a:ext>
                  </a:extLst>
                </p14:cNvPr>
                <p14:cNvContentPartPr/>
                <p14:nvPr/>
              </p14:nvContentPartPr>
              <p14:xfrm>
                <a:off x="8010051" y="1875566"/>
                <a:ext cx="77760" cy="96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971C43-49D3-4D67-9D62-354BB94AAFB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01051" y="1866926"/>
                  <a:ext cx="9540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017211A-3D16-4A5B-835E-751205FCAF7F}"/>
                  </a:ext>
                </a:extLst>
              </p14:cNvPr>
              <p14:cNvContentPartPr/>
              <p14:nvPr/>
            </p14:nvContentPartPr>
            <p14:xfrm>
              <a:off x="8000331" y="1120646"/>
              <a:ext cx="244440" cy="175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017211A-3D16-4A5B-835E-751205FCAF7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991691" y="1112006"/>
                <a:ext cx="2620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49B1FA4-C480-4940-8A71-F08D5BE44CCD}"/>
              </a:ext>
            </a:extLst>
          </p:cNvPr>
          <p:cNvGrpSpPr/>
          <p:nvPr/>
        </p:nvGrpSpPr>
        <p:grpSpPr>
          <a:xfrm>
            <a:off x="8262411" y="1193726"/>
            <a:ext cx="941760" cy="948960"/>
            <a:chOff x="8262411" y="1193726"/>
            <a:chExt cx="941760" cy="9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A612D1-CA58-4DAE-B59A-40E26DB318BF}"/>
                    </a:ext>
                  </a:extLst>
                </p14:cNvPr>
                <p14:cNvContentPartPr/>
                <p14:nvPr/>
              </p14:nvContentPartPr>
              <p14:xfrm>
                <a:off x="8424051" y="1475606"/>
                <a:ext cx="95760" cy="167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A612D1-CA58-4DAE-B59A-40E26DB318B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15051" y="1466966"/>
                  <a:ext cx="113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9FC202-5188-4984-A588-769159D52FC8}"/>
                    </a:ext>
                  </a:extLst>
                </p14:cNvPr>
                <p14:cNvContentPartPr/>
                <p14:nvPr/>
              </p14:nvContentPartPr>
              <p14:xfrm>
                <a:off x="8550051" y="1286246"/>
                <a:ext cx="104040" cy="143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9FC202-5188-4984-A588-769159D52FC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41411" y="1277246"/>
                  <a:ext cx="121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02EF7D-DF1A-4061-B2DC-F54AE618FFD7}"/>
                    </a:ext>
                  </a:extLst>
                </p14:cNvPr>
                <p14:cNvContentPartPr/>
                <p14:nvPr/>
              </p14:nvContentPartPr>
              <p14:xfrm>
                <a:off x="8754891" y="1474166"/>
                <a:ext cx="50400" cy="16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02EF7D-DF1A-4061-B2DC-F54AE618FF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45891" y="1465166"/>
                  <a:ext cx="68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979B7B9-C758-429A-AE74-EDE6F09C8B48}"/>
                    </a:ext>
                  </a:extLst>
                </p14:cNvPr>
                <p14:cNvContentPartPr/>
                <p14:nvPr/>
              </p14:nvContentPartPr>
              <p14:xfrm>
                <a:off x="8686491" y="1569926"/>
                <a:ext cx="76680" cy="9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979B7B9-C758-429A-AE74-EDE6F09C8B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77851" y="1561286"/>
                  <a:ext cx="94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D6DABD9-83D5-4AB9-AAFD-C13C4A159BFD}"/>
                    </a:ext>
                  </a:extLst>
                </p14:cNvPr>
                <p14:cNvContentPartPr/>
                <p14:nvPr/>
              </p14:nvContentPartPr>
              <p14:xfrm>
                <a:off x="8884491" y="1452206"/>
                <a:ext cx="69480" cy="178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D6DABD9-83D5-4AB9-AAFD-C13C4A159B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75491" y="1443206"/>
                  <a:ext cx="87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E1E982-53FA-48CE-A272-E8D29ABEC922}"/>
                    </a:ext>
                  </a:extLst>
                </p14:cNvPr>
                <p14:cNvContentPartPr/>
                <p14:nvPr/>
              </p14:nvContentPartPr>
              <p14:xfrm>
                <a:off x="8860011" y="1538246"/>
                <a:ext cx="82800" cy="1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E1E982-53FA-48CE-A272-E8D29ABEC9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51011" y="1529606"/>
                  <a:ext cx="100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2657A45-FA3E-4009-B385-CA2E4E6B798D}"/>
                    </a:ext>
                  </a:extLst>
                </p14:cNvPr>
                <p14:cNvContentPartPr/>
                <p14:nvPr/>
              </p14:nvContentPartPr>
              <p14:xfrm>
                <a:off x="8262411" y="1354646"/>
                <a:ext cx="106200" cy="3672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2657A45-FA3E-4009-B385-CA2E4E6B798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253771" y="1346006"/>
                  <a:ext cx="123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40D3B7A-81AF-49FB-8327-610A6ABBD84E}"/>
                    </a:ext>
                  </a:extLst>
                </p14:cNvPr>
                <p14:cNvContentPartPr/>
                <p14:nvPr/>
              </p14:nvContentPartPr>
              <p14:xfrm>
                <a:off x="8948571" y="1363646"/>
                <a:ext cx="108720" cy="325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40D3B7A-81AF-49FB-8327-610A6ABBD84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39571" y="1355006"/>
                  <a:ext cx="126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355C2CD-6BC9-4345-9E20-EDAFEBF033D9}"/>
                    </a:ext>
                  </a:extLst>
                </p14:cNvPr>
                <p14:cNvContentPartPr/>
                <p14:nvPr/>
              </p14:nvContentPartPr>
              <p14:xfrm>
                <a:off x="9088971" y="1193726"/>
                <a:ext cx="115200" cy="194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355C2CD-6BC9-4345-9E20-EDAFEBF033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79971" y="1185086"/>
                  <a:ext cx="132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2184C32-92D7-49CA-B3E8-685EEB0BCA5B}"/>
                    </a:ext>
                  </a:extLst>
                </p14:cNvPr>
                <p14:cNvContentPartPr/>
                <p14:nvPr/>
              </p14:nvContentPartPr>
              <p14:xfrm>
                <a:off x="8355651" y="1767926"/>
                <a:ext cx="521280" cy="41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2184C32-92D7-49CA-B3E8-685EEB0BCA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47011" y="1758926"/>
                  <a:ext cx="538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3AD1591-942D-4F7F-9BB6-0C3C5AC7CFB3}"/>
                    </a:ext>
                  </a:extLst>
                </p14:cNvPr>
                <p14:cNvContentPartPr/>
                <p14:nvPr/>
              </p14:nvContentPartPr>
              <p14:xfrm>
                <a:off x="8511891" y="1928486"/>
                <a:ext cx="145800" cy="171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3AD1591-942D-4F7F-9BB6-0C3C5AC7CF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02891" y="1919486"/>
                  <a:ext cx="163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B7D239F-9148-49D8-AB2D-57328C41C897}"/>
                    </a:ext>
                  </a:extLst>
                </p14:cNvPr>
                <p14:cNvContentPartPr/>
                <p14:nvPr/>
              </p14:nvContentPartPr>
              <p14:xfrm>
                <a:off x="8780451" y="1867646"/>
                <a:ext cx="18360" cy="10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B7D239F-9148-49D8-AB2D-57328C41C8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71451" y="1859006"/>
                  <a:ext cx="36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A4425E-7DF3-44CD-A9C2-BC850AEAE583}"/>
                    </a:ext>
                  </a:extLst>
                </p14:cNvPr>
                <p14:cNvContentPartPr/>
                <p14:nvPr/>
              </p14:nvContentPartPr>
              <p14:xfrm>
                <a:off x="8740851" y="2121806"/>
                <a:ext cx="20520" cy="20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A4425E-7DF3-44CD-A9C2-BC850AEAE58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32211" y="2112806"/>
                  <a:ext cx="38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3AF9C2E-C8E7-41B5-A41B-DCBF0E376710}"/>
              </a:ext>
            </a:extLst>
          </p:cNvPr>
          <p:cNvGrpSpPr/>
          <p:nvPr/>
        </p:nvGrpSpPr>
        <p:grpSpPr>
          <a:xfrm>
            <a:off x="9271131" y="1622846"/>
            <a:ext cx="158760" cy="113760"/>
            <a:chOff x="9271131" y="1622846"/>
            <a:chExt cx="15876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D29632F-C4DA-4325-BD1F-0ECA2BE611A9}"/>
                    </a:ext>
                  </a:extLst>
                </p14:cNvPr>
                <p14:cNvContentPartPr/>
                <p14:nvPr/>
              </p14:nvContentPartPr>
              <p14:xfrm>
                <a:off x="9353931" y="1622846"/>
                <a:ext cx="75960" cy="1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D29632F-C4DA-4325-BD1F-0ECA2BE611A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44931" y="1614206"/>
                  <a:ext cx="93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BB590F1-7A3C-41EA-AAF7-1625E39C9C48}"/>
                    </a:ext>
                  </a:extLst>
                </p14:cNvPr>
                <p14:cNvContentPartPr/>
                <p14:nvPr/>
              </p14:nvContentPartPr>
              <p14:xfrm>
                <a:off x="9271131" y="1711766"/>
                <a:ext cx="84600" cy="24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BB590F1-7A3C-41EA-AAF7-1625E39C9C4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62491" y="1702766"/>
                  <a:ext cx="1022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D659330-AB89-4125-A2E7-38BDA58CA3F8}"/>
                  </a:ext>
                </a:extLst>
              </p14:cNvPr>
              <p14:cNvContentPartPr/>
              <p14:nvPr/>
            </p14:nvContentPartPr>
            <p14:xfrm>
              <a:off x="9772251" y="1580366"/>
              <a:ext cx="142200" cy="1641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D659330-AB89-4125-A2E7-38BDA58CA3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763611" y="1571726"/>
                <a:ext cx="15984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E263BDF-5494-4080-8A69-FD0751E6A0DD}"/>
              </a:ext>
            </a:extLst>
          </p:cNvPr>
          <p:cNvGrpSpPr/>
          <p:nvPr/>
        </p:nvGrpSpPr>
        <p:grpSpPr>
          <a:xfrm>
            <a:off x="9788451" y="1258526"/>
            <a:ext cx="497520" cy="203040"/>
            <a:chOff x="9788451" y="1258526"/>
            <a:chExt cx="49752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98CD32A-DDAA-4677-B8DC-E212F702D54A}"/>
                    </a:ext>
                  </a:extLst>
                </p14:cNvPr>
                <p14:cNvContentPartPr/>
                <p14:nvPr/>
              </p14:nvContentPartPr>
              <p14:xfrm>
                <a:off x="9788451" y="1396046"/>
                <a:ext cx="119160" cy="14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98CD32A-DDAA-4677-B8DC-E212F702D5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79451" y="1387406"/>
                  <a:ext cx="13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768E87-35C8-4710-86B3-F0A157AFFBF8}"/>
                    </a:ext>
                  </a:extLst>
                </p14:cNvPr>
                <p14:cNvContentPartPr/>
                <p14:nvPr/>
              </p14:nvContentPartPr>
              <p14:xfrm>
                <a:off x="10022811" y="1267886"/>
                <a:ext cx="96840" cy="193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768E87-35C8-4710-86B3-F0A157AFFB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13811" y="1259246"/>
                  <a:ext cx="114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29F2B8A-4442-4D45-8B11-E4EBF887787D}"/>
                    </a:ext>
                  </a:extLst>
                </p14:cNvPr>
                <p14:cNvContentPartPr/>
                <p14:nvPr/>
              </p14:nvContentPartPr>
              <p14:xfrm>
                <a:off x="9984291" y="1363646"/>
                <a:ext cx="96840" cy="97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29F2B8A-4442-4D45-8B11-E4EBF88778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75651" y="1355006"/>
                  <a:ext cx="114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41D351-AE5F-4040-828D-5EBE09E84E7F}"/>
                    </a:ext>
                  </a:extLst>
                </p14:cNvPr>
                <p14:cNvContentPartPr/>
                <p14:nvPr/>
              </p14:nvContentPartPr>
              <p14:xfrm>
                <a:off x="10215411" y="1258526"/>
                <a:ext cx="70560" cy="195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41D351-AE5F-4040-828D-5EBE09E84E7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06771" y="1249886"/>
                  <a:ext cx="88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966220-6818-448B-B19F-3C5A756E5443}"/>
                    </a:ext>
                  </a:extLst>
                </p14:cNvPr>
                <p14:cNvContentPartPr/>
                <p14:nvPr/>
              </p14:nvContentPartPr>
              <p14:xfrm>
                <a:off x="10152771" y="1349606"/>
                <a:ext cx="106920" cy="11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966220-6818-448B-B19F-3C5A756E544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44131" y="1340966"/>
                  <a:ext cx="1245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B0AA7A7-B915-48E5-9513-B1070277969A}"/>
              </a:ext>
            </a:extLst>
          </p:cNvPr>
          <p:cNvGrpSpPr/>
          <p:nvPr/>
        </p:nvGrpSpPr>
        <p:grpSpPr>
          <a:xfrm>
            <a:off x="10485411" y="1342766"/>
            <a:ext cx="140760" cy="141120"/>
            <a:chOff x="10485411" y="1342766"/>
            <a:chExt cx="1407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F2A57A-459B-4014-AEBD-5A70CDA14BB3}"/>
                    </a:ext>
                  </a:extLst>
                </p14:cNvPr>
                <p14:cNvContentPartPr/>
                <p14:nvPr/>
              </p14:nvContentPartPr>
              <p14:xfrm>
                <a:off x="10485411" y="1367606"/>
                <a:ext cx="140760" cy="31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F2A57A-459B-4014-AEBD-5A70CDA14B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76411" y="1358966"/>
                  <a:ext cx="158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1FCE02D-E4B7-47A1-AC24-58CB45ABC3A8}"/>
                    </a:ext>
                  </a:extLst>
                </p14:cNvPr>
                <p14:cNvContentPartPr/>
                <p14:nvPr/>
              </p14:nvContentPartPr>
              <p14:xfrm>
                <a:off x="10525371" y="1342766"/>
                <a:ext cx="38520" cy="141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1FCE02D-E4B7-47A1-AC24-58CB45ABC3A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16731" y="1334126"/>
                  <a:ext cx="561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C7CC734-7EC4-4C8E-BEBC-D1AAB482A01C}"/>
              </a:ext>
            </a:extLst>
          </p:cNvPr>
          <p:cNvGrpSpPr/>
          <p:nvPr/>
        </p:nvGrpSpPr>
        <p:grpSpPr>
          <a:xfrm>
            <a:off x="10774851" y="1139726"/>
            <a:ext cx="632520" cy="335520"/>
            <a:chOff x="10774851" y="1139726"/>
            <a:chExt cx="63252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FA05025-08E4-4C99-9FF2-98450AB903C6}"/>
                    </a:ext>
                  </a:extLst>
                </p14:cNvPr>
                <p14:cNvContentPartPr/>
                <p14:nvPr/>
              </p14:nvContentPartPr>
              <p14:xfrm>
                <a:off x="10870611" y="1270406"/>
                <a:ext cx="42840" cy="180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FA05025-08E4-4C99-9FF2-98450AB903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61971" y="1261406"/>
                  <a:ext cx="60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C8BC895-5A4D-4562-8C5F-735539EF253A}"/>
                    </a:ext>
                  </a:extLst>
                </p14:cNvPr>
                <p14:cNvContentPartPr/>
                <p14:nvPr/>
              </p14:nvContentPartPr>
              <p14:xfrm>
                <a:off x="10774851" y="1371926"/>
                <a:ext cx="95040" cy="103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C8BC895-5A4D-4562-8C5F-735539EF253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66211" y="1362926"/>
                  <a:ext cx="112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E813B95-7C16-4741-ACC9-EF3A6325CB0B}"/>
                    </a:ext>
                  </a:extLst>
                </p14:cNvPr>
                <p14:cNvContentPartPr/>
                <p14:nvPr/>
              </p14:nvContentPartPr>
              <p14:xfrm>
                <a:off x="10990851" y="1266806"/>
                <a:ext cx="64800" cy="199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E813B95-7C16-4741-ACC9-EF3A6325CB0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82211" y="1258166"/>
                  <a:ext cx="82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4629AF9-B146-4BB5-BB2E-4B9BD7828903}"/>
                    </a:ext>
                  </a:extLst>
                </p14:cNvPr>
                <p14:cNvContentPartPr/>
                <p14:nvPr/>
              </p14:nvContentPartPr>
              <p14:xfrm>
                <a:off x="10970691" y="1350686"/>
                <a:ext cx="99360" cy="9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4629AF9-B146-4BB5-BB2E-4B9BD782890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961691" y="1341686"/>
                  <a:ext cx="11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21A784-A7A1-415B-9031-4006DC36EF07}"/>
                    </a:ext>
                  </a:extLst>
                </p14:cNvPr>
                <p14:cNvContentPartPr/>
                <p14:nvPr/>
              </p14:nvContentPartPr>
              <p14:xfrm>
                <a:off x="11160771" y="1342046"/>
                <a:ext cx="117720" cy="130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21A784-A7A1-415B-9031-4006DC36EF0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151771" y="1333046"/>
                  <a:ext cx="13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100E6E6-FE2A-4073-B03E-7DDDAA92337E}"/>
                    </a:ext>
                  </a:extLst>
                </p14:cNvPr>
                <p14:cNvContentPartPr/>
                <p14:nvPr/>
              </p14:nvContentPartPr>
              <p14:xfrm>
                <a:off x="11297571" y="1139726"/>
                <a:ext cx="109800" cy="146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100E6E6-FE2A-4073-B03E-7DDDAA92337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288931" y="1131086"/>
                  <a:ext cx="12744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86AC635D-0D75-47E1-A482-AABF25B17231}"/>
                  </a:ext>
                </a:extLst>
              </p14:cNvPr>
              <p14:cNvContentPartPr/>
              <p14:nvPr/>
            </p14:nvContentPartPr>
            <p14:xfrm>
              <a:off x="748131" y="2674766"/>
              <a:ext cx="119160" cy="151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86AC635D-0D75-47E1-A482-AABF25B1723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39131" y="2666126"/>
                <a:ext cx="136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E269B05-B038-4F14-B09E-BB3D8CB66A0E}"/>
                  </a:ext>
                </a:extLst>
              </p14:cNvPr>
              <p14:cNvContentPartPr/>
              <p14:nvPr/>
            </p14:nvContentPartPr>
            <p14:xfrm>
              <a:off x="694491" y="2781326"/>
              <a:ext cx="114840" cy="6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E269B05-B038-4F14-B09E-BB3D8CB66A0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85491" y="2772686"/>
                <a:ext cx="1324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DF81C0A-79C8-4421-AD1D-2ABEF67C171E}"/>
              </a:ext>
            </a:extLst>
          </p:cNvPr>
          <p:cNvGrpSpPr/>
          <p:nvPr/>
        </p:nvGrpSpPr>
        <p:grpSpPr>
          <a:xfrm>
            <a:off x="1178691" y="2342126"/>
            <a:ext cx="514800" cy="511560"/>
            <a:chOff x="1178691" y="2342126"/>
            <a:chExt cx="51480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711B4FA-3823-4F98-8C7A-BAAC1412F0B7}"/>
                    </a:ext>
                  </a:extLst>
                </p14:cNvPr>
                <p14:cNvContentPartPr/>
                <p14:nvPr/>
              </p14:nvContentPartPr>
              <p14:xfrm>
                <a:off x="1178691" y="2670806"/>
                <a:ext cx="133200" cy="182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711B4FA-3823-4F98-8C7A-BAAC1412F0B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0051" y="2662166"/>
                  <a:ext cx="150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516CC86-4FAF-4F39-9768-0CE8F16FD27D}"/>
                    </a:ext>
                  </a:extLst>
                </p14:cNvPr>
                <p14:cNvContentPartPr/>
                <p14:nvPr/>
              </p14:nvContentPartPr>
              <p14:xfrm>
                <a:off x="1306131" y="2412326"/>
                <a:ext cx="88560" cy="149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516CC86-4FAF-4F39-9768-0CE8F16FD27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97131" y="2403326"/>
                  <a:ext cx="106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527E7BA-3394-407C-9107-7D3C3F2AE669}"/>
                    </a:ext>
                  </a:extLst>
                </p14:cNvPr>
                <p14:cNvContentPartPr/>
                <p14:nvPr/>
              </p14:nvContentPartPr>
              <p14:xfrm>
                <a:off x="1275891" y="2478206"/>
                <a:ext cx="95760" cy="78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527E7BA-3394-407C-9107-7D3C3F2AE66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67251" y="2469206"/>
                  <a:ext cx="113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6E7863E-F57B-4D35-90F5-DCB1BF18A6E9}"/>
                    </a:ext>
                  </a:extLst>
                </p14:cNvPr>
                <p14:cNvContentPartPr/>
                <p14:nvPr/>
              </p14:nvContentPartPr>
              <p14:xfrm>
                <a:off x="1450851" y="2386046"/>
                <a:ext cx="52560" cy="165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6E7863E-F57B-4D35-90F5-DCB1BF18A6E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42211" y="2377406"/>
                  <a:ext cx="70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1BACB80-284C-4CF3-8D84-DF4C73BC6575}"/>
                    </a:ext>
                  </a:extLst>
                </p14:cNvPr>
                <p14:cNvContentPartPr/>
                <p14:nvPr/>
              </p14:nvContentPartPr>
              <p14:xfrm>
                <a:off x="1406571" y="2460926"/>
                <a:ext cx="115560" cy="8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1BACB80-284C-4CF3-8D84-DF4C73BC65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397571" y="2451926"/>
                  <a:ext cx="13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33457E3-B4EC-462F-84A2-4CE45A7A619A}"/>
                    </a:ext>
                  </a:extLst>
                </p14:cNvPr>
                <p14:cNvContentPartPr/>
                <p14:nvPr/>
              </p14:nvContentPartPr>
              <p14:xfrm>
                <a:off x="1602411" y="2342126"/>
                <a:ext cx="91080" cy="271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33457E3-B4EC-462F-84A2-4CE45A7A619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93771" y="2333486"/>
                  <a:ext cx="10872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4DE2E11-8053-4DE5-A88E-497176629719}"/>
              </a:ext>
            </a:extLst>
          </p:cNvPr>
          <p:cNvGrpSpPr/>
          <p:nvPr/>
        </p:nvGrpSpPr>
        <p:grpSpPr>
          <a:xfrm>
            <a:off x="1770891" y="2270126"/>
            <a:ext cx="765360" cy="326520"/>
            <a:chOff x="1770891" y="2270126"/>
            <a:chExt cx="76536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896177B-61FF-44B1-8819-02ACA19AADDD}"/>
                    </a:ext>
                  </a:extLst>
                </p14:cNvPr>
                <p14:cNvContentPartPr/>
                <p14:nvPr/>
              </p14:nvContentPartPr>
              <p14:xfrm>
                <a:off x="1770891" y="2453366"/>
                <a:ext cx="101880" cy="143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896177B-61FF-44B1-8819-02ACA19AADD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62251" y="2444366"/>
                  <a:ext cx="119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069CA0C-C629-4895-9F58-C99D7D4EFC46}"/>
                    </a:ext>
                  </a:extLst>
                </p14:cNvPr>
                <p14:cNvContentPartPr/>
                <p14:nvPr/>
              </p14:nvContentPartPr>
              <p14:xfrm>
                <a:off x="1911291" y="2270126"/>
                <a:ext cx="96120" cy="130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069CA0C-C629-4895-9F58-C99D7D4EFC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02291" y="2261126"/>
                  <a:ext cx="113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B28894E-14F5-4C33-B10F-EA247FE0257F}"/>
                    </a:ext>
                  </a:extLst>
                </p14:cNvPr>
                <p14:cNvContentPartPr/>
                <p14:nvPr/>
              </p14:nvContentPartPr>
              <p14:xfrm>
                <a:off x="2062131" y="2493686"/>
                <a:ext cx="83880" cy="15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B28894E-14F5-4C33-B10F-EA247FE0257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053491" y="2484686"/>
                  <a:ext cx="101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A70CC1A-4B95-4DA7-BA0B-0BA549E73843}"/>
                    </a:ext>
                  </a:extLst>
                </p14:cNvPr>
                <p14:cNvContentPartPr/>
                <p14:nvPr/>
              </p14:nvContentPartPr>
              <p14:xfrm>
                <a:off x="2262651" y="2428526"/>
                <a:ext cx="53640" cy="159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A70CC1A-4B95-4DA7-BA0B-0BA549E7384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54011" y="2419526"/>
                  <a:ext cx="71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BE1D82C-3F7F-47D7-A1E0-8CB3241045C6}"/>
                    </a:ext>
                  </a:extLst>
                </p14:cNvPr>
                <p14:cNvContentPartPr/>
                <p14:nvPr/>
              </p14:nvContentPartPr>
              <p14:xfrm>
                <a:off x="2436171" y="2335286"/>
                <a:ext cx="100080" cy="25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BE1D82C-3F7F-47D7-A1E0-8CB3241045C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27171" y="2326646"/>
                  <a:ext cx="1177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7A10DAF-0F1B-4389-BB1E-E9623983C441}"/>
              </a:ext>
            </a:extLst>
          </p:cNvPr>
          <p:cNvGrpSpPr/>
          <p:nvPr/>
        </p:nvGrpSpPr>
        <p:grpSpPr>
          <a:xfrm>
            <a:off x="854331" y="3263726"/>
            <a:ext cx="1217880" cy="340200"/>
            <a:chOff x="854331" y="3263726"/>
            <a:chExt cx="121788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ECEC1B3-B3A2-47F8-8CAB-04C19BDB6E9E}"/>
                    </a:ext>
                  </a:extLst>
                </p14:cNvPr>
                <p14:cNvContentPartPr/>
                <p14:nvPr/>
              </p14:nvContentPartPr>
              <p14:xfrm>
                <a:off x="854331" y="3336806"/>
                <a:ext cx="70200" cy="191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ECEC1B3-B3A2-47F8-8CAB-04C19BDB6E9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5691" y="3328166"/>
                  <a:ext cx="87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60AFDF-36CA-4F08-A83D-E70F59DC4337}"/>
                    </a:ext>
                  </a:extLst>
                </p14:cNvPr>
                <p14:cNvContentPartPr/>
                <p14:nvPr/>
              </p14:nvContentPartPr>
              <p14:xfrm>
                <a:off x="937491" y="3324926"/>
                <a:ext cx="146520" cy="20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60AFDF-36CA-4F08-A83D-E70F59DC433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8491" y="3315926"/>
                  <a:ext cx="164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230D27F-F986-463E-B884-9315ACB9E8A3}"/>
                    </a:ext>
                  </a:extLst>
                </p14:cNvPr>
                <p14:cNvContentPartPr/>
                <p14:nvPr/>
              </p14:nvContentPartPr>
              <p14:xfrm>
                <a:off x="1113891" y="3480086"/>
                <a:ext cx="83880" cy="82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230D27F-F986-463E-B884-9315ACB9E8A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5251" y="3471086"/>
                  <a:ext cx="101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F3AF53A-86F3-4663-8B1D-ACA0AE79938B}"/>
                    </a:ext>
                  </a:extLst>
                </p14:cNvPr>
                <p14:cNvContentPartPr/>
                <p14:nvPr/>
              </p14:nvContentPartPr>
              <p14:xfrm>
                <a:off x="1123971" y="3479006"/>
                <a:ext cx="79560" cy="124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F3AF53A-86F3-4663-8B1D-ACA0AE7993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4971" y="3470006"/>
                  <a:ext cx="9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37864F2-CBB8-450C-83B0-384D21108167}"/>
                    </a:ext>
                  </a:extLst>
                </p14:cNvPr>
                <p14:cNvContentPartPr/>
                <p14:nvPr/>
              </p14:nvContentPartPr>
              <p14:xfrm>
                <a:off x="1285971" y="3263726"/>
                <a:ext cx="16200" cy="72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37864F2-CBB8-450C-83B0-384D2110816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77331" y="3255086"/>
                  <a:ext cx="33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AD0ADD-6609-487F-8EE6-01CD428F639D}"/>
                    </a:ext>
                  </a:extLst>
                </p14:cNvPr>
                <p14:cNvContentPartPr/>
                <p14:nvPr/>
              </p14:nvContentPartPr>
              <p14:xfrm>
                <a:off x="1391091" y="3319526"/>
                <a:ext cx="88560" cy="255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AD0ADD-6609-487F-8EE6-01CD428F639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82091" y="3310886"/>
                  <a:ext cx="106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F2BDA0E-60AB-42ED-A0D2-9699360E97C2}"/>
                    </a:ext>
                  </a:extLst>
                </p14:cNvPr>
                <p14:cNvContentPartPr/>
                <p14:nvPr/>
              </p14:nvContentPartPr>
              <p14:xfrm>
                <a:off x="1514211" y="3355886"/>
                <a:ext cx="112320" cy="181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F2BDA0E-60AB-42ED-A0D2-9699360E97C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05211" y="3347246"/>
                  <a:ext cx="129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BBE9488-9CD1-4A0D-A187-8763ECE6CDB6}"/>
                    </a:ext>
                  </a:extLst>
                </p14:cNvPr>
                <p14:cNvContentPartPr/>
                <p14:nvPr/>
              </p14:nvContentPartPr>
              <p14:xfrm>
                <a:off x="1698891" y="3309806"/>
                <a:ext cx="70200" cy="255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BBE9488-9CD1-4A0D-A187-8763ECE6CDB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89891" y="3301166"/>
                  <a:ext cx="87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F79F389-D2C2-464E-8B31-CDC7540258A7}"/>
                    </a:ext>
                  </a:extLst>
                </p14:cNvPr>
                <p14:cNvContentPartPr/>
                <p14:nvPr/>
              </p14:nvContentPartPr>
              <p14:xfrm>
                <a:off x="1930371" y="3374606"/>
                <a:ext cx="141840" cy="22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F79F389-D2C2-464E-8B31-CDC7540258A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21371" y="3365966"/>
                  <a:ext cx="159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2EF3FF2-2A2D-4A41-B9B0-F4637043F116}"/>
                    </a:ext>
                  </a:extLst>
                </p14:cNvPr>
                <p14:cNvContentPartPr/>
                <p14:nvPr/>
              </p14:nvContentPartPr>
              <p14:xfrm>
                <a:off x="1878891" y="3446966"/>
                <a:ext cx="122400" cy="33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2EF3FF2-2A2D-4A41-B9B0-F4637043F11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69891" y="3437966"/>
                  <a:ext cx="1400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7154C92-81E7-4386-BE59-D471CDFA765D}"/>
              </a:ext>
            </a:extLst>
          </p:cNvPr>
          <p:cNvGrpSpPr/>
          <p:nvPr/>
        </p:nvGrpSpPr>
        <p:grpSpPr>
          <a:xfrm>
            <a:off x="2331051" y="2892566"/>
            <a:ext cx="1399320" cy="579240"/>
            <a:chOff x="2331051" y="2892566"/>
            <a:chExt cx="13993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1CD626E-628B-4E35-B339-F070A820BBFA}"/>
                    </a:ext>
                  </a:extLst>
                </p14:cNvPr>
                <p14:cNvContentPartPr/>
                <p14:nvPr/>
              </p14:nvContentPartPr>
              <p14:xfrm>
                <a:off x="2331051" y="3308366"/>
                <a:ext cx="181080" cy="163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1CD626E-628B-4E35-B339-F070A820BBF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22051" y="3299366"/>
                  <a:ext cx="198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8A3D75C-EFCA-40CE-8138-644D86B891A4}"/>
                    </a:ext>
                  </a:extLst>
                </p14:cNvPr>
                <p14:cNvContentPartPr/>
                <p14:nvPr/>
              </p14:nvContentPartPr>
              <p14:xfrm>
                <a:off x="2513211" y="3031886"/>
                <a:ext cx="85320" cy="155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8A3D75C-EFCA-40CE-8138-644D86B891A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04571" y="3022886"/>
                  <a:ext cx="102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2386922-8552-4CAA-8013-F3ACDD5388EF}"/>
                    </a:ext>
                  </a:extLst>
                </p14:cNvPr>
                <p14:cNvContentPartPr/>
                <p14:nvPr/>
              </p14:nvContentPartPr>
              <p14:xfrm>
                <a:off x="2488011" y="3097046"/>
                <a:ext cx="73080" cy="92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2386922-8552-4CAA-8013-F3ACDD5388E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479371" y="3088406"/>
                  <a:ext cx="90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00EBCDA-7996-4F34-A832-6330E65E1F66}"/>
                    </a:ext>
                  </a:extLst>
                </p14:cNvPr>
                <p14:cNvContentPartPr/>
                <p14:nvPr/>
              </p14:nvContentPartPr>
              <p14:xfrm>
                <a:off x="2651451" y="3017126"/>
                <a:ext cx="68400" cy="164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00EBCDA-7996-4F34-A832-6330E65E1F6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42811" y="3008126"/>
                  <a:ext cx="86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0F33B9B-2B4B-4769-AE3B-074E3F4FD437}"/>
                    </a:ext>
                  </a:extLst>
                </p14:cNvPr>
                <p14:cNvContentPartPr/>
                <p14:nvPr/>
              </p14:nvContentPartPr>
              <p14:xfrm>
                <a:off x="2606811" y="3095606"/>
                <a:ext cx="104760" cy="1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0F33B9B-2B4B-4769-AE3B-074E3F4FD43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597811" y="3086606"/>
                  <a:ext cx="12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2CE65AE-6459-498E-918E-DC7C2AFFCADA}"/>
                    </a:ext>
                  </a:extLst>
                </p14:cNvPr>
                <p14:cNvContentPartPr/>
                <p14:nvPr/>
              </p14:nvContentPartPr>
              <p14:xfrm>
                <a:off x="2815971" y="2951966"/>
                <a:ext cx="93960" cy="284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2CE65AE-6459-498E-918E-DC7C2AFFCAD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807331" y="2943326"/>
                  <a:ext cx="111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0734AB9-D63F-41F0-A883-85C95F8F722A}"/>
                    </a:ext>
                  </a:extLst>
                </p14:cNvPr>
                <p14:cNvContentPartPr/>
                <p14:nvPr/>
              </p14:nvContentPartPr>
              <p14:xfrm>
                <a:off x="2978691" y="3073646"/>
                <a:ext cx="78480" cy="107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0734AB9-D63F-41F0-A883-85C95F8F722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970051" y="3064646"/>
                  <a:ext cx="96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4061F93-FC14-4668-AC87-D5F913509254}"/>
                    </a:ext>
                  </a:extLst>
                </p14:cNvPr>
                <p14:cNvContentPartPr/>
                <p14:nvPr/>
              </p14:nvContentPartPr>
              <p14:xfrm>
                <a:off x="3106491" y="2892566"/>
                <a:ext cx="87480" cy="131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4061F93-FC14-4668-AC87-D5F9135092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97851" y="2883926"/>
                  <a:ext cx="105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B872C6D-1677-4D1C-8E34-0B1468FA3861}"/>
                    </a:ext>
                  </a:extLst>
                </p14:cNvPr>
                <p14:cNvContentPartPr/>
                <p14:nvPr/>
              </p14:nvContentPartPr>
              <p14:xfrm>
                <a:off x="3282531" y="3143846"/>
                <a:ext cx="98280" cy="20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B872C6D-1677-4D1C-8E34-0B1468FA386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273891" y="3135206"/>
                  <a:ext cx="115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10FBBAD-CF25-4BDF-BDA0-4B0329E972B0}"/>
                    </a:ext>
                  </a:extLst>
                </p14:cNvPr>
                <p14:cNvContentPartPr/>
                <p14:nvPr/>
              </p14:nvContentPartPr>
              <p14:xfrm>
                <a:off x="3510051" y="3046286"/>
                <a:ext cx="32040" cy="156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10FBBAD-CF25-4BDF-BDA0-4B0329E972B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01411" y="3037286"/>
                  <a:ext cx="49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B6848A0-03D0-4678-AB7A-7FE40F196E1E}"/>
                    </a:ext>
                  </a:extLst>
                </p14:cNvPr>
                <p14:cNvContentPartPr/>
                <p14:nvPr/>
              </p14:nvContentPartPr>
              <p14:xfrm>
                <a:off x="3648291" y="2965286"/>
                <a:ext cx="82080" cy="264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B6848A0-03D0-4678-AB7A-7FE40F196E1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39651" y="2956646"/>
                  <a:ext cx="9972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5968983-67DD-49F3-96AE-0BCAC667F24F}"/>
              </a:ext>
            </a:extLst>
          </p:cNvPr>
          <p:cNvGrpSpPr/>
          <p:nvPr/>
        </p:nvGrpSpPr>
        <p:grpSpPr>
          <a:xfrm>
            <a:off x="3895971" y="3022886"/>
            <a:ext cx="731880" cy="405360"/>
            <a:chOff x="3895971" y="3022886"/>
            <a:chExt cx="73188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675014E-4DD2-4FD6-8381-3B29BC6BE7F0}"/>
                    </a:ext>
                  </a:extLst>
                </p14:cNvPr>
                <p14:cNvContentPartPr/>
                <p14:nvPr/>
              </p14:nvContentPartPr>
              <p14:xfrm>
                <a:off x="3996771" y="3223766"/>
                <a:ext cx="42120" cy="179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675014E-4DD2-4FD6-8381-3B29BC6BE7F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88131" y="3215126"/>
                  <a:ext cx="59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C42D0F-EEAF-4303-A4C0-54998B0EB17B}"/>
                    </a:ext>
                  </a:extLst>
                </p14:cNvPr>
                <p14:cNvContentPartPr/>
                <p14:nvPr/>
              </p14:nvContentPartPr>
              <p14:xfrm>
                <a:off x="3895971" y="3316646"/>
                <a:ext cx="96840" cy="111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C42D0F-EEAF-4303-A4C0-54998B0EB17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887331" y="3308006"/>
                  <a:ext cx="114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557F70F-DB8C-495F-9548-43BD1B8962BB}"/>
                    </a:ext>
                  </a:extLst>
                </p14:cNvPr>
                <p14:cNvContentPartPr/>
                <p14:nvPr/>
              </p14:nvContentPartPr>
              <p14:xfrm>
                <a:off x="4174611" y="3218726"/>
                <a:ext cx="67320" cy="193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557F70F-DB8C-495F-9548-43BD1B8962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65611" y="3209726"/>
                  <a:ext cx="84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6018E8C-560D-4303-A985-8F1ED8FA3AF2}"/>
                    </a:ext>
                  </a:extLst>
                </p14:cNvPr>
                <p14:cNvContentPartPr/>
                <p14:nvPr/>
              </p14:nvContentPartPr>
              <p14:xfrm>
                <a:off x="4097211" y="3313406"/>
                <a:ext cx="137880" cy="11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6018E8C-560D-4303-A985-8F1ED8FA3AF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88211" y="3304406"/>
                  <a:ext cx="155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DD32F92-42DC-45BE-90D3-ABCD187CAE1B}"/>
                    </a:ext>
                  </a:extLst>
                </p14:cNvPr>
                <p14:cNvContentPartPr/>
                <p14:nvPr/>
              </p14:nvContentPartPr>
              <p14:xfrm>
                <a:off x="4362171" y="3284966"/>
                <a:ext cx="132840" cy="127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DD32F92-42DC-45BE-90D3-ABCD187CAE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53171" y="3275966"/>
                  <a:ext cx="150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2B28615-BBD7-4645-9BEA-8550CC7C6F72}"/>
                    </a:ext>
                  </a:extLst>
                </p14:cNvPr>
                <p14:cNvContentPartPr/>
                <p14:nvPr/>
              </p14:nvContentPartPr>
              <p14:xfrm>
                <a:off x="4512651" y="3022886"/>
                <a:ext cx="115200" cy="138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2B28615-BBD7-4645-9BEA-8550CC7C6F7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04011" y="3013886"/>
                  <a:ext cx="1328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703D614-C92C-4C0B-BA99-07B5E13B1C42}"/>
                  </a:ext>
                </a:extLst>
              </p14:cNvPr>
              <p14:cNvContentPartPr/>
              <p14:nvPr/>
            </p14:nvContentPartPr>
            <p14:xfrm>
              <a:off x="4880931" y="3368846"/>
              <a:ext cx="61560" cy="1598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703D614-C92C-4C0B-BA99-07B5E13B1C42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4871931" y="3360206"/>
                <a:ext cx="7920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3D85034-CCCE-4D15-9703-DDD9E2F8B18E}"/>
              </a:ext>
            </a:extLst>
          </p:cNvPr>
          <p:cNvGrpSpPr/>
          <p:nvPr/>
        </p:nvGrpSpPr>
        <p:grpSpPr>
          <a:xfrm>
            <a:off x="5599131" y="3021086"/>
            <a:ext cx="1198080" cy="363960"/>
            <a:chOff x="5599131" y="3021086"/>
            <a:chExt cx="119808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60B3794-D34F-4B25-A1C4-161E84FAB0CF}"/>
                    </a:ext>
                  </a:extLst>
                </p14:cNvPr>
                <p14:cNvContentPartPr/>
                <p14:nvPr/>
              </p14:nvContentPartPr>
              <p14:xfrm>
                <a:off x="5599131" y="3148886"/>
                <a:ext cx="91440" cy="179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60B3794-D34F-4B25-A1C4-161E84FAB0C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90131" y="3139886"/>
                  <a:ext cx="109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EE47396-B7B7-43ED-AD5C-F5C38E87653F}"/>
                    </a:ext>
                  </a:extLst>
                </p14:cNvPr>
                <p14:cNvContentPartPr/>
                <p14:nvPr/>
              </p14:nvContentPartPr>
              <p14:xfrm>
                <a:off x="5663211" y="3098126"/>
                <a:ext cx="144720" cy="203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EE47396-B7B7-43ED-AD5C-F5C38E8765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54571" y="3089126"/>
                  <a:ext cx="162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0255683-F830-4407-B8D6-D4543FBF3CDB}"/>
                    </a:ext>
                  </a:extLst>
                </p14:cNvPr>
                <p14:cNvContentPartPr/>
                <p14:nvPr/>
              </p14:nvContentPartPr>
              <p14:xfrm>
                <a:off x="5839971" y="3249686"/>
                <a:ext cx="55080" cy="110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0255683-F830-4407-B8D6-D4543FBF3CD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830971" y="3240686"/>
                  <a:ext cx="72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F8D4708-4CB8-4344-8C82-F46F60054BE2}"/>
                    </a:ext>
                  </a:extLst>
                </p14:cNvPr>
                <p14:cNvContentPartPr/>
                <p14:nvPr/>
              </p14:nvContentPartPr>
              <p14:xfrm>
                <a:off x="5809011" y="3258326"/>
                <a:ext cx="111240" cy="126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F8D4708-4CB8-4344-8C82-F46F60054BE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00011" y="3249326"/>
                  <a:ext cx="128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E85A5CC-9AE5-4118-9C63-2C9947793FD6}"/>
                    </a:ext>
                  </a:extLst>
                </p14:cNvPr>
                <p14:cNvContentPartPr/>
                <p14:nvPr/>
              </p14:nvContentPartPr>
              <p14:xfrm>
                <a:off x="5973171" y="3021086"/>
                <a:ext cx="27000" cy="71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E85A5CC-9AE5-4118-9C63-2C9947793FD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64531" y="3012086"/>
                  <a:ext cx="44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AE9E551-F15E-45AD-8805-691B1FC3FDBA}"/>
                    </a:ext>
                  </a:extLst>
                </p14:cNvPr>
                <p14:cNvContentPartPr/>
                <p14:nvPr/>
              </p14:nvContentPartPr>
              <p14:xfrm>
                <a:off x="6100611" y="3037646"/>
                <a:ext cx="129240" cy="313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AE9E551-F15E-45AD-8805-691B1FC3FDB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91971" y="3028646"/>
                  <a:ext cx="146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FA92460-31B4-4162-93DB-534780C68838}"/>
                    </a:ext>
                  </a:extLst>
                </p14:cNvPr>
                <p14:cNvContentPartPr/>
                <p14:nvPr/>
              </p14:nvContentPartPr>
              <p14:xfrm>
                <a:off x="6211851" y="3162206"/>
                <a:ext cx="118800" cy="145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FA92460-31B4-4162-93DB-534780C688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02851" y="3153566"/>
                  <a:ext cx="136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AA9AB49-78DD-4474-883B-62BA91C7D0ED}"/>
                    </a:ext>
                  </a:extLst>
                </p14:cNvPr>
                <p14:cNvContentPartPr/>
                <p14:nvPr/>
              </p14:nvContentPartPr>
              <p14:xfrm>
                <a:off x="6432531" y="3032606"/>
                <a:ext cx="92880" cy="308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AA9AB49-78DD-4474-883B-62BA91C7D0E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23891" y="3023606"/>
                  <a:ext cx="110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315310D-CDC7-415A-A9E5-4235461B38D2}"/>
                    </a:ext>
                  </a:extLst>
                </p14:cNvPr>
                <p14:cNvContentPartPr/>
                <p14:nvPr/>
              </p14:nvContentPartPr>
              <p14:xfrm>
                <a:off x="6656811" y="3141686"/>
                <a:ext cx="140400" cy="10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315310D-CDC7-415A-A9E5-4235461B38D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47811" y="3132686"/>
                  <a:ext cx="158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87B122A-0929-4DFA-91C2-CF8CE548F856}"/>
                    </a:ext>
                  </a:extLst>
                </p14:cNvPr>
                <p14:cNvContentPartPr/>
                <p14:nvPr/>
              </p14:nvContentPartPr>
              <p14:xfrm>
                <a:off x="6657171" y="3214766"/>
                <a:ext cx="101880" cy="8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87B122A-0929-4DFA-91C2-CF8CE548F85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48531" y="3205766"/>
                  <a:ext cx="1195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DF92D5A-DE0A-4EAA-878A-AD109CC8D80D}"/>
              </a:ext>
            </a:extLst>
          </p:cNvPr>
          <p:cNvGrpSpPr/>
          <p:nvPr/>
        </p:nvGrpSpPr>
        <p:grpSpPr>
          <a:xfrm>
            <a:off x="7100691" y="3048086"/>
            <a:ext cx="428400" cy="253080"/>
            <a:chOff x="7100691" y="3048086"/>
            <a:chExt cx="42840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D809437-E333-4577-8EE2-F5B4EC2C56C4}"/>
                    </a:ext>
                  </a:extLst>
                </p14:cNvPr>
                <p14:cNvContentPartPr/>
                <p14:nvPr/>
              </p14:nvContentPartPr>
              <p14:xfrm>
                <a:off x="7238571" y="3060686"/>
                <a:ext cx="39960" cy="212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D809437-E333-4577-8EE2-F5B4EC2C56C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29931" y="3052046"/>
                  <a:ext cx="57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3EAC76B-A6D1-4EBD-863B-E9AB1B9EB084}"/>
                    </a:ext>
                  </a:extLst>
                </p14:cNvPr>
                <p14:cNvContentPartPr/>
                <p14:nvPr/>
              </p14:nvContentPartPr>
              <p14:xfrm>
                <a:off x="7100691" y="3159326"/>
                <a:ext cx="163440" cy="141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3EAC76B-A6D1-4EBD-863B-E9AB1B9EB0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092051" y="3150686"/>
                  <a:ext cx="181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23E8194-79F4-4C21-AC93-72966BB5D009}"/>
                    </a:ext>
                  </a:extLst>
                </p14:cNvPr>
                <p14:cNvContentPartPr/>
                <p14:nvPr/>
              </p14:nvContentPartPr>
              <p14:xfrm>
                <a:off x="7402011" y="3048086"/>
                <a:ext cx="127080" cy="240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23E8194-79F4-4C21-AC93-72966BB5D00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93371" y="3039086"/>
                  <a:ext cx="144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1E12AAB-93AF-42CA-BD42-8ED86F37C9A5}"/>
                    </a:ext>
                  </a:extLst>
                </p14:cNvPr>
                <p14:cNvContentPartPr/>
                <p14:nvPr/>
              </p14:nvContentPartPr>
              <p14:xfrm>
                <a:off x="7371051" y="3149246"/>
                <a:ext cx="150120" cy="36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1E12AAB-93AF-42CA-BD42-8ED86F37C9A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62051" y="3140606"/>
                  <a:ext cx="1677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BA660A03-1F8A-40E2-AFE3-F60E98AB970E}"/>
              </a:ext>
            </a:extLst>
          </p:cNvPr>
          <p:cNvGrpSpPr/>
          <p:nvPr/>
        </p:nvGrpSpPr>
        <p:grpSpPr>
          <a:xfrm>
            <a:off x="884931" y="3871046"/>
            <a:ext cx="1060920" cy="322200"/>
            <a:chOff x="884931" y="3871046"/>
            <a:chExt cx="10609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97BB272-18D8-418B-BCD0-B881BC86D150}"/>
                    </a:ext>
                  </a:extLst>
                </p14:cNvPr>
                <p14:cNvContentPartPr/>
                <p14:nvPr/>
              </p14:nvContentPartPr>
              <p14:xfrm>
                <a:off x="884931" y="3939086"/>
                <a:ext cx="77400" cy="187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97BB272-18D8-418B-BCD0-B881BC86D15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5931" y="3930086"/>
                  <a:ext cx="95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CFDF27C-016D-48DA-9480-414CB9D00D22}"/>
                    </a:ext>
                  </a:extLst>
                </p14:cNvPr>
                <p14:cNvContentPartPr/>
                <p14:nvPr/>
              </p14:nvContentPartPr>
              <p14:xfrm>
                <a:off x="939651" y="3936926"/>
                <a:ext cx="132840" cy="178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CFDF27C-016D-48DA-9480-414CB9D00D2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1011" y="3928286"/>
                  <a:ext cx="150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9FBF1F5-2057-479F-8F4F-4DACC86388DD}"/>
                    </a:ext>
                  </a:extLst>
                </p14:cNvPr>
                <p14:cNvContentPartPr/>
                <p14:nvPr/>
              </p14:nvContentPartPr>
              <p14:xfrm>
                <a:off x="1123251" y="4055366"/>
                <a:ext cx="50760" cy="125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9FBF1F5-2057-479F-8F4F-4DACC86388D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14251" y="4046366"/>
                  <a:ext cx="68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05D5ABC-5479-4982-9FB4-152885555EA1}"/>
                    </a:ext>
                  </a:extLst>
                </p14:cNvPr>
                <p14:cNvContentPartPr/>
                <p14:nvPr/>
              </p14:nvContentPartPr>
              <p14:xfrm>
                <a:off x="1114611" y="4081286"/>
                <a:ext cx="77040" cy="11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05D5ABC-5479-4982-9FB4-152885555EA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5971" y="4072646"/>
                  <a:ext cx="94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1EE7171-1E20-4C23-8217-7AFD1C8C3CC7}"/>
                    </a:ext>
                  </a:extLst>
                </p14:cNvPr>
                <p14:cNvContentPartPr/>
                <p14:nvPr/>
              </p14:nvContentPartPr>
              <p14:xfrm>
                <a:off x="1215051" y="3872126"/>
                <a:ext cx="14040" cy="65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1EE7171-1E20-4C23-8217-7AFD1C8C3CC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06051" y="3863126"/>
                  <a:ext cx="31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21B11BF-E32F-46FE-AAE3-C288F8E36D64}"/>
                    </a:ext>
                  </a:extLst>
                </p14:cNvPr>
                <p14:cNvContentPartPr/>
                <p14:nvPr/>
              </p14:nvContentPartPr>
              <p14:xfrm>
                <a:off x="1299291" y="3871046"/>
                <a:ext cx="23040" cy="60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21B11BF-E32F-46FE-AAE3-C288F8E36D6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90651" y="3862406"/>
                  <a:ext cx="40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AA7FC8F-B0EF-4E48-A748-F15C90E1DF9B}"/>
                    </a:ext>
                  </a:extLst>
                </p14:cNvPr>
                <p14:cNvContentPartPr/>
                <p14:nvPr/>
              </p14:nvContentPartPr>
              <p14:xfrm>
                <a:off x="1373811" y="3873206"/>
                <a:ext cx="96840" cy="277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AA7FC8F-B0EF-4E48-A748-F15C90E1DF9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64811" y="3864566"/>
                  <a:ext cx="114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4CC03B6-133E-4EC0-8C7A-0AEA5298ED57}"/>
                    </a:ext>
                  </a:extLst>
                </p14:cNvPr>
                <p14:cNvContentPartPr/>
                <p14:nvPr/>
              </p14:nvContentPartPr>
              <p14:xfrm>
                <a:off x="1469571" y="3970406"/>
                <a:ext cx="98640" cy="143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4CC03B6-133E-4EC0-8C7A-0AEA5298ED5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460571" y="3961406"/>
                  <a:ext cx="11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2039119-0566-4937-AAAD-77E4F44FA0D3}"/>
                    </a:ext>
                  </a:extLst>
                </p14:cNvPr>
                <p14:cNvContentPartPr/>
                <p14:nvPr/>
              </p14:nvContentPartPr>
              <p14:xfrm>
                <a:off x="1648851" y="3929006"/>
                <a:ext cx="52200" cy="225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2039119-0566-4937-AAAD-77E4F44FA0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640211" y="3920366"/>
                  <a:ext cx="69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CE5DF4C-3E64-469C-B1B7-BA7A44B3A4BF}"/>
                    </a:ext>
                  </a:extLst>
                </p14:cNvPr>
                <p14:cNvContentPartPr/>
                <p14:nvPr/>
              </p14:nvContentPartPr>
              <p14:xfrm>
                <a:off x="1788891" y="4018286"/>
                <a:ext cx="156960" cy="93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CE5DF4C-3E64-469C-B1B7-BA7A44B3A4B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779891" y="4009646"/>
                  <a:ext cx="1746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040253B-2A4A-45FA-ACB8-2882D32CDF01}"/>
              </a:ext>
            </a:extLst>
          </p:cNvPr>
          <p:cNvGrpSpPr/>
          <p:nvPr/>
        </p:nvGrpSpPr>
        <p:grpSpPr>
          <a:xfrm>
            <a:off x="2270211" y="3523286"/>
            <a:ext cx="2255760" cy="663480"/>
            <a:chOff x="2270211" y="3523286"/>
            <a:chExt cx="225576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E8B1EA2-F137-439F-9672-239712BA7B2E}"/>
                    </a:ext>
                  </a:extLst>
                </p14:cNvPr>
                <p14:cNvContentPartPr/>
                <p14:nvPr/>
              </p14:nvContentPartPr>
              <p14:xfrm>
                <a:off x="2270211" y="3992726"/>
                <a:ext cx="141840" cy="1450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E8B1EA2-F137-439F-9672-239712BA7B2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61571" y="3984086"/>
                  <a:ext cx="15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943238D-1124-452B-BBBB-A313C074BC87}"/>
                    </a:ext>
                  </a:extLst>
                </p14:cNvPr>
                <p14:cNvContentPartPr/>
                <p14:nvPr/>
              </p14:nvContentPartPr>
              <p14:xfrm>
                <a:off x="2445171" y="3790766"/>
                <a:ext cx="77400" cy="97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943238D-1124-452B-BBBB-A313C074BC8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436171" y="3782126"/>
                  <a:ext cx="95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E5F791C-7440-402F-9A7C-C79EDC7F1726}"/>
                    </a:ext>
                  </a:extLst>
                </p14:cNvPr>
                <p14:cNvContentPartPr/>
                <p14:nvPr/>
              </p14:nvContentPartPr>
              <p14:xfrm>
                <a:off x="2412411" y="3846926"/>
                <a:ext cx="66960" cy="71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E5F791C-7440-402F-9A7C-C79EDC7F172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403771" y="3838286"/>
                  <a:ext cx="84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E4B617D-32CD-4B56-84FB-C55BF4AB0E06}"/>
                    </a:ext>
                  </a:extLst>
                </p14:cNvPr>
                <p14:cNvContentPartPr/>
                <p14:nvPr/>
              </p14:nvContentPartPr>
              <p14:xfrm>
                <a:off x="2599971" y="3752966"/>
                <a:ext cx="48600" cy="141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E4B617D-32CD-4B56-84FB-C55BF4AB0E0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590971" y="3744326"/>
                  <a:ext cx="6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635B2BE-D4EA-4DEE-B641-0DC38E97F258}"/>
                    </a:ext>
                  </a:extLst>
                </p14:cNvPr>
                <p14:cNvContentPartPr/>
                <p14:nvPr/>
              </p14:nvContentPartPr>
              <p14:xfrm>
                <a:off x="2562171" y="3817046"/>
                <a:ext cx="91440" cy="7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635B2BE-D4EA-4DEE-B641-0DC38E97F2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553171" y="3808046"/>
                  <a:ext cx="109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592416C-A71D-477C-B0AA-1D0574CBCD3F}"/>
                    </a:ext>
                  </a:extLst>
                </p14:cNvPr>
                <p14:cNvContentPartPr/>
                <p14:nvPr/>
              </p14:nvContentPartPr>
              <p14:xfrm>
                <a:off x="2753331" y="3731366"/>
                <a:ext cx="72360" cy="239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592416C-A71D-477C-B0AA-1D0574CBCD3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744331" y="3722726"/>
                  <a:ext cx="90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71D7D5C-9F6B-4AE1-AC17-AF67DED8FE0B}"/>
                    </a:ext>
                  </a:extLst>
                </p14:cNvPr>
                <p14:cNvContentPartPr/>
                <p14:nvPr/>
              </p14:nvContentPartPr>
              <p14:xfrm>
                <a:off x="2873211" y="3785006"/>
                <a:ext cx="76680" cy="137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71D7D5C-9F6B-4AE1-AC17-AF67DED8FE0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864571" y="3776366"/>
                  <a:ext cx="94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5FD123A-E520-4700-A78B-8CB0EFD99CE3}"/>
                    </a:ext>
                  </a:extLst>
                </p14:cNvPr>
                <p14:cNvContentPartPr/>
                <p14:nvPr/>
              </p14:nvContentPartPr>
              <p14:xfrm>
                <a:off x="3001731" y="3668006"/>
                <a:ext cx="71640" cy="108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5FD123A-E520-4700-A78B-8CB0EFD99CE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993091" y="3659366"/>
                  <a:ext cx="89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B73555A-E3CE-4208-A49F-0A2F0C1367A2}"/>
                    </a:ext>
                  </a:extLst>
                </p14:cNvPr>
                <p14:cNvContentPartPr/>
                <p14:nvPr/>
              </p14:nvContentPartPr>
              <p14:xfrm>
                <a:off x="3114051" y="3823526"/>
                <a:ext cx="95040" cy="21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B73555A-E3CE-4208-A49F-0A2F0C1367A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105411" y="3814886"/>
                  <a:ext cx="112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D10477D-1603-4A73-A846-47B2892E8502}"/>
                    </a:ext>
                  </a:extLst>
                </p14:cNvPr>
                <p14:cNvContentPartPr/>
                <p14:nvPr/>
              </p14:nvContentPartPr>
              <p14:xfrm>
                <a:off x="3293331" y="3792926"/>
                <a:ext cx="33840" cy="108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D10477D-1603-4A73-A846-47B2892E850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284691" y="3784286"/>
                  <a:ext cx="51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8B40E12-E3D1-4E1F-91A0-BBBEED8B189B}"/>
                    </a:ext>
                  </a:extLst>
                </p14:cNvPr>
                <p14:cNvContentPartPr/>
                <p14:nvPr/>
              </p14:nvContentPartPr>
              <p14:xfrm>
                <a:off x="3411051" y="3695726"/>
                <a:ext cx="59040" cy="236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8B40E12-E3D1-4E1F-91A0-BBBEED8B189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02051" y="3686726"/>
                  <a:ext cx="76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9BEF778-23FC-47C3-A88B-1AFE396C73BB}"/>
                    </a:ext>
                  </a:extLst>
                </p14:cNvPr>
                <p14:cNvContentPartPr/>
                <p14:nvPr/>
              </p14:nvContentPartPr>
              <p14:xfrm>
                <a:off x="3717051" y="3947006"/>
                <a:ext cx="48600" cy="154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9BEF778-23FC-47C3-A88B-1AFE396C73B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08411" y="3938366"/>
                  <a:ext cx="66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72EA754-46BB-48B3-83F3-02ABA6658A5C}"/>
                    </a:ext>
                  </a:extLst>
                </p14:cNvPr>
                <p14:cNvContentPartPr/>
                <p14:nvPr/>
              </p14:nvContentPartPr>
              <p14:xfrm>
                <a:off x="3613731" y="4028726"/>
                <a:ext cx="116280" cy="89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72EA754-46BB-48B3-83F3-02ABA6658A5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05091" y="4019726"/>
                  <a:ext cx="133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4E6FDA6-53E8-45AD-A605-32DF4CBE2837}"/>
                    </a:ext>
                  </a:extLst>
                </p14:cNvPr>
                <p14:cNvContentPartPr/>
                <p14:nvPr/>
              </p14:nvContentPartPr>
              <p14:xfrm>
                <a:off x="3847731" y="3947366"/>
                <a:ext cx="74520" cy="154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4E6FDA6-53E8-45AD-A605-32DF4CBE283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38731" y="3938366"/>
                  <a:ext cx="9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DE3CB0D-82C8-4088-BC53-A936CFFE470C}"/>
                    </a:ext>
                  </a:extLst>
                </p14:cNvPr>
                <p14:cNvContentPartPr/>
                <p14:nvPr/>
              </p14:nvContentPartPr>
              <p14:xfrm>
                <a:off x="3818211" y="4020086"/>
                <a:ext cx="108720" cy="24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DE3CB0D-82C8-4088-BC53-A936CFFE470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809211" y="4011446"/>
                  <a:ext cx="126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5D2A837-6192-4CD4-95FD-BB476E7264D6}"/>
                    </a:ext>
                  </a:extLst>
                </p14:cNvPr>
                <p14:cNvContentPartPr/>
                <p14:nvPr/>
              </p14:nvContentPartPr>
              <p14:xfrm>
                <a:off x="3561171" y="3926486"/>
                <a:ext cx="87120" cy="260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5D2A837-6192-4CD4-95FD-BB476E7264D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552171" y="3917846"/>
                  <a:ext cx="104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58E90D1-B2AD-408B-B6B4-2D41ADA4008B}"/>
                    </a:ext>
                  </a:extLst>
                </p14:cNvPr>
                <p14:cNvContentPartPr/>
                <p14:nvPr/>
              </p14:nvContentPartPr>
              <p14:xfrm>
                <a:off x="3923331" y="3938726"/>
                <a:ext cx="78840" cy="216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58E90D1-B2AD-408B-B6B4-2D41ADA4008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914691" y="3929726"/>
                  <a:ext cx="96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F981568-1B8E-4765-B1C2-79DC07B39350}"/>
                    </a:ext>
                  </a:extLst>
                </p14:cNvPr>
                <p14:cNvContentPartPr/>
                <p14:nvPr/>
              </p14:nvContentPartPr>
              <p14:xfrm>
                <a:off x="4009371" y="3823166"/>
                <a:ext cx="147600" cy="88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F981568-1B8E-4765-B1C2-79DC07B3935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000731" y="3814166"/>
                  <a:ext cx="165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A7A25C4-5D2C-44C6-9C67-48B157FD04B9}"/>
                    </a:ext>
                  </a:extLst>
                </p14:cNvPr>
                <p14:cNvContentPartPr/>
                <p14:nvPr/>
              </p14:nvContentPartPr>
              <p14:xfrm>
                <a:off x="4177851" y="4000286"/>
                <a:ext cx="105120" cy="133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A7A25C4-5D2C-44C6-9C67-48B157FD04B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169211" y="3991646"/>
                  <a:ext cx="122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FED6579-21B9-4781-B52F-E13554253BFA}"/>
                    </a:ext>
                  </a:extLst>
                </p14:cNvPr>
                <p14:cNvContentPartPr/>
                <p14:nvPr/>
              </p14:nvContentPartPr>
              <p14:xfrm>
                <a:off x="4279731" y="3810926"/>
                <a:ext cx="119160" cy="113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FED6579-21B9-4781-B52F-E13554253BF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71091" y="3801926"/>
                  <a:ext cx="136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1DEE567-DCD6-4E41-BA3F-1A571A1417B1}"/>
                    </a:ext>
                  </a:extLst>
                </p14:cNvPr>
                <p14:cNvContentPartPr/>
                <p14:nvPr/>
              </p14:nvContentPartPr>
              <p14:xfrm>
                <a:off x="4414371" y="3803006"/>
                <a:ext cx="111600" cy="114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1DEE567-DCD6-4E41-BA3F-1A571A1417B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405371" y="3794366"/>
                  <a:ext cx="129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F53F6FF-44C0-493A-8E75-F05F382357AF}"/>
                    </a:ext>
                  </a:extLst>
                </p14:cNvPr>
                <p14:cNvContentPartPr/>
                <p14:nvPr/>
              </p14:nvContentPartPr>
              <p14:xfrm>
                <a:off x="2506371" y="3523286"/>
                <a:ext cx="855720" cy="111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F53F6FF-44C0-493A-8E75-F05F382357A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497731" y="3514646"/>
                  <a:ext cx="87336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36BCCD11-48F6-471D-8206-97361617957E}"/>
              </a:ext>
            </a:extLst>
          </p:cNvPr>
          <p:cNvGrpSpPr/>
          <p:nvPr/>
        </p:nvGrpSpPr>
        <p:grpSpPr>
          <a:xfrm>
            <a:off x="4799931" y="4005686"/>
            <a:ext cx="154800" cy="154800"/>
            <a:chOff x="4799931" y="4005686"/>
            <a:chExt cx="15480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2ED2F79-3783-431A-A290-5DFB6D1FA784}"/>
                    </a:ext>
                  </a:extLst>
                </p14:cNvPr>
                <p14:cNvContentPartPr/>
                <p14:nvPr/>
              </p14:nvContentPartPr>
              <p14:xfrm>
                <a:off x="4799931" y="4042406"/>
                <a:ext cx="154800" cy="32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2ED2F79-3783-431A-A290-5DFB6D1FA78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90931" y="4033766"/>
                  <a:ext cx="172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5581A8D-CE7E-446D-893B-575893114F63}"/>
                    </a:ext>
                  </a:extLst>
                </p14:cNvPr>
                <p14:cNvContentPartPr/>
                <p14:nvPr/>
              </p14:nvContentPartPr>
              <p14:xfrm>
                <a:off x="4868691" y="4005686"/>
                <a:ext cx="43200" cy="154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5581A8D-CE7E-446D-893B-575893114F6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60051" y="3997046"/>
                  <a:ext cx="60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F4E41AA-8296-4ECC-89B1-8767F56A915C}"/>
              </a:ext>
            </a:extLst>
          </p:cNvPr>
          <p:cNvGrpSpPr/>
          <p:nvPr/>
        </p:nvGrpSpPr>
        <p:grpSpPr>
          <a:xfrm>
            <a:off x="5351451" y="3764486"/>
            <a:ext cx="626400" cy="366120"/>
            <a:chOff x="5351451" y="3764486"/>
            <a:chExt cx="6264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E8D85B7-EBCC-4FC9-8A05-2CED92576306}"/>
                    </a:ext>
                  </a:extLst>
                </p14:cNvPr>
                <p14:cNvContentPartPr/>
                <p14:nvPr/>
              </p14:nvContentPartPr>
              <p14:xfrm>
                <a:off x="5440011" y="3949526"/>
                <a:ext cx="41040" cy="148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E8D85B7-EBCC-4FC9-8A05-2CED9257630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431371" y="3940526"/>
                  <a:ext cx="586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0BE35F7-77DF-4C34-B831-BCF2807A00B1}"/>
                    </a:ext>
                  </a:extLst>
                </p14:cNvPr>
                <p14:cNvContentPartPr/>
                <p14:nvPr/>
              </p14:nvContentPartPr>
              <p14:xfrm>
                <a:off x="5351451" y="4024046"/>
                <a:ext cx="108720" cy="106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0BE35F7-77DF-4C34-B831-BCF2807A00B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342811" y="4015406"/>
                  <a:ext cx="12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6FECE43-DCBB-4F9C-BD94-96CB524DED9E}"/>
                    </a:ext>
                  </a:extLst>
                </p14:cNvPr>
                <p14:cNvContentPartPr/>
                <p14:nvPr/>
              </p14:nvContentPartPr>
              <p14:xfrm>
                <a:off x="5569971" y="3919646"/>
                <a:ext cx="88920" cy="185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6FECE43-DCBB-4F9C-BD94-96CB524DED9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561331" y="3911006"/>
                  <a:ext cx="106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0001BB2-B25D-4FC6-BA3F-016259E4D923}"/>
                    </a:ext>
                  </a:extLst>
                </p14:cNvPr>
                <p14:cNvContentPartPr/>
                <p14:nvPr/>
              </p14:nvContentPartPr>
              <p14:xfrm>
                <a:off x="5526411" y="3994526"/>
                <a:ext cx="128160" cy="26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0001BB2-B25D-4FC6-BA3F-016259E4D92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17411" y="3985886"/>
                  <a:ext cx="145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50B8CC5-EF93-4234-B351-AA91A4263BD6}"/>
                    </a:ext>
                  </a:extLst>
                </p14:cNvPr>
                <p14:cNvContentPartPr/>
                <p14:nvPr/>
              </p14:nvContentPartPr>
              <p14:xfrm>
                <a:off x="5723691" y="3994166"/>
                <a:ext cx="81720" cy="117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50B8CC5-EF93-4234-B351-AA91A4263BD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14691" y="3985166"/>
                  <a:ext cx="99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5840E6B-BD24-4451-9906-EEC9E68A8344}"/>
                    </a:ext>
                  </a:extLst>
                </p14:cNvPr>
                <p14:cNvContentPartPr/>
                <p14:nvPr/>
              </p14:nvContentPartPr>
              <p14:xfrm>
                <a:off x="5818011" y="3764486"/>
                <a:ext cx="159840" cy="136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5840E6B-BD24-4451-9906-EEC9E68A834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09371" y="3755846"/>
                  <a:ext cx="1774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BDA03DD-5DB9-498B-87D2-2E964950E0D9}"/>
              </a:ext>
            </a:extLst>
          </p:cNvPr>
          <p:cNvGrpSpPr/>
          <p:nvPr/>
        </p:nvGrpSpPr>
        <p:grpSpPr>
          <a:xfrm>
            <a:off x="6203211" y="3598166"/>
            <a:ext cx="1206360" cy="492840"/>
            <a:chOff x="6203211" y="3598166"/>
            <a:chExt cx="120636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4AA1AC5-B376-461B-B77E-71F4F9FA5299}"/>
                    </a:ext>
                  </a:extLst>
                </p14:cNvPr>
                <p14:cNvContentPartPr/>
                <p14:nvPr/>
              </p14:nvContentPartPr>
              <p14:xfrm>
                <a:off x="6203211" y="3952406"/>
                <a:ext cx="97200" cy="138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4AA1AC5-B376-461B-B77E-71F4F9FA529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94571" y="3943766"/>
                  <a:ext cx="114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E76D650-9EF8-4D3F-A883-C76F6104973D}"/>
                    </a:ext>
                  </a:extLst>
                </p14:cNvPr>
                <p14:cNvContentPartPr/>
                <p14:nvPr/>
              </p14:nvContentPartPr>
              <p14:xfrm>
                <a:off x="6390051" y="3699686"/>
                <a:ext cx="34560" cy="128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E76D650-9EF8-4D3F-A883-C76F6104973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81411" y="3690686"/>
                  <a:ext cx="52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C88B008-FDF5-4E37-8E73-16D0A3D071C6}"/>
                    </a:ext>
                  </a:extLst>
                </p14:cNvPr>
                <p14:cNvContentPartPr/>
                <p14:nvPr/>
              </p14:nvContentPartPr>
              <p14:xfrm>
                <a:off x="6296811" y="3756566"/>
                <a:ext cx="98280" cy="119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C88B008-FDF5-4E37-8E73-16D0A3D071C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287811" y="3747566"/>
                  <a:ext cx="115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A12DB26-C000-4455-8B8D-6079AAEF43A8}"/>
                    </a:ext>
                  </a:extLst>
                </p14:cNvPr>
                <p14:cNvContentPartPr/>
                <p14:nvPr/>
              </p14:nvContentPartPr>
              <p14:xfrm>
                <a:off x="6498771" y="3674126"/>
                <a:ext cx="63720" cy="138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A12DB26-C000-4455-8B8D-6079AAEF43A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490131" y="3665126"/>
                  <a:ext cx="81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9293CF6-4441-49EA-95E2-CB525DF5E1B1}"/>
                    </a:ext>
                  </a:extLst>
                </p14:cNvPr>
                <p14:cNvContentPartPr/>
                <p14:nvPr/>
              </p14:nvContentPartPr>
              <p14:xfrm>
                <a:off x="6460251" y="3759446"/>
                <a:ext cx="104760" cy="4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9293CF6-4441-49EA-95E2-CB525DF5E1B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451251" y="3750446"/>
                  <a:ext cx="12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3DF68B5-B1CD-4110-A0BD-645AAAA7D801}"/>
                    </a:ext>
                  </a:extLst>
                </p14:cNvPr>
                <p14:cNvContentPartPr/>
                <p14:nvPr/>
              </p14:nvContentPartPr>
              <p14:xfrm>
                <a:off x="6628011" y="3652526"/>
                <a:ext cx="83160" cy="233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3DF68B5-B1CD-4110-A0BD-645AAAA7D80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19371" y="3643886"/>
                  <a:ext cx="100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54E8547-DE1B-4822-ACA8-42AE4372009B}"/>
                    </a:ext>
                  </a:extLst>
                </p14:cNvPr>
                <p14:cNvContentPartPr/>
                <p14:nvPr/>
              </p14:nvContentPartPr>
              <p14:xfrm>
                <a:off x="6785331" y="3738566"/>
                <a:ext cx="68040" cy="113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54E8547-DE1B-4822-ACA8-42AE4372009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776331" y="3729926"/>
                  <a:ext cx="85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80286B0-3716-4478-AC33-EB0A72FB6889}"/>
                    </a:ext>
                  </a:extLst>
                </p14:cNvPr>
                <p14:cNvContentPartPr/>
                <p14:nvPr/>
              </p14:nvContentPartPr>
              <p14:xfrm>
                <a:off x="6909531" y="3598166"/>
                <a:ext cx="108720" cy="124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80286B0-3716-4478-AC33-EB0A72FB688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00531" y="3589166"/>
                  <a:ext cx="126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57EF1E4-2A30-4DD7-B29A-86E4E5523982}"/>
                    </a:ext>
                  </a:extLst>
                </p14:cNvPr>
                <p14:cNvContentPartPr/>
                <p14:nvPr/>
              </p14:nvContentPartPr>
              <p14:xfrm>
                <a:off x="7022931" y="3773126"/>
                <a:ext cx="104760" cy="14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57EF1E4-2A30-4DD7-B29A-86E4E552398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14291" y="3764126"/>
                  <a:ext cx="122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D551C96-C26D-4874-BBD5-542F78BE6448}"/>
                    </a:ext>
                  </a:extLst>
                </p14:cNvPr>
                <p14:cNvContentPartPr/>
                <p14:nvPr/>
              </p14:nvContentPartPr>
              <p14:xfrm>
                <a:off x="7182771" y="3734606"/>
                <a:ext cx="32760" cy="84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D551C96-C26D-4874-BBD5-542F78BE644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173771" y="3725966"/>
                  <a:ext cx="50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8CD2521-C18A-4BB3-902D-2028B8FB6AF4}"/>
                    </a:ext>
                  </a:extLst>
                </p14:cNvPr>
                <p14:cNvContentPartPr/>
                <p14:nvPr/>
              </p14:nvContentPartPr>
              <p14:xfrm>
                <a:off x="7307331" y="3619406"/>
                <a:ext cx="102240" cy="259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8CD2521-C18A-4BB3-902D-2028B8FB6AF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298691" y="3610766"/>
                  <a:ext cx="1198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C3B3664-9952-4F4F-98DC-A1DD630CD964}"/>
              </a:ext>
            </a:extLst>
          </p:cNvPr>
          <p:cNvGrpSpPr/>
          <p:nvPr/>
        </p:nvGrpSpPr>
        <p:grpSpPr>
          <a:xfrm>
            <a:off x="7486611" y="3927926"/>
            <a:ext cx="122400" cy="82800"/>
            <a:chOff x="7486611" y="3927926"/>
            <a:chExt cx="12240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ADE67C7-D012-47E4-82FF-000FF6FAD678}"/>
                    </a:ext>
                  </a:extLst>
                </p14:cNvPr>
                <p14:cNvContentPartPr/>
                <p14:nvPr/>
              </p14:nvContentPartPr>
              <p14:xfrm>
                <a:off x="7486611" y="3927926"/>
                <a:ext cx="122400" cy="352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ADE67C7-D012-47E4-82FF-000FF6FAD67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477971" y="3918926"/>
                  <a:ext cx="140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13DA10D-3550-4871-952F-6C3ADFE455E8}"/>
                    </a:ext>
                  </a:extLst>
                </p14:cNvPr>
                <p14:cNvContentPartPr/>
                <p14:nvPr/>
              </p14:nvContentPartPr>
              <p14:xfrm>
                <a:off x="7488411" y="3987326"/>
                <a:ext cx="116280" cy="23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13DA10D-3550-4871-952F-6C3ADFE455E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479771" y="3978686"/>
                  <a:ext cx="1339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80C4492A-8849-4CEE-81D8-51BCBA5F8F96}"/>
              </a:ext>
            </a:extLst>
          </p:cNvPr>
          <p:cNvGrpSpPr/>
          <p:nvPr/>
        </p:nvGrpSpPr>
        <p:grpSpPr>
          <a:xfrm>
            <a:off x="8022291" y="3453086"/>
            <a:ext cx="1669320" cy="560520"/>
            <a:chOff x="8022291" y="3453086"/>
            <a:chExt cx="166932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F3572F2-F1DA-4A0D-9FF7-69B7740A38FE}"/>
                    </a:ext>
                  </a:extLst>
                </p14:cNvPr>
                <p14:cNvContentPartPr/>
                <p14:nvPr/>
              </p14:nvContentPartPr>
              <p14:xfrm>
                <a:off x="8022291" y="3816686"/>
                <a:ext cx="123480" cy="182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F3572F2-F1DA-4A0D-9FF7-69B7740A38F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013291" y="3807686"/>
                  <a:ext cx="141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5C2853C-6149-4C8E-AFD9-B8E06AD86E5A}"/>
                    </a:ext>
                  </a:extLst>
                </p14:cNvPr>
                <p14:cNvContentPartPr/>
                <p14:nvPr/>
              </p14:nvContentPartPr>
              <p14:xfrm>
                <a:off x="8132811" y="3598886"/>
                <a:ext cx="79200" cy="120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5C2853C-6149-4C8E-AFD9-B8E06AD86E5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24171" y="3589886"/>
                  <a:ext cx="96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B6D15AA-4655-4F28-8C4C-5BE7E9127AE8}"/>
                    </a:ext>
                  </a:extLst>
                </p14:cNvPr>
                <p14:cNvContentPartPr/>
                <p14:nvPr/>
              </p14:nvContentPartPr>
              <p14:xfrm>
                <a:off x="8088531" y="3656126"/>
                <a:ext cx="103680" cy="98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B6D15AA-4655-4F28-8C4C-5BE7E9127AE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079891" y="3647126"/>
                  <a:ext cx="121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923F60B-59C9-43F7-A859-22F31DE158DD}"/>
                    </a:ext>
                  </a:extLst>
                </p14:cNvPr>
                <p14:cNvContentPartPr/>
                <p14:nvPr/>
              </p14:nvContentPartPr>
              <p14:xfrm>
                <a:off x="8296251" y="3562166"/>
                <a:ext cx="48600" cy="135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923F60B-59C9-43F7-A859-22F31DE158D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287251" y="3553166"/>
                  <a:ext cx="6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240DFAC-3E08-417D-8824-5E36D4C0A6BD}"/>
                    </a:ext>
                  </a:extLst>
                </p14:cNvPr>
                <p14:cNvContentPartPr/>
                <p14:nvPr/>
              </p14:nvContentPartPr>
              <p14:xfrm>
                <a:off x="8247291" y="3638846"/>
                <a:ext cx="105120" cy="11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240DFAC-3E08-417D-8824-5E36D4C0A6B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238651" y="3630206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00E2C79-0830-4469-A740-7EA4C392AED9}"/>
                    </a:ext>
                  </a:extLst>
                </p14:cNvPr>
                <p14:cNvContentPartPr/>
                <p14:nvPr/>
              </p14:nvContentPartPr>
              <p14:xfrm>
                <a:off x="8405691" y="3528686"/>
                <a:ext cx="103680" cy="2466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00E2C79-0830-4469-A740-7EA4C392AED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396691" y="3520046"/>
                  <a:ext cx="121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D499528-BFA3-458F-BA3C-C216F84DE1AF}"/>
                    </a:ext>
                  </a:extLst>
                </p14:cNvPr>
                <p14:cNvContentPartPr/>
                <p14:nvPr/>
              </p14:nvContentPartPr>
              <p14:xfrm>
                <a:off x="8539971" y="3604646"/>
                <a:ext cx="97200" cy="131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D499528-BFA3-458F-BA3C-C216F84DE1A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530971" y="3595646"/>
                  <a:ext cx="114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A6A344A-2380-4822-8FD2-2A9FD189588B}"/>
                    </a:ext>
                  </a:extLst>
                </p14:cNvPr>
                <p14:cNvContentPartPr/>
                <p14:nvPr/>
              </p14:nvContentPartPr>
              <p14:xfrm>
                <a:off x="8672811" y="3453086"/>
                <a:ext cx="85680" cy="109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A6A344A-2380-4822-8FD2-2A9FD189588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664171" y="3444446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CA6D3B4-77B8-449E-9343-E1827A9EE50F}"/>
                    </a:ext>
                  </a:extLst>
                </p14:cNvPr>
                <p14:cNvContentPartPr/>
                <p14:nvPr/>
              </p14:nvContentPartPr>
              <p14:xfrm>
                <a:off x="8780091" y="3637766"/>
                <a:ext cx="74880" cy="97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CA6D3B4-77B8-449E-9343-E1827A9EE50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771091" y="3628766"/>
                  <a:ext cx="92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D670111-5736-4160-BA2B-B7F0183BEF08}"/>
                    </a:ext>
                  </a:extLst>
                </p14:cNvPr>
                <p14:cNvContentPartPr/>
                <p14:nvPr/>
              </p14:nvContentPartPr>
              <p14:xfrm>
                <a:off x="8911131" y="3601046"/>
                <a:ext cx="37800" cy="106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D670111-5736-4160-BA2B-B7F0183BEF0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02131" y="3592406"/>
                  <a:ext cx="55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5072788-5312-4496-B70C-1F592C3A9C74}"/>
                    </a:ext>
                  </a:extLst>
                </p14:cNvPr>
                <p14:cNvContentPartPr/>
                <p14:nvPr/>
              </p14:nvContentPartPr>
              <p14:xfrm>
                <a:off x="9007611" y="3523286"/>
                <a:ext cx="74160" cy="226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5072788-5312-4496-B70C-1F592C3A9C7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998611" y="3514286"/>
                  <a:ext cx="91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9102250-3975-4E77-B309-E93424D85EBF}"/>
                    </a:ext>
                  </a:extLst>
                </p14:cNvPr>
                <p14:cNvContentPartPr/>
                <p14:nvPr/>
              </p14:nvContentPartPr>
              <p14:xfrm>
                <a:off x="9207051" y="3778886"/>
                <a:ext cx="20520" cy="212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9102250-3975-4E77-B309-E93424D85EB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198411" y="3769886"/>
                  <a:ext cx="38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E6F5B95-628B-4381-8225-C03D11A55031}"/>
                    </a:ext>
                  </a:extLst>
                </p14:cNvPr>
                <p14:cNvContentPartPr/>
                <p14:nvPr/>
              </p14:nvContentPartPr>
              <p14:xfrm>
                <a:off x="9075291" y="3898406"/>
                <a:ext cx="127440" cy="106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E6F5B95-628B-4381-8225-C03D11A5503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066291" y="3889406"/>
                  <a:ext cx="145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68E8756-FDC8-47F9-8EA7-15058A08804A}"/>
                    </a:ext>
                  </a:extLst>
                </p14:cNvPr>
                <p14:cNvContentPartPr/>
                <p14:nvPr/>
              </p14:nvContentPartPr>
              <p14:xfrm>
                <a:off x="9309291" y="3786806"/>
                <a:ext cx="93600" cy="206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68E8756-FDC8-47F9-8EA7-15058A08804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300291" y="3777806"/>
                  <a:ext cx="111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5FCFA12-96FF-4C41-B7D7-B0E91D738DD6}"/>
                    </a:ext>
                  </a:extLst>
                </p14:cNvPr>
                <p14:cNvContentPartPr/>
                <p14:nvPr/>
              </p14:nvContentPartPr>
              <p14:xfrm>
                <a:off x="9294531" y="3880766"/>
                <a:ext cx="118080" cy="158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5FCFA12-96FF-4C41-B7D7-B0E91D738DD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285891" y="3871766"/>
                  <a:ext cx="135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1AD26D1-9C15-4FB9-94F2-72559141577C}"/>
                    </a:ext>
                  </a:extLst>
                </p14:cNvPr>
                <p14:cNvContentPartPr/>
                <p14:nvPr/>
              </p14:nvContentPartPr>
              <p14:xfrm>
                <a:off x="9479211" y="3915326"/>
                <a:ext cx="64080" cy="98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1AD26D1-9C15-4FB9-94F2-72559141577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470571" y="3906686"/>
                  <a:ext cx="81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BA1AC27-A54D-4C39-88B6-3B207FDB91DF}"/>
                    </a:ext>
                  </a:extLst>
                </p14:cNvPr>
                <p14:cNvContentPartPr/>
                <p14:nvPr/>
              </p14:nvContentPartPr>
              <p14:xfrm>
                <a:off x="9582531" y="3673046"/>
                <a:ext cx="109080" cy="118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BA1AC27-A54D-4C39-88B6-3B207FDB91D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573891" y="3664406"/>
                  <a:ext cx="1267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B6A3D04E-0547-4BEB-A1FD-4686A789C961}"/>
              </a:ext>
            </a:extLst>
          </p:cNvPr>
          <p:cNvGrpSpPr/>
          <p:nvPr/>
        </p:nvGrpSpPr>
        <p:grpSpPr>
          <a:xfrm>
            <a:off x="9884571" y="3650366"/>
            <a:ext cx="806760" cy="400320"/>
            <a:chOff x="9884571" y="3650366"/>
            <a:chExt cx="80676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879C796-5DCE-4FE9-8E39-5EDCAED8F147}"/>
                    </a:ext>
                  </a:extLst>
                </p14:cNvPr>
                <p14:cNvContentPartPr/>
                <p14:nvPr/>
              </p14:nvContentPartPr>
              <p14:xfrm>
                <a:off x="9884571" y="3650726"/>
                <a:ext cx="134280" cy="399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879C796-5DCE-4FE9-8E39-5EDCAED8F14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875931" y="3642086"/>
                  <a:ext cx="1519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9A36366-EBC0-4F60-977A-A2F965CC7A06}"/>
                    </a:ext>
                  </a:extLst>
                </p14:cNvPr>
                <p14:cNvContentPartPr/>
                <p14:nvPr/>
              </p14:nvContentPartPr>
              <p14:xfrm>
                <a:off x="10174731" y="3802286"/>
                <a:ext cx="38520" cy="185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9A36366-EBC0-4F60-977A-A2F965CC7A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165731" y="3793286"/>
                  <a:ext cx="56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79B8DA7-50EF-4A4D-B56A-FB4D17F8775B}"/>
                    </a:ext>
                  </a:extLst>
                </p14:cNvPr>
                <p14:cNvContentPartPr/>
                <p14:nvPr/>
              </p14:nvContentPartPr>
              <p14:xfrm>
                <a:off x="10099131" y="3896246"/>
                <a:ext cx="88560" cy="932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79B8DA7-50EF-4A4D-B56A-FB4D17F8775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090131" y="3887606"/>
                  <a:ext cx="106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33DC155-183C-498A-A9D0-E0147B66ABA4}"/>
                    </a:ext>
                  </a:extLst>
                </p14:cNvPr>
                <p14:cNvContentPartPr/>
                <p14:nvPr/>
              </p14:nvContentPartPr>
              <p14:xfrm>
                <a:off x="10322691" y="3795446"/>
                <a:ext cx="72360" cy="186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33DC155-183C-498A-A9D0-E0147B66ABA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314051" y="3786446"/>
                  <a:ext cx="90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6B65CF0-3C8C-4106-B4A1-DA65CD4B123A}"/>
                    </a:ext>
                  </a:extLst>
                </p14:cNvPr>
                <p14:cNvContentPartPr/>
                <p14:nvPr/>
              </p14:nvContentPartPr>
              <p14:xfrm>
                <a:off x="10285971" y="3844046"/>
                <a:ext cx="102960" cy="288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6B65CF0-3C8C-4106-B4A1-DA65CD4B123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276971" y="3835406"/>
                  <a:ext cx="120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DC535F1-A61B-429A-A3CB-959C3AB6CCA7}"/>
                    </a:ext>
                  </a:extLst>
                </p14:cNvPr>
                <p14:cNvContentPartPr/>
                <p14:nvPr/>
              </p14:nvContentPartPr>
              <p14:xfrm>
                <a:off x="10458051" y="3887966"/>
                <a:ext cx="89280" cy="982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DC535F1-A61B-429A-A3CB-959C3AB6CCA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449051" y="3878966"/>
                  <a:ext cx="106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EC69742-005D-4654-A710-2901DC499B0B}"/>
                    </a:ext>
                  </a:extLst>
                </p14:cNvPr>
                <p14:cNvContentPartPr/>
                <p14:nvPr/>
              </p14:nvContentPartPr>
              <p14:xfrm>
                <a:off x="10557051" y="3650366"/>
                <a:ext cx="134280" cy="148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EC69742-005D-4654-A710-2901DC499B0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548411" y="3641366"/>
                  <a:ext cx="1519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F1200E34-20E7-4982-8FA5-D00E8A7AC2A9}"/>
              </a:ext>
            </a:extLst>
          </p:cNvPr>
          <p:cNvGrpSpPr/>
          <p:nvPr/>
        </p:nvGrpSpPr>
        <p:grpSpPr>
          <a:xfrm>
            <a:off x="10875651" y="3706886"/>
            <a:ext cx="658800" cy="277560"/>
            <a:chOff x="10875651" y="3706886"/>
            <a:chExt cx="65880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7D5B6FD-6EE1-48E0-9BD1-710F0E1FAF65}"/>
                    </a:ext>
                  </a:extLst>
                </p14:cNvPr>
                <p14:cNvContentPartPr/>
                <p14:nvPr/>
              </p14:nvContentPartPr>
              <p14:xfrm>
                <a:off x="10875651" y="3868886"/>
                <a:ext cx="173520" cy="34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7D5B6FD-6EE1-48E0-9BD1-710F0E1FAF6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867011" y="3859886"/>
                  <a:ext cx="191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069DC16-976C-42E8-AE59-FA37B866BFDB}"/>
                    </a:ext>
                  </a:extLst>
                </p14:cNvPr>
                <p14:cNvContentPartPr/>
                <p14:nvPr/>
              </p14:nvContentPartPr>
              <p14:xfrm>
                <a:off x="10959531" y="3852326"/>
                <a:ext cx="27720" cy="1321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069DC16-976C-42E8-AE59-FA37B866BFD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950531" y="3843686"/>
                  <a:ext cx="4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B58670A-B26C-48C1-B772-305102AC2B91}"/>
                    </a:ext>
                  </a:extLst>
                </p14:cNvPr>
                <p14:cNvContentPartPr/>
                <p14:nvPr/>
              </p14:nvContentPartPr>
              <p14:xfrm>
                <a:off x="11189931" y="3782846"/>
                <a:ext cx="72360" cy="155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B58670A-B26C-48C1-B772-305102AC2B9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181291" y="3773846"/>
                  <a:ext cx="90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FEC2D2B-A1CF-402A-86B2-E57B57CBF6DE}"/>
                    </a:ext>
                  </a:extLst>
                </p14:cNvPr>
                <p14:cNvContentPartPr/>
                <p14:nvPr/>
              </p14:nvContentPartPr>
              <p14:xfrm>
                <a:off x="11403771" y="3706886"/>
                <a:ext cx="130680" cy="267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FEC2D2B-A1CF-402A-86B2-E57B57CBF6D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394771" y="3697886"/>
                  <a:ext cx="14832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E92BD4F2-C048-44E8-8941-C6D177941664}"/>
              </a:ext>
            </a:extLst>
          </p:cNvPr>
          <p:cNvGrpSpPr/>
          <p:nvPr/>
        </p:nvGrpSpPr>
        <p:grpSpPr>
          <a:xfrm>
            <a:off x="876291" y="4528406"/>
            <a:ext cx="1142640" cy="327240"/>
            <a:chOff x="876291" y="4528406"/>
            <a:chExt cx="114264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33E389A-1D7A-44E4-8508-CAF8FB34F97B}"/>
                    </a:ext>
                  </a:extLst>
                </p14:cNvPr>
                <p14:cNvContentPartPr/>
                <p14:nvPr/>
              </p14:nvContentPartPr>
              <p14:xfrm>
                <a:off x="876291" y="4574486"/>
                <a:ext cx="84240" cy="1832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33E389A-1D7A-44E4-8508-CAF8FB34F97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67291" y="4565486"/>
                  <a:ext cx="101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5BB33D9-818A-46EE-90C7-7B8A8C25687D}"/>
                    </a:ext>
                  </a:extLst>
                </p14:cNvPr>
                <p14:cNvContentPartPr/>
                <p14:nvPr/>
              </p14:nvContentPartPr>
              <p14:xfrm>
                <a:off x="983931" y="4564406"/>
                <a:ext cx="111240" cy="173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5BB33D9-818A-46EE-90C7-7B8A8C25687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74931" y="4555766"/>
                  <a:ext cx="12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73AC360-15D5-41A7-96B8-BC40AC77C7E6}"/>
                    </a:ext>
                  </a:extLst>
                </p14:cNvPr>
                <p14:cNvContentPartPr/>
                <p14:nvPr/>
              </p14:nvContentPartPr>
              <p14:xfrm>
                <a:off x="1119651" y="4701206"/>
                <a:ext cx="88560" cy="132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73AC360-15D5-41A7-96B8-BC40AC77C7E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11011" y="4692566"/>
                  <a:ext cx="106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F7D2D1A-84C0-409A-82BF-796A3CE3C1FF}"/>
                    </a:ext>
                  </a:extLst>
                </p14:cNvPr>
                <p14:cNvContentPartPr/>
                <p14:nvPr/>
              </p14:nvContentPartPr>
              <p14:xfrm>
                <a:off x="1126131" y="4727486"/>
                <a:ext cx="113400" cy="128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F7D2D1A-84C0-409A-82BF-796A3CE3C1F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7131" y="4718486"/>
                  <a:ext cx="131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63A9EBE-F513-488F-80CC-FD0963DB1A58}"/>
                    </a:ext>
                  </a:extLst>
                </p14:cNvPr>
                <p14:cNvContentPartPr/>
                <p14:nvPr/>
              </p14:nvContentPartPr>
              <p14:xfrm>
                <a:off x="1254291" y="4535246"/>
                <a:ext cx="36360" cy="748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63A9EBE-F513-488F-80CC-FD0963DB1A5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245651" y="4526606"/>
                  <a:ext cx="54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E9AB5DD-7EE2-4DD2-AE34-5BEE8F1A9F7C}"/>
                    </a:ext>
                  </a:extLst>
                </p14:cNvPr>
                <p14:cNvContentPartPr/>
                <p14:nvPr/>
              </p14:nvContentPartPr>
              <p14:xfrm>
                <a:off x="1348611" y="4528406"/>
                <a:ext cx="16920" cy="720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E9AB5DD-7EE2-4DD2-AE34-5BEE8F1A9F7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339611" y="4519766"/>
                  <a:ext cx="34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30ECD08-C726-4CC4-95C2-6812517DDCD0}"/>
                    </a:ext>
                  </a:extLst>
                </p14:cNvPr>
                <p14:cNvContentPartPr/>
                <p14:nvPr/>
              </p14:nvContentPartPr>
              <p14:xfrm>
                <a:off x="1435731" y="4560086"/>
                <a:ext cx="82800" cy="206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30ECD08-C726-4CC4-95C2-6812517DDCD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426731" y="4551446"/>
                  <a:ext cx="100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5F31B1C-D4B1-4A96-8DC5-71F73DF424C4}"/>
                    </a:ext>
                  </a:extLst>
                </p14:cNvPr>
                <p14:cNvContentPartPr/>
                <p14:nvPr/>
              </p14:nvContentPartPr>
              <p14:xfrm>
                <a:off x="1538691" y="4622006"/>
                <a:ext cx="82440" cy="1188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5F31B1C-D4B1-4A96-8DC5-71F73DF424C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530051" y="4613006"/>
                  <a:ext cx="100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97FF2BE-AE6D-4DD6-8B71-21B7A083F84B}"/>
                    </a:ext>
                  </a:extLst>
                </p14:cNvPr>
                <p14:cNvContentPartPr/>
                <p14:nvPr/>
              </p14:nvContentPartPr>
              <p14:xfrm>
                <a:off x="1683771" y="4555046"/>
                <a:ext cx="85320" cy="2473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97FF2BE-AE6D-4DD6-8B71-21B7A083F84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675131" y="4546046"/>
                  <a:ext cx="102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0C8C500-4C40-4E04-8E8E-3BF4E516D119}"/>
                    </a:ext>
                  </a:extLst>
                </p14:cNvPr>
                <p14:cNvContentPartPr/>
                <p14:nvPr/>
              </p14:nvContentPartPr>
              <p14:xfrm>
                <a:off x="1907331" y="4667006"/>
                <a:ext cx="111600" cy="5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0C8C500-4C40-4E04-8E8E-3BF4E516D11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898691" y="4658006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86B9E8E-57B0-40D9-8C22-E3770BD124E5}"/>
                    </a:ext>
                  </a:extLst>
                </p14:cNvPr>
                <p14:cNvContentPartPr/>
                <p14:nvPr/>
              </p14:nvContentPartPr>
              <p14:xfrm>
                <a:off x="1875291" y="4746566"/>
                <a:ext cx="96120" cy="10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86B9E8E-57B0-40D9-8C22-E3770BD124E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866651" y="4737566"/>
                  <a:ext cx="113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7E1EF157-2742-474E-8985-7CFC85716A66}"/>
              </a:ext>
            </a:extLst>
          </p:cNvPr>
          <p:cNvGrpSpPr/>
          <p:nvPr/>
        </p:nvGrpSpPr>
        <p:grpSpPr>
          <a:xfrm>
            <a:off x="2900211" y="4588166"/>
            <a:ext cx="545400" cy="217440"/>
            <a:chOff x="2900211" y="4588166"/>
            <a:chExt cx="54540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5B187E0E-36E7-42B1-845B-2DD6F816C46C}"/>
                    </a:ext>
                  </a:extLst>
                </p14:cNvPr>
                <p14:cNvContentPartPr/>
                <p14:nvPr/>
              </p14:nvContentPartPr>
              <p14:xfrm>
                <a:off x="2900211" y="4711646"/>
                <a:ext cx="165960" cy="298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5B187E0E-36E7-42B1-845B-2DD6F816C46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891571" y="4703006"/>
                  <a:ext cx="183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CB21DF4-5816-4707-9A9F-BCD899D81465}"/>
                    </a:ext>
                  </a:extLst>
                </p14:cNvPr>
                <p14:cNvContentPartPr/>
                <p14:nvPr/>
              </p14:nvContentPartPr>
              <p14:xfrm>
                <a:off x="2981211" y="4697246"/>
                <a:ext cx="32760" cy="108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CB21DF4-5816-4707-9A9F-BCD899D8146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972211" y="4688606"/>
                  <a:ext cx="50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A208141-9D45-4132-903B-F61BC27C31EE}"/>
                    </a:ext>
                  </a:extLst>
                </p14:cNvPr>
                <p14:cNvContentPartPr/>
                <p14:nvPr/>
              </p14:nvContentPartPr>
              <p14:xfrm>
                <a:off x="3219531" y="4621646"/>
                <a:ext cx="67680" cy="1339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A208141-9D45-4132-903B-F61BC27C31E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210891" y="4612646"/>
                  <a:ext cx="85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A4D5552-884F-4E27-BBE9-B4C39DD6FCF9}"/>
                    </a:ext>
                  </a:extLst>
                </p14:cNvPr>
                <p14:cNvContentPartPr/>
                <p14:nvPr/>
              </p14:nvContentPartPr>
              <p14:xfrm>
                <a:off x="3154371" y="4697246"/>
                <a:ext cx="114840" cy="1040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A4D5552-884F-4E27-BBE9-B4C39DD6FCF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45371" y="4688246"/>
                  <a:ext cx="132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417DFD9-782F-4B55-BAB9-F75BBF79FADC}"/>
                    </a:ext>
                  </a:extLst>
                </p14:cNvPr>
                <p14:cNvContentPartPr/>
                <p14:nvPr/>
              </p14:nvContentPartPr>
              <p14:xfrm>
                <a:off x="3366411" y="4588166"/>
                <a:ext cx="74160" cy="1807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417DFD9-782F-4B55-BAB9-F75BBF79FAD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57411" y="4579526"/>
                  <a:ext cx="91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0E990AE-8544-4228-AAD9-2F049DC72A45}"/>
                    </a:ext>
                  </a:extLst>
                </p14:cNvPr>
                <p14:cNvContentPartPr/>
                <p14:nvPr/>
              </p14:nvContentPartPr>
              <p14:xfrm>
                <a:off x="3330771" y="4670606"/>
                <a:ext cx="114840" cy="93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0E990AE-8544-4228-AAD9-2F049DC72A4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322131" y="4661966"/>
                  <a:ext cx="132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E8940011-D614-41BF-9CA1-0A4D288F0C67}"/>
              </a:ext>
            </a:extLst>
          </p:cNvPr>
          <p:cNvGrpSpPr/>
          <p:nvPr/>
        </p:nvGrpSpPr>
        <p:grpSpPr>
          <a:xfrm>
            <a:off x="4022691" y="4607606"/>
            <a:ext cx="342360" cy="153360"/>
            <a:chOff x="4022691" y="4607606"/>
            <a:chExt cx="34236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1768D2B-5359-4D80-998A-CBE38476AB3A}"/>
                    </a:ext>
                  </a:extLst>
                </p14:cNvPr>
                <p14:cNvContentPartPr/>
                <p14:nvPr/>
              </p14:nvContentPartPr>
              <p14:xfrm>
                <a:off x="4032411" y="4659086"/>
                <a:ext cx="147960" cy="23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1768D2B-5359-4D80-998A-CBE38476AB3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023771" y="4650086"/>
                  <a:ext cx="165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54799086-7EF7-4E97-A8C2-328525A3B6D2}"/>
                    </a:ext>
                  </a:extLst>
                </p14:cNvPr>
                <p14:cNvContentPartPr/>
                <p14:nvPr/>
              </p14:nvContentPartPr>
              <p14:xfrm>
                <a:off x="4022691" y="4713086"/>
                <a:ext cx="153000" cy="158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54799086-7EF7-4E97-A8C2-328525A3B6D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13691" y="4704446"/>
                  <a:ext cx="170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105C642-A53C-4DE8-8797-B3CFE3E57A10}"/>
                    </a:ext>
                  </a:extLst>
                </p14:cNvPr>
                <p14:cNvContentPartPr/>
                <p14:nvPr/>
              </p14:nvContentPartPr>
              <p14:xfrm>
                <a:off x="4219251" y="4607606"/>
                <a:ext cx="145800" cy="153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105C642-A53C-4DE8-8797-B3CFE3E57A1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210611" y="4598966"/>
                  <a:ext cx="1634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CD843D1-C3A0-43EE-AD0F-6E8DB30E0326}"/>
              </a:ext>
            </a:extLst>
          </p:cNvPr>
          <p:cNvGrpSpPr/>
          <p:nvPr/>
        </p:nvGrpSpPr>
        <p:grpSpPr>
          <a:xfrm>
            <a:off x="2175891" y="4488446"/>
            <a:ext cx="538920" cy="370080"/>
            <a:chOff x="2175891" y="4488446"/>
            <a:chExt cx="5389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12BB3E7-71C1-4751-A90C-CEAAB8CEE71C}"/>
                    </a:ext>
                  </a:extLst>
                </p14:cNvPr>
                <p14:cNvContentPartPr/>
                <p14:nvPr/>
              </p14:nvContentPartPr>
              <p14:xfrm>
                <a:off x="2364891" y="4596806"/>
                <a:ext cx="54360" cy="150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12BB3E7-71C1-4751-A90C-CEAAB8CEE71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355891" y="4588166"/>
                  <a:ext cx="7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15203E0-3F42-45A9-B9DB-04E0F526F374}"/>
                    </a:ext>
                  </a:extLst>
                </p14:cNvPr>
                <p14:cNvContentPartPr/>
                <p14:nvPr/>
              </p14:nvContentPartPr>
              <p14:xfrm>
                <a:off x="2309091" y="4691486"/>
                <a:ext cx="101880" cy="93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15203E0-3F42-45A9-B9DB-04E0F526F37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300451" y="4682846"/>
                  <a:ext cx="119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31689A4-E61D-4755-A0CB-3974270EEEB1}"/>
                    </a:ext>
                  </a:extLst>
                </p14:cNvPr>
                <p14:cNvContentPartPr/>
                <p14:nvPr/>
              </p14:nvContentPartPr>
              <p14:xfrm>
                <a:off x="2501691" y="4627766"/>
                <a:ext cx="56880" cy="149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31689A4-E61D-4755-A0CB-3974270EEEB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492691" y="4618766"/>
                  <a:ext cx="74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C1740F9-3A18-47AC-8E44-357DC8090E0D}"/>
                    </a:ext>
                  </a:extLst>
                </p14:cNvPr>
                <p14:cNvContentPartPr/>
                <p14:nvPr/>
              </p14:nvContentPartPr>
              <p14:xfrm>
                <a:off x="2475051" y="4705166"/>
                <a:ext cx="75960" cy="79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C1740F9-3A18-47AC-8E44-357DC8090E0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466051" y="4696166"/>
                  <a:ext cx="93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273BBF5-6E41-479B-B898-33B12935E4A6}"/>
                    </a:ext>
                  </a:extLst>
                </p14:cNvPr>
                <p14:cNvContentPartPr/>
                <p14:nvPr/>
              </p14:nvContentPartPr>
              <p14:xfrm>
                <a:off x="2629851" y="4488446"/>
                <a:ext cx="84960" cy="113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273BBF5-6E41-479B-B898-33B12935E4A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620851" y="4479446"/>
                  <a:ext cx="10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E7A05AC-04EB-434C-BF92-F68848C130E8}"/>
                    </a:ext>
                  </a:extLst>
                </p14:cNvPr>
                <p14:cNvContentPartPr/>
                <p14:nvPr/>
              </p14:nvContentPartPr>
              <p14:xfrm>
                <a:off x="2175891" y="4613366"/>
                <a:ext cx="115920" cy="2426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E7A05AC-04EB-434C-BF92-F68848C130E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166891" y="4604726"/>
                  <a:ext cx="133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63042AA-0085-49F7-9873-18E7A118FD2B}"/>
                    </a:ext>
                  </a:extLst>
                </p14:cNvPr>
                <p14:cNvContentPartPr/>
                <p14:nvPr/>
              </p14:nvContentPartPr>
              <p14:xfrm>
                <a:off x="2576571" y="4601486"/>
                <a:ext cx="48960" cy="2570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63042AA-0085-49F7-9873-18E7A118FD2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567571" y="4592486"/>
                  <a:ext cx="6660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56EFA580-8490-400E-83F1-A06DDC0511C8}"/>
              </a:ext>
            </a:extLst>
          </p:cNvPr>
          <p:cNvGrpSpPr/>
          <p:nvPr/>
        </p:nvGrpSpPr>
        <p:grpSpPr>
          <a:xfrm>
            <a:off x="4842411" y="4426526"/>
            <a:ext cx="2721960" cy="469080"/>
            <a:chOff x="4842411" y="4426526"/>
            <a:chExt cx="272196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2B81026-0184-4AF3-B835-66B3F3B1690E}"/>
                    </a:ext>
                  </a:extLst>
                </p14:cNvPr>
                <p14:cNvContentPartPr/>
                <p14:nvPr/>
              </p14:nvContentPartPr>
              <p14:xfrm>
                <a:off x="4842411" y="4535606"/>
                <a:ext cx="139680" cy="2260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2B81026-0184-4AF3-B835-66B3F3B1690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833771" y="4526606"/>
                  <a:ext cx="157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E3D374D-BB6D-485E-B868-5290496FA8B6}"/>
                    </a:ext>
                  </a:extLst>
                </p14:cNvPr>
                <p14:cNvContentPartPr/>
                <p14:nvPr/>
              </p14:nvContentPartPr>
              <p14:xfrm>
                <a:off x="4965171" y="4653686"/>
                <a:ext cx="216720" cy="1022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E3D374D-BB6D-485E-B868-5290496FA8B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956531" y="4644686"/>
                  <a:ext cx="234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121D02C-601E-4EE3-9216-6DDC2BAEEECC}"/>
                    </a:ext>
                  </a:extLst>
                </p14:cNvPr>
                <p14:cNvContentPartPr/>
                <p14:nvPr/>
              </p14:nvContentPartPr>
              <p14:xfrm>
                <a:off x="5314371" y="4512926"/>
                <a:ext cx="130320" cy="2858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121D02C-601E-4EE3-9216-6DDC2BAEEEC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05371" y="4503926"/>
                  <a:ext cx="147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E548F5F4-E65E-4E6F-BC1E-58A211E18E8B}"/>
                    </a:ext>
                  </a:extLst>
                </p14:cNvPr>
                <p14:cNvContentPartPr/>
                <p14:nvPr/>
              </p14:nvContentPartPr>
              <p14:xfrm>
                <a:off x="5496531" y="4649726"/>
                <a:ext cx="101880" cy="111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E548F5F4-E65E-4E6F-BC1E-58A211E18E8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87531" y="4641086"/>
                  <a:ext cx="119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0A6542E-4A67-438E-AE56-0E4F8FCB499D}"/>
                    </a:ext>
                  </a:extLst>
                </p14:cNvPr>
                <p14:cNvContentPartPr/>
                <p14:nvPr/>
              </p14:nvContentPartPr>
              <p14:xfrm>
                <a:off x="5521011" y="4659086"/>
                <a:ext cx="106920" cy="117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0A6542E-4A67-438E-AE56-0E4F8FCB499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512371" y="4650446"/>
                  <a:ext cx="124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791EC4F-BC3C-4124-9176-60AC32CBAC4D}"/>
                    </a:ext>
                  </a:extLst>
                </p14:cNvPr>
                <p14:cNvContentPartPr/>
                <p14:nvPr/>
              </p14:nvContentPartPr>
              <p14:xfrm>
                <a:off x="5638731" y="4544966"/>
                <a:ext cx="135000" cy="255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791EC4F-BC3C-4124-9176-60AC32CBAC4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630091" y="4536326"/>
                  <a:ext cx="152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292D836-CEB4-4ACD-9B37-851F56D75290}"/>
                    </a:ext>
                  </a:extLst>
                </p14:cNvPr>
                <p14:cNvContentPartPr/>
                <p14:nvPr/>
              </p14:nvContentPartPr>
              <p14:xfrm>
                <a:off x="5858331" y="4652246"/>
                <a:ext cx="106920" cy="180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292D836-CEB4-4ACD-9B37-851F56D7529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849331" y="4643606"/>
                  <a:ext cx="124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2FDF1C3-8FD6-46D7-8807-439A285C5EC2}"/>
                    </a:ext>
                  </a:extLst>
                </p14:cNvPr>
                <p14:cNvContentPartPr/>
                <p14:nvPr/>
              </p14:nvContentPartPr>
              <p14:xfrm>
                <a:off x="5848611" y="4709846"/>
                <a:ext cx="78480" cy="82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2FDF1C3-8FD6-46D7-8807-439A285C5EC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839611" y="4700846"/>
                  <a:ext cx="96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C1258FC-6B95-4FA8-8BD2-B2A700A852B6}"/>
                    </a:ext>
                  </a:extLst>
                </p14:cNvPr>
                <p14:cNvContentPartPr/>
                <p14:nvPr/>
              </p14:nvContentPartPr>
              <p14:xfrm>
                <a:off x="6405531" y="4548206"/>
                <a:ext cx="3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C1258FC-6B95-4FA8-8BD2-B2A700A852B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396891" y="45392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DAD390A-5686-43FB-9D64-45E091A44712}"/>
                    </a:ext>
                  </a:extLst>
                </p14:cNvPr>
                <p14:cNvContentPartPr/>
                <p14:nvPr/>
              </p14:nvContentPartPr>
              <p14:xfrm>
                <a:off x="6373851" y="4526246"/>
                <a:ext cx="63360" cy="1846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DAD390A-5686-43FB-9D64-45E091A4471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364851" y="4517606"/>
                  <a:ext cx="81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C117CEA-67F3-4DB5-8157-5975582533B3}"/>
                    </a:ext>
                  </a:extLst>
                </p14:cNvPr>
                <p14:cNvContentPartPr/>
                <p14:nvPr/>
              </p14:nvContentPartPr>
              <p14:xfrm>
                <a:off x="6349371" y="4579886"/>
                <a:ext cx="60840" cy="223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C117CEA-67F3-4DB5-8157-5975582533B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340371" y="4570886"/>
                  <a:ext cx="78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EF36730-0E13-485B-A340-16515C4C9638}"/>
                    </a:ext>
                  </a:extLst>
                </p14:cNvPr>
                <p14:cNvContentPartPr/>
                <p14:nvPr/>
              </p14:nvContentPartPr>
              <p14:xfrm>
                <a:off x="6264771" y="4698326"/>
                <a:ext cx="115200" cy="842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EF36730-0E13-485B-A340-16515C4C963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55771" y="4689686"/>
                  <a:ext cx="132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F157866-63C2-4724-89F5-AC4D3A092319}"/>
                    </a:ext>
                  </a:extLst>
                </p14:cNvPr>
                <p14:cNvContentPartPr/>
                <p14:nvPr/>
              </p14:nvContentPartPr>
              <p14:xfrm>
                <a:off x="6529011" y="4583486"/>
                <a:ext cx="51840" cy="1987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F157866-63C2-4724-89F5-AC4D3A09231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520011" y="4574846"/>
                  <a:ext cx="69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CF077DC-F791-416C-855E-69F93E69B0E5}"/>
                    </a:ext>
                  </a:extLst>
                </p14:cNvPr>
                <p14:cNvContentPartPr/>
                <p14:nvPr/>
              </p14:nvContentPartPr>
              <p14:xfrm>
                <a:off x="6490491" y="4682126"/>
                <a:ext cx="121320" cy="223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CF077DC-F791-416C-855E-69F93E69B0E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81491" y="4673486"/>
                  <a:ext cx="138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D62EF901-F158-404D-90CA-08D7FE908A1B}"/>
                    </a:ext>
                  </a:extLst>
                </p14:cNvPr>
                <p14:cNvContentPartPr/>
                <p14:nvPr/>
              </p14:nvContentPartPr>
              <p14:xfrm>
                <a:off x="6115371" y="4571246"/>
                <a:ext cx="134640" cy="3243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D62EF901-F158-404D-90CA-08D7FE908A1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106731" y="4562246"/>
                  <a:ext cx="1522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090DF221-DD45-43EF-9877-900661E1E3CB}"/>
                    </a:ext>
                  </a:extLst>
                </p14:cNvPr>
                <p14:cNvContentPartPr/>
                <p14:nvPr/>
              </p14:nvContentPartPr>
              <p14:xfrm>
                <a:off x="6599571" y="4529846"/>
                <a:ext cx="78840" cy="29340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090DF221-DD45-43EF-9877-900661E1E3C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590571" y="4520846"/>
                  <a:ext cx="96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72DFBED-3A10-4E2F-9C59-EB28999CD032}"/>
                    </a:ext>
                  </a:extLst>
                </p14:cNvPr>
                <p14:cNvContentPartPr/>
                <p14:nvPr/>
              </p14:nvContentPartPr>
              <p14:xfrm>
                <a:off x="6719811" y="4426526"/>
                <a:ext cx="106920" cy="94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72DFBED-3A10-4E2F-9C59-EB28999CD03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710811" y="4417886"/>
                  <a:ext cx="12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115DC32-6BAE-4828-B0D8-338F8B3B0368}"/>
                    </a:ext>
                  </a:extLst>
                </p14:cNvPr>
                <p14:cNvContentPartPr/>
                <p14:nvPr/>
              </p14:nvContentPartPr>
              <p14:xfrm>
                <a:off x="6921411" y="4677446"/>
                <a:ext cx="145440" cy="100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115DC32-6BAE-4828-B0D8-338F8B3B036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912411" y="4668806"/>
                  <a:ext cx="163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F8E9E0C-7139-4080-AF6A-F6E40370A8F2}"/>
                    </a:ext>
                  </a:extLst>
                </p14:cNvPr>
                <p14:cNvContentPartPr/>
                <p14:nvPr/>
              </p14:nvContentPartPr>
              <p14:xfrm>
                <a:off x="6985131" y="4623806"/>
                <a:ext cx="32040" cy="1285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F8E9E0C-7139-4080-AF6A-F6E40370A8F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976491" y="4615166"/>
                  <a:ext cx="4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3189A8A-1845-4F25-AB37-CE2D35CD22F6}"/>
                    </a:ext>
                  </a:extLst>
                </p14:cNvPr>
                <p14:cNvContentPartPr/>
                <p14:nvPr/>
              </p14:nvContentPartPr>
              <p14:xfrm>
                <a:off x="7251171" y="4572326"/>
                <a:ext cx="78480" cy="1710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3189A8A-1845-4F25-AB37-CE2D35CD22F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242531" y="4563326"/>
                  <a:ext cx="96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A926F9BB-D257-4B20-B995-CC3161379469}"/>
                    </a:ext>
                  </a:extLst>
                </p14:cNvPr>
                <p14:cNvContentPartPr/>
                <p14:nvPr/>
              </p14:nvContentPartPr>
              <p14:xfrm>
                <a:off x="7169811" y="4656566"/>
                <a:ext cx="126360" cy="1512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A926F9BB-D257-4B20-B995-CC316137946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60811" y="4647566"/>
                  <a:ext cx="144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1DE143E-FF34-43A8-8B8B-A939C5AE3864}"/>
                    </a:ext>
                  </a:extLst>
                </p14:cNvPr>
                <p14:cNvContentPartPr/>
                <p14:nvPr/>
              </p14:nvContentPartPr>
              <p14:xfrm>
                <a:off x="7472211" y="4524086"/>
                <a:ext cx="92160" cy="2235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1DE143E-FF34-43A8-8B8B-A939C5AE386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463571" y="4515086"/>
                  <a:ext cx="109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80E9A77-8FB8-4AD9-A79D-4E0868F3F403}"/>
                    </a:ext>
                  </a:extLst>
                </p14:cNvPr>
                <p14:cNvContentPartPr/>
                <p14:nvPr/>
              </p14:nvContentPartPr>
              <p14:xfrm>
                <a:off x="7417491" y="4637486"/>
                <a:ext cx="139680" cy="162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80E9A77-8FB8-4AD9-A79D-4E0868F3F40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408491" y="4628846"/>
                  <a:ext cx="1573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E9EF9CB1-E94E-4883-8E69-A90D45B3CD0C}"/>
                  </a:ext>
                </a:extLst>
              </p14:cNvPr>
              <p14:cNvContentPartPr/>
              <p14:nvPr/>
            </p14:nvContentPartPr>
            <p14:xfrm>
              <a:off x="7845171" y="4642526"/>
              <a:ext cx="132480" cy="3708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E9EF9CB1-E94E-4883-8E69-A90D45B3CD0C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7836531" y="4633886"/>
                <a:ext cx="15012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1" name="Group 420">
            <a:extLst>
              <a:ext uri="{FF2B5EF4-FFF2-40B4-BE49-F238E27FC236}">
                <a16:creationId xmlns:a16="http://schemas.microsoft.com/office/drawing/2014/main" id="{BD87F6EB-339E-47FF-971D-D905A71E289C}"/>
              </a:ext>
            </a:extLst>
          </p:cNvPr>
          <p:cNvGrpSpPr/>
          <p:nvPr/>
        </p:nvGrpSpPr>
        <p:grpSpPr>
          <a:xfrm>
            <a:off x="8133531" y="4389806"/>
            <a:ext cx="808200" cy="426960"/>
            <a:chOff x="8133531" y="4389806"/>
            <a:chExt cx="80820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74254F4-1FA7-4A18-98A6-AF1F702DA675}"/>
                    </a:ext>
                  </a:extLst>
                </p14:cNvPr>
                <p14:cNvContentPartPr/>
                <p14:nvPr/>
              </p14:nvContentPartPr>
              <p14:xfrm>
                <a:off x="8286891" y="4531286"/>
                <a:ext cx="63720" cy="1760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74254F4-1FA7-4A18-98A6-AF1F702DA67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278251" y="4522286"/>
                  <a:ext cx="81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43373E7-549C-4B09-8660-63D89C5F3E39}"/>
                    </a:ext>
                  </a:extLst>
                </p14:cNvPr>
                <p14:cNvContentPartPr/>
                <p14:nvPr/>
              </p14:nvContentPartPr>
              <p14:xfrm>
                <a:off x="8217771" y="4641446"/>
                <a:ext cx="77400" cy="856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43373E7-549C-4B09-8660-63D89C5F3E3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209131" y="4632806"/>
                  <a:ext cx="95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3E9554E-38B8-4FA6-8504-936CE2CEBCE1}"/>
                    </a:ext>
                  </a:extLst>
                </p14:cNvPr>
                <p14:cNvContentPartPr/>
                <p14:nvPr/>
              </p14:nvContentPartPr>
              <p14:xfrm>
                <a:off x="8426931" y="4538486"/>
                <a:ext cx="87480" cy="1908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3E9554E-38B8-4FA6-8504-936CE2CEBCE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417931" y="4529846"/>
                  <a:ext cx="105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F25255A-2998-4D61-A5F7-F24873135C01}"/>
                    </a:ext>
                  </a:extLst>
                </p14:cNvPr>
                <p14:cNvContentPartPr/>
                <p14:nvPr/>
              </p14:nvContentPartPr>
              <p14:xfrm>
                <a:off x="8133531" y="4543526"/>
                <a:ext cx="96480" cy="2732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F25255A-2998-4D61-A5F7-F24873135C0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124531" y="4534526"/>
                  <a:ext cx="114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7EE0DE2-8E24-411E-A54C-CF69A72D034E}"/>
                    </a:ext>
                  </a:extLst>
                </p14:cNvPr>
                <p14:cNvContentPartPr/>
                <p14:nvPr/>
              </p14:nvContentPartPr>
              <p14:xfrm>
                <a:off x="8529531" y="4564766"/>
                <a:ext cx="91440" cy="1879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7EE0DE2-8E24-411E-A54C-CF69A72D034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520531" y="4555766"/>
                  <a:ext cx="109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91D6D49-D3FD-446F-8F2A-A8B28055AF59}"/>
                    </a:ext>
                  </a:extLst>
                </p14:cNvPr>
                <p14:cNvContentPartPr/>
                <p14:nvPr/>
              </p14:nvContentPartPr>
              <p14:xfrm>
                <a:off x="8718171" y="4389806"/>
                <a:ext cx="100440" cy="1360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91D6D49-D3FD-446F-8F2A-A8B28055AF5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709531" y="4381166"/>
                  <a:ext cx="118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6C1C0FA-285D-4698-A50B-F5E2C772C64C}"/>
                    </a:ext>
                  </a:extLst>
                </p14:cNvPr>
                <p14:cNvContentPartPr/>
                <p14:nvPr/>
              </p14:nvContentPartPr>
              <p14:xfrm>
                <a:off x="8870451" y="4598966"/>
                <a:ext cx="71280" cy="244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6C1C0FA-285D-4698-A50B-F5E2C772C64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861811" y="4590326"/>
                  <a:ext cx="88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E826D22-93AC-43F8-A906-9824E0744660}"/>
                    </a:ext>
                  </a:extLst>
                </p14:cNvPr>
                <p14:cNvContentPartPr/>
                <p14:nvPr/>
              </p14:nvContentPartPr>
              <p14:xfrm>
                <a:off x="8797731" y="4661966"/>
                <a:ext cx="113760" cy="288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E826D22-93AC-43F8-A906-9824E074466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789091" y="4653326"/>
                  <a:ext cx="1314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C611ED64-5477-497B-BB8A-75110789CF6A}"/>
              </a:ext>
            </a:extLst>
          </p:cNvPr>
          <p:cNvGrpSpPr/>
          <p:nvPr/>
        </p:nvGrpSpPr>
        <p:grpSpPr>
          <a:xfrm>
            <a:off x="9213531" y="4428686"/>
            <a:ext cx="374400" cy="246240"/>
            <a:chOff x="9213531" y="4428686"/>
            <a:chExt cx="3744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BD57279A-321C-485B-8947-B10EAC0E27D2}"/>
                    </a:ext>
                  </a:extLst>
                </p14:cNvPr>
                <p14:cNvContentPartPr/>
                <p14:nvPr/>
              </p14:nvContentPartPr>
              <p14:xfrm>
                <a:off x="9283731" y="4480886"/>
                <a:ext cx="97200" cy="1746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BD57279A-321C-485B-8947-B10EAC0E27D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275091" y="4472246"/>
                  <a:ext cx="114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FFB244DB-0FDF-4C36-BABE-74E556500DEA}"/>
                    </a:ext>
                  </a:extLst>
                </p14:cNvPr>
                <p14:cNvContentPartPr/>
                <p14:nvPr/>
              </p14:nvContentPartPr>
              <p14:xfrm>
                <a:off x="9213531" y="4564046"/>
                <a:ext cx="113400" cy="1108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FFB244DB-0FDF-4C36-BABE-74E556500DE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204531" y="4555406"/>
                  <a:ext cx="131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18191FD9-53A4-4201-863C-5C8302BC0605}"/>
                    </a:ext>
                  </a:extLst>
                </p14:cNvPr>
                <p14:cNvContentPartPr/>
                <p14:nvPr/>
              </p14:nvContentPartPr>
              <p14:xfrm>
                <a:off x="9501171" y="4428686"/>
                <a:ext cx="86760" cy="2268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18191FD9-53A4-4201-863C-5C8302BC060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492531" y="4420046"/>
                  <a:ext cx="104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196AA2D-F962-4E33-AB3A-A3AEA13A47AD}"/>
                    </a:ext>
                  </a:extLst>
                </p14:cNvPr>
                <p14:cNvContentPartPr/>
                <p14:nvPr/>
              </p14:nvContentPartPr>
              <p14:xfrm>
                <a:off x="9445011" y="4521206"/>
                <a:ext cx="132840" cy="14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196AA2D-F962-4E33-AB3A-A3AEA13A47A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436011" y="4512206"/>
                  <a:ext cx="15048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8CC60253-2746-4DCE-ABC1-11DE09131F0D}"/>
              </a:ext>
            </a:extLst>
          </p:cNvPr>
          <p:cNvGrpSpPr/>
          <p:nvPr/>
        </p:nvGrpSpPr>
        <p:grpSpPr>
          <a:xfrm>
            <a:off x="1627611" y="5057246"/>
            <a:ext cx="917280" cy="300960"/>
            <a:chOff x="1627611" y="5057246"/>
            <a:chExt cx="91728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3036863-C86B-4F27-B638-DE9EAAA81E50}"/>
                    </a:ext>
                  </a:extLst>
                </p14:cNvPr>
                <p14:cNvContentPartPr/>
                <p14:nvPr/>
              </p14:nvContentPartPr>
              <p14:xfrm>
                <a:off x="1656411" y="5133206"/>
                <a:ext cx="67320" cy="160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3036863-C86B-4F27-B638-DE9EAAA81E50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647411" y="5124566"/>
                  <a:ext cx="84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E7F1050-F533-4852-8C1E-7CB63D155830}"/>
                    </a:ext>
                  </a:extLst>
                </p14:cNvPr>
                <p14:cNvContentPartPr/>
                <p14:nvPr/>
              </p14:nvContentPartPr>
              <p14:xfrm>
                <a:off x="1627611" y="5087126"/>
                <a:ext cx="150120" cy="1195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E7F1050-F533-4852-8C1E-7CB63D15583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618611" y="5078126"/>
                  <a:ext cx="167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1DD383F8-61B7-4643-AD13-4753BD248394}"/>
                    </a:ext>
                  </a:extLst>
                </p14:cNvPr>
                <p14:cNvContentPartPr/>
                <p14:nvPr/>
              </p14:nvContentPartPr>
              <p14:xfrm>
                <a:off x="1830291" y="5070926"/>
                <a:ext cx="91800" cy="2358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1DD383F8-61B7-4643-AD13-4753BD24839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821651" y="5062286"/>
                  <a:ext cx="109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1B65508-6C2E-47F1-88DE-6AA48B191BD6}"/>
                    </a:ext>
                  </a:extLst>
                </p14:cNvPr>
                <p14:cNvContentPartPr/>
                <p14:nvPr/>
              </p14:nvContentPartPr>
              <p14:xfrm>
                <a:off x="2067891" y="5109086"/>
                <a:ext cx="51480" cy="1627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1B65508-6C2E-47F1-88DE-6AA48B191BD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059251" y="5100446"/>
                  <a:ext cx="69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A49F32EB-BD12-49FE-AE7E-115522199284}"/>
                    </a:ext>
                  </a:extLst>
                </p14:cNvPr>
                <p14:cNvContentPartPr/>
                <p14:nvPr/>
              </p14:nvContentPartPr>
              <p14:xfrm>
                <a:off x="1961331" y="5210246"/>
                <a:ext cx="109800" cy="856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A49F32EB-BD12-49FE-AE7E-11552219928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952331" y="5201246"/>
                  <a:ext cx="127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D1C3F5B-5899-4032-BB7B-61D47DCB03B6}"/>
                    </a:ext>
                  </a:extLst>
                </p14:cNvPr>
                <p14:cNvContentPartPr/>
                <p14:nvPr/>
              </p14:nvContentPartPr>
              <p14:xfrm>
                <a:off x="2148891" y="5254166"/>
                <a:ext cx="32040" cy="914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D1C3F5B-5899-4032-BB7B-61D47DCB03B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139891" y="5245526"/>
                  <a:ext cx="49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35D28B3F-D829-43CE-9C7D-A00A564C9344}"/>
                    </a:ext>
                  </a:extLst>
                </p14:cNvPr>
                <p14:cNvContentPartPr/>
                <p14:nvPr/>
              </p14:nvContentPartPr>
              <p14:xfrm>
                <a:off x="2290371" y="5124206"/>
                <a:ext cx="55440" cy="1753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35D28B3F-D829-43CE-9C7D-A00A564C934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281731" y="5115206"/>
                  <a:ext cx="73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2AF05F8-3572-49DF-92B7-4C401ED48C26}"/>
                    </a:ext>
                  </a:extLst>
                </p14:cNvPr>
                <p14:cNvContentPartPr/>
                <p14:nvPr/>
              </p14:nvContentPartPr>
              <p14:xfrm>
                <a:off x="2222691" y="5195486"/>
                <a:ext cx="110520" cy="82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2AF05F8-3572-49DF-92B7-4C401ED48C2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214051" y="5186846"/>
                  <a:ext cx="128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7981850-174F-42E9-AD32-F33FF6578D26}"/>
                    </a:ext>
                  </a:extLst>
                </p14:cNvPr>
                <p14:cNvContentPartPr/>
                <p14:nvPr/>
              </p14:nvContentPartPr>
              <p14:xfrm>
                <a:off x="2475051" y="5057246"/>
                <a:ext cx="69840" cy="3009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7981850-174F-42E9-AD32-F33FF6578D2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466051" y="5048246"/>
                  <a:ext cx="87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8DA71A4-515C-49DE-9983-F2E8CCE6384D}"/>
                    </a:ext>
                  </a:extLst>
                </p14:cNvPr>
                <p14:cNvContentPartPr/>
                <p14:nvPr/>
              </p14:nvContentPartPr>
              <p14:xfrm>
                <a:off x="2369571" y="5282966"/>
                <a:ext cx="37440" cy="698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8DA71A4-515C-49DE-9983-F2E8CCE6384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360571" y="5273966"/>
                  <a:ext cx="5508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132C3191-5552-4F5E-BEC5-FD79981CFF4C}"/>
              </a:ext>
            </a:extLst>
          </p:cNvPr>
          <p:cNvGrpSpPr/>
          <p:nvPr/>
        </p:nvGrpSpPr>
        <p:grpSpPr>
          <a:xfrm>
            <a:off x="859371" y="5107646"/>
            <a:ext cx="458640" cy="300600"/>
            <a:chOff x="859371" y="5107646"/>
            <a:chExt cx="45864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0FA1149-4DCF-4A46-A665-FB6D2AC17457}"/>
                    </a:ext>
                  </a:extLst>
                </p14:cNvPr>
                <p14:cNvContentPartPr/>
                <p14:nvPr/>
              </p14:nvContentPartPr>
              <p14:xfrm>
                <a:off x="927771" y="5107646"/>
                <a:ext cx="57240" cy="1630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0FA1149-4DCF-4A46-A665-FB6D2AC1745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18771" y="5098646"/>
                  <a:ext cx="74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30035219-EFAC-4710-9907-488703AB3D94}"/>
                    </a:ext>
                  </a:extLst>
                </p14:cNvPr>
                <p14:cNvContentPartPr/>
                <p14:nvPr/>
              </p14:nvContentPartPr>
              <p14:xfrm>
                <a:off x="859371" y="5116646"/>
                <a:ext cx="205920" cy="1792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30035219-EFAC-4710-9907-488703AB3D94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50731" y="5108006"/>
                  <a:ext cx="223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84E5121-CF3F-47C4-838A-23EB7DCF45E8}"/>
                    </a:ext>
                  </a:extLst>
                </p14:cNvPr>
                <p14:cNvContentPartPr/>
                <p14:nvPr/>
              </p14:nvContentPartPr>
              <p14:xfrm>
                <a:off x="1154211" y="5200526"/>
                <a:ext cx="163800" cy="687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84E5121-CF3F-47C4-838A-23EB7DCF45E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45211" y="5191526"/>
                  <a:ext cx="181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D3C170A-0908-4A4D-A4A5-42D580DF52F9}"/>
                    </a:ext>
                  </a:extLst>
                </p14:cNvPr>
                <p14:cNvContentPartPr/>
                <p14:nvPr/>
              </p14:nvContentPartPr>
              <p14:xfrm>
                <a:off x="1003371" y="5328686"/>
                <a:ext cx="18000" cy="795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D3C170A-0908-4A4D-A4A5-42D580DF52F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994731" y="5320046"/>
                  <a:ext cx="356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54B970E6-FE1C-424A-BC86-F974BB862D40}"/>
              </a:ext>
            </a:extLst>
          </p:cNvPr>
          <p:cNvGrpSpPr/>
          <p:nvPr/>
        </p:nvGrpSpPr>
        <p:grpSpPr>
          <a:xfrm>
            <a:off x="2674851" y="5262806"/>
            <a:ext cx="108000" cy="163800"/>
            <a:chOff x="2674851" y="5262806"/>
            <a:chExt cx="1080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521FB877-8B86-4CFE-8DBB-14A159E91338}"/>
                    </a:ext>
                  </a:extLst>
                </p14:cNvPr>
                <p14:cNvContentPartPr/>
                <p14:nvPr/>
              </p14:nvContentPartPr>
              <p14:xfrm>
                <a:off x="2763411" y="5262806"/>
                <a:ext cx="19440" cy="205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521FB877-8B86-4CFE-8DBB-14A159E9133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754411" y="5254166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7BC7324-ABD2-4BB0-AF4C-B30B84FBF2DF}"/>
                    </a:ext>
                  </a:extLst>
                </p14:cNvPr>
                <p14:cNvContentPartPr/>
                <p14:nvPr/>
              </p14:nvContentPartPr>
              <p14:xfrm>
                <a:off x="2674851" y="5300246"/>
                <a:ext cx="61560" cy="1263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7BC7324-ABD2-4BB0-AF4C-B30B84FBF2D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666211" y="5291246"/>
                  <a:ext cx="792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ED424116-3EDA-4B6C-80D5-E48609A5A74B}"/>
              </a:ext>
            </a:extLst>
          </p:cNvPr>
          <p:cNvGrpSpPr/>
          <p:nvPr/>
        </p:nvGrpSpPr>
        <p:grpSpPr>
          <a:xfrm>
            <a:off x="3089931" y="5089646"/>
            <a:ext cx="289080" cy="246960"/>
            <a:chOff x="3089931" y="5089646"/>
            <a:chExt cx="28908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11273581-C5A8-403D-B721-78ECF2564B1F}"/>
                    </a:ext>
                  </a:extLst>
                </p14:cNvPr>
                <p14:cNvContentPartPr/>
                <p14:nvPr/>
              </p14:nvContentPartPr>
              <p14:xfrm>
                <a:off x="3141771" y="5121326"/>
                <a:ext cx="93960" cy="1396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11273581-C5A8-403D-B721-78ECF2564B1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132771" y="5112326"/>
                  <a:ext cx="111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DAB81934-816C-4A2D-8A4C-DB0778A20C4E}"/>
                    </a:ext>
                  </a:extLst>
                </p14:cNvPr>
                <p14:cNvContentPartPr/>
                <p14:nvPr/>
              </p14:nvContentPartPr>
              <p14:xfrm>
                <a:off x="3089931" y="5089646"/>
                <a:ext cx="201600" cy="2142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DAB81934-816C-4A2D-8A4C-DB0778A20C4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081291" y="5080646"/>
                  <a:ext cx="219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570EA597-6D9A-41F4-B4BE-AC0DAE1741D9}"/>
                    </a:ext>
                  </a:extLst>
                </p14:cNvPr>
                <p14:cNvContentPartPr/>
                <p14:nvPr/>
              </p14:nvContentPartPr>
              <p14:xfrm>
                <a:off x="3276051" y="5191886"/>
                <a:ext cx="102960" cy="1447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570EA597-6D9A-41F4-B4BE-AC0DAE1741D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267411" y="5182886"/>
                  <a:ext cx="1206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62EEA37C-9DA7-41C9-A4E7-8008A4F99439}"/>
                  </a:ext>
                </a:extLst>
              </p14:cNvPr>
              <p14:cNvContentPartPr/>
              <p14:nvPr/>
            </p14:nvContentPartPr>
            <p14:xfrm>
              <a:off x="3531291" y="5197646"/>
              <a:ext cx="189720" cy="6588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62EEA37C-9DA7-41C9-A4E7-8008A4F99439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3522651" y="5188646"/>
                <a:ext cx="20736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oup 456">
            <a:extLst>
              <a:ext uri="{FF2B5EF4-FFF2-40B4-BE49-F238E27FC236}">
                <a16:creationId xmlns:a16="http://schemas.microsoft.com/office/drawing/2014/main" id="{DFF542A4-130F-454A-8B1F-4F65FF3B7D1A}"/>
              </a:ext>
            </a:extLst>
          </p:cNvPr>
          <p:cNvGrpSpPr/>
          <p:nvPr/>
        </p:nvGrpSpPr>
        <p:grpSpPr>
          <a:xfrm>
            <a:off x="4019811" y="5060486"/>
            <a:ext cx="1068120" cy="270000"/>
            <a:chOff x="4019811" y="5060486"/>
            <a:chExt cx="106812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01C6C9E4-0B65-43F5-99F7-BC0F2458B511}"/>
                    </a:ext>
                  </a:extLst>
                </p14:cNvPr>
                <p14:cNvContentPartPr/>
                <p14:nvPr/>
              </p14:nvContentPartPr>
              <p14:xfrm>
                <a:off x="4033131" y="5150486"/>
                <a:ext cx="82800" cy="1461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01C6C9E4-0B65-43F5-99F7-BC0F2458B51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024131" y="5141486"/>
                  <a:ext cx="100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363B6F3-3A6E-4062-923A-722ED05EABE3}"/>
                    </a:ext>
                  </a:extLst>
                </p14:cNvPr>
                <p14:cNvContentPartPr/>
                <p14:nvPr/>
              </p14:nvContentPartPr>
              <p14:xfrm>
                <a:off x="4019811" y="5091086"/>
                <a:ext cx="189720" cy="1213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363B6F3-3A6E-4062-923A-722ED05EABE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011171" y="5082086"/>
                  <a:ext cx="207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C9AB064-0336-4FE9-877D-86B6C3BF8728}"/>
                    </a:ext>
                  </a:extLst>
                </p14:cNvPr>
                <p14:cNvContentPartPr/>
                <p14:nvPr/>
              </p14:nvContentPartPr>
              <p14:xfrm>
                <a:off x="4258491" y="5075246"/>
                <a:ext cx="110880" cy="2113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C9AB064-0336-4FE9-877D-86B6C3BF872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249851" y="5066606"/>
                  <a:ext cx="12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1AF67C6F-5ECE-43D1-951B-F2D8E169375C}"/>
                    </a:ext>
                  </a:extLst>
                </p14:cNvPr>
                <p14:cNvContentPartPr/>
                <p14:nvPr/>
              </p14:nvContentPartPr>
              <p14:xfrm>
                <a:off x="4456131" y="5116286"/>
                <a:ext cx="42480" cy="1418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1AF67C6F-5ECE-43D1-951B-F2D8E169375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447131" y="5107646"/>
                  <a:ext cx="60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803719E8-ACBD-4742-B534-D17D14360AC6}"/>
                    </a:ext>
                  </a:extLst>
                </p14:cNvPr>
                <p14:cNvContentPartPr/>
                <p14:nvPr/>
              </p14:nvContentPartPr>
              <p14:xfrm>
                <a:off x="4378731" y="5173886"/>
                <a:ext cx="105120" cy="8388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803719E8-ACBD-4742-B534-D17D14360AC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369731" y="5165246"/>
                  <a:ext cx="12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304231F4-937C-4482-95AA-40F5A886AE2B}"/>
                    </a:ext>
                  </a:extLst>
                </p14:cNvPr>
                <p14:cNvContentPartPr/>
                <p14:nvPr/>
              </p14:nvContentPartPr>
              <p14:xfrm>
                <a:off x="4526691" y="5209166"/>
                <a:ext cx="73440" cy="918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304231F4-937C-4482-95AA-40F5A886AE2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518051" y="5200526"/>
                  <a:ext cx="91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6AAD5813-5D8D-455F-BCAC-73D38918B6A2}"/>
                    </a:ext>
                  </a:extLst>
                </p14:cNvPr>
                <p14:cNvContentPartPr/>
                <p14:nvPr/>
              </p14:nvContentPartPr>
              <p14:xfrm>
                <a:off x="4687251" y="5115926"/>
                <a:ext cx="87480" cy="16524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6AAD5813-5D8D-455F-BCAC-73D38918B6A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678251" y="5106926"/>
                  <a:ext cx="105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A81DACF6-F1A8-43AB-8FCA-85052ACC9E98}"/>
                    </a:ext>
                  </a:extLst>
                </p14:cNvPr>
                <p14:cNvContentPartPr/>
                <p14:nvPr/>
              </p14:nvContentPartPr>
              <p14:xfrm>
                <a:off x="4671771" y="5185046"/>
                <a:ext cx="89640" cy="126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A81DACF6-F1A8-43AB-8FCA-85052ACC9E9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663131" y="5176046"/>
                  <a:ext cx="107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481FEF4D-E32D-409D-802B-628AC0EFC3BA}"/>
                    </a:ext>
                  </a:extLst>
                </p14:cNvPr>
                <p14:cNvContentPartPr/>
                <p14:nvPr/>
              </p14:nvContentPartPr>
              <p14:xfrm>
                <a:off x="4799211" y="5217086"/>
                <a:ext cx="84600" cy="8892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481FEF4D-E32D-409D-802B-628AC0EFC3B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90571" y="5208446"/>
                  <a:ext cx="102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9BB7869-AE19-41AC-8CAC-E114F216E833}"/>
                    </a:ext>
                  </a:extLst>
                </p14:cNvPr>
                <p14:cNvContentPartPr/>
                <p14:nvPr/>
              </p14:nvContentPartPr>
              <p14:xfrm>
                <a:off x="5002971" y="5060486"/>
                <a:ext cx="84960" cy="2700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9BB7869-AE19-41AC-8CAC-E114F216E833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993971" y="5051846"/>
                  <a:ext cx="10260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62844709-9ED8-4D35-8E91-3C1B47BECDFF}"/>
              </a:ext>
            </a:extLst>
          </p:cNvPr>
          <p:cNvGrpSpPr/>
          <p:nvPr/>
        </p:nvGrpSpPr>
        <p:grpSpPr>
          <a:xfrm>
            <a:off x="5686611" y="5116646"/>
            <a:ext cx="295200" cy="276120"/>
            <a:chOff x="5686611" y="5116646"/>
            <a:chExt cx="2952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4AA17B07-29D4-42FE-832F-4FD525AF8660}"/>
                    </a:ext>
                  </a:extLst>
                </p14:cNvPr>
                <p14:cNvContentPartPr/>
                <p14:nvPr/>
              </p14:nvContentPartPr>
              <p14:xfrm>
                <a:off x="5686611" y="5125286"/>
                <a:ext cx="128880" cy="1180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4AA17B07-29D4-42FE-832F-4FD525AF866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677611" y="5116646"/>
                  <a:ext cx="146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A617DE7-28AD-4B04-9DFD-C921B26BE72C}"/>
                    </a:ext>
                  </a:extLst>
                </p14:cNvPr>
                <p14:cNvContentPartPr/>
                <p14:nvPr/>
              </p14:nvContentPartPr>
              <p14:xfrm>
                <a:off x="5781291" y="5116646"/>
                <a:ext cx="200520" cy="2761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A617DE7-28AD-4B04-9DFD-C921B26BE72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772651" y="5108006"/>
                  <a:ext cx="21816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D9D2F3F3-CB6D-4447-B081-E8748F72B965}"/>
              </a:ext>
            </a:extLst>
          </p:cNvPr>
          <p:cNvGrpSpPr/>
          <p:nvPr/>
        </p:nvGrpSpPr>
        <p:grpSpPr>
          <a:xfrm>
            <a:off x="6241371" y="5055086"/>
            <a:ext cx="853560" cy="223200"/>
            <a:chOff x="6241371" y="5055086"/>
            <a:chExt cx="85356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79B9D801-583D-4D7D-8FB9-E492AB101168}"/>
                    </a:ext>
                  </a:extLst>
                </p14:cNvPr>
                <p14:cNvContentPartPr/>
                <p14:nvPr/>
              </p14:nvContentPartPr>
              <p14:xfrm>
                <a:off x="6241371" y="5166686"/>
                <a:ext cx="137520" cy="961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79B9D801-583D-4D7D-8FB9-E492AB10116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232731" y="5157686"/>
                  <a:ext cx="155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1E3E79A7-D1E8-48AD-816D-7FBC6E04F9CA}"/>
                    </a:ext>
                  </a:extLst>
                </p14:cNvPr>
                <p14:cNvContentPartPr/>
                <p14:nvPr/>
              </p14:nvContentPartPr>
              <p14:xfrm>
                <a:off x="6421731" y="5055086"/>
                <a:ext cx="565920" cy="2232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1E3E79A7-D1E8-48AD-816D-7FBC6E04F9C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413091" y="5046086"/>
                  <a:ext cx="583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13E3921C-03BA-4390-AF83-3FF612E83456}"/>
                    </a:ext>
                  </a:extLst>
                </p14:cNvPr>
                <p14:cNvContentPartPr/>
                <p14:nvPr/>
              </p14:nvContentPartPr>
              <p14:xfrm>
                <a:off x="7075131" y="5182166"/>
                <a:ext cx="19800" cy="691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13E3921C-03BA-4390-AF83-3FF612E83456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066491" y="5173166"/>
                  <a:ext cx="374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C7AB221B-BDE3-4480-A650-05EBA53C1BAD}"/>
              </a:ext>
            </a:extLst>
          </p:cNvPr>
          <p:cNvGrpSpPr/>
          <p:nvPr/>
        </p:nvGrpSpPr>
        <p:grpSpPr>
          <a:xfrm>
            <a:off x="7780371" y="5047886"/>
            <a:ext cx="320760" cy="177120"/>
            <a:chOff x="7780371" y="5047886"/>
            <a:chExt cx="3207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90895B42-13C4-4262-B571-3C36A82FDF1E}"/>
                    </a:ext>
                  </a:extLst>
                </p14:cNvPr>
                <p14:cNvContentPartPr/>
                <p14:nvPr/>
              </p14:nvContentPartPr>
              <p14:xfrm>
                <a:off x="7780371" y="5047886"/>
                <a:ext cx="105480" cy="17064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90895B42-13C4-4262-B571-3C36A82FDF1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771731" y="5039246"/>
                  <a:ext cx="123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73700AE2-3C62-4BB9-A068-39991CEAD62B}"/>
                    </a:ext>
                  </a:extLst>
                </p14:cNvPr>
                <p14:cNvContentPartPr/>
                <p14:nvPr/>
              </p14:nvContentPartPr>
              <p14:xfrm>
                <a:off x="7992051" y="5129966"/>
                <a:ext cx="109080" cy="950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73700AE2-3C62-4BB9-A068-39991CEAD62B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983051" y="5120966"/>
                  <a:ext cx="1267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26BAAD4F-D4CE-47F4-9291-85C15DD557E9}"/>
              </a:ext>
            </a:extLst>
          </p:cNvPr>
          <p:cNvGrpSpPr/>
          <p:nvPr/>
        </p:nvGrpSpPr>
        <p:grpSpPr>
          <a:xfrm>
            <a:off x="8393091" y="5015846"/>
            <a:ext cx="291600" cy="182160"/>
            <a:chOff x="8393091" y="5015846"/>
            <a:chExt cx="29160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3ECA9704-AF46-4E85-8FD5-CB9213B8BBB1}"/>
                    </a:ext>
                  </a:extLst>
                </p14:cNvPr>
                <p14:cNvContentPartPr/>
                <p14:nvPr/>
              </p14:nvContentPartPr>
              <p14:xfrm>
                <a:off x="8393091" y="5015846"/>
                <a:ext cx="118440" cy="1821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3ECA9704-AF46-4E85-8FD5-CB9213B8BBB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384091" y="5007206"/>
                  <a:ext cx="13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ACEBC693-70A2-4240-9132-C1108B3DD88A}"/>
                    </a:ext>
                  </a:extLst>
                </p14:cNvPr>
                <p14:cNvContentPartPr/>
                <p14:nvPr/>
              </p14:nvContentPartPr>
              <p14:xfrm>
                <a:off x="8587491" y="5086766"/>
                <a:ext cx="97200" cy="212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ACEBC693-70A2-4240-9132-C1108B3DD88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578491" y="5077766"/>
                  <a:ext cx="114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79AB2B06-6B1B-4A56-86F0-D3A19E63A8BC}"/>
                    </a:ext>
                  </a:extLst>
                </p14:cNvPr>
                <p14:cNvContentPartPr/>
                <p14:nvPr/>
              </p14:nvContentPartPr>
              <p14:xfrm>
                <a:off x="8584611" y="5150486"/>
                <a:ext cx="89640" cy="540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79AB2B06-6B1B-4A56-86F0-D3A19E63A8B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575611" y="5141846"/>
                  <a:ext cx="1072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1EBF1FFC-4F0E-41BE-957A-D1E398DA8523}"/>
              </a:ext>
            </a:extLst>
          </p:cNvPr>
          <p:cNvGrpSpPr/>
          <p:nvPr/>
        </p:nvGrpSpPr>
        <p:grpSpPr>
          <a:xfrm>
            <a:off x="9002571" y="4998566"/>
            <a:ext cx="436680" cy="234360"/>
            <a:chOff x="9002571" y="4998566"/>
            <a:chExt cx="4366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2C066F6F-ACF0-4F03-8B6D-3F8CE7FE7047}"/>
                    </a:ext>
                  </a:extLst>
                </p14:cNvPr>
                <p14:cNvContentPartPr/>
                <p14:nvPr/>
              </p14:nvContentPartPr>
              <p14:xfrm>
                <a:off x="9002571" y="4998566"/>
                <a:ext cx="87840" cy="17028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2C066F6F-ACF0-4F03-8B6D-3F8CE7FE7047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993571" y="4989566"/>
                  <a:ext cx="105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EDC84E4-2210-4580-9BC5-C5AC1359E2F2}"/>
                    </a:ext>
                  </a:extLst>
                </p14:cNvPr>
                <p14:cNvContentPartPr/>
                <p14:nvPr/>
              </p14:nvContentPartPr>
              <p14:xfrm>
                <a:off x="9021291" y="5035286"/>
                <a:ext cx="121320" cy="1126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EDC84E4-2210-4580-9BC5-C5AC1359E2F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9012651" y="5026646"/>
                  <a:ext cx="138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CDDA1EAB-C7D9-4CB0-B735-EE15F826F47F}"/>
                    </a:ext>
                  </a:extLst>
                </p14:cNvPr>
                <p14:cNvContentPartPr/>
                <p14:nvPr/>
              </p14:nvContentPartPr>
              <p14:xfrm>
                <a:off x="9137571" y="5149766"/>
                <a:ext cx="43200" cy="831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CDDA1EAB-C7D9-4CB0-B735-EE15F826F47F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9128571" y="5141126"/>
                  <a:ext cx="60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2C1FEDB2-4015-4064-8D6D-64C36BFAA4DD}"/>
                    </a:ext>
                  </a:extLst>
                </p14:cNvPr>
                <p14:cNvContentPartPr/>
                <p14:nvPr/>
              </p14:nvContentPartPr>
              <p14:xfrm>
                <a:off x="9328011" y="5101886"/>
                <a:ext cx="111240" cy="93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2C1FEDB2-4015-4064-8D6D-64C36BFAA4DD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319371" y="5092886"/>
                  <a:ext cx="128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D9A0898D-A4B0-4530-AF2A-F7983D600775}"/>
                    </a:ext>
                  </a:extLst>
                </p14:cNvPr>
                <p14:cNvContentPartPr/>
                <p14:nvPr/>
              </p14:nvContentPartPr>
              <p14:xfrm>
                <a:off x="9352131" y="5062646"/>
                <a:ext cx="59400" cy="11196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D9A0898D-A4B0-4530-AF2A-F7983D60077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343491" y="5053646"/>
                  <a:ext cx="770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7799DEB2-9BED-4688-8E47-DDC728C4312D}"/>
              </a:ext>
            </a:extLst>
          </p:cNvPr>
          <p:cNvGrpSpPr/>
          <p:nvPr/>
        </p:nvGrpSpPr>
        <p:grpSpPr>
          <a:xfrm>
            <a:off x="9601611" y="5005406"/>
            <a:ext cx="284040" cy="239760"/>
            <a:chOff x="9601611" y="5005406"/>
            <a:chExt cx="28404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9EEE9DD0-02FB-4E23-9924-62C52D9356EA}"/>
                    </a:ext>
                  </a:extLst>
                </p14:cNvPr>
                <p14:cNvContentPartPr/>
                <p14:nvPr/>
              </p14:nvContentPartPr>
              <p14:xfrm>
                <a:off x="9601611" y="5005406"/>
                <a:ext cx="72720" cy="1580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9EEE9DD0-02FB-4E23-9924-62C52D9356EA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592611" y="4996766"/>
                  <a:ext cx="90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00B2485C-703C-46D2-89AF-B853E61B3CB4}"/>
                    </a:ext>
                  </a:extLst>
                </p14:cNvPr>
                <p14:cNvContentPartPr/>
                <p14:nvPr/>
              </p14:nvContentPartPr>
              <p14:xfrm>
                <a:off x="9604851" y="5009726"/>
                <a:ext cx="140400" cy="16128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00B2485C-703C-46D2-89AF-B853E61B3CB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596211" y="5000726"/>
                  <a:ext cx="158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E52A80EB-321D-43C1-B49D-52641B801871}"/>
                    </a:ext>
                  </a:extLst>
                </p14:cNvPr>
                <p14:cNvContentPartPr/>
                <p14:nvPr/>
              </p14:nvContentPartPr>
              <p14:xfrm>
                <a:off x="9770091" y="5110526"/>
                <a:ext cx="115560" cy="13464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E52A80EB-321D-43C1-B49D-52641B80187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761091" y="5101526"/>
                  <a:ext cx="1332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62D94499-CFB0-4F3B-9783-76FBADA389AA}"/>
              </a:ext>
            </a:extLst>
          </p:cNvPr>
          <p:cNvGrpSpPr/>
          <p:nvPr/>
        </p:nvGrpSpPr>
        <p:grpSpPr>
          <a:xfrm>
            <a:off x="728691" y="5659526"/>
            <a:ext cx="1065240" cy="304920"/>
            <a:chOff x="728691" y="5659526"/>
            <a:chExt cx="10652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0EBA1A4D-DCB9-4314-AE68-E1831C8A64F9}"/>
                    </a:ext>
                  </a:extLst>
                </p14:cNvPr>
                <p14:cNvContentPartPr/>
                <p14:nvPr/>
              </p14:nvContentPartPr>
              <p14:xfrm>
                <a:off x="728691" y="5668166"/>
                <a:ext cx="66240" cy="15012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0EBA1A4D-DCB9-4314-AE68-E1831C8A64F9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19691" y="5659166"/>
                  <a:ext cx="83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31C5BAD9-4E81-4C10-B52E-C6443039E172}"/>
                    </a:ext>
                  </a:extLst>
                </p14:cNvPr>
                <p14:cNvContentPartPr/>
                <p14:nvPr/>
              </p14:nvContentPartPr>
              <p14:xfrm>
                <a:off x="790611" y="5659526"/>
                <a:ext cx="132480" cy="1447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31C5BAD9-4E81-4C10-B52E-C6443039E17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81971" y="5650886"/>
                  <a:ext cx="150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0E12ECB-0037-418B-9B93-3DE9AB874913}"/>
                    </a:ext>
                  </a:extLst>
                </p14:cNvPr>
                <p14:cNvContentPartPr/>
                <p14:nvPr/>
              </p14:nvContentPartPr>
              <p14:xfrm>
                <a:off x="997251" y="5772206"/>
                <a:ext cx="106920" cy="1922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0E12ECB-0037-418B-9B93-3DE9AB874913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988611" y="5763206"/>
                  <a:ext cx="124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89DFF303-189E-4121-BD6E-6973E1AFA6C5}"/>
                    </a:ext>
                  </a:extLst>
                </p14:cNvPr>
                <p14:cNvContentPartPr/>
                <p14:nvPr/>
              </p14:nvContentPartPr>
              <p14:xfrm>
                <a:off x="1203171" y="5709926"/>
                <a:ext cx="77040" cy="1785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89DFF303-189E-4121-BD6E-6973E1AFA6C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194171" y="5700926"/>
                  <a:ext cx="94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C19E5F4E-73DB-4497-85BB-C9E3289F9F3F}"/>
                    </a:ext>
                  </a:extLst>
                </p14:cNvPr>
                <p14:cNvContentPartPr/>
                <p14:nvPr/>
              </p14:nvContentPartPr>
              <p14:xfrm>
                <a:off x="1363011" y="5716406"/>
                <a:ext cx="46800" cy="1504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C19E5F4E-73DB-4497-85BB-C9E3289F9F3F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354011" y="5707406"/>
                  <a:ext cx="64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59D4E6D-1E0C-47D9-90BD-4DAC5031EAA0}"/>
                    </a:ext>
                  </a:extLst>
                </p14:cNvPr>
                <p14:cNvContentPartPr/>
                <p14:nvPr/>
              </p14:nvContentPartPr>
              <p14:xfrm>
                <a:off x="1302171" y="5799926"/>
                <a:ext cx="88560" cy="1044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59D4E6D-1E0C-47D9-90BD-4DAC5031EAA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293171" y="5791286"/>
                  <a:ext cx="106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CA4A7B00-577E-4FC8-AC64-D8420F03E1DD}"/>
                    </a:ext>
                  </a:extLst>
                </p14:cNvPr>
                <p14:cNvContentPartPr/>
                <p14:nvPr/>
              </p14:nvContentPartPr>
              <p14:xfrm>
                <a:off x="1451571" y="5673206"/>
                <a:ext cx="90000" cy="2228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CA4A7B00-577E-4FC8-AC64-D8420F03E1DD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442931" y="5664206"/>
                  <a:ext cx="107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E6B3099F-683A-4EEA-B9F9-67D09C8600A9}"/>
                    </a:ext>
                  </a:extLst>
                </p14:cNvPr>
                <p14:cNvContentPartPr/>
                <p14:nvPr/>
              </p14:nvContentPartPr>
              <p14:xfrm>
                <a:off x="1664331" y="5771126"/>
                <a:ext cx="129600" cy="745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E6B3099F-683A-4EEA-B9F9-67D09C8600A9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655691" y="5762126"/>
                  <a:ext cx="1472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1616EDD9-2BF7-4A2B-91C3-0ED15D57D1BD}"/>
              </a:ext>
            </a:extLst>
          </p:cNvPr>
          <p:cNvGrpSpPr/>
          <p:nvPr/>
        </p:nvGrpSpPr>
        <p:grpSpPr>
          <a:xfrm>
            <a:off x="2055651" y="5686166"/>
            <a:ext cx="831960" cy="286560"/>
            <a:chOff x="2055651" y="5686166"/>
            <a:chExt cx="8319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8EAE7E5F-A934-445B-9A6D-B79B2511A937}"/>
                    </a:ext>
                  </a:extLst>
                </p14:cNvPr>
                <p14:cNvContentPartPr/>
                <p14:nvPr/>
              </p14:nvContentPartPr>
              <p14:xfrm>
                <a:off x="2055651" y="5698406"/>
                <a:ext cx="70200" cy="1548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8EAE7E5F-A934-445B-9A6D-B79B2511A937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047011" y="5689766"/>
                  <a:ext cx="87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70CC72FD-2103-4A8D-9C53-1CCB65C70AA3}"/>
                    </a:ext>
                  </a:extLst>
                </p14:cNvPr>
                <p14:cNvContentPartPr/>
                <p14:nvPr/>
              </p14:nvContentPartPr>
              <p14:xfrm>
                <a:off x="2119371" y="5686166"/>
                <a:ext cx="117000" cy="13608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70CC72FD-2103-4A8D-9C53-1CCB65C70AA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110371" y="5677166"/>
                  <a:ext cx="13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1BC9A063-0EB1-4C20-878E-EDE8CB5B40B0}"/>
                    </a:ext>
                  </a:extLst>
                </p14:cNvPr>
                <p14:cNvContentPartPr/>
                <p14:nvPr/>
              </p14:nvContentPartPr>
              <p14:xfrm>
                <a:off x="2252931" y="5823326"/>
                <a:ext cx="54000" cy="9108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1BC9A063-0EB1-4C20-878E-EDE8CB5B40B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244291" y="5814686"/>
                  <a:ext cx="71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8EDEE3E1-27FF-4074-8131-38852ADF94BE}"/>
                    </a:ext>
                  </a:extLst>
                </p14:cNvPr>
                <p14:cNvContentPartPr/>
                <p14:nvPr/>
              </p14:nvContentPartPr>
              <p14:xfrm>
                <a:off x="2236011" y="5833406"/>
                <a:ext cx="90360" cy="1224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8EDEE3E1-27FF-4074-8131-38852ADF94B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227011" y="5824406"/>
                  <a:ext cx="108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7AE9B0D8-2F37-42EC-9356-B0232D22835A}"/>
                    </a:ext>
                  </a:extLst>
                </p14:cNvPr>
                <p14:cNvContentPartPr/>
                <p14:nvPr/>
              </p14:nvContentPartPr>
              <p14:xfrm>
                <a:off x="2344371" y="5899646"/>
                <a:ext cx="39960" cy="7308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7AE9B0D8-2F37-42EC-9356-B0232D22835A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335371" y="5891006"/>
                  <a:ext cx="57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60816057-D54E-48E1-AD6E-E3B68055EEAD}"/>
                    </a:ext>
                  </a:extLst>
                </p14:cNvPr>
                <p14:cNvContentPartPr/>
                <p14:nvPr/>
              </p14:nvContentPartPr>
              <p14:xfrm>
                <a:off x="2462811" y="5761766"/>
                <a:ext cx="57240" cy="1566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60816057-D54E-48E1-AD6E-E3B68055EEA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454171" y="5753126"/>
                  <a:ext cx="74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0F4934B1-009E-45DA-BF56-E28AC2210AA9}"/>
                    </a:ext>
                  </a:extLst>
                </p14:cNvPr>
                <p14:cNvContentPartPr/>
                <p14:nvPr/>
              </p14:nvContentPartPr>
              <p14:xfrm>
                <a:off x="2563251" y="5778686"/>
                <a:ext cx="80640" cy="1231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0F4934B1-009E-45DA-BF56-E28AC2210AA9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554251" y="5770046"/>
                  <a:ext cx="98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4227997E-8B90-4CC1-BE49-3E0BFB9EB111}"/>
                    </a:ext>
                  </a:extLst>
                </p14:cNvPr>
                <p14:cNvContentPartPr/>
                <p14:nvPr/>
              </p14:nvContentPartPr>
              <p14:xfrm>
                <a:off x="2656131" y="5738006"/>
                <a:ext cx="97560" cy="18684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4227997E-8B90-4CC1-BE49-3E0BFB9EB11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2647131" y="5729366"/>
                  <a:ext cx="115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195B7B77-FE33-4962-A637-68BC573A49C6}"/>
                    </a:ext>
                  </a:extLst>
                </p14:cNvPr>
                <p14:cNvContentPartPr/>
                <p14:nvPr/>
              </p14:nvContentPartPr>
              <p14:xfrm>
                <a:off x="2878251" y="5810726"/>
                <a:ext cx="9360" cy="399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195B7B77-FE33-4962-A637-68BC573A49C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2869251" y="5802086"/>
                  <a:ext cx="270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E11A46D9-5088-43B9-BB42-B6A5B98D05E9}"/>
              </a:ext>
            </a:extLst>
          </p:cNvPr>
          <p:cNvGrpSpPr/>
          <p:nvPr/>
        </p:nvGrpSpPr>
        <p:grpSpPr>
          <a:xfrm>
            <a:off x="3111531" y="5689766"/>
            <a:ext cx="928800" cy="320040"/>
            <a:chOff x="3111531" y="5689766"/>
            <a:chExt cx="9288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952910F-F0FB-44DB-B301-11E34FEA4B90}"/>
                    </a:ext>
                  </a:extLst>
                </p14:cNvPr>
                <p14:cNvContentPartPr/>
                <p14:nvPr/>
              </p14:nvContentPartPr>
              <p14:xfrm>
                <a:off x="3111531" y="5689766"/>
                <a:ext cx="89280" cy="1882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952910F-F0FB-44DB-B301-11E34FEA4B90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102531" y="5681126"/>
                  <a:ext cx="106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DC3C2C29-15A1-41D3-A15D-4EF493D3B458}"/>
                    </a:ext>
                  </a:extLst>
                </p14:cNvPr>
                <p14:cNvContentPartPr/>
                <p14:nvPr/>
              </p14:nvContentPartPr>
              <p14:xfrm>
                <a:off x="3209811" y="5710646"/>
                <a:ext cx="93240" cy="1425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DC3C2C29-15A1-41D3-A15D-4EF493D3B45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201171" y="5701646"/>
                  <a:ext cx="110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B546803-0532-42BD-B8C3-21B8C4565DB4}"/>
                    </a:ext>
                  </a:extLst>
                </p14:cNvPr>
                <p14:cNvContentPartPr/>
                <p14:nvPr/>
              </p14:nvContentPartPr>
              <p14:xfrm>
                <a:off x="3310971" y="5848166"/>
                <a:ext cx="20880" cy="11880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B546803-0532-42BD-B8C3-21B8C4565DB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301971" y="5839166"/>
                  <a:ext cx="3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C0C1E877-EF02-412B-A50B-AF99C10FE4AA}"/>
                    </a:ext>
                  </a:extLst>
                </p14:cNvPr>
                <p14:cNvContentPartPr/>
                <p14:nvPr/>
              </p14:nvContentPartPr>
              <p14:xfrm>
                <a:off x="3281451" y="5862206"/>
                <a:ext cx="83160" cy="12888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C0C1E877-EF02-412B-A50B-AF99C10FE4AA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3272811" y="5853566"/>
                  <a:ext cx="100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4749AB5-34AF-4005-869C-F833E10E8DBF}"/>
                    </a:ext>
                  </a:extLst>
                </p14:cNvPr>
                <p14:cNvContentPartPr/>
                <p14:nvPr/>
              </p14:nvContentPartPr>
              <p14:xfrm>
                <a:off x="3379371" y="5927726"/>
                <a:ext cx="74880" cy="820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4749AB5-34AF-4005-869C-F833E10E8DBF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370731" y="5919086"/>
                  <a:ext cx="9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31160D51-BA5B-4D55-A1F1-3F10AE9C926C}"/>
                    </a:ext>
                  </a:extLst>
                </p14:cNvPr>
                <p14:cNvContentPartPr/>
                <p14:nvPr/>
              </p14:nvContentPartPr>
              <p14:xfrm>
                <a:off x="3520491" y="5775446"/>
                <a:ext cx="72720" cy="18684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31160D51-BA5B-4D55-A1F1-3F10AE9C926C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511491" y="5766446"/>
                  <a:ext cx="90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BC8C3E71-5477-4748-9BFC-868C4DF0E542}"/>
                    </a:ext>
                  </a:extLst>
                </p14:cNvPr>
                <p14:cNvContentPartPr/>
                <p14:nvPr/>
              </p14:nvContentPartPr>
              <p14:xfrm>
                <a:off x="3609411" y="5819726"/>
                <a:ext cx="88560" cy="8892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BC8C3E71-5477-4748-9BFC-868C4DF0E54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600411" y="5811086"/>
                  <a:ext cx="10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834FDFF1-91E8-4EFE-A338-C5F5A6462897}"/>
                    </a:ext>
                  </a:extLst>
                </p14:cNvPr>
                <p14:cNvContentPartPr/>
                <p14:nvPr/>
              </p14:nvContentPartPr>
              <p14:xfrm>
                <a:off x="3714891" y="5755646"/>
                <a:ext cx="99000" cy="21672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834FDFF1-91E8-4EFE-A338-C5F5A646289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705891" y="5746646"/>
                  <a:ext cx="116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4C87B7A2-909B-4EF8-A977-2FFC72283FEC}"/>
                    </a:ext>
                  </a:extLst>
                </p14:cNvPr>
                <p14:cNvContentPartPr/>
                <p14:nvPr/>
              </p14:nvContentPartPr>
              <p14:xfrm>
                <a:off x="3951051" y="5825126"/>
                <a:ext cx="89280" cy="1980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4C87B7A2-909B-4EF8-A977-2FFC72283FEC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942051" y="5816486"/>
                  <a:ext cx="10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EA0599CC-3337-47EE-8CDE-02D5B29293A6}"/>
                    </a:ext>
                  </a:extLst>
                </p14:cNvPr>
                <p14:cNvContentPartPr/>
                <p14:nvPr/>
              </p14:nvContentPartPr>
              <p14:xfrm>
                <a:off x="3929811" y="5885966"/>
                <a:ext cx="93240" cy="1548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EA0599CC-3337-47EE-8CDE-02D5B29293A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921171" y="5877326"/>
                  <a:ext cx="1108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4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027B051D-023D-48E1-83F1-88AFEE375BE8}"/>
                  </a:ext>
                </a:extLst>
              </p14:cNvPr>
              <p14:cNvContentPartPr/>
              <p14:nvPr/>
            </p14:nvContentPartPr>
            <p14:xfrm>
              <a:off x="1022811" y="2961686"/>
              <a:ext cx="918000" cy="10728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027B051D-023D-48E1-83F1-88AFEE375BE8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1013811" y="2953046"/>
                <a:ext cx="93564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3" name="Group 522">
            <a:extLst>
              <a:ext uri="{FF2B5EF4-FFF2-40B4-BE49-F238E27FC236}">
                <a16:creationId xmlns:a16="http://schemas.microsoft.com/office/drawing/2014/main" id="{F974EF53-CA42-421B-9625-22C4A03C5E1B}"/>
              </a:ext>
            </a:extLst>
          </p:cNvPr>
          <p:cNvGrpSpPr/>
          <p:nvPr/>
        </p:nvGrpSpPr>
        <p:grpSpPr>
          <a:xfrm>
            <a:off x="4446771" y="5604086"/>
            <a:ext cx="414720" cy="296640"/>
            <a:chOff x="4446771" y="5604086"/>
            <a:chExt cx="41472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CF6C8820-B670-4213-B5F5-35F670D5FD07}"/>
                    </a:ext>
                  </a:extLst>
                </p14:cNvPr>
                <p14:cNvContentPartPr/>
                <p14:nvPr/>
              </p14:nvContentPartPr>
              <p14:xfrm>
                <a:off x="4446771" y="5766086"/>
                <a:ext cx="140040" cy="13464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CF6C8820-B670-4213-B5F5-35F670D5FD0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438131" y="5757446"/>
                  <a:ext cx="157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90C207CE-6AC9-4FC6-9D10-A23E76D8BDE1}"/>
                    </a:ext>
                  </a:extLst>
                </p14:cNvPr>
                <p14:cNvContentPartPr/>
                <p14:nvPr/>
              </p14:nvContentPartPr>
              <p14:xfrm>
                <a:off x="4552971" y="5604446"/>
                <a:ext cx="5400" cy="324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90C207CE-6AC9-4FC6-9D10-A23E76D8BDE1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543971" y="5595806"/>
                  <a:ext cx="23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3D05C42A-573F-4487-ABC5-75611783593B}"/>
                    </a:ext>
                  </a:extLst>
                </p14:cNvPr>
                <p14:cNvContentPartPr/>
                <p14:nvPr/>
              </p14:nvContentPartPr>
              <p14:xfrm>
                <a:off x="4546851" y="5604086"/>
                <a:ext cx="75600" cy="9540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3D05C42A-573F-4487-ABC5-75611783593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4538211" y="5595086"/>
                  <a:ext cx="93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D00E038-9F5A-46FD-85F9-94E8098AD749}"/>
                    </a:ext>
                  </a:extLst>
                </p14:cNvPr>
                <p14:cNvContentPartPr/>
                <p14:nvPr/>
              </p14:nvContentPartPr>
              <p14:xfrm>
                <a:off x="4500771" y="5657006"/>
                <a:ext cx="82800" cy="590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D00E038-9F5A-46FD-85F9-94E8098AD74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491771" y="5648366"/>
                  <a:ext cx="100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CD329535-F742-46E6-ABB6-608524DFA13A}"/>
                    </a:ext>
                  </a:extLst>
                </p14:cNvPr>
                <p14:cNvContentPartPr/>
                <p14:nvPr/>
              </p14:nvContentPartPr>
              <p14:xfrm>
                <a:off x="4657731" y="5692286"/>
                <a:ext cx="6120" cy="4716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CD329535-F742-46E6-ABB6-608524DFA13A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649091" y="5683286"/>
                  <a:ext cx="23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2B8656BF-EC66-4F65-836A-092C9363E4D3}"/>
                    </a:ext>
                  </a:extLst>
                </p14:cNvPr>
                <p14:cNvContentPartPr/>
                <p14:nvPr/>
              </p14:nvContentPartPr>
              <p14:xfrm>
                <a:off x="4720371" y="5612006"/>
                <a:ext cx="52200" cy="12132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2B8656BF-EC66-4F65-836A-092C9363E4D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711371" y="5603006"/>
                  <a:ext cx="6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79A8A75E-42DC-4852-95E5-36A81E9949E7}"/>
                    </a:ext>
                  </a:extLst>
                </p14:cNvPr>
                <p14:cNvContentPartPr/>
                <p14:nvPr/>
              </p14:nvContentPartPr>
              <p14:xfrm>
                <a:off x="4696971" y="5660246"/>
                <a:ext cx="74520" cy="684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79A8A75E-42DC-4852-95E5-36A81E9949E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688331" y="5651246"/>
                  <a:ext cx="92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939DED07-D275-45B7-A362-D57ACF213BA0}"/>
                    </a:ext>
                  </a:extLst>
                </p14:cNvPr>
                <p14:cNvContentPartPr/>
                <p14:nvPr/>
              </p14:nvContentPartPr>
              <p14:xfrm>
                <a:off x="4847091" y="5711006"/>
                <a:ext cx="14400" cy="561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939DED07-D275-45B7-A362-D57ACF213BA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838091" y="5702006"/>
                  <a:ext cx="3204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D33FEEDD-7DDB-48CA-9853-3FD5AE0A8C07}"/>
                  </a:ext>
                </a:extLst>
              </p14:cNvPr>
              <p14:cNvContentPartPr/>
              <p14:nvPr/>
            </p14:nvContentPartPr>
            <p14:xfrm>
              <a:off x="5671491" y="5866526"/>
              <a:ext cx="27720" cy="27720"/>
            </p14:xfrm>
          </p:contentPart>
        </mc:Choice>
        <mc:Fallback xmlns=""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D33FEEDD-7DDB-48CA-9853-3FD5AE0A8C07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5662491" y="5857526"/>
                <a:ext cx="4536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7" name="Group 546">
            <a:extLst>
              <a:ext uri="{FF2B5EF4-FFF2-40B4-BE49-F238E27FC236}">
                <a16:creationId xmlns:a16="http://schemas.microsoft.com/office/drawing/2014/main" id="{A052B433-C6EB-4812-8198-AA51A23A44D1}"/>
              </a:ext>
            </a:extLst>
          </p:cNvPr>
          <p:cNvGrpSpPr/>
          <p:nvPr/>
        </p:nvGrpSpPr>
        <p:grpSpPr>
          <a:xfrm>
            <a:off x="5962731" y="5547926"/>
            <a:ext cx="1212840" cy="400680"/>
            <a:chOff x="5962731" y="5547926"/>
            <a:chExt cx="121284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4F908E5B-B35A-4A21-B550-7CE6791A2874}"/>
                    </a:ext>
                  </a:extLst>
                </p14:cNvPr>
                <p14:cNvContentPartPr/>
                <p14:nvPr/>
              </p14:nvContentPartPr>
              <p14:xfrm>
                <a:off x="5962731" y="5830886"/>
                <a:ext cx="175320" cy="11772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4F908E5B-B35A-4A21-B550-7CE6791A2874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954091" y="5821886"/>
                  <a:ext cx="192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681A4985-03BA-49F7-9647-C9E5DA9CF865}"/>
                    </a:ext>
                  </a:extLst>
                </p14:cNvPr>
                <p14:cNvContentPartPr/>
                <p14:nvPr/>
              </p14:nvContentPartPr>
              <p14:xfrm>
                <a:off x="6130491" y="5608406"/>
                <a:ext cx="55080" cy="12096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681A4985-03BA-49F7-9647-C9E5DA9CF865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121491" y="5599766"/>
                  <a:ext cx="72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34196C74-FCDF-46C4-AC6A-166564EF11A4}"/>
                    </a:ext>
                  </a:extLst>
                </p14:cNvPr>
                <p14:cNvContentPartPr/>
                <p14:nvPr/>
              </p14:nvContentPartPr>
              <p14:xfrm>
                <a:off x="6095931" y="5661686"/>
                <a:ext cx="79560" cy="7812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34196C74-FCDF-46C4-AC6A-166564EF11A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087291" y="5652686"/>
                  <a:ext cx="97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D377956B-53B1-431B-89F5-6461F96F64ED}"/>
                    </a:ext>
                  </a:extLst>
                </p14:cNvPr>
                <p14:cNvContentPartPr/>
                <p14:nvPr/>
              </p14:nvContentPartPr>
              <p14:xfrm>
                <a:off x="6214731" y="5684366"/>
                <a:ext cx="63360" cy="7308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D377956B-53B1-431B-89F5-6461F96F64ED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205731" y="5675366"/>
                  <a:ext cx="81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2EFDC957-DB42-46FB-80AF-B8817432A3D7}"/>
                    </a:ext>
                  </a:extLst>
                </p14:cNvPr>
                <p14:cNvContentPartPr/>
                <p14:nvPr/>
              </p14:nvContentPartPr>
              <p14:xfrm>
                <a:off x="6349011" y="5613086"/>
                <a:ext cx="44280" cy="11916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2EFDC957-DB42-46FB-80AF-B8817432A3D7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340371" y="5604446"/>
                  <a:ext cx="61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A2AEE8B3-9690-4943-BF88-3B8C8B5BD390}"/>
                    </a:ext>
                  </a:extLst>
                </p14:cNvPr>
                <p14:cNvContentPartPr/>
                <p14:nvPr/>
              </p14:nvContentPartPr>
              <p14:xfrm>
                <a:off x="6325971" y="5656286"/>
                <a:ext cx="74160" cy="1008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A2AEE8B3-9690-4943-BF88-3B8C8B5BD39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316971" y="5647286"/>
                  <a:ext cx="91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AE423490-9AE0-42B0-BE4F-489776F6D6B2}"/>
                    </a:ext>
                  </a:extLst>
                </p14:cNvPr>
                <p14:cNvContentPartPr/>
                <p14:nvPr/>
              </p14:nvContentPartPr>
              <p14:xfrm>
                <a:off x="6420651" y="5679686"/>
                <a:ext cx="78840" cy="673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AE423490-9AE0-42B0-BE4F-489776F6D6B2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411651" y="5670686"/>
                  <a:ext cx="96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A803BE60-240F-43D9-8B57-8E6944146A15}"/>
                    </a:ext>
                  </a:extLst>
                </p14:cNvPr>
                <p14:cNvContentPartPr/>
                <p14:nvPr/>
              </p14:nvContentPartPr>
              <p14:xfrm>
                <a:off x="6579771" y="5579246"/>
                <a:ext cx="64440" cy="19332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A803BE60-240F-43D9-8B57-8E6944146A1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571131" y="5570606"/>
                  <a:ext cx="82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2BF0C8F7-F692-4108-B280-5F032DBE1523}"/>
                    </a:ext>
                  </a:extLst>
                </p14:cNvPr>
                <p14:cNvContentPartPr/>
                <p14:nvPr/>
              </p14:nvContentPartPr>
              <p14:xfrm>
                <a:off x="6683811" y="5669246"/>
                <a:ext cx="96840" cy="7380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2BF0C8F7-F692-4108-B280-5F032DBE1523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674811" y="5660606"/>
                  <a:ext cx="114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AB253940-0675-44BC-9FB7-7823F7118C1B}"/>
                    </a:ext>
                  </a:extLst>
                </p14:cNvPr>
                <p14:cNvContentPartPr/>
                <p14:nvPr/>
              </p14:nvContentPartPr>
              <p14:xfrm>
                <a:off x="6792531" y="5547926"/>
                <a:ext cx="59400" cy="860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AB253940-0675-44BC-9FB7-7823F7118C1B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783891" y="5538926"/>
                  <a:ext cx="77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7A0B8AC5-5DC6-4976-8C2A-4A5BAABAB0AD}"/>
                    </a:ext>
                  </a:extLst>
                </p14:cNvPr>
                <p14:cNvContentPartPr/>
                <p14:nvPr/>
              </p14:nvContentPartPr>
              <p14:xfrm>
                <a:off x="6903771" y="5667446"/>
                <a:ext cx="81720" cy="1152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7A0B8AC5-5DC6-4976-8C2A-4A5BAABAB0A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895131" y="5658446"/>
                  <a:ext cx="99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B0564F21-9236-4118-8C37-FC311A1544C1}"/>
                    </a:ext>
                  </a:extLst>
                </p14:cNvPr>
                <p14:cNvContentPartPr/>
                <p14:nvPr/>
              </p14:nvContentPartPr>
              <p14:xfrm>
                <a:off x="7012851" y="5650886"/>
                <a:ext cx="38880" cy="7632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B0564F21-9236-4118-8C37-FC311A1544C1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003851" y="5642246"/>
                  <a:ext cx="56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BF8869EC-2ED5-4AFA-ADC9-5B9836551F28}"/>
                    </a:ext>
                  </a:extLst>
                </p14:cNvPr>
                <p14:cNvContentPartPr/>
                <p14:nvPr/>
              </p14:nvContentPartPr>
              <p14:xfrm>
                <a:off x="7136691" y="5571686"/>
                <a:ext cx="38880" cy="17568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BF8869EC-2ED5-4AFA-ADC9-5B9836551F2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127691" y="5563046"/>
                  <a:ext cx="5652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AABD5C0A-EA60-43B3-9CE3-709358CF79D3}"/>
              </a:ext>
            </a:extLst>
          </p:cNvPr>
          <p:cNvGrpSpPr/>
          <p:nvPr/>
        </p:nvGrpSpPr>
        <p:grpSpPr>
          <a:xfrm>
            <a:off x="4966971" y="5522726"/>
            <a:ext cx="635400" cy="270720"/>
            <a:chOff x="4966971" y="5522726"/>
            <a:chExt cx="6354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2D6B8E73-49C8-43AE-A939-9FF6703666B6}"/>
                    </a:ext>
                  </a:extLst>
                </p14:cNvPr>
                <p14:cNvContentPartPr/>
                <p14:nvPr/>
              </p14:nvContentPartPr>
              <p14:xfrm>
                <a:off x="4966971" y="5547926"/>
                <a:ext cx="86760" cy="24552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2D6B8E73-49C8-43AE-A939-9FF6703666B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957971" y="5539286"/>
                  <a:ext cx="104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8FB0571D-0B8D-413E-9656-066895009854}"/>
                    </a:ext>
                  </a:extLst>
                </p14:cNvPr>
                <p14:cNvContentPartPr/>
                <p14:nvPr/>
              </p14:nvContentPartPr>
              <p14:xfrm>
                <a:off x="5102691" y="5657726"/>
                <a:ext cx="63720" cy="10512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8FB0571D-0B8D-413E-9656-066895009854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093691" y="5649086"/>
                  <a:ext cx="81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3F92E813-79A3-4574-891F-1789A973A822}"/>
                    </a:ext>
                  </a:extLst>
                </p14:cNvPr>
                <p14:cNvContentPartPr/>
                <p14:nvPr/>
              </p14:nvContentPartPr>
              <p14:xfrm>
                <a:off x="5180451" y="5543246"/>
                <a:ext cx="80280" cy="10584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3F92E813-79A3-4574-891F-1789A973A82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171811" y="5534246"/>
                  <a:ext cx="97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F7AFD14C-9667-449B-8B45-8658EBD086EE}"/>
                    </a:ext>
                  </a:extLst>
                </p14:cNvPr>
                <p14:cNvContentPartPr/>
                <p14:nvPr/>
              </p14:nvContentPartPr>
              <p14:xfrm>
                <a:off x="5301411" y="5609126"/>
                <a:ext cx="70200" cy="684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F7AFD14C-9667-449B-8B45-8658EBD086E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292771" y="5600126"/>
                  <a:ext cx="87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23766717-73AE-44A7-B4EB-B462CF710CD1}"/>
                    </a:ext>
                  </a:extLst>
                </p14:cNvPr>
                <p14:cNvContentPartPr/>
                <p14:nvPr/>
              </p14:nvContentPartPr>
              <p14:xfrm>
                <a:off x="5432811" y="5560526"/>
                <a:ext cx="28440" cy="7236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23766717-73AE-44A7-B4EB-B462CF710CD1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424171" y="5551886"/>
                  <a:ext cx="46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0C862AA1-47A6-42FF-94E9-528FC4C53DFC}"/>
                    </a:ext>
                  </a:extLst>
                </p14:cNvPr>
                <p14:cNvContentPartPr/>
                <p14:nvPr/>
              </p14:nvContentPartPr>
              <p14:xfrm>
                <a:off x="5498331" y="5522726"/>
                <a:ext cx="104040" cy="25236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0C862AA1-47A6-42FF-94E9-528FC4C53DFC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489691" y="5514086"/>
                  <a:ext cx="12168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2C038A86-7EF0-4064-9063-3E18DB40AAC9}"/>
              </a:ext>
            </a:extLst>
          </p:cNvPr>
          <p:cNvGrpSpPr/>
          <p:nvPr/>
        </p:nvGrpSpPr>
        <p:grpSpPr>
          <a:xfrm>
            <a:off x="7441251" y="5765006"/>
            <a:ext cx="104760" cy="68760"/>
            <a:chOff x="7441251" y="5765006"/>
            <a:chExt cx="10476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C98A7599-10C7-4AF5-8ED3-D7133DFCCD73}"/>
                    </a:ext>
                  </a:extLst>
                </p14:cNvPr>
                <p14:cNvContentPartPr/>
                <p14:nvPr/>
              </p14:nvContentPartPr>
              <p14:xfrm>
                <a:off x="7441251" y="5765006"/>
                <a:ext cx="104760" cy="1944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C98A7599-10C7-4AF5-8ED3-D7133DFCCD7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432251" y="5756006"/>
                  <a:ext cx="122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23FEDD8B-C050-4AE4-9336-8AFFECBA2ABC}"/>
                    </a:ext>
                  </a:extLst>
                </p14:cNvPr>
                <p14:cNvContentPartPr/>
                <p14:nvPr/>
              </p14:nvContentPartPr>
              <p14:xfrm>
                <a:off x="7452411" y="5821886"/>
                <a:ext cx="75960" cy="1188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23FEDD8B-C050-4AE4-9336-8AFFECBA2ABC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443411" y="5812886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553" name="Ink 552">
                <a:extLst>
                  <a:ext uri="{FF2B5EF4-FFF2-40B4-BE49-F238E27FC236}">
                    <a16:creationId xmlns:a16="http://schemas.microsoft.com/office/drawing/2014/main" id="{85CB44C2-67CC-4014-B5BF-FBDF442F818B}"/>
                  </a:ext>
                </a:extLst>
              </p14:cNvPr>
              <p14:cNvContentPartPr/>
              <p14:nvPr/>
            </p14:nvContentPartPr>
            <p14:xfrm>
              <a:off x="7863891" y="5764286"/>
              <a:ext cx="136080" cy="106200"/>
            </p14:xfrm>
          </p:contentPart>
        </mc:Choice>
        <mc:Fallback xmlns="">
          <p:pic>
            <p:nvPicPr>
              <p:cNvPr id="553" name="Ink 552">
                <a:extLst>
                  <a:ext uri="{FF2B5EF4-FFF2-40B4-BE49-F238E27FC236}">
                    <a16:creationId xmlns:a16="http://schemas.microsoft.com/office/drawing/2014/main" id="{85CB44C2-67CC-4014-B5BF-FBDF442F818B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7855251" y="5755646"/>
                <a:ext cx="1537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0" name="Group 569">
            <a:extLst>
              <a:ext uri="{FF2B5EF4-FFF2-40B4-BE49-F238E27FC236}">
                <a16:creationId xmlns:a16="http://schemas.microsoft.com/office/drawing/2014/main" id="{8833C6EF-EB80-46B5-BFF1-707A27918004}"/>
              </a:ext>
            </a:extLst>
          </p:cNvPr>
          <p:cNvGrpSpPr/>
          <p:nvPr/>
        </p:nvGrpSpPr>
        <p:grpSpPr>
          <a:xfrm>
            <a:off x="9326211" y="5640806"/>
            <a:ext cx="141840" cy="84600"/>
            <a:chOff x="9326211" y="5640806"/>
            <a:chExt cx="14184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08E1EB83-4792-4E65-A1DA-F8B4454D5BC1}"/>
                    </a:ext>
                  </a:extLst>
                </p14:cNvPr>
                <p14:cNvContentPartPr/>
                <p14:nvPr/>
              </p14:nvContentPartPr>
              <p14:xfrm>
                <a:off x="9326211" y="5667086"/>
                <a:ext cx="141840" cy="1584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08E1EB83-4792-4E65-A1DA-F8B4454D5BC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317571" y="5658086"/>
                  <a:ext cx="159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1FD70290-47E3-4A35-94A8-1F991A9EC8EB}"/>
                    </a:ext>
                  </a:extLst>
                </p14:cNvPr>
                <p14:cNvContentPartPr/>
                <p14:nvPr/>
              </p14:nvContentPartPr>
              <p14:xfrm>
                <a:off x="9392811" y="5640806"/>
                <a:ext cx="29160" cy="8460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1FD70290-47E3-4A35-94A8-1F991A9EC8E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383811" y="5631806"/>
                  <a:ext cx="468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oup 590">
            <a:extLst>
              <a:ext uri="{FF2B5EF4-FFF2-40B4-BE49-F238E27FC236}">
                <a16:creationId xmlns:a16="http://schemas.microsoft.com/office/drawing/2014/main" id="{E49E1C36-A9F6-45E8-B636-38A779A2E1DA}"/>
              </a:ext>
            </a:extLst>
          </p:cNvPr>
          <p:cNvGrpSpPr/>
          <p:nvPr/>
        </p:nvGrpSpPr>
        <p:grpSpPr>
          <a:xfrm>
            <a:off x="9685131" y="5453966"/>
            <a:ext cx="1806840" cy="276480"/>
            <a:chOff x="9685131" y="5453966"/>
            <a:chExt cx="18068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D29C35AC-F309-4314-ADF0-C68C0ED04401}"/>
                    </a:ext>
                  </a:extLst>
                </p14:cNvPr>
                <p14:cNvContentPartPr/>
                <p14:nvPr/>
              </p14:nvContentPartPr>
              <p14:xfrm>
                <a:off x="9685131" y="5607326"/>
                <a:ext cx="119520" cy="10152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D29C35AC-F309-4314-ADF0-C68C0ED04401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9676491" y="5598686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3352251D-036A-46AC-A93A-50924C2FB0D4}"/>
                    </a:ext>
                  </a:extLst>
                </p14:cNvPr>
                <p14:cNvContentPartPr/>
                <p14:nvPr/>
              </p14:nvContentPartPr>
              <p14:xfrm>
                <a:off x="9846411" y="5453966"/>
                <a:ext cx="84240" cy="12096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3352251D-036A-46AC-A93A-50924C2FB0D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9837411" y="5445326"/>
                  <a:ext cx="101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364247AB-EFC5-4069-8DE5-13A480DF7A4C}"/>
                    </a:ext>
                  </a:extLst>
                </p14:cNvPr>
                <p14:cNvContentPartPr/>
                <p14:nvPr/>
              </p14:nvContentPartPr>
              <p14:xfrm>
                <a:off x="9981411" y="5464406"/>
                <a:ext cx="133560" cy="26208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364247AB-EFC5-4069-8DE5-13A480DF7A4C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9972411" y="5455406"/>
                  <a:ext cx="151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7C7FA05C-EF74-4F9D-9E74-5DC262EB9426}"/>
                    </a:ext>
                  </a:extLst>
                </p14:cNvPr>
                <p14:cNvContentPartPr/>
                <p14:nvPr/>
              </p14:nvContentPartPr>
              <p14:xfrm>
                <a:off x="10186611" y="5555486"/>
                <a:ext cx="61200" cy="14076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7C7FA05C-EF74-4F9D-9E74-5DC262EB942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177611" y="5546846"/>
                  <a:ext cx="78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22693324-F3E3-4364-96B0-F8F62EFD4029}"/>
                    </a:ext>
                  </a:extLst>
                </p14:cNvPr>
                <p14:cNvContentPartPr/>
                <p14:nvPr/>
              </p14:nvContentPartPr>
              <p14:xfrm>
                <a:off x="10147731" y="5613806"/>
                <a:ext cx="86400" cy="6516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22693324-F3E3-4364-96B0-F8F62EFD402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139091" y="5604806"/>
                  <a:ext cx="104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09075B9D-9526-491A-89D3-E0C9ADE6E19A}"/>
                    </a:ext>
                  </a:extLst>
                </p14:cNvPr>
                <p14:cNvContentPartPr/>
                <p14:nvPr/>
              </p14:nvContentPartPr>
              <p14:xfrm>
                <a:off x="10296051" y="5660246"/>
                <a:ext cx="21960" cy="6588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09075B9D-9526-491A-89D3-E0C9ADE6E19A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287411" y="5651246"/>
                  <a:ext cx="39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6EF2D6BD-28E3-4BDA-8792-3DD978B60E1A}"/>
                    </a:ext>
                  </a:extLst>
                </p14:cNvPr>
                <p14:cNvContentPartPr/>
                <p14:nvPr/>
              </p14:nvContentPartPr>
              <p14:xfrm>
                <a:off x="10380651" y="5549006"/>
                <a:ext cx="86040" cy="13068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6EF2D6BD-28E3-4BDA-8792-3DD978B60E1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372011" y="5540006"/>
                  <a:ext cx="103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FB156BA4-0BE1-4070-84BE-C43B816A13A9}"/>
                    </a:ext>
                  </a:extLst>
                </p14:cNvPr>
                <p14:cNvContentPartPr/>
                <p14:nvPr/>
              </p14:nvContentPartPr>
              <p14:xfrm>
                <a:off x="10491531" y="5659526"/>
                <a:ext cx="43200" cy="5832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FB156BA4-0BE1-4070-84BE-C43B816A13A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482531" y="5650886"/>
                  <a:ext cx="60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8B3162C1-B43E-4AE8-8135-AAE28F3AE6F1}"/>
                    </a:ext>
                  </a:extLst>
                </p14:cNvPr>
                <p14:cNvContentPartPr/>
                <p14:nvPr/>
              </p14:nvContentPartPr>
              <p14:xfrm>
                <a:off x="10638051" y="5639366"/>
                <a:ext cx="124200" cy="288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8B3162C1-B43E-4AE8-8135-AAE28F3AE6F1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629051" y="5630726"/>
                  <a:ext cx="141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E853BD0A-A0FD-45E7-838A-AD87B1A9826E}"/>
                    </a:ext>
                  </a:extLst>
                </p14:cNvPr>
                <p14:cNvContentPartPr/>
                <p14:nvPr/>
              </p14:nvContentPartPr>
              <p14:xfrm>
                <a:off x="10673331" y="5601206"/>
                <a:ext cx="23040" cy="9540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E853BD0A-A0FD-45E7-838A-AD87B1A9826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664691" y="5592206"/>
                  <a:ext cx="40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CDC1176E-0324-4D0E-A9AD-7CA409E811E2}"/>
                    </a:ext>
                  </a:extLst>
                </p14:cNvPr>
                <p14:cNvContentPartPr/>
                <p14:nvPr/>
              </p14:nvContentPartPr>
              <p14:xfrm>
                <a:off x="10906611" y="5539646"/>
                <a:ext cx="64080" cy="14256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CDC1176E-0324-4D0E-A9AD-7CA409E811E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897971" y="5531006"/>
                  <a:ext cx="81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3DEB0058-BF1D-4C17-A664-A20F31C1B3FD}"/>
                    </a:ext>
                  </a:extLst>
                </p14:cNvPr>
                <p14:cNvContentPartPr/>
                <p14:nvPr/>
              </p14:nvContentPartPr>
              <p14:xfrm>
                <a:off x="10841451" y="5625686"/>
                <a:ext cx="76320" cy="6264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3DEB0058-BF1D-4C17-A664-A20F31C1B3FD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832451" y="5616686"/>
                  <a:ext cx="93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688A1F2E-E95F-4CD0-9386-A9D373BBB79C}"/>
                    </a:ext>
                  </a:extLst>
                </p14:cNvPr>
                <p14:cNvContentPartPr/>
                <p14:nvPr/>
              </p14:nvContentPartPr>
              <p14:xfrm>
                <a:off x="11043411" y="5656646"/>
                <a:ext cx="50040" cy="6444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688A1F2E-E95F-4CD0-9386-A9D373BBB79C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1034771" y="5648006"/>
                  <a:ext cx="6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3EBF34A4-C0AE-445B-9A7F-E764B25D4B49}"/>
                    </a:ext>
                  </a:extLst>
                </p14:cNvPr>
                <p14:cNvContentPartPr/>
                <p14:nvPr/>
              </p14:nvContentPartPr>
              <p14:xfrm>
                <a:off x="11114691" y="5536406"/>
                <a:ext cx="126000" cy="14652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3EBF34A4-C0AE-445B-9A7F-E764B25D4B4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1106051" y="5527406"/>
                  <a:ext cx="143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9E208042-FCDE-4969-BCB7-AD107E1EE68F}"/>
                    </a:ext>
                  </a:extLst>
                </p14:cNvPr>
                <p14:cNvContentPartPr/>
                <p14:nvPr/>
              </p14:nvContentPartPr>
              <p14:xfrm>
                <a:off x="11257971" y="5650886"/>
                <a:ext cx="81720" cy="795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9E208042-FCDE-4969-BCB7-AD107E1EE68F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1249331" y="5642246"/>
                  <a:ext cx="99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E8CDC769-70D7-4B3B-B008-23EA972783C3}"/>
                    </a:ext>
                  </a:extLst>
                </p14:cNvPr>
                <p14:cNvContentPartPr/>
                <p14:nvPr/>
              </p14:nvContentPartPr>
              <p14:xfrm>
                <a:off x="11408451" y="5467646"/>
                <a:ext cx="83520" cy="25272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E8CDC769-70D7-4B3B-B008-23EA972783C3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1399811" y="5458646"/>
                  <a:ext cx="10116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592" name="Ink 591">
                <a:extLst>
                  <a:ext uri="{FF2B5EF4-FFF2-40B4-BE49-F238E27FC236}">
                    <a16:creationId xmlns:a16="http://schemas.microsoft.com/office/drawing/2014/main" id="{BF155556-7D5E-421A-9FA9-9A77ACEA268E}"/>
                  </a:ext>
                </a:extLst>
              </p14:cNvPr>
              <p14:cNvContentPartPr/>
              <p14:nvPr/>
            </p14:nvContentPartPr>
            <p14:xfrm>
              <a:off x="9705291" y="2026046"/>
              <a:ext cx="203760" cy="57240"/>
            </p14:xfrm>
          </p:contentPart>
        </mc:Choice>
        <mc:Fallback xmlns="">
          <p:pic>
            <p:nvPicPr>
              <p:cNvPr id="592" name="Ink 591">
                <a:extLst>
                  <a:ext uri="{FF2B5EF4-FFF2-40B4-BE49-F238E27FC236}">
                    <a16:creationId xmlns:a16="http://schemas.microsoft.com/office/drawing/2014/main" id="{BF155556-7D5E-421A-9FA9-9A77ACEA268E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9696291" y="2017406"/>
                <a:ext cx="22140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4" name="Group 593">
            <a:extLst>
              <a:ext uri="{FF2B5EF4-FFF2-40B4-BE49-F238E27FC236}">
                <a16:creationId xmlns:a16="http://schemas.microsoft.com/office/drawing/2014/main" id="{A180D8EB-8456-4056-A243-C2ABA6CFD38C}"/>
              </a:ext>
            </a:extLst>
          </p:cNvPr>
          <p:cNvGrpSpPr/>
          <p:nvPr/>
        </p:nvGrpSpPr>
        <p:grpSpPr>
          <a:xfrm>
            <a:off x="7900251" y="5545046"/>
            <a:ext cx="1154520" cy="225720"/>
            <a:chOff x="7900251" y="5545046"/>
            <a:chExt cx="11545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DA6E430A-D2C9-4826-B5D4-C46E35D3856E}"/>
                    </a:ext>
                  </a:extLst>
                </p14:cNvPr>
                <p14:cNvContentPartPr/>
                <p14:nvPr/>
              </p14:nvContentPartPr>
              <p14:xfrm>
                <a:off x="7900251" y="5603006"/>
                <a:ext cx="92160" cy="612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DA6E430A-D2C9-4826-B5D4-C46E35D3856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891251" y="5594366"/>
                  <a:ext cx="109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AA7518D6-5B28-4115-B2EF-0F3B0AD852E4}"/>
                    </a:ext>
                  </a:extLst>
                </p14:cNvPr>
                <p14:cNvContentPartPr/>
                <p14:nvPr/>
              </p14:nvContentPartPr>
              <p14:xfrm>
                <a:off x="8105451" y="5545046"/>
                <a:ext cx="12600" cy="2232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AA7518D6-5B28-4115-B2EF-0F3B0AD852E4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096451" y="5536046"/>
                  <a:ext cx="30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BD9DF246-EF7E-4558-8B41-8AA5532C22A3}"/>
                    </a:ext>
                  </a:extLst>
                </p14:cNvPr>
                <p14:cNvContentPartPr/>
                <p14:nvPr/>
              </p14:nvContentPartPr>
              <p14:xfrm>
                <a:off x="8105811" y="5564846"/>
                <a:ext cx="45720" cy="10836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BD9DF246-EF7E-4558-8B41-8AA5532C22A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096811" y="5555846"/>
                  <a:ext cx="63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89AD667D-EBF7-47D7-B026-434E295D78EA}"/>
                    </a:ext>
                  </a:extLst>
                </p14:cNvPr>
                <p14:cNvContentPartPr/>
                <p14:nvPr/>
              </p14:nvContentPartPr>
              <p14:xfrm>
                <a:off x="8031291" y="5629286"/>
                <a:ext cx="98280" cy="6696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89AD667D-EBF7-47D7-B026-434E295D78EA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8022651" y="5620286"/>
                  <a:ext cx="115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AD38069D-A9F4-418D-93EE-F668E17DAB7D}"/>
                    </a:ext>
                  </a:extLst>
                </p14:cNvPr>
                <p14:cNvContentPartPr/>
                <p14:nvPr/>
              </p14:nvContentPartPr>
              <p14:xfrm>
                <a:off x="8210211" y="5666006"/>
                <a:ext cx="15120" cy="4392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AD38069D-A9F4-418D-93EE-F668E17DAB7D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8201211" y="5657006"/>
                  <a:ext cx="32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A12EA949-4DA5-4F72-91A3-8105BBF7BB70}"/>
                    </a:ext>
                  </a:extLst>
                </p14:cNvPr>
                <p14:cNvContentPartPr/>
                <p14:nvPr/>
              </p14:nvContentPartPr>
              <p14:xfrm>
                <a:off x="8317131" y="5564846"/>
                <a:ext cx="49680" cy="12240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A12EA949-4DA5-4F72-91A3-8105BBF7BB70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308131" y="555584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5B0D1430-F015-4649-9375-08477E021415}"/>
                    </a:ext>
                  </a:extLst>
                </p14:cNvPr>
                <p14:cNvContentPartPr/>
                <p14:nvPr/>
              </p14:nvContentPartPr>
              <p14:xfrm>
                <a:off x="8282931" y="5621726"/>
                <a:ext cx="87480" cy="756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5B0D1430-F015-4649-9375-08477E021415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274291" y="5612726"/>
                  <a:ext cx="105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283B0867-E5EC-477A-A3D3-380D47E3364F}"/>
                    </a:ext>
                  </a:extLst>
                </p14:cNvPr>
                <p14:cNvContentPartPr/>
                <p14:nvPr/>
              </p14:nvContentPartPr>
              <p14:xfrm>
                <a:off x="8467611" y="5628926"/>
                <a:ext cx="70920" cy="756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283B0867-E5EC-477A-A3D3-380D47E3364F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8458611" y="5620286"/>
                  <a:ext cx="88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6054DE94-17FF-4E8E-9E48-2A613507FFB2}"/>
                    </a:ext>
                  </a:extLst>
                </p14:cNvPr>
                <p14:cNvContentPartPr/>
                <p14:nvPr/>
              </p14:nvContentPartPr>
              <p14:xfrm>
                <a:off x="8658051" y="5558366"/>
                <a:ext cx="54360" cy="11772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6054DE94-17FF-4E8E-9E48-2A613507FFB2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8649051" y="5549366"/>
                  <a:ext cx="72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622D499D-94DF-4ACE-9923-A69A71E5FC8F}"/>
                    </a:ext>
                  </a:extLst>
                </p14:cNvPr>
                <p14:cNvContentPartPr/>
                <p14:nvPr/>
              </p14:nvContentPartPr>
              <p14:xfrm>
                <a:off x="8602251" y="5627846"/>
                <a:ext cx="85320" cy="6912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622D499D-94DF-4ACE-9923-A69A71E5FC8F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8593611" y="5619206"/>
                  <a:ext cx="102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9B62B80C-9F40-4C71-8047-E322F110B646}"/>
                    </a:ext>
                  </a:extLst>
                </p14:cNvPr>
                <p14:cNvContentPartPr/>
                <p14:nvPr/>
              </p14:nvContentPartPr>
              <p14:xfrm>
                <a:off x="8721411" y="5652686"/>
                <a:ext cx="44640" cy="6588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9B62B80C-9F40-4C71-8047-E322F110B646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8712771" y="5643686"/>
                  <a:ext cx="62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0977DF8E-B2A7-4206-AAD1-501CAAE0D832}"/>
                    </a:ext>
                  </a:extLst>
                </p14:cNvPr>
                <p14:cNvContentPartPr/>
                <p14:nvPr/>
              </p14:nvContentPartPr>
              <p14:xfrm>
                <a:off x="8813211" y="5568086"/>
                <a:ext cx="113760" cy="12456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0977DF8E-B2A7-4206-AAD1-501CAAE0D832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8804211" y="5559446"/>
                  <a:ext cx="131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9F8E7661-3368-4698-9A67-7DBF6962E24B}"/>
                    </a:ext>
                  </a:extLst>
                </p14:cNvPr>
                <p14:cNvContentPartPr/>
                <p14:nvPr/>
              </p14:nvContentPartPr>
              <p14:xfrm>
                <a:off x="8951811" y="5648726"/>
                <a:ext cx="102960" cy="8388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9F8E7661-3368-4698-9A67-7DBF6962E24B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8943171" y="5640086"/>
                  <a:ext cx="12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F03B5A61-4E4C-4EBD-BEC1-DF4F41FDF571}"/>
                    </a:ext>
                  </a:extLst>
                </p14:cNvPr>
                <p14:cNvContentPartPr/>
                <p14:nvPr/>
              </p14:nvContentPartPr>
              <p14:xfrm>
                <a:off x="8369691" y="5703806"/>
                <a:ext cx="34200" cy="6696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F03B5A61-4E4C-4EBD-BEC1-DF4F41FDF571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360691" y="5694806"/>
                  <a:ext cx="518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7323D91E-5278-45E3-9849-9FAC78A76ADD}"/>
              </a:ext>
            </a:extLst>
          </p:cNvPr>
          <p:cNvGrpSpPr/>
          <p:nvPr/>
        </p:nvGrpSpPr>
        <p:grpSpPr>
          <a:xfrm>
            <a:off x="604491" y="6357926"/>
            <a:ext cx="307080" cy="218520"/>
            <a:chOff x="604491" y="6357926"/>
            <a:chExt cx="3070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D7F4C2DD-FCEA-4890-BEB4-BDFDA2161FE5}"/>
                    </a:ext>
                  </a:extLst>
                </p14:cNvPr>
                <p14:cNvContentPartPr/>
                <p14:nvPr/>
              </p14:nvContentPartPr>
              <p14:xfrm>
                <a:off x="649851" y="6393206"/>
                <a:ext cx="129960" cy="3348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D7F4C2DD-FCEA-4890-BEB4-BDFDA2161FE5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40851" y="6384566"/>
                  <a:ext cx="147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FF5A388F-B33F-4E86-9C25-0F7815089F7F}"/>
                    </a:ext>
                  </a:extLst>
                </p14:cNvPr>
                <p14:cNvContentPartPr/>
                <p14:nvPr/>
              </p14:nvContentPartPr>
              <p14:xfrm>
                <a:off x="604491" y="6484286"/>
                <a:ext cx="153360" cy="1944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FF5A388F-B33F-4E86-9C25-0F7815089F7F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595491" y="6475646"/>
                  <a:ext cx="171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5E9B585F-1CE5-422B-A02A-F1B5B51A9680}"/>
                    </a:ext>
                  </a:extLst>
                </p14:cNvPr>
                <p14:cNvContentPartPr/>
                <p14:nvPr/>
              </p14:nvContentPartPr>
              <p14:xfrm>
                <a:off x="752451" y="6357926"/>
                <a:ext cx="159120" cy="21852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5E9B585F-1CE5-422B-A02A-F1B5B51A968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43451" y="6348926"/>
                  <a:ext cx="17676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9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29F16EE4-A347-4D6A-96B0-8CF42A57252D}"/>
                  </a:ext>
                </a:extLst>
              </p14:cNvPr>
              <p14:cNvContentPartPr/>
              <p14:nvPr/>
            </p14:nvContentPartPr>
            <p14:xfrm>
              <a:off x="1281651" y="6297446"/>
              <a:ext cx="111240" cy="22572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29F16EE4-A347-4D6A-96B0-8CF42A57252D}"/>
                  </a:ext>
                </a:extLst>
              </p:cNvPr>
              <p:cNvPicPr/>
              <p:nvPr/>
            </p:nvPicPr>
            <p:blipFill>
              <a:blip r:embed="rId970"/>
              <a:stretch>
                <a:fillRect/>
              </a:stretch>
            </p:blipFill>
            <p:spPr>
              <a:xfrm>
                <a:off x="1272651" y="6288806"/>
                <a:ext cx="1288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1">
            <p14:nvContentPartPr>
              <p14:cNvPr id="599" name="Ink 598">
                <a:extLst>
                  <a:ext uri="{FF2B5EF4-FFF2-40B4-BE49-F238E27FC236}">
                    <a16:creationId xmlns:a16="http://schemas.microsoft.com/office/drawing/2014/main" id="{EB12E831-B387-42F5-8744-0E26FB5297C9}"/>
                  </a:ext>
                </a:extLst>
              </p14:cNvPr>
              <p14:cNvContentPartPr/>
              <p14:nvPr/>
            </p14:nvContentPartPr>
            <p14:xfrm>
              <a:off x="1563171" y="6427766"/>
              <a:ext cx="174960" cy="89640"/>
            </p14:xfrm>
          </p:contentPart>
        </mc:Choice>
        <mc:Fallback xmlns="">
          <p:pic>
            <p:nvPicPr>
              <p:cNvPr id="599" name="Ink 598">
                <a:extLst>
                  <a:ext uri="{FF2B5EF4-FFF2-40B4-BE49-F238E27FC236}">
                    <a16:creationId xmlns:a16="http://schemas.microsoft.com/office/drawing/2014/main" id="{EB12E831-B387-42F5-8744-0E26FB5297C9}"/>
                  </a:ext>
                </a:extLst>
              </p:cNvPr>
              <p:cNvPicPr/>
              <p:nvPr/>
            </p:nvPicPr>
            <p:blipFill>
              <a:blip r:embed="rId972"/>
              <a:stretch>
                <a:fillRect/>
              </a:stretch>
            </p:blipFill>
            <p:spPr>
              <a:xfrm>
                <a:off x="1554171" y="6418766"/>
                <a:ext cx="1926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3" name="Group 622">
            <a:extLst>
              <a:ext uri="{FF2B5EF4-FFF2-40B4-BE49-F238E27FC236}">
                <a16:creationId xmlns:a16="http://schemas.microsoft.com/office/drawing/2014/main" id="{61CD4A22-8A29-4BEA-8142-EF4E841361AB}"/>
              </a:ext>
            </a:extLst>
          </p:cNvPr>
          <p:cNvGrpSpPr/>
          <p:nvPr/>
        </p:nvGrpSpPr>
        <p:grpSpPr>
          <a:xfrm>
            <a:off x="2137011" y="6284486"/>
            <a:ext cx="1324800" cy="334440"/>
            <a:chOff x="2137011" y="6284486"/>
            <a:chExt cx="13248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031798D4-939C-4CBD-A6B6-4D060A572071}"/>
                    </a:ext>
                  </a:extLst>
                </p14:cNvPr>
                <p14:cNvContentPartPr/>
                <p14:nvPr/>
              </p14:nvContentPartPr>
              <p14:xfrm>
                <a:off x="2171211" y="6361886"/>
                <a:ext cx="61200" cy="1746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031798D4-939C-4CBD-A6B6-4D060A572071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2162211" y="6352886"/>
                  <a:ext cx="78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6F33C89A-B580-4EDE-997F-47AAF62D269F}"/>
                    </a:ext>
                  </a:extLst>
                </p14:cNvPr>
                <p14:cNvContentPartPr/>
                <p14:nvPr/>
              </p14:nvContentPartPr>
              <p14:xfrm>
                <a:off x="2137011" y="6284486"/>
                <a:ext cx="174600" cy="16344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6F33C89A-B580-4EDE-997F-47AAF62D269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2128371" y="6275846"/>
                  <a:ext cx="192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24CFBDE3-BD63-47B8-9365-455BFD89800B}"/>
                    </a:ext>
                  </a:extLst>
                </p14:cNvPr>
                <p14:cNvContentPartPr/>
                <p14:nvPr/>
              </p14:nvContentPartPr>
              <p14:xfrm>
                <a:off x="2346531" y="6449726"/>
                <a:ext cx="71640" cy="7272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24CFBDE3-BD63-47B8-9365-455BFD89800B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337891" y="6440726"/>
                  <a:ext cx="89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30458FFC-1CEB-4777-8C33-47CD6128EABC}"/>
                    </a:ext>
                  </a:extLst>
                </p14:cNvPr>
                <p14:cNvContentPartPr/>
                <p14:nvPr/>
              </p14:nvContentPartPr>
              <p14:xfrm>
                <a:off x="2547771" y="6313286"/>
                <a:ext cx="87120" cy="30564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30458FFC-1CEB-4777-8C33-47CD6128EABC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2539131" y="6304286"/>
                  <a:ext cx="104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2F5F30B4-A6BF-4230-A4D8-14359D2BD07F}"/>
                    </a:ext>
                  </a:extLst>
                </p14:cNvPr>
                <p14:cNvContentPartPr/>
                <p14:nvPr/>
              </p14:nvContentPartPr>
              <p14:xfrm>
                <a:off x="2830371" y="6349646"/>
                <a:ext cx="41040" cy="15804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2F5F30B4-A6BF-4230-A4D8-14359D2BD07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2821371" y="6341006"/>
                  <a:ext cx="58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A1143223-C24C-40B9-8BEA-C0909651946A}"/>
                    </a:ext>
                  </a:extLst>
                </p14:cNvPr>
                <p14:cNvContentPartPr/>
                <p14:nvPr/>
              </p14:nvContentPartPr>
              <p14:xfrm>
                <a:off x="2746491" y="6448286"/>
                <a:ext cx="117360" cy="6516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A1143223-C24C-40B9-8BEA-C0909651946A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737851" y="6439646"/>
                  <a:ext cx="135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B7F88FA6-6D8C-4AFD-AE39-AEB73B2B90D4}"/>
                    </a:ext>
                  </a:extLst>
                </p14:cNvPr>
                <p14:cNvContentPartPr/>
                <p14:nvPr/>
              </p14:nvContentPartPr>
              <p14:xfrm>
                <a:off x="2954211" y="6460886"/>
                <a:ext cx="18360" cy="6912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B7F88FA6-6D8C-4AFD-AE39-AEB73B2B90D4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945571" y="6452246"/>
                  <a:ext cx="3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95479BDF-2913-4E27-9F19-D80EC97BEBBE}"/>
                    </a:ext>
                  </a:extLst>
                </p14:cNvPr>
                <p14:cNvContentPartPr/>
                <p14:nvPr/>
              </p14:nvContentPartPr>
              <p14:xfrm>
                <a:off x="3064731" y="6380606"/>
                <a:ext cx="73080" cy="14940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95479BDF-2913-4E27-9F19-D80EC97BEBBE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3056091" y="6371966"/>
                  <a:ext cx="90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96A9B7C0-E123-455A-A443-E80B0DF44CE4}"/>
                    </a:ext>
                  </a:extLst>
                </p14:cNvPr>
                <p14:cNvContentPartPr/>
                <p14:nvPr/>
              </p14:nvContentPartPr>
              <p14:xfrm>
                <a:off x="3024771" y="6450086"/>
                <a:ext cx="88560" cy="1188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96A9B7C0-E123-455A-A443-E80B0DF44CE4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015771" y="6441086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6DC0E161-5ACE-4A84-A430-E195E48CDD00}"/>
                    </a:ext>
                  </a:extLst>
                </p14:cNvPr>
                <p14:cNvContentPartPr/>
                <p14:nvPr/>
              </p14:nvContentPartPr>
              <p14:xfrm>
                <a:off x="3178851" y="6480686"/>
                <a:ext cx="24480" cy="6696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6DC0E161-5ACE-4A84-A430-E195E48CDD0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3170211" y="6472046"/>
                  <a:ext cx="42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0A6A8C94-6349-47AA-93C1-E599B9EA222B}"/>
                    </a:ext>
                  </a:extLst>
                </p14:cNvPr>
                <p14:cNvContentPartPr/>
                <p14:nvPr/>
              </p14:nvContentPartPr>
              <p14:xfrm>
                <a:off x="3332931" y="6442166"/>
                <a:ext cx="128880" cy="1440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0A6A8C94-6349-47AA-93C1-E599B9EA222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3324291" y="6433526"/>
                  <a:ext cx="14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1844D24A-1D99-4A36-A9CC-F4FFD79F9075}"/>
                    </a:ext>
                  </a:extLst>
                </p14:cNvPr>
                <p14:cNvContentPartPr/>
                <p14:nvPr/>
              </p14:nvContentPartPr>
              <p14:xfrm>
                <a:off x="3377211" y="6388166"/>
                <a:ext cx="36000" cy="10944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1844D24A-1D99-4A36-A9CC-F4FFD79F907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3368211" y="6379166"/>
                  <a:ext cx="536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2" name="Group 621">
            <a:extLst>
              <a:ext uri="{FF2B5EF4-FFF2-40B4-BE49-F238E27FC236}">
                <a16:creationId xmlns:a16="http://schemas.microsoft.com/office/drawing/2014/main" id="{00ED44E8-C393-46BD-80D6-D9D0FE040AEF}"/>
              </a:ext>
            </a:extLst>
          </p:cNvPr>
          <p:cNvGrpSpPr/>
          <p:nvPr/>
        </p:nvGrpSpPr>
        <p:grpSpPr>
          <a:xfrm>
            <a:off x="3606891" y="6277286"/>
            <a:ext cx="775440" cy="306360"/>
            <a:chOff x="3606891" y="6277286"/>
            <a:chExt cx="77544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23D18D35-8D37-45CE-813F-0FD3320D5D59}"/>
                    </a:ext>
                  </a:extLst>
                </p14:cNvPr>
                <p14:cNvContentPartPr/>
                <p14:nvPr/>
              </p14:nvContentPartPr>
              <p14:xfrm>
                <a:off x="3667011" y="6339566"/>
                <a:ext cx="46440" cy="16920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23D18D35-8D37-45CE-813F-0FD3320D5D59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3658011" y="6330926"/>
                  <a:ext cx="64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0754672E-26F4-4A05-9348-9F50B532989E}"/>
                    </a:ext>
                  </a:extLst>
                </p14:cNvPr>
                <p14:cNvContentPartPr/>
                <p14:nvPr/>
              </p14:nvContentPartPr>
              <p14:xfrm>
                <a:off x="3606891" y="6393926"/>
                <a:ext cx="89280" cy="11700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0754672E-26F4-4A05-9348-9F50B532989E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3597891" y="6384926"/>
                  <a:ext cx="106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F11C6FD2-5DF7-4D02-BB9A-B0EE1F5F945B}"/>
                    </a:ext>
                  </a:extLst>
                </p14:cNvPr>
                <p14:cNvContentPartPr/>
                <p14:nvPr/>
              </p14:nvContentPartPr>
              <p14:xfrm>
                <a:off x="3756651" y="6474566"/>
                <a:ext cx="68040" cy="8136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F11C6FD2-5DF7-4D02-BB9A-B0EE1F5F945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3747651" y="6465926"/>
                  <a:ext cx="85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31E661EF-9291-4FB4-81FE-532DF1F27D27}"/>
                    </a:ext>
                  </a:extLst>
                </p14:cNvPr>
                <p14:cNvContentPartPr/>
                <p14:nvPr/>
              </p14:nvContentPartPr>
              <p14:xfrm>
                <a:off x="3940611" y="6359006"/>
                <a:ext cx="52920" cy="16344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31E661EF-9291-4FB4-81FE-532DF1F27D27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3931971" y="6350006"/>
                  <a:ext cx="70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B7DBC21C-A560-41AD-8DF8-F96FD6FE6CE3}"/>
                    </a:ext>
                  </a:extLst>
                </p14:cNvPr>
                <p14:cNvContentPartPr/>
                <p14:nvPr/>
              </p14:nvContentPartPr>
              <p14:xfrm>
                <a:off x="3911451" y="6427046"/>
                <a:ext cx="93960" cy="2016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B7DBC21C-A560-41AD-8DF8-F96FD6FE6CE3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3902811" y="6418406"/>
                  <a:ext cx="111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9FF65A94-072D-4F8D-A228-122A19A90122}"/>
                    </a:ext>
                  </a:extLst>
                </p14:cNvPr>
                <p14:cNvContentPartPr/>
                <p14:nvPr/>
              </p14:nvContentPartPr>
              <p14:xfrm>
                <a:off x="4076691" y="6456926"/>
                <a:ext cx="86400" cy="10656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9FF65A94-072D-4F8D-A228-122A19A90122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4068051" y="6447926"/>
                  <a:ext cx="10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0CF1264C-CD2D-4C56-AEF9-7A53B125C70B}"/>
                    </a:ext>
                  </a:extLst>
                </p14:cNvPr>
                <p14:cNvContentPartPr/>
                <p14:nvPr/>
              </p14:nvContentPartPr>
              <p14:xfrm>
                <a:off x="4285131" y="6277286"/>
                <a:ext cx="97200" cy="30636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0CF1264C-CD2D-4C56-AEF9-7A53B125C70B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4276491" y="6268646"/>
                  <a:ext cx="114840" cy="32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1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B906137E-7621-43AE-BD83-FB9672E58E33}"/>
                  </a:ext>
                </a:extLst>
              </p14:cNvPr>
              <p14:cNvContentPartPr/>
              <p14:nvPr/>
            </p14:nvContentPartPr>
            <p14:xfrm>
              <a:off x="4468731" y="6432806"/>
              <a:ext cx="42480" cy="79560"/>
            </p14:xfrm>
          </p:contentPart>
        </mc:Choice>
        <mc:Fallback xmlns=""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B906137E-7621-43AE-BD83-FB9672E58E33}"/>
                  </a:ext>
                </a:extLst>
              </p:cNvPr>
              <p:cNvPicPr/>
              <p:nvPr/>
            </p:nvPicPr>
            <p:blipFill>
              <a:blip r:embed="rId1012"/>
              <a:stretch>
                <a:fillRect/>
              </a:stretch>
            </p:blipFill>
            <p:spPr>
              <a:xfrm>
                <a:off x="4459731" y="6424166"/>
                <a:ext cx="60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3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2228C2DF-5B46-4E7F-8B69-55A754C0E410}"/>
                  </a:ext>
                </a:extLst>
              </p14:cNvPr>
              <p14:cNvContentPartPr/>
              <p14:nvPr/>
            </p14:nvContentPartPr>
            <p14:xfrm>
              <a:off x="4623171" y="5985686"/>
              <a:ext cx="36000" cy="774000"/>
            </p14:xfrm>
          </p:contentPart>
        </mc:Choice>
        <mc:Fallback xmlns=""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2228C2DF-5B46-4E7F-8B69-55A754C0E410}"/>
                  </a:ext>
                </a:extLst>
              </p:cNvPr>
              <p:cNvPicPr/>
              <p:nvPr/>
            </p:nvPicPr>
            <p:blipFill>
              <a:blip r:embed="rId1014"/>
              <a:stretch>
                <a:fillRect/>
              </a:stretch>
            </p:blipFill>
            <p:spPr>
              <a:xfrm>
                <a:off x="4614531" y="5977046"/>
                <a:ext cx="53640" cy="79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9" name="Group 628">
            <a:extLst>
              <a:ext uri="{FF2B5EF4-FFF2-40B4-BE49-F238E27FC236}">
                <a16:creationId xmlns:a16="http://schemas.microsoft.com/office/drawing/2014/main" id="{46909867-3888-431B-A72E-B17ED6FFA058}"/>
              </a:ext>
            </a:extLst>
          </p:cNvPr>
          <p:cNvGrpSpPr/>
          <p:nvPr/>
        </p:nvGrpSpPr>
        <p:grpSpPr>
          <a:xfrm>
            <a:off x="4851411" y="6057326"/>
            <a:ext cx="915480" cy="227520"/>
            <a:chOff x="4851411" y="6057326"/>
            <a:chExt cx="91548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4C54A21C-50AB-4F48-B843-C062EE84B771}"/>
                    </a:ext>
                  </a:extLst>
                </p14:cNvPr>
                <p14:cNvContentPartPr/>
                <p14:nvPr/>
              </p14:nvContentPartPr>
              <p14:xfrm>
                <a:off x="4851411" y="6057326"/>
                <a:ext cx="139320" cy="19620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4C54A21C-50AB-4F48-B843-C062EE84B771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4842411" y="6048686"/>
                  <a:ext cx="156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ABFBBE01-3476-4F49-87FA-CAA286924F2E}"/>
                    </a:ext>
                  </a:extLst>
                </p14:cNvPr>
                <p14:cNvContentPartPr/>
                <p14:nvPr/>
              </p14:nvContentPartPr>
              <p14:xfrm>
                <a:off x="5038611" y="6096566"/>
                <a:ext cx="726120" cy="18828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ABFBBE01-3476-4F49-87FA-CAA286924F2E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5029611" y="6087566"/>
                  <a:ext cx="743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9F8B8067-B812-474A-897F-2D764AA9F34D}"/>
                    </a:ext>
                  </a:extLst>
                </p14:cNvPr>
                <p14:cNvContentPartPr/>
                <p14:nvPr/>
              </p14:nvContentPartPr>
              <p14:xfrm>
                <a:off x="5681211" y="6162446"/>
                <a:ext cx="85680" cy="1728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9F8B8067-B812-474A-897F-2D764AA9F34D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5672211" y="6153446"/>
                  <a:ext cx="103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1" name="Group 660">
            <a:extLst>
              <a:ext uri="{FF2B5EF4-FFF2-40B4-BE49-F238E27FC236}">
                <a16:creationId xmlns:a16="http://schemas.microsoft.com/office/drawing/2014/main" id="{C47B2346-4CB2-4EAE-AAC1-B696DCE9861E}"/>
              </a:ext>
            </a:extLst>
          </p:cNvPr>
          <p:cNvGrpSpPr/>
          <p:nvPr/>
        </p:nvGrpSpPr>
        <p:grpSpPr>
          <a:xfrm>
            <a:off x="6135531" y="6032846"/>
            <a:ext cx="1573200" cy="255240"/>
            <a:chOff x="6135531" y="6032846"/>
            <a:chExt cx="157320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1CF1840C-CAD7-484A-A20D-1EAD9136FF5F}"/>
                    </a:ext>
                  </a:extLst>
                </p14:cNvPr>
                <p14:cNvContentPartPr/>
                <p14:nvPr/>
              </p14:nvContentPartPr>
              <p14:xfrm>
                <a:off x="6183051" y="6094766"/>
                <a:ext cx="91440" cy="12348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1CF1840C-CAD7-484A-A20D-1EAD9136FF5F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174411" y="6085766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DA14CBC5-B321-4093-BA53-787FE13EB881}"/>
                    </a:ext>
                  </a:extLst>
                </p14:cNvPr>
                <p14:cNvContentPartPr/>
                <p14:nvPr/>
              </p14:nvContentPartPr>
              <p14:xfrm>
                <a:off x="6135531" y="6076406"/>
                <a:ext cx="183240" cy="16128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DA14CBC5-B321-4093-BA53-787FE13EB881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6126891" y="6067406"/>
                  <a:ext cx="200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A46D562A-B89E-409E-9E5D-5D5107565AD4}"/>
                    </a:ext>
                  </a:extLst>
                </p14:cNvPr>
                <p14:cNvContentPartPr/>
                <p14:nvPr/>
              </p14:nvContentPartPr>
              <p14:xfrm>
                <a:off x="6294291" y="6211046"/>
                <a:ext cx="38880" cy="5652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A46D562A-B89E-409E-9E5D-5D5107565AD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6285651" y="6202046"/>
                  <a:ext cx="56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55E69026-5135-4674-988B-1889665FD6CB}"/>
                    </a:ext>
                  </a:extLst>
                </p14:cNvPr>
                <p14:cNvContentPartPr/>
                <p14:nvPr/>
              </p14:nvContentPartPr>
              <p14:xfrm>
                <a:off x="6383211" y="6098006"/>
                <a:ext cx="5040" cy="108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55E69026-5135-4674-988B-1889665FD6C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374571" y="6089366"/>
                  <a:ext cx="22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0012C341-8F0A-4EB0-AA77-7B2C10B75E9E}"/>
                    </a:ext>
                  </a:extLst>
                </p14:cNvPr>
                <p14:cNvContentPartPr/>
                <p14:nvPr/>
              </p14:nvContentPartPr>
              <p14:xfrm>
                <a:off x="6447651" y="6124286"/>
                <a:ext cx="129960" cy="8532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0012C341-8F0A-4EB0-AA77-7B2C10B75E9E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438651" y="6115646"/>
                  <a:ext cx="147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8BC026A5-0D8D-4DBE-9B96-16300A4E93C5}"/>
                    </a:ext>
                  </a:extLst>
                </p14:cNvPr>
                <p14:cNvContentPartPr/>
                <p14:nvPr/>
              </p14:nvContentPartPr>
              <p14:xfrm>
                <a:off x="6705411" y="6032846"/>
                <a:ext cx="129960" cy="17352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8BC026A5-0D8D-4DBE-9B96-16300A4E93C5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6696411" y="6023846"/>
                  <a:ext cx="147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CBE0EE9D-6C11-4BDB-9834-211D02F0E96A}"/>
                    </a:ext>
                  </a:extLst>
                </p14:cNvPr>
                <p14:cNvContentPartPr/>
                <p14:nvPr/>
              </p14:nvContentPartPr>
              <p14:xfrm>
                <a:off x="6810171" y="6147326"/>
                <a:ext cx="76680" cy="7452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CBE0EE9D-6C11-4BDB-9834-211D02F0E96A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6801171" y="6138686"/>
                  <a:ext cx="94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1D90336D-9603-42ED-B622-F7D5FBDD8D9D}"/>
                    </a:ext>
                  </a:extLst>
                </p14:cNvPr>
                <p14:cNvContentPartPr/>
                <p14:nvPr/>
              </p14:nvContentPartPr>
              <p14:xfrm>
                <a:off x="7007451" y="6047966"/>
                <a:ext cx="51840" cy="18504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1D90336D-9603-42ED-B622-F7D5FBDD8D9D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6998451" y="6039326"/>
                  <a:ext cx="69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09BB7F3A-9993-4BEA-9C92-BC4A9D91E8DE}"/>
                    </a:ext>
                  </a:extLst>
                </p14:cNvPr>
                <p14:cNvContentPartPr/>
                <p14:nvPr/>
              </p14:nvContentPartPr>
              <p14:xfrm>
                <a:off x="7149291" y="6088286"/>
                <a:ext cx="56160" cy="11376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09BB7F3A-9993-4BEA-9C92-BC4A9D91E8DE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7140291" y="6079646"/>
                  <a:ext cx="73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08026D0C-5CF3-43A6-88C5-DEB94B93D59E}"/>
                    </a:ext>
                  </a:extLst>
                </p14:cNvPr>
                <p14:cNvContentPartPr/>
                <p14:nvPr/>
              </p14:nvContentPartPr>
              <p14:xfrm>
                <a:off x="7104291" y="6133646"/>
                <a:ext cx="86040" cy="6300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08026D0C-5CF3-43A6-88C5-DEB94B93D59E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7095651" y="6124646"/>
                  <a:ext cx="10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B3AAFD60-41DA-415E-BD94-48F7577D337C}"/>
                    </a:ext>
                  </a:extLst>
                </p14:cNvPr>
                <p14:cNvContentPartPr/>
                <p14:nvPr/>
              </p14:nvContentPartPr>
              <p14:xfrm>
                <a:off x="7238931" y="6181166"/>
                <a:ext cx="27000" cy="6156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B3AAFD60-41DA-415E-BD94-48F7577D337C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7229931" y="6172526"/>
                  <a:ext cx="44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F6EE57AA-B076-4BFD-96FE-E7659AAEC1E5}"/>
                    </a:ext>
                  </a:extLst>
                </p14:cNvPr>
                <p14:cNvContentPartPr/>
                <p14:nvPr/>
              </p14:nvContentPartPr>
              <p14:xfrm>
                <a:off x="7270611" y="6082526"/>
                <a:ext cx="10080" cy="144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F6EE57AA-B076-4BFD-96FE-E7659AAEC1E5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7261971" y="6073886"/>
                  <a:ext cx="27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5E344ACF-D95C-4E3D-B42C-3DC058AABDB4}"/>
                    </a:ext>
                  </a:extLst>
                </p14:cNvPr>
                <p14:cNvContentPartPr/>
                <p14:nvPr/>
              </p14:nvContentPartPr>
              <p14:xfrm>
                <a:off x="7353411" y="6088286"/>
                <a:ext cx="40680" cy="13032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5E344ACF-D95C-4E3D-B42C-3DC058AABDB4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7344411" y="6079646"/>
                  <a:ext cx="58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414878F9-6268-4C1E-8604-0EC2316B32BD}"/>
                    </a:ext>
                  </a:extLst>
                </p14:cNvPr>
                <p14:cNvContentPartPr/>
                <p14:nvPr/>
              </p14:nvContentPartPr>
              <p14:xfrm>
                <a:off x="7336131" y="6162806"/>
                <a:ext cx="66960" cy="396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414878F9-6268-4C1E-8604-0EC2316B32BD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7327131" y="6154166"/>
                  <a:ext cx="84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9B90E4F0-D831-4CDA-8290-CF3A65ED3A15}"/>
                    </a:ext>
                  </a:extLst>
                </p14:cNvPr>
                <p14:cNvContentPartPr/>
                <p14:nvPr/>
              </p14:nvContentPartPr>
              <p14:xfrm>
                <a:off x="7445931" y="6186566"/>
                <a:ext cx="51840" cy="5652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9B90E4F0-D831-4CDA-8290-CF3A65ED3A15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437291" y="6177926"/>
                  <a:ext cx="69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4D57A33C-5829-401A-A0AF-802C2EC9A02B}"/>
                    </a:ext>
                  </a:extLst>
                </p14:cNvPr>
                <p14:cNvContentPartPr/>
                <p14:nvPr/>
              </p14:nvContentPartPr>
              <p14:xfrm>
                <a:off x="7484451" y="6083246"/>
                <a:ext cx="100800" cy="13284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4D57A33C-5829-401A-A0AF-802C2EC9A02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475811" y="6074246"/>
                  <a:ext cx="118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6F3428AD-8747-406D-AAB3-D2E37EECDA72}"/>
                    </a:ext>
                  </a:extLst>
                </p14:cNvPr>
                <p14:cNvContentPartPr/>
                <p14:nvPr/>
              </p14:nvContentPartPr>
              <p14:xfrm>
                <a:off x="7655811" y="6204566"/>
                <a:ext cx="52920" cy="8352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6F3428AD-8747-406D-AAB3-D2E37EECDA72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647171" y="6195926"/>
                  <a:ext cx="705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0" name="Group 659">
            <a:extLst>
              <a:ext uri="{FF2B5EF4-FFF2-40B4-BE49-F238E27FC236}">
                <a16:creationId xmlns:a16="http://schemas.microsoft.com/office/drawing/2014/main" id="{806E56DB-AC36-4224-9FC0-7749399A921D}"/>
              </a:ext>
            </a:extLst>
          </p:cNvPr>
          <p:cNvGrpSpPr/>
          <p:nvPr/>
        </p:nvGrpSpPr>
        <p:grpSpPr>
          <a:xfrm>
            <a:off x="7936611" y="6041846"/>
            <a:ext cx="299160" cy="183240"/>
            <a:chOff x="7936611" y="6041846"/>
            <a:chExt cx="29916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0FC4C362-BA43-4F8B-8237-6990B86B817D}"/>
                    </a:ext>
                  </a:extLst>
                </p14:cNvPr>
                <p14:cNvContentPartPr/>
                <p14:nvPr/>
              </p14:nvContentPartPr>
              <p14:xfrm>
                <a:off x="7936611" y="6137606"/>
                <a:ext cx="56520" cy="8748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0FC4C362-BA43-4F8B-8237-6990B86B817D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927971" y="6128966"/>
                  <a:ext cx="74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176D3295-077D-479F-A0EC-B95374BA644B}"/>
                    </a:ext>
                  </a:extLst>
                </p14:cNvPr>
                <p14:cNvContentPartPr/>
                <p14:nvPr/>
              </p14:nvContentPartPr>
              <p14:xfrm>
                <a:off x="8034891" y="6041846"/>
                <a:ext cx="66960" cy="2124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176D3295-077D-479F-A0EC-B95374BA644B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8025891" y="6032846"/>
                  <a:ext cx="84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D3C87B06-4AF1-46AB-893C-407DA73AC06D}"/>
                    </a:ext>
                  </a:extLst>
                </p14:cNvPr>
                <p14:cNvContentPartPr/>
                <p14:nvPr/>
              </p14:nvContentPartPr>
              <p14:xfrm>
                <a:off x="8141451" y="6114206"/>
                <a:ext cx="94320" cy="6588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D3C87B06-4AF1-46AB-893C-407DA73AC06D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132451" y="6105206"/>
                  <a:ext cx="1119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9" name="Group 658">
            <a:extLst>
              <a:ext uri="{FF2B5EF4-FFF2-40B4-BE49-F238E27FC236}">
                <a16:creationId xmlns:a16="http://schemas.microsoft.com/office/drawing/2014/main" id="{725B553E-51A2-44A9-8EF9-CC4A5E91959A}"/>
              </a:ext>
            </a:extLst>
          </p:cNvPr>
          <p:cNvGrpSpPr/>
          <p:nvPr/>
        </p:nvGrpSpPr>
        <p:grpSpPr>
          <a:xfrm>
            <a:off x="8381931" y="6052646"/>
            <a:ext cx="717840" cy="171720"/>
            <a:chOff x="8381931" y="6052646"/>
            <a:chExt cx="71784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08094BC3-12A5-4626-B80B-4162C85DF714}"/>
                    </a:ext>
                  </a:extLst>
                </p14:cNvPr>
                <p14:cNvContentPartPr/>
                <p14:nvPr/>
              </p14:nvContentPartPr>
              <p14:xfrm>
                <a:off x="8381931" y="6052646"/>
                <a:ext cx="38520" cy="12744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08094BC3-12A5-4626-B80B-4162C85DF714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373291" y="6043646"/>
                  <a:ext cx="5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7F209A3E-17A6-4F2D-BD6D-FFD02508B578}"/>
                    </a:ext>
                  </a:extLst>
                </p14:cNvPr>
                <p14:cNvContentPartPr/>
                <p14:nvPr/>
              </p14:nvContentPartPr>
              <p14:xfrm>
                <a:off x="8473371" y="6150206"/>
                <a:ext cx="12240" cy="4032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7F209A3E-17A6-4F2D-BD6D-FFD02508B578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464731" y="6141566"/>
                  <a:ext cx="29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8287A7CF-D5C3-4C6F-9ACB-B7F446DD695A}"/>
                    </a:ext>
                  </a:extLst>
                </p14:cNvPr>
                <p14:cNvContentPartPr/>
                <p14:nvPr/>
              </p14:nvContentPartPr>
              <p14:xfrm>
                <a:off x="8591811" y="6068126"/>
                <a:ext cx="115560" cy="11088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8287A7CF-D5C3-4C6F-9ACB-B7F446DD695A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583171" y="6059486"/>
                  <a:ext cx="133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70F7EEBD-0B85-4CDB-BC4E-05A8B25712D4}"/>
                    </a:ext>
                  </a:extLst>
                </p14:cNvPr>
                <p14:cNvContentPartPr/>
                <p14:nvPr/>
              </p14:nvContentPartPr>
              <p14:xfrm>
                <a:off x="8732571" y="6119246"/>
                <a:ext cx="219960" cy="10512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70F7EEBD-0B85-4CDB-BC4E-05A8B25712D4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8723571" y="6110606"/>
                  <a:ext cx="237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0F9FEF15-C01A-44B5-B5AE-F2CB10103E35}"/>
                    </a:ext>
                  </a:extLst>
                </p14:cNvPr>
                <p14:cNvContentPartPr/>
                <p14:nvPr/>
              </p14:nvContentPartPr>
              <p14:xfrm>
                <a:off x="9077451" y="6135806"/>
                <a:ext cx="22320" cy="2160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0F9FEF15-C01A-44B5-B5AE-F2CB10103E35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9068811" y="6127166"/>
                  <a:ext cx="3996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657" name="Ink 656">
                <a:extLst>
                  <a:ext uri="{FF2B5EF4-FFF2-40B4-BE49-F238E27FC236}">
                    <a16:creationId xmlns:a16="http://schemas.microsoft.com/office/drawing/2014/main" id="{8874F9FB-7739-42F9-B5FF-23C73494A5AB}"/>
                  </a:ext>
                </a:extLst>
              </p14:cNvPr>
              <p14:cNvContentPartPr/>
              <p14:nvPr/>
            </p14:nvContentPartPr>
            <p14:xfrm>
              <a:off x="9306411" y="6137966"/>
              <a:ext cx="30240" cy="23040"/>
            </p14:xfrm>
          </p:contentPart>
        </mc:Choice>
        <mc:Fallback xmlns="">
          <p:pic>
            <p:nvPicPr>
              <p:cNvPr id="657" name="Ink 656">
                <a:extLst>
                  <a:ext uri="{FF2B5EF4-FFF2-40B4-BE49-F238E27FC236}">
                    <a16:creationId xmlns:a16="http://schemas.microsoft.com/office/drawing/2014/main" id="{8874F9FB-7739-42F9-B5FF-23C73494A5AB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9297411" y="6128966"/>
                <a:ext cx="47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658" name="Ink 657">
                <a:extLst>
                  <a:ext uri="{FF2B5EF4-FFF2-40B4-BE49-F238E27FC236}">
                    <a16:creationId xmlns:a16="http://schemas.microsoft.com/office/drawing/2014/main" id="{37CB5E62-804D-46D4-BB41-6084093130D2}"/>
                  </a:ext>
                </a:extLst>
              </p14:cNvPr>
              <p14:cNvContentPartPr/>
              <p14:nvPr/>
            </p14:nvContentPartPr>
            <p14:xfrm>
              <a:off x="9558051" y="6094766"/>
              <a:ext cx="174600" cy="92160"/>
            </p14:xfrm>
          </p:contentPart>
        </mc:Choice>
        <mc:Fallback xmlns="">
          <p:pic>
            <p:nvPicPr>
              <p:cNvPr id="658" name="Ink 657">
                <a:extLst>
                  <a:ext uri="{FF2B5EF4-FFF2-40B4-BE49-F238E27FC236}">
                    <a16:creationId xmlns:a16="http://schemas.microsoft.com/office/drawing/2014/main" id="{37CB5E62-804D-46D4-BB41-6084093130D2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9549051" y="6085766"/>
                <a:ext cx="19224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5" name="Group 664">
            <a:extLst>
              <a:ext uri="{FF2B5EF4-FFF2-40B4-BE49-F238E27FC236}">
                <a16:creationId xmlns:a16="http://schemas.microsoft.com/office/drawing/2014/main" id="{9531208A-C521-4006-91A1-9C43CA9D1F3B}"/>
              </a:ext>
            </a:extLst>
          </p:cNvPr>
          <p:cNvGrpSpPr/>
          <p:nvPr/>
        </p:nvGrpSpPr>
        <p:grpSpPr>
          <a:xfrm>
            <a:off x="4760331" y="6512366"/>
            <a:ext cx="294480" cy="154800"/>
            <a:chOff x="4760331" y="6512366"/>
            <a:chExt cx="29448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12835952-9FCA-4909-87EB-D7BA2011FCB5}"/>
                    </a:ext>
                  </a:extLst>
                </p14:cNvPr>
                <p14:cNvContentPartPr/>
                <p14:nvPr/>
              </p14:nvContentPartPr>
              <p14:xfrm>
                <a:off x="4767171" y="6586526"/>
                <a:ext cx="121680" cy="1404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12835952-9FCA-4909-87EB-D7BA2011FCB5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4758171" y="6577526"/>
                  <a:ext cx="139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2DDAEB87-F827-42FB-9219-CB679989F922}"/>
                    </a:ext>
                  </a:extLst>
                </p14:cNvPr>
                <p14:cNvContentPartPr/>
                <p14:nvPr/>
              </p14:nvContentPartPr>
              <p14:xfrm>
                <a:off x="4760331" y="6624686"/>
                <a:ext cx="117720" cy="2448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2DDAEB87-F827-42FB-9219-CB679989F92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4751691" y="6616046"/>
                  <a:ext cx="13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D5D70AEE-A3A1-45DE-B328-DDA6BA95145A}"/>
                    </a:ext>
                  </a:extLst>
                </p14:cNvPr>
                <p14:cNvContentPartPr/>
                <p14:nvPr/>
              </p14:nvContentPartPr>
              <p14:xfrm>
                <a:off x="4912611" y="6512366"/>
                <a:ext cx="142200" cy="15480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D5D70AEE-A3A1-45DE-B328-DDA6BA95145A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903971" y="6503366"/>
                  <a:ext cx="159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1" name="Group 670">
            <a:extLst>
              <a:ext uri="{FF2B5EF4-FFF2-40B4-BE49-F238E27FC236}">
                <a16:creationId xmlns:a16="http://schemas.microsoft.com/office/drawing/2014/main" id="{50396A4C-456F-49FF-B0A1-155E2C23F91A}"/>
              </a:ext>
            </a:extLst>
          </p:cNvPr>
          <p:cNvGrpSpPr/>
          <p:nvPr/>
        </p:nvGrpSpPr>
        <p:grpSpPr>
          <a:xfrm>
            <a:off x="5407251" y="6482846"/>
            <a:ext cx="536400" cy="228960"/>
            <a:chOff x="5407251" y="6482846"/>
            <a:chExt cx="5364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FB6D0B5A-8E6D-4DEE-B8D9-5ACC61311996}"/>
                    </a:ext>
                  </a:extLst>
                </p14:cNvPr>
                <p14:cNvContentPartPr/>
                <p14:nvPr/>
              </p14:nvContentPartPr>
              <p14:xfrm>
                <a:off x="5407251" y="6482846"/>
                <a:ext cx="232200" cy="20988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FB6D0B5A-8E6D-4DEE-B8D9-5ACC61311996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5398611" y="6474206"/>
                  <a:ext cx="249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BC5D7DAC-C515-4DF7-9EB2-45C0C275EBFC}"/>
                    </a:ext>
                  </a:extLst>
                </p14:cNvPr>
                <p14:cNvContentPartPr/>
                <p14:nvPr/>
              </p14:nvContentPartPr>
              <p14:xfrm>
                <a:off x="5749971" y="6541886"/>
                <a:ext cx="58680" cy="12312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BC5D7DAC-C515-4DF7-9EB2-45C0C275EBFC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740971" y="6532886"/>
                  <a:ext cx="76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33E559FA-032B-479A-BA73-FED9F0931A09}"/>
                    </a:ext>
                  </a:extLst>
                </p14:cNvPr>
                <p14:cNvContentPartPr/>
                <p14:nvPr/>
              </p14:nvContentPartPr>
              <p14:xfrm>
                <a:off x="5737731" y="6524966"/>
                <a:ext cx="133920" cy="13752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33E559FA-032B-479A-BA73-FED9F0931A0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729091" y="6515966"/>
                  <a:ext cx="151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78F1278E-3BA8-41C6-B2B6-7B8D469504C6}"/>
                    </a:ext>
                  </a:extLst>
                </p14:cNvPr>
                <p14:cNvContentPartPr/>
                <p14:nvPr/>
              </p14:nvContentPartPr>
              <p14:xfrm>
                <a:off x="5873811" y="6651326"/>
                <a:ext cx="41040" cy="6048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78F1278E-3BA8-41C6-B2B6-7B8D469504C6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5864811" y="6642686"/>
                  <a:ext cx="586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6B7A7F14-CD51-4665-BB0D-6589F638F862}"/>
                    </a:ext>
                  </a:extLst>
                </p14:cNvPr>
                <p14:cNvContentPartPr/>
                <p14:nvPr/>
              </p14:nvContentPartPr>
              <p14:xfrm>
                <a:off x="5922051" y="6526766"/>
                <a:ext cx="21600" cy="26280"/>
              </p14:xfrm>
            </p:contentPart>
          </mc:Choice>
          <mc:Fallback xmlns=""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6B7A7F14-CD51-4665-BB0D-6589F638F862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913411" y="6518126"/>
                  <a:ext cx="3924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672" name="Ink 671">
                <a:extLst>
                  <a:ext uri="{FF2B5EF4-FFF2-40B4-BE49-F238E27FC236}">
                    <a16:creationId xmlns:a16="http://schemas.microsoft.com/office/drawing/2014/main" id="{E777E5CC-0B35-40F4-BFDE-51FF986FACCC}"/>
                  </a:ext>
                </a:extLst>
              </p14:cNvPr>
              <p14:cNvContentPartPr/>
              <p14:nvPr/>
            </p14:nvContentPartPr>
            <p14:xfrm>
              <a:off x="6206811" y="6588326"/>
              <a:ext cx="178920" cy="83160"/>
            </p14:xfrm>
          </p:contentPart>
        </mc:Choice>
        <mc:Fallback xmlns="">
          <p:pic>
            <p:nvPicPr>
              <p:cNvPr id="672" name="Ink 671">
                <a:extLst>
                  <a:ext uri="{FF2B5EF4-FFF2-40B4-BE49-F238E27FC236}">
                    <a16:creationId xmlns:a16="http://schemas.microsoft.com/office/drawing/2014/main" id="{E777E5CC-0B35-40F4-BFDE-51FF986FACCC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6198171" y="6579686"/>
                <a:ext cx="1965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6" name="Group 675">
            <a:extLst>
              <a:ext uri="{FF2B5EF4-FFF2-40B4-BE49-F238E27FC236}">
                <a16:creationId xmlns:a16="http://schemas.microsoft.com/office/drawing/2014/main" id="{7FE3342A-7578-4B32-992F-DB786C63E0E7}"/>
              </a:ext>
            </a:extLst>
          </p:cNvPr>
          <p:cNvGrpSpPr/>
          <p:nvPr/>
        </p:nvGrpSpPr>
        <p:grpSpPr>
          <a:xfrm>
            <a:off x="6682011" y="6443966"/>
            <a:ext cx="291960" cy="277200"/>
            <a:chOff x="6682011" y="6443966"/>
            <a:chExt cx="2919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EC388B8D-2F48-4DA9-9E30-89869853C590}"/>
                    </a:ext>
                  </a:extLst>
                </p14:cNvPr>
                <p14:cNvContentPartPr/>
                <p14:nvPr/>
              </p14:nvContentPartPr>
              <p14:xfrm>
                <a:off x="6751851" y="6529286"/>
                <a:ext cx="46800" cy="14832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EC388B8D-2F48-4DA9-9E30-89869853C590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6743211" y="6520286"/>
                  <a:ext cx="64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1672C153-DE12-4503-B621-C50A27A3C025}"/>
                    </a:ext>
                  </a:extLst>
                </p14:cNvPr>
                <p14:cNvContentPartPr/>
                <p14:nvPr/>
              </p14:nvContentPartPr>
              <p14:xfrm>
                <a:off x="6682011" y="6443966"/>
                <a:ext cx="209520" cy="16884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1672C153-DE12-4503-B621-C50A27A3C025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6673011" y="6434966"/>
                  <a:ext cx="227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60A48264-9764-4144-BA22-4EA7035D8CF8}"/>
                    </a:ext>
                  </a:extLst>
                </p14:cNvPr>
                <p14:cNvContentPartPr/>
                <p14:nvPr/>
              </p14:nvContentPartPr>
              <p14:xfrm>
                <a:off x="6866331" y="6625766"/>
                <a:ext cx="107640" cy="954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60A48264-9764-4144-BA22-4EA7035D8CF8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6857331" y="6616766"/>
                  <a:ext cx="1252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2" name="Group 691">
            <a:extLst>
              <a:ext uri="{FF2B5EF4-FFF2-40B4-BE49-F238E27FC236}">
                <a16:creationId xmlns:a16="http://schemas.microsoft.com/office/drawing/2014/main" id="{039E7E39-FAA0-4FA2-9581-77A7FE719340}"/>
              </a:ext>
            </a:extLst>
          </p:cNvPr>
          <p:cNvGrpSpPr/>
          <p:nvPr/>
        </p:nvGrpSpPr>
        <p:grpSpPr>
          <a:xfrm>
            <a:off x="7059651" y="6377366"/>
            <a:ext cx="1054080" cy="442800"/>
            <a:chOff x="7059651" y="6377366"/>
            <a:chExt cx="10540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5FDF9D60-3FBB-4D95-8BB7-47081B70F2E3}"/>
                    </a:ext>
                  </a:extLst>
                </p14:cNvPr>
                <p14:cNvContentPartPr/>
                <p14:nvPr/>
              </p14:nvContentPartPr>
              <p14:xfrm>
                <a:off x="7175211" y="6469526"/>
                <a:ext cx="189360" cy="190080"/>
              </p14:xfrm>
            </p:contentPart>
          </mc:Choice>
          <mc:Fallback xmlns=""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5FDF9D60-3FBB-4D95-8BB7-47081B70F2E3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166211" y="6460526"/>
                  <a:ext cx="207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01C48C0D-89E4-4E0A-A85B-778742915210}"/>
                    </a:ext>
                  </a:extLst>
                </p14:cNvPr>
                <p14:cNvContentPartPr/>
                <p14:nvPr/>
              </p14:nvContentPartPr>
              <p14:xfrm>
                <a:off x="7059651" y="6409766"/>
                <a:ext cx="141120" cy="37548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01C48C0D-89E4-4E0A-A85B-778742915210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050651" y="6400766"/>
                  <a:ext cx="1587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279B2B2D-935B-4C42-8F0E-A9B1B5473B27}"/>
                    </a:ext>
                  </a:extLst>
                </p14:cNvPr>
                <p14:cNvContentPartPr/>
                <p14:nvPr/>
              </p14:nvContentPartPr>
              <p14:xfrm>
                <a:off x="7495251" y="6525326"/>
                <a:ext cx="50400" cy="11232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279B2B2D-935B-4C42-8F0E-A9B1B5473B27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486251" y="6516326"/>
                  <a:ext cx="68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823B1238-CBB1-4F38-ACA4-A8EBB941A2A0}"/>
                    </a:ext>
                  </a:extLst>
                </p14:cNvPr>
                <p14:cNvContentPartPr/>
                <p14:nvPr/>
              </p14:nvContentPartPr>
              <p14:xfrm>
                <a:off x="7435851" y="6580766"/>
                <a:ext cx="79920" cy="7128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823B1238-CBB1-4F38-ACA4-A8EBB941A2A0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426851" y="6571766"/>
                  <a:ext cx="97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58ECEF48-FACD-45B0-8B9F-FB086989AA8C}"/>
                    </a:ext>
                  </a:extLst>
                </p14:cNvPr>
                <p14:cNvContentPartPr/>
                <p14:nvPr/>
              </p14:nvContentPartPr>
              <p14:xfrm>
                <a:off x="7604691" y="6607766"/>
                <a:ext cx="26640" cy="52200"/>
              </p14:xfrm>
            </p:contentPart>
          </mc:Choice>
          <mc:Fallback xmlns=""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58ECEF48-FACD-45B0-8B9F-FB086989AA8C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596051" y="6599126"/>
                  <a:ext cx="44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F8E512EB-4BFD-4C73-BB53-7262CB6569AB}"/>
                    </a:ext>
                  </a:extLst>
                </p14:cNvPr>
                <p14:cNvContentPartPr/>
                <p14:nvPr/>
              </p14:nvContentPartPr>
              <p14:xfrm>
                <a:off x="7643211" y="6519566"/>
                <a:ext cx="20880" cy="792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F8E512EB-4BFD-4C73-BB53-7262CB6569AB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634571" y="6510566"/>
                  <a:ext cx="38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FE293688-EDD7-4186-9E51-92259265F72C}"/>
                    </a:ext>
                  </a:extLst>
                </p14:cNvPr>
                <p14:cNvContentPartPr/>
                <p14:nvPr/>
              </p14:nvContentPartPr>
              <p14:xfrm>
                <a:off x="7685691" y="6517046"/>
                <a:ext cx="115200" cy="12240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FE293688-EDD7-4186-9E51-92259265F72C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676691" y="6508406"/>
                  <a:ext cx="132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7A89B427-904B-41DD-8379-B67541F71210}"/>
                    </a:ext>
                  </a:extLst>
                </p14:cNvPr>
                <p14:cNvContentPartPr/>
                <p14:nvPr/>
              </p14:nvContentPartPr>
              <p14:xfrm>
                <a:off x="7845531" y="6608126"/>
                <a:ext cx="68040" cy="5148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7A89B427-904B-41DD-8379-B67541F71210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836891" y="6599486"/>
                  <a:ext cx="85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94C27ABE-7DC9-4454-8EB4-805DA4AADB0E}"/>
                    </a:ext>
                  </a:extLst>
                </p14:cNvPr>
                <p14:cNvContentPartPr/>
                <p14:nvPr/>
              </p14:nvContentPartPr>
              <p14:xfrm>
                <a:off x="7913931" y="6519926"/>
                <a:ext cx="5040" cy="360"/>
              </p14:xfrm>
            </p:contentPart>
          </mc:Choice>
          <mc:Fallback xmlns=""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94C27ABE-7DC9-4454-8EB4-805DA4AADB0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04931" y="6511286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DCDFE876-AB24-48D4-BCB0-F62A5002E47C}"/>
                    </a:ext>
                  </a:extLst>
                </p14:cNvPr>
                <p14:cNvContentPartPr/>
                <p14:nvPr/>
              </p14:nvContentPartPr>
              <p14:xfrm>
                <a:off x="7150011" y="6749966"/>
                <a:ext cx="62280" cy="7020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DCDFE876-AB24-48D4-BCB0-F62A5002E47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7141371" y="6740966"/>
                  <a:ext cx="79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3947DC6C-3B30-447A-98B4-AB35C8295FAA}"/>
                    </a:ext>
                  </a:extLst>
                </p14:cNvPr>
                <p14:cNvContentPartPr/>
                <p14:nvPr/>
              </p14:nvContentPartPr>
              <p14:xfrm>
                <a:off x="7253331" y="6774086"/>
                <a:ext cx="41760" cy="2124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3947DC6C-3B30-447A-98B4-AB35C8295FAA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7244691" y="6765446"/>
                  <a:ext cx="59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8D6BE42C-2250-4FE9-8030-285AF4B3265C}"/>
                    </a:ext>
                  </a:extLst>
                </p14:cNvPr>
                <p14:cNvContentPartPr/>
                <p14:nvPr/>
              </p14:nvContentPartPr>
              <p14:xfrm>
                <a:off x="7371051" y="6770486"/>
                <a:ext cx="17640" cy="3780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8D6BE42C-2250-4FE9-8030-285AF4B3265C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7362051" y="6761486"/>
                  <a:ext cx="35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449683E8-C635-4A16-803F-46EB9560E68F}"/>
                    </a:ext>
                  </a:extLst>
                </p14:cNvPr>
                <p14:cNvContentPartPr/>
                <p14:nvPr/>
              </p14:nvContentPartPr>
              <p14:xfrm>
                <a:off x="7299411" y="6377366"/>
                <a:ext cx="121320" cy="5472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449683E8-C635-4A16-803F-46EB9560E68F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7290411" y="6368366"/>
                  <a:ext cx="138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45D5E0F1-A2A2-4997-9B53-926034706FA9}"/>
                    </a:ext>
                  </a:extLst>
                </p14:cNvPr>
                <p14:cNvContentPartPr/>
                <p14:nvPr/>
              </p14:nvContentPartPr>
              <p14:xfrm>
                <a:off x="7995651" y="6462686"/>
                <a:ext cx="118080" cy="25740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45D5E0F1-A2A2-4997-9B53-926034706FA9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7987011" y="6454046"/>
                  <a:ext cx="135720" cy="275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654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62B84-F154-44C8-844D-3F178044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Poisson fordelinga og eksponentialfordelinga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1202C-9EE2-468F-9BDB-E62499FD4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Tid mellom </a:t>
            </a:r>
            <a:r>
              <a:rPr lang="nb-NO" dirty="0" err="1"/>
              <a:t>påfølgjande</a:t>
            </a:r>
            <a:r>
              <a:rPr lang="nb-NO" dirty="0"/>
              <a:t> </a:t>
            </a:r>
            <a:r>
              <a:rPr lang="nb-NO" dirty="0" err="1"/>
              <a:t>hendingar</a:t>
            </a:r>
            <a:r>
              <a:rPr lang="nb-NO" dirty="0"/>
              <a:t> i Poisson prosessen.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A42E39-F8CB-48C6-A58A-C50275F72725}"/>
                  </a:ext>
                </a:extLst>
              </p14:cNvPr>
              <p14:cNvContentPartPr/>
              <p14:nvPr/>
            </p14:nvContentPartPr>
            <p14:xfrm>
              <a:off x="535371" y="2498366"/>
              <a:ext cx="352440" cy="26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A42E39-F8CB-48C6-A58A-C50275F727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731" y="2489366"/>
                <a:ext cx="370080" cy="2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D6EF634-166A-4660-B0B8-FBC2927F1C7F}"/>
              </a:ext>
            </a:extLst>
          </p:cNvPr>
          <p:cNvGrpSpPr/>
          <p:nvPr/>
        </p:nvGrpSpPr>
        <p:grpSpPr>
          <a:xfrm>
            <a:off x="635451" y="2840366"/>
            <a:ext cx="374760" cy="38880"/>
            <a:chOff x="635451" y="2840366"/>
            <a:chExt cx="374760" cy="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18A970-FC12-48B2-943E-86D16F1A370B}"/>
                    </a:ext>
                  </a:extLst>
                </p14:cNvPr>
                <p14:cNvContentPartPr/>
                <p14:nvPr/>
              </p14:nvContentPartPr>
              <p14:xfrm>
                <a:off x="635451" y="2840366"/>
                <a:ext cx="212760" cy="24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18A970-FC12-48B2-943E-86D16F1A37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6811" y="2831726"/>
                  <a:ext cx="230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80DE0A-4B79-4704-BFD2-097B0CF8234A}"/>
                    </a:ext>
                  </a:extLst>
                </p14:cNvPr>
                <p14:cNvContentPartPr/>
                <p14:nvPr/>
              </p14:nvContentPartPr>
              <p14:xfrm>
                <a:off x="999771" y="2858726"/>
                <a:ext cx="10440" cy="20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80DE0A-4B79-4704-BFD2-097B0CF823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1131" y="2850086"/>
                  <a:ext cx="280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B2F1DD-F882-49DF-9DDE-2EDED86D4558}"/>
              </a:ext>
            </a:extLst>
          </p:cNvPr>
          <p:cNvGrpSpPr/>
          <p:nvPr/>
        </p:nvGrpSpPr>
        <p:grpSpPr>
          <a:xfrm>
            <a:off x="1702851" y="2591606"/>
            <a:ext cx="1422000" cy="246960"/>
            <a:chOff x="1702851" y="2591606"/>
            <a:chExt cx="14220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58DF62-4999-4B77-AE70-99B99D630CDB}"/>
                    </a:ext>
                  </a:extLst>
                </p14:cNvPr>
                <p14:cNvContentPartPr/>
                <p14:nvPr/>
              </p14:nvContentPartPr>
              <p14:xfrm>
                <a:off x="1702851" y="2591606"/>
                <a:ext cx="366120" cy="22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58DF62-4999-4B77-AE70-99B99D630C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4211" y="2582966"/>
                  <a:ext cx="383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D4D67D-2A75-49CB-9802-C734E549FFAF}"/>
                    </a:ext>
                  </a:extLst>
                </p14:cNvPr>
                <p14:cNvContentPartPr/>
                <p14:nvPr/>
              </p14:nvContentPartPr>
              <p14:xfrm>
                <a:off x="2162571" y="2613926"/>
                <a:ext cx="258480" cy="19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D4D67D-2A75-49CB-9802-C734E549FF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53931" y="2605286"/>
                  <a:ext cx="276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A01221-A020-40F5-9987-5F89570E3F02}"/>
                    </a:ext>
                  </a:extLst>
                </p14:cNvPr>
                <p14:cNvContentPartPr/>
                <p14:nvPr/>
              </p14:nvContentPartPr>
              <p14:xfrm>
                <a:off x="2480091" y="2734886"/>
                <a:ext cx="644760" cy="10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A01221-A020-40F5-9987-5F89570E3F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1091" y="2726246"/>
                  <a:ext cx="6624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09ECCD-F6B8-44C1-A969-5805EBB2561D}"/>
              </a:ext>
            </a:extLst>
          </p:cNvPr>
          <p:cNvGrpSpPr/>
          <p:nvPr/>
        </p:nvGrpSpPr>
        <p:grpSpPr>
          <a:xfrm>
            <a:off x="3450651" y="2597726"/>
            <a:ext cx="587880" cy="181800"/>
            <a:chOff x="3450651" y="2597726"/>
            <a:chExt cx="5878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593EDC-89A3-42E2-8A5D-9D455CA9B08F}"/>
                    </a:ext>
                  </a:extLst>
                </p14:cNvPr>
                <p14:cNvContentPartPr/>
                <p14:nvPr/>
              </p14:nvContentPartPr>
              <p14:xfrm>
                <a:off x="3450651" y="2597726"/>
                <a:ext cx="162000" cy="166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593EDC-89A3-42E2-8A5D-9D455CA9B0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41651" y="2588726"/>
                  <a:ext cx="179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342AF0-918E-437A-9774-5E47143E813F}"/>
                    </a:ext>
                  </a:extLst>
                </p14:cNvPr>
                <p14:cNvContentPartPr/>
                <p14:nvPr/>
              </p14:nvContentPartPr>
              <p14:xfrm>
                <a:off x="3608691" y="2632286"/>
                <a:ext cx="185760" cy="14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342AF0-918E-437A-9774-5E47143E81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9691" y="2623646"/>
                  <a:ext cx="203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47F702-6FCF-4753-8326-8285A7DB5FCF}"/>
                    </a:ext>
                  </a:extLst>
                </p14:cNvPr>
                <p14:cNvContentPartPr/>
                <p14:nvPr/>
              </p14:nvContentPartPr>
              <p14:xfrm>
                <a:off x="3918291" y="2619686"/>
                <a:ext cx="120240" cy="159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47F702-6FCF-4753-8326-8285A7DB5F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9651" y="2610686"/>
                  <a:ext cx="13788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B44C9B5-B7FB-4464-9CE2-8FB828601F75}"/>
                  </a:ext>
                </a:extLst>
              </p14:cNvPr>
              <p14:cNvContentPartPr/>
              <p14:nvPr/>
            </p14:nvContentPartPr>
            <p14:xfrm>
              <a:off x="1742811" y="3198926"/>
              <a:ext cx="37800" cy="20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B44C9B5-B7FB-4464-9CE2-8FB828601F7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34171" y="3190286"/>
                <a:ext cx="55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65D5184-CEB3-44C4-BBD7-3D9051D18E1E}"/>
                  </a:ext>
                </a:extLst>
              </p14:cNvPr>
              <p14:cNvContentPartPr/>
              <p14:nvPr/>
            </p14:nvContentPartPr>
            <p14:xfrm>
              <a:off x="1750371" y="3272726"/>
              <a:ext cx="5735880" cy="9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65D5184-CEB3-44C4-BBD7-3D9051D18E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41371" y="3263726"/>
                <a:ext cx="57535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8E33512-17F2-4631-A79D-0EE23FB2B7F1}"/>
                  </a:ext>
                </a:extLst>
              </p14:cNvPr>
              <p14:cNvContentPartPr/>
              <p14:nvPr/>
            </p14:nvContentPartPr>
            <p14:xfrm>
              <a:off x="2359491" y="3308726"/>
              <a:ext cx="33840" cy="149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8E33512-17F2-4631-A79D-0EE23FB2B7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50851" y="3300086"/>
                <a:ext cx="5148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D7DF936-2C24-47D1-B11B-BBD6FF9FCD18}"/>
              </a:ext>
            </a:extLst>
          </p:cNvPr>
          <p:cNvGrpSpPr/>
          <p:nvPr/>
        </p:nvGrpSpPr>
        <p:grpSpPr>
          <a:xfrm>
            <a:off x="2249331" y="3070046"/>
            <a:ext cx="149040" cy="141840"/>
            <a:chOff x="2249331" y="3070046"/>
            <a:chExt cx="14904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C7F86A-7243-4425-8B59-2F926AF684BA}"/>
                    </a:ext>
                  </a:extLst>
                </p14:cNvPr>
                <p14:cNvContentPartPr/>
                <p14:nvPr/>
              </p14:nvContentPartPr>
              <p14:xfrm>
                <a:off x="2249331" y="3070046"/>
                <a:ext cx="97200" cy="11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C7F86A-7243-4425-8B59-2F926AF684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0331" y="3061046"/>
                  <a:ext cx="114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E2C63A-04BC-49FA-A5E4-507FB5D0BC86}"/>
                    </a:ext>
                  </a:extLst>
                </p14:cNvPr>
                <p14:cNvContentPartPr/>
                <p14:nvPr/>
              </p14:nvContentPartPr>
              <p14:xfrm>
                <a:off x="2383971" y="3165446"/>
                <a:ext cx="14400" cy="46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E2C63A-04BC-49FA-A5E4-507FB5D0BC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75331" y="3156446"/>
                  <a:ext cx="320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2CD909-3357-4C6D-97B0-F5419E1DE5BB}"/>
              </a:ext>
            </a:extLst>
          </p:cNvPr>
          <p:cNvGrpSpPr/>
          <p:nvPr/>
        </p:nvGrpSpPr>
        <p:grpSpPr>
          <a:xfrm>
            <a:off x="2728851" y="3072566"/>
            <a:ext cx="168120" cy="365400"/>
            <a:chOff x="2728851" y="3072566"/>
            <a:chExt cx="16812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B5CE89-2A45-4C5E-ADA3-5588564BA62A}"/>
                    </a:ext>
                  </a:extLst>
                </p14:cNvPr>
                <p14:cNvContentPartPr/>
                <p14:nvPr/>
              </p14:nvContentPartPr>
              <p14:xfrm>
                <a:off x="2774571" y="3315926"/>
                <a:ext cx="30600" cy="122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B5CE89-2A45-4C5E-ADA3-5588564BA6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5571" y="3306926"/>
                  <a:ext cx="48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DE7A53-8AFC-43C1-A246-2CE7CCD8641B}"/>
                    </a:ext>
                  </a:extLst>
                </p14:cNvPr>
                <p14:cNvContentPartPr/>
                <p14:nvPr/>
              </p14:nvContentPartPr>
              <p14:xfrm>
                <a:off x="2728851" y="3072566"/>
                <a:ext cx="76320" cy="13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DE7A53-8AFC-43C1-A246-2CE7CCD864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9851" y="3063566"/>
                  <a:ext cx="93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092703-C5A8-4D92-9AE9-93C8686B4451}"/>
                    </a:ext>
                  </a:extLst>
                </p14:cNvPr>
                <p14:cNvContentPartPr/>
                <p14:nvPr/>
              </p14:nvContentPartPr>
              <p14:xfrm>
                <a:off x="2846211" y="3149246"/>
                <a:ext cx="50760" cy="7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092703-C5A8-4D92-9AE9-93C8686B44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7571" y="3140606"/>
                  <a:ext cx="6840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E4BF83A-A12E-4294-8C3B-EF790A6854EB}"/>
                  </a:ext>
                </a:extLst>
              </p14:cNvPr>
              <p14:cNvContentPartPr/>
              <p14:nvPr/>
            </p14:nvContentPartPr>
            <p14:xfrm>
              <a:off x="3763851" y="3300086"/>
              <a:ext cx="31320" cy="99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E4BF83A-A12E-4294-8C3B-EF790A6854E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55211" y="3291446"/>
                <a:ext cx="4896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A206B92-D8FE-4C12-A5EC-F96DB64D07EE}"/>
              </a:ext>
            </a:extLst>
          </p:cNvPr>
          <p:cNvGrpSpPr/>
          <p:nvPr/>
        </p:nvGrpSpPr>
        <p:grpSpPr>
          <a:xfrm>
            <a:off x="3672411" y="3038726"/>
            <a:ext cx="206280" cy="141840"/>
            <a:chOff x="3672411" y="3038726"/>
            <a:chExt cx="20628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50C6A0-32B5-4B45-B64F-01EDE7033337}"/>
                    </a:ext>
                  </a:extLst>
                </p14:cNvPr>
                <p14:cNvContentPartPr/>
                <p14:nvPr/>
              </p14:nvContentPartPr>
              <p14:xfrm>
                <a:off x="3714531" y="3038726"/>
                <a:ext cx="39240" cy="12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50C6A0-32B5-4B45-B64F-01EDE70333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05531" y="3030086"/>
                  <a:ext cx="56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C8833F-436A-4DFE-93FA-A876ED9B1F57}"/>
                    </a:ext>
                  </a:extLst>
                </p14:cNvPr>
                <p14:cNvContentPartPr/>
                <p14:nvPr/>
              </p14:nvContentPartPr>
              <p14:xfrm>
                <a:off x="3672411" y="3106406"/>
                <a:ext cx="70920" cy="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C8833F-436A-4DFE-93FA-A876ED9B1F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63771" y="3097406"/>
                  <a:ext cx="88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00D8BB-0000-4FC0-83AE-436D6460398D}"/>
                    </a:ext>
                  </a:extLst>
                </p14:cNvPr>
                <p14:cNvContentPartPr/>
                <p14:nvPr/>
              </p14:nvContentPartPr>
              <p14:xfrm>
                <a:off x="3820371" y="3089846"/>
                <a:ext cx="58320" cy="9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00D8BB-0000-4FC0-83AE-436D646039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11371" y="3080846"/>
                  <a:ext cx="7596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8686124-478B-4588-8F34-3F59BC4D4C77}"/>
                  </a:ext>
                </a:extLst>
              </p14:cNvPr>
              <p14:cNvContentPartPr/>
              <p14:nvPr/>
            </p14:nvContentPartPr>
            <p14:xfrm>
              <a:off x="7313091" y="1555886"/>
              <a:ext cx="1212120" cy="274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8686124-478B-4588-8F34-3F59BC4D4C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04451" y="1547246"/>
                <a:ext cx="122976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218675F7-684F-4EED-8EFB-B0D3A2290D37}"/>
              </a:ext>
            </a:extLst>
          </p:cNvPr>
          <p:cNvGrpSpPr/>
          <p:nvPr/>
        </p:nvGrpSpPr>
        <p:grpSpPr>
          <a:xfrm>
            <a:off x="1035411" y="3778526"/>
            <a:ext cx="287640" cy="176400"/>
            <a:chOff x="1035411" y="3778526"/>
            <a:chExt cx="28764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02CA3C3-6D53-4F2D-BE18-4A69E038CCC7}"/>
                    </a:ext>
                  </a:extLst>
                </p14:cNvPr>
                <p14:cNvContentPartPr/>
                <p14:nvPr/>
              </p14:nvContentPartPr>
              <p14:xfrm>
                <a:off x="1035411" y="3778526"/>
                <a:ext cx="77400" cy="12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02CA3C3-6D53-4F2D-BE18-4A69E038CC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6411" y="3769526"/>
                  <a:ext cx="9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BDA724-596F-49A8-AC46-4CC76DEE19D7}"/>
                    </a:ext>
                  </a:extLst>
                </p14:cNvPr>
                <p14:cNvContentPartPr/>
                <p14:nvPr/>
              </p14:nvContentPartPr>
              <p14:xfrm>
                <a:off x="1205691" y="3829286"/>
                <a:ext cx="117360" cy="125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BDA724-596F-49A8-AC46-4CC76DEE19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97051" y="3820646"/>
                  <a:ext cx="1350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83FF34-8695-46AB-9912-6B951B0DCA92}"/>
              </a:ext>
            </a:extLst>
          </p:cNvPr>
          <p:cNvGrpSpPr/>
          <p:nvPr/>
        </p:nvGrpSpPr>
        <p:grpSpPr>
          <a:xfrm>
            <a:off x="1904451" y="3754766"/>
            <a:ext cx="153360" cy="188280"/>
            <a:chOff x="1904451" y="3754766"/>
            <a:chExt cx="1533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072D40D-ACA0-4BAC-A328-DC30E8616990}"/>
                    </a:ext>
                  </a:extLst>
                </p14:cNvPr>
                <p14:cNvContentPartPr/>
                <p14:nvPr/>
              </p14:nvContentPartPr>
              <p14:xfrm>
                <a:off x="1921731" y="3754766"/>
                <a:ext cx="99720" cy="138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072D40D-ACA0-4BAC-A328-DC30E86169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13091" y="3745766"/>
                  <a:ext cx="117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D27118C-3ED6-461D-B941-928407F2C7B2}"/>
                    </a:ext>
                  </a:extLst>
                </p14:cNvPr>
                <p14:cNvContentPartPr/>
                <p14:nvPr/>
              </p14:nvContentPartPr>
              <p14:xfrm>
                <a:off x="1904451" y="3769166"/>
                <a:ext cx="153360" cy="17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D27118C-3ED6-461D-B941-928407F2C7B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95811" y="3760526"/>
                  <a:ext cx="1710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5A9D6A2-F720-4FCC-9009-0093434B9DA3}"/>
                  </a:ext>
                </a:extLst>
              </p14:cNvPr>
              <p14:cNvContentPartPr/>
              <p14:nvPr/>
            </p14:nvContentPartPr>
            <p14:xfrm>
              <a:off x="2418171" y="3817046"/>
              <a:ext cx="482760" cy="136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5A9D6A2-F720-4FCC-9009-0093434B9DA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09531" y="3808406"/>
                <a:ext cx="5004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9E22FB1-FD14-4995-BE08-3430EA6DC085}"/>
                  </a:ext>
                </a:extLst>
              </p14:cNvPr>
              <p14:cNvContentPartPr/>
              <p14:nvPr/>
            </p14:nvContentPartPr>
            <p14:xfrm>
              <a:off x="3286131" y="3832886"/>
              <a:ext cx="356760" cy="1458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9E22FB1-FD14-4995-BE08-3430EA6DC08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77131" y="3823886"/>
                <a:ext cx="374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0A91EC-D39D-43AE-B653-259119B55D49}"/>
                  </a:ext>
                </a:extLst>
              </p14:cNvPr>
              <p14:cNvContentPartPr/>
              <p14:nvPr/>
            </p14:nvContentPartPr>
            <p14:xfrm>
              <a:off x="3503211" y="3677726"/>
              <a:ext cx="6120" cy="30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0A91EC-D39D-43AE-B653-259119B55D4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94571" y="3669086"/>
                <a:ext cx="2376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29FA5A71-A558-42B4-A458-FCF2E1CB2007}"/>
              </a:ext>
            </a:extLst>
          </p:cNvPr>
          <p:cNvGrpSpPr/>
          <p:nvPr/>
        </p:nvGrpSpPr>
        <p:grpSpPr>
          <a:xfrm>
            <a:off x="4031691" y="3723446"/>
            <a:ext cx="2147760" cy="336600"/>
            <a:chOff x="4031691" y="3723446"/>
            <a:chExt cx="2147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382019-EED7-4EF3-B46C-0BD60C710C60}"/>
                    </a:ext>
                  </a:extLst>
                </p14:cNvPr>
                <p14:cNvContentPartPr/>
                <p14:nvPr/>
              </p14:nvContentPartPr>
              <p14:xfrm>
                <a:off x="4034211" y="3803366"/>
                <a:ext cx="73440" cy="154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382019-EED7-4EF3-B46C-0BD60C710C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25211" y="3794366"/>
                  <a:ext cx="91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944E58-F9E6-451F-8C58-11C30F84C6D3}"/>
                    </a:ext>
                  </a:extLst>
                </p14:cNvPr>
                <p14:cNvContentPartPr/>
                <p14:nvPr/>
              </p14:nvContentPartPr>
              <p14:xfrm>
                <a:off x="4031691" y="3723446"/>
                <a:ext cx="159840" cy="11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944E58-F9E6-451F-8C58-11C30F84C6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23051" y="3714806"/>
                  <a:ext cx="177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FBE1B90-D786-4544-A78D-93DBC17C7231}"/>
                    </a:ext>
                  </a:extLst>
                </p14:cNvPr>
                <p14:cNvContentPartPr/>
                <p14:nvPr/>
              </p14:nvContentPartPr>
              <p14:xfrm>
                <a:off x="4167051" y="3836486"/>
                <a:ext cx="61920" cy="10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FBE1B90-D786-4544-A78D-93DBC17C72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58051" y="3827846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3D55CC-A6A7-48B0-A80F-C49F5A35A3CC}"/>
                    </a:ext>
                  </a:extLst>
                </p14:cNvPr>
                <p14:cNvContentPartPr/>
                <p14:nvPr/>
              </p14:nvContentPartPr>
              <p14:xfrm>
                <a:off x="4286571" y="3837926"/>
                <a:ext cx="39240" cy="9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3D55CC-A6A7-48B0-A80F-C49F5A35A3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77571" y="3828926"/>
                  <a:ext cx="56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D0C7C9-DA12-4E39-8058-DD801C497598}"/>
                    </a:ext>
                  </a:extLst>
                </p14:cNvPr>
                <p14:cNvContentPartPr/>
                <p14:nvPr/>
              </p14:nvContentPartPr>
              <p14:xfrm>
                <a:off x="4404291" y="3813086"/>
                <a:ext cx="81720" cy="133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D0C7C9-DA12-4E39-8058-DD801C4975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5651" y="3804446"/>
                  <a:ext cx="99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6571A6-EB37-4C83-A3B6-3D31DAD14A14}"/>
                    </a:ext>
                  </a:extLst>
                </p14:cNvPr>
                <p14:cNvContentPartPr/>
                <p14:nvPr/>
              </p14:nvContentPartPr>
              <p14:xfrm>
                <a:off x="4494291" y="3822446"/>
                <a:ext cx="113400" cy="13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6571A6-EB37-4C83-A3B6-3D31DAD14A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85651" y="3813806"/>
                  <a:ext cx="131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63A486-058B-406F-AC78-41A6DB9A66E9}"/>
                    </a:ext>
                  </a:extLst>
                </p14:cNvPr>
                <p14:cNvContentPartPr/>
                <p14:nvPr/>
              </p14:nvContentPartPr>
              <p14:xfrm>
                <a:off x="4623171" y="3838286"/>
                <a:ext cx="260280" cy="11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63A486-058B-406F-AC78-41A6DB9A66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4531" y="3829646"/>
                  <a:ext cx="27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2C40D8-C316-4D0C-87C8-2D0B2F8F3D69}"/>
                    </a:ext>
                  </a:extLst>
                </p14:cNvPr>
                <p14:cNvContentPartPr/>
                <p14:nvPr/>
              </p14:nvContentPartPr>
              <p14:xfrm>
                <a:off x="5128611" y="3817766"/>
                <a:ext cx="206280" cy="242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2C40D8-C316-4D0C-87C8-2D0B2F8F3D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19611" y="3808766"/>
                  <a:ext cx="223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A32DEF0-0A5F-4189-BB27-BEDB4C83A6D0}"/>
                    </a:ext>
                  </a:extLst>
                </p14:cNvPr>
                <p14:cNvContentPartPr/>
                <p14:nvPr/>
              </p14:nvContentPartPr>
              <p14:xfrm>
                <a:off x="5337771" y="3809486"/>
                <a:ext cx="841680" cy="145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A32DEF0-0A5F-4189-BB27-BEDB4C83A6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28771" y="3800846"/>
                  <a:ext cx="85932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0FCCBBA-B59D-4B80-A3AF-9DB495FBE2BB}"/>
              </a:ext>
            </a:extLst>
          </p:cNvPr>
          <p:cNvGrpSpPr/>
          <p:nvPr/>
        </p:nvGrpSpPr>
        <p:grpSpPr>
          <a:xfrm>
            <a:off x="1009851" y="4303766"/>
            <a:ext cx="336240" cy="204480"/>
            <a:chOff x="1009851" y="4303766"/>
            <a:chExt cx="33624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C959303-4E6F-43F4-B377-C1B8A44F9600}"/>
                    </a:ext>
                  </a:extLst>
                </p14:cNvPr>
                <p14:cNvContentPartPr/>
                <p14:nvPr/>
              </p14:nvContentPartPr>
              <p14:xfrm>
                <a:off x="1009851" y="4303766"/>
                <a:ext cx="104040" cy="20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C959303-4E6F-43F4-B377-C1B8A44F96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0851" y="4295126"/>
                  <a:ext cx="121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99249D2-F81E-4B3E-BC9D-C0E2E838EBC1}"/>
                    </a:ext>
                  </a:extLst>
                </p14:cNvPr>
                <p14:cNvContentPartPr/>
                <p14:nvPr/>
              </p14:nvContentPartPr>
              <p14:xfrm>
                <a:off x="1221531" y="4383326"/>
                <a:ext cx="124560" cy="110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99249D2-F81E-4B3E-BC9D-C0E2E838EB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12531" y="4374326"/>
                  <a:ext cx="1422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A290129-82D6-48AD-B740-089241BD32C5}"/>
              </a:ext>
            </a:extLst>
          </p:cNvPr>
          <p:cNvGrpSpPr/>
          <p:nvPr/>
        </p:nvGrpSpPr>
        <p:grpSpPr>
          <a:xfrm>
            <a:off x="1801851" y="4137446"/>
            <a:ext cx="6501240" cy="448560"/>
            <a:chOff x="1801851" y="4137446"/>
            <a:chExt cx="650124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2E06C5A-482C-4223-AA0B-2A39F7EB5A88}"/>
                    </a:ext>
                  </a:extLst>
                </p14:cNvPr>
                <p14:cNvContentPartPr/>
                <p14:nvPr/>
              </p14:nvContentPartPr>
              <p14:xfrm>
                <a:off x="1801851" y="4295846"/>
                <a:ext cx="99720" cy="169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2E06C5A-482C-4223-AA0B-2A39F7EB5A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92851" y="4287206"/>
                  <a:ext cx="117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6EB8033-0C76-4979-9394-A698264FCE33}"/>
                    </a:ext>
                  </a:extLst>
                </p14:cNvPr>
                <p14:cNvContentPartPr/>
                <p14:nvPr/>
              </p14:nvContentPartPr>
              <p14:xfrm>
                <a:off x="2044851" y="4396646"/>
                <a:ext cx="474840" cy="10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6EB8033-0C76-4979-9394-A698264FCE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36211" y="4388006"/>
                  <a:ext cx="492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9914B5-49F0-4EBB-9DF0-9C3EF5C583F2}"/>
                    </a:ext>
                  </a:extLst>
                </p14:cNvPr>
                <p14:cNvContentPartPr/>
                <p14:nvPr/>
              </p14:nvContentPartPr>
              <p14:xfrm>
                <a:off x="2842971" y="4282526"/>
                <a:ext cx="151560" cy="20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9914B5-49F0-4EBB-9DF0-9C3EF5C583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33971" y="4273886"/>
                  <a:ext cx="169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C637633-A3C3-489E-ABCB-49332D1E1F2A}"/>
                    </a:ext>
                  </a:extLst>
                </p14:cNvPr>
                <p14:cNvContentPartPr/>
                <p14:nvPr/>
              </p14:nvContentPartPr>
              <p14:xfrm>
                <a:off x="3052851" y="4325366"/>
                <a:ext cx="35280" cy="10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C637633-A3C3-489E-ABCB-49332D1E1F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43851" y="4316366"/>
                  <a:ext cx="52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CB52296-CBC7-4DAA-92D8-91DB1CB9EC10}"/>
                    </a:ext>
                  </a:extLst>
                </p14:cNvPr>
                <p14:cNvContentPartPr/>
                <p14:nvPr/>
              </p14:nvContentPartPr>
              <p14:xfrm>
                <a:off x="3054651" y="4306646"/>
                <a:ext cx="191160" cy="209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CB52296-CBC7-4DAA-92D8-91DB1CB9EC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45651" y="4298006"/>
                  <a:ext cx="208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5D1530-4A88-458E-BEA9-C2287BE37912}"/>
                    </a:ext>
                  </a:extLst>
                </p14:cNvPr>
                <p14:cNvContentPartPr/>
                <p14:nvPr/>
              </p14:nvContentPartPr>
              <p14:xfrm>
                <a:off x="3246171" y="4436246"/>
                <a:ext cx="109080" cy="86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5D1530-4A88-458E-BEA9-C2287BE379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37171" y="4427606"/>
                  <a:ext cx="126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B12128-F4B6-46DD-AD68-4FAE8DE44CC7}"/>
                    </a:ext>
                  </a:extLst>
                </p14:cNvPr>
                <p14:cNvContentPartPr/>
                <p14:nvPr/>
              </p14:nvContentPartPr>
              <p14:xfrm>
                <a:off x="3653691" y="4299806"/>
                <a:ext cx="900360" cy="20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B12128-F4B6-46DD-AD68-4FAE8DE44C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45051" y="4291166"/>
                  <a:ext cx="918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2A93F3-9D8B-40C0-B46A-89FEBEE0585D}"/>
                    </a:ext>
                  </a:extLst>
                </p14:cNvPr>
                <p14:cNvContentPartPr/>
                <p14:nvPr/>
              </p14:nvContentPartPr>
              <p14:xfrm>
                <a:off x="4801731" y="4357766"/>
                <a:ext cx="202320" cy="228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2A93F3-9D8B-40C0-B46A-89FEBEE0585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93091" y="4349126"/>
                  <a:ext cx="219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7CC4D0-EAE8-45EF-B082-59BBBEC00ABC}"/>
                    </a:ext>
                  </a:extLst>
                </p14:cNvPr>
                <p14:cNvContentPartPr/>
                <p14:nvPr/>
              </p14:nvContentPartPr>
              <p14:xfrm>
                <a:off x="5030691" y="4363166"/>
                <a:ext cx="106560" cy="87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7CC4D0-EAE8-45EF-B082-59BBBEC00A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22051" y="4354526"/>
                  <a:ext cx="124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EDEB519-5132-499D-A396-2CA5F6EAE007}"/>
                    </a:ext>
                  </a:extLst>
                </p14:cNvPr>
                <p14:cNvContentPartPr/>
                <p14:nvPr/>
              </p14:nvContentPartPr>
              <p14:xfrm>
                <a:off x="5125371" y="4246526"/>
                <a:ext cx="34920" cy="43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EDEB519-5132-499D-A396-2CA5F6EAE0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16371" y="4237886"/>
                  <a:ext cx="52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5C29F3-50A1-4330-BCFC-09053FE1FA95}"/>
                    </a:ext>
                  </a:extLst>
                </p14:cNvPr>
                <p14:cNvContentPartPr/>
                <p14:nvPr/>
              </p14:nvContentPartPr>
              <p14:xfrm>
                <a:off x="5195571" y="4216646"/>
                <a:ext cx="462960" cy="30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5C29F3-50A1-4330-BCFC-09053FE1FA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86931" y="4208006"/>
                  <a:ext cx="4806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7D510F-1E11-42F1-9BDB-0E02D4D53EF8}"/>
                    </a:ext>
                  </a:extLst>
                </p14:cNvPr>
                <p14:cNvContentPartPr/>
                <p14:nvPr/>
              </p14:nvContentPartPr>
              <p14:xfrm>
                <a:off x="5663211" y="4336526"/>
                <a:ext cx="115200" cy="198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7D510F-1E11-42F1-9BDB-0E02D4D53E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54211" y="4327886"/>
                  <a:ext cx="132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8260A7-E014-4CFB-B9F6-508DF3541FDF}"/>
                    </a:ext>
                  </a:extLst>
                </p14:cNvPr>
                <p14:cNvContentPartPr/>
                <p14:nvPr/>
              </p14:nvContentPartPr>
              <p14:xfrm>
                <a:off x="5820891" y="4242566"/>
                <a:ext cx="6840" cy="1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8260A7-E014-4CFB-B9F6-508DF3541F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12251" y="4233566"/>
                  <a:ext cx="24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826BCC-534D-4AB1-AF3C-F3D1269E4EF1}"/>
                    </a:ext>
                  </a:extLst>
                </p14:cNvPr>
                <p14:cNvContentPartPr/>
                <p14:nvPr/>
              </p14:nvContentPartPr>
              <p14:xfrm>
                <a:off x="5821251" y="4174166"/>
                <a:ext cx="600480" cy="26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826BCC-534D-4AB1-AF3C-F3D1269E4E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12611" y="4165166"/>
                  <a:ext cx="618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439C2F-042A-4A5B-A2F1-DEC953CCA52D}"/>
                    </a:ext>
                  </a:extLst>
                </p14:cNvPr>
                <p14:cNvContentPartPr/>
                <p14:nvPr/>
              </p14:nvContentPartPr>
              <p14:xfrm>
                <a:off x="6734211" y="4206566"/>
                <a:ext cx="456120" cy="19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439C2F-042A-4A5B-A2F1-DEC953CCA5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25571" y="4197566"/>
                  <a:ext cx="473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D1ED2F-217F-4FBC-92FB-BE636ADD023E}"/>
                    </a:ext>
                  </a:extLst>
                </p14:cNvPr>
                <p14:cNvContentPartPr/>
                <p14:nvPr/>
              </p14:nvContentPartPr>
              <p14:xfrm>
                <a:off x="7217691" y="4162286"/>
                <a:ext cx="479160" cy="23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D1ED2F-217F-4FBC-92FB-BE636ADD023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08691" y="4153646"/>
                  <a:ext cx="49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FAE67FB-9E90-45B5-BEB1-193EB96591C0}"/>
                    </a:ext>
                  </a:extLst>
                </p14:cNvPr>
                <p14:cNvContentPartPr/>
                <p14:nvPr/>
              </p14:nvContentPartPr>
              <p14:xfrm>
                <a:off x="7585611" y="4137446"/>
                <a:ext cx="64440" cy="2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FAE67FB-9E90-45B5-BEB1-193EB96591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76971" y="4128806"/>
                  <a:ext cx="82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F1AB00-16B7-4B58-81D1-79ED0A7DC414}"/>
                    </a:ext>
                  </a:extLst>
                </p14:cNvPr>
                <p14:cNvContentPartPr/>
                <p14:nvPr/>
              </p14:nvContentPartPr>
              <p14:xfrm>
                <a:off x="7725651" y="4286846"/>
                <a:ext cx="140040" cy="274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F1AB00-16B7-4B58-81D1-79ED0A7DC4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17011" y="4277846"/>
                  <a:ext cx="1576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B8A42D-90BE-4835-93DD-B71E6EA41325}"/>
                    </a:ext>
                  </a:extLst>
                </p14:cNvPr>
                <p14:cNvContentPartPr/>
                <p14:nvPr/>
              </p14:nvContentPartPr>
              <p14:xfrm>
                <a:off x="7940931" y="4274246"/>
                <a:ext cx="163080" cy="14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B8A42D-90BE-4835-93DD-B71E6EA413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32291" y="4265246"/>
                  <a:ext cx="180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4E69BC-C689-47D9-B8C3-74544A622BA2}"/>
                    </a:ext>
                  </a:extLst>
                </p14:cNvPr>
                <p14:cNvContentPartPr/>
                <p14:nvPr/>
              </p14:nvContentPartPr>
              <p14:xfrm>
                <a:off x="8152971" y="4261646"/>
                <a:ext cx="150120" cy="152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4E69BC-C689-47D9-B8C3-74544A622B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43971" y="4252646"/>
                  <a:ext cx="1677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4568987-128C-4A98-9D9B-B715BDC2A7D2}"/>
                  </a:ext>
                </a:extLst>
              </p14:cNvPr>
              <p14:cNvContentPartPr/>
              <p14:nvPr/>
            </p14:nvContentPartPr>
            <p14:xfrm>
              <a:off x="1685211" y="3496286"/>
              <a:ext cx="133200" cy="92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4568987-128C-4A98-9D9B-B715BDC2A7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676571" y="3487286"/>
                <a:ext cx="1508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A41F331-DFC4-4037-8863-C3B4E5BEACDB}"/>
                  </a:ext>
                </a:extLst>
              </p14:cNvPr>
              <p14:cNvContentPartPr/>
              <p14:nvPr/>
            </p14:nvContentPartPr>
            <p14:xfrm>
              <a:off x="914811" y="4769966"/>
              <a:ext cx="123840" cy="186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A41F331-DFC4-4037-8863-C3B4E5BEACD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05811" y="4760966"/>
                <a:ext cx="1414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088E752-4888-4111-B6E7-A46055888DFB}"/>
                  </a:ext>
                </a:extLst>
              </p14:cNvPr>
              <p14:cNvContentPartPr/>
              <p14:nvPr/>
            </p14:nvContentPartPr>
            <p14:xfrm>
              <a:off x="1108851" y="4911086"/>
              <a:ext cx="20880" cy="52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088E752-4888-4111-B6E7-A46055888DF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00211" y="4902086"/>
                <a:ext cx="38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BD4560A-B069-4291-95CE-93F06579650B}"/>
                  </a:ext>
                </a:extLst>
              </p14:cNvPr>
              <p14:cNvContentPartPr/>
              <p14:nvPr/>
            </p14:nvContentPartPr>
            <p14:xfrm>
              <a:off x="1164651" y="4759526"/>
              <a:ext cx="19440" cy="3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BD4560A-B069-4291-95CE-93F06579650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155651" y="4750886"/>
                <a:ext cx="370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12EDF22-58A7-40FB-A90F-8B110D47840B}"/>
                  </a:ext>
                </a:extLst>
              </p14:cNvPr>
              <p14:cNvContentPartPr/>
              <p14:nvPr/>
            </p14:nvContentPartPr>
            <p14:xfrm>
              <a:off x="1349691" y="4753046"/>
              <a:ext cx="202320" cy="203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12EDF22-58A7-40FB-A90F-8B110D47840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340691" y="4744046"/>
                <a:ext cx="2199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AC5ABC3-133E-408C-8881-A6966324427A}"/>
                  </a:ext>
                </a:extLst>
              </p14:cNvPr>
              <p14:cNvContentPartPr/>
              <p14:nvPr/>
            </p14:nvContentPartPr>
            <p14:xfrm>
              <a:off x="1595931" y="4872926"/>
              <a:ext cx="239040" cy="94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AC5ABC3-133E-408C-8881-A6966324427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587291" y="4864286"/>
                <a:ext cx="2566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C812934-A35F-4C55-AA8B-5F37D3CD3D7C}"/>
                  </a:ext>
                </a:extLst>
              </p14:cNvPr>
              <p14:cNvContentPartPr/>
              <p14:nvPr/>
            </p14:nvContentPartPr>
            <p14:xfrm>
              <a:off x="2237091" y="4807766"/>
              <a:ext cx="63000" cy="158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C812934-A35F-4C55-AA8B-5F37D3CD3D7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228091" y="4798766"/>
                <a:ext cx="806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4226D90-ABB6-4C49-B10B-14788ED20835}"/>
                  </a:ext>
                </a:extLst>
              </p14:cNvPr>
              <p14:cNvContentPartPr/>
              <p14:nvPr/>
            </p14:nvContentPartPr>
            <p14:xfrm>
              <a:off x="2232051" y="4731446"/>
              <a:ext cx="152640" cy="143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4226D90-ABB6-4C49-B10B-14788ED2083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223051" y="4722446"/>
                <a:ext cx="170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DD883E1-19D2-4F7A-A661-28BCCAA9363D}"/>
                  </a:ext>
                </a:extLst>
              </p14:cNvPr>
              <p14:cNvContentPartPr/>
              <p14:nvPr/>
            </p14:nvContentPartPr>
            <p14:xfrm>
              <a:off x="2409171" y="4766006"/>
              <a:ext cx="87840" cy="211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DD883E1-19D2-4F7A-A661-28BCCAA9363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400531" y="4757006"/>
                <a:ext cx="1054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5BB5B44-C644-4AA3-91B3-DA37FA834E5E}"/>
                  </a:ext>
                </a:extLst>
              </p14:cNvPr>
              <p14:cNvContentPartPr/>
              <p14:nvPr/>
            </p14:nvContentPartPr>
            <p14:xfrm>
              <a:off x="2592411" y="4772486"/>
              <a:ext cx="99000" cy="2052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5BB5B44-C644-4AA3-91B3-DA37FA834E5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583771" y="4763846"/>
                <a:ext cx="1166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263E95A-2B77-4470-86F7-DD31DA5574D0}"/>
                  </a:ext>
                </a:extLst>
              </p14:cNvPr>
              <p14:cNvContentPartPr/>
              <p14:nvPr/>
            </p14:nvContentPartPr>
            <p14:xfrm>
              <a:off x="2813451" y="4846286"/>
              <a:ext cx="128160" cy="109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263E95A-2B77-4470-86F7-DD31DA5574D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804811" y="4837286"/>
                <a:ext cx="145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C6EAE68-9504-4790-A164-427B023BA428}"/>
                  </a:ext>
                </a:extLst>
              </p14:cNvPr>
              <p14:cNvContentPartPr/>
              <p14:nvPr/>
            </p14:nvContentPartPr>
            <p14:xfrm>
              <a:off x="3055731" y="4775726"/>
              <a:ext cx="104760" cy="207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C6EAE68-9504-4790-A164-427B023BA42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046731" y="4766726"/>
                <a:ext cx="122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371FD49-C50F-4115-A6B7-0DA9B92F9AA3}"/>
                  </a:ext>
                </a:extLst>
              </p14:cNvPr>
              <p14:cNvContentPartPr/>
              <p14:nvPr/>
            </p14:nvContentPartPr>
            <p14:xfrm>
              <a:off x="3019011" y="4863926"/>
              <a:ext cx="105840" cy="10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371FD49-C50F-4115-A6B7-0DA9B92F9AA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10011" y="4854926"/>
                <a:ext cx="123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AD29FD3-7848-4BBB-A3BA-C99F3EE5CE98}"/>
                  </a:ext>
                </a:extLst>
              </p14:cNvPr>
              <p14:cNvContentPartPr/>
              <p14:nvPr/>
            </p14:nvContentPartPr>
            <p14:xfrm>
              <a:off x="3339771" y="4683926"/>
              <a:ext cx="51840" cy="327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AD29FD3-7848-4BBB-A3BA-C99F3EE5CE9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31131" y="4674926"/>
                <a:ext cx="6948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463A357-0E30-4279-8C73-461A7FF80D7E}"/>
                  </a:ext>
                </a:extLst>
              </p14:cNvPr>
              <p14:cNvContentPartPr/>
              <p14:nvPr/>
            </p14:nvContentPartPr>
            <p14:xfrm>
              <a:off x="3685011" y="4835126"/>
              <a:ext cx="71280" cy="25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463A357-0E30-4279-8C73-461A7FF80D7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76371" y="4826126"/>
                <a:ext cx="889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BEC04C3-ACC7-4747-BBC0-62AA4B3B2CC4}"/>
                  </a:ext>
                </a:extLst>
              </p14:cNvPr>
              <p14:cNvContentPartPr/>
              <p14:nvPr/>
            </p14:nvContentPartPr>
            <p14:xfrm>
              <a:off x="3670611" y="4892726"/>
              <a:ext cx="73080" cy="4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BEC04C3-ACC7-4747-BBC0-62AA4B3B2CC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61971" y="4883726"/>
                <a:ext cx="90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68C0DF7-8C20-4D5A-86E4-E5C433F9D90D}"/>
                  </a:ext>
                </a:extLst>
              </p14:cNvPr>
              <p14:cNvContentPartPr/>
              <p14:nvPr/>
            </p14:nvContentPartPr>
            <p14:xfrm>
              <a:off x="4103331" y="4778606"/>
              <a:ext cx="78120" cy="139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68C0DF7-8C20-4D5A-86E4-E5C433F9D90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94331" y="4769606"/>
                <a:ext cx="95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24F059E-1782-45D8-A55F-AA1F32320B20}"/>
                  </a:ext>
                </a:extLst>
              </p14:cNvPr>
              <p14:cNvContentPartPr/>
              <p14:nvPr/>
            </p14:nvContentPartPr>
            <p14:xfrm>
              <a:off x="4074531" y="4705886"/>
              <a:ext cx="176760" cy="1350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24F059E-1782-45D8-A55F-AA1F32320B2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065531" y="4696886"/>
                <a:ext cx="194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764067A-19A6-4FBE-9B4D-5F35408DB7F1}"/>
                  </a:ext>
                </a:extLst>
              </p14:cNvPr>
              <p14:cNvContentPartPr/>
              <p14:nvPr/>
            </p14:nvContentPartPr>
            <p14:xfrm>
              <a:off x="4306011" y="4733246"/>
              <a:ext cx="107640" cy="2617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764067A-19A6-4FBE-9B4D-5F35408DB7F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297371" y="4724606"/>
                <a:ext cx="1252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B281D55-BD85-4DD5-B07B-9B6905BB7BD8}"/>
                  </a:ext>
                </a:extLst>
              </p14:cNvPr>
              <p14:cNvContentPartPr/>
              <p14:nvPr/>
            </p14:nvContentPartPr>
            <p14:xfrm>
              <a:off x="4483131" y="4812806"/>
              <a:ext cx="233640" cy="120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B281D55-BD85-4DD5-B07B-9B6905BB7B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74131" y="4804166"/>
                <a:ext cx="2512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D853EE6-23A8-4FB2-B2E6-81D3CF631A58}"/>
                  </a:ext>
                </a:extLst>
              </p14:cNvPr>
              <p14:cNvContentPartPr/>
              <p14:nvPr/>
            </p14:nvContentPartPr>
            <p14:xfrm>
              <a:off x="4607331" y="4708046"/>
              <a:ext cx="51840" cy="10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D853EE6-23A8-4FB2-B2E6-81D3CF631A5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98691" y="4699046"/>
                <a:ext cx="69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1E2A61D-BC64-4D22-8F51-06A4C223FF7C}"/>
                  </a:ext>
                </a:extLst>
              </p14:cNvPr>
              <p14:cNvContentPartPr/>
              <p14:nvPr/>
            </p14:nvContentPartPr>
            <p14:xfrm>
              <a:off x="4744851" y="4826486"/>
              <a:ext cx="153000" cy="221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1E2A61D-BC64-4D22-8F51-06A4C223FF7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36211" y="4817486"/>
                <a:ext cx="1706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18806B9-220E-434B-9512-CB08D8BC5E92}"/>
                  </a:ext>
                </a:extLst>
              </p14:cNvPr>
              <p14:cNvContentPartPr/>
              <p14:nvPr/>
            </p14:nvContentPartPr>
            <p14:xfrm>
              <a:off x="4948611" y="4853126"/>
              <a:ext cx="107640" cy="95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18806B9-220E-434B-9512-CB08D8BC5E9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939611" y="4844126"/>
                <a:ext cx="125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4D0DE88-D11D-47A0-AE3A-B5372C41EAF3}"/>
                  </a:ext>
                </a:extLst>
              </p14:cNvPr>
              <p14:cNvContentPartPr/>
              <p14:nvPr/>
            </p14:nvContentPartPr>
            <p14:xfrm>
              <a:off x="5249931" y="4742966"/>
              <a:ext cx="407160" cy="2008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4D0DE88-D11D-47A0-AE3A-B5372C41EAF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41291" y="4734326"/>
                <a:ext cx="4248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29F7D43-07EE-4224-BAC3-8C73CC156D90}"/>
                  </a:ext>
                </a:extLst>
              </p14:cNvPr>
              <p14:cNvContentPartPr/>
              <p14:nvPr/>
            </p14:nvContentPartPr>
            <p14:xfrm>
              <a:off x="5699931" y="4732886"/>
              <a:ext cx="412200" cy="201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29F7D43-07EE-4224-BAC3-8C73CC156D9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690931" y="4723886"/>
                <a:ext cx="429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40B7009-593A-4CA1-A72A-E4EC729A523C}"/>
                  </a:ext>
                </a:extLst>
              </p14:cNvPr>
              <p14:cNvContentPartPr/>
              <p14:nvPr/>
            </p14:nvContentPartPr>
            <p14:xfrm>
              <a:off x="6011691" y="4728566"/>
              <a:ext cx="43920" cy="122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40B7009-593A-4CA1-A72A-E4EC729A523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003051" y="4719926"/>
                <a:ext cx="61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4AF4B82-BDE1-4B27-B111-2BE433B5CCB3}"/>
                  </a:ext>
                </a:extLst>
              </p14:cNvPr>
              <p14:cNvContentPartPr/>
              <p14:nvPr/>
            </p14:nvContentPartPr>
            <p14:xfrm>
              <a:off x="6107091" y="4841246"/>
              <a:ext cx="125280" cy="2404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4AF4B82-BDE1-4B27-B111-2BE433B5CCB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098091" y="4832606"/>
                <a:ext cx="1429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5DBEC6E-51A9-42BA-819E-9B1498C91906}"/>
                  </a:ext>
                </a:extLst>
              </p14:cNvPr>
              <p14:cNvContentPartPr/>
              <p14:nvPr/>
            </p14:nvContentPartPr>
            <p14:xfrm>
              <a:off x="6392931" y="4841246"/>
              <a:ext cx="46080" cy="84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5DBEC6E-51A9-42BA-819E-9B1498C9190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384291" y="4832246"/>
                <a:ext cx="637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2DA8124-313B-475C-94E6-748A96F57119}"/>
                  </a:ext>
                </a:extLst>
              </p14:cNvPr>
              <p14:cNvContentPartPr/>
              <p14:nvPr/>
            </p14:nvContentPartPr>
            <p14:xfrm>
              <a:off x="6466371" y="4692926"/>
              <a:ext cx="46080" cy="21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2DA8124-313B-475C-94E6-748A96F5711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457731" y="4684286"/>
                <a:ext cx="63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F1FB339-DCB9-4B8F-8446-89E2DE71FE46}"/>
                  </a:ext>
                </a:extLst>
              </p14:cNvPr>
              <p14:cNvContentPartPr/>
              <p14:nvPr/>
            </p14:nvContentPartPr>
            <p14:xfrm>
              <a:off x="6682371" y="4701206"/>
              <a:ext cx="151920" cy="2232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F1FB339-DCB9-4B8F-8446-89E2DE71FE4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673731" y="4692206"/>
                <a:ext cx="1695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67D42B0-C7BF-42B5-A49F-C042F7048681}"/>
                  </a:ext>
                </a:extLst>
              </p14:cNvPr>
              <p14:cNvContentPartPr/>
              <p14:nvPr/>
            </p14:nvContentPartPr>
            <p14:xfrm>
              <a:off x="6835011" y="4800926"/>
              <a:ext cx="87840" cy="1202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67D42B0-C7BF-42B5-A49F-C042F704868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26371" y="4791926"/>
                <a:ext cx="1054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97AAF7D-1FFA-44CB-8E56-E9F8F7CC7FA8}"/>
                  </a:ext>
                </a:extLst>
              </p14:cNvPr>
              <p14:cNvContentPartPr/>
              <p14:nvPr/>
            </p14:nvContentPartPr>
            <p14:xfrm>
              <a:off x="6967491" y="4868966"/>
              <a:ext cx="43560" cy="82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97AAF7D-1FFA-44CB-8E56-E9F8F7CC7FA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958491" y="4860326"/>
                <a:ext cx="612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7B11512-31C7-4243-B367-F4B77316C4DA}"/>
                  </a:ext>
                </a:extLst>
              </p14:cNvPr>
              <p14:cNvContentPartPr/>
              <p14:nvPr/>
            </p14:nvContentPartPr>
            <p14:xfrm>
              <a:off x="7090251" y="4747646"/>
              <a:ext cx="97560" cy="169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7B11512-31C7-4243-B367-F4B77316C4D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081611" y="4738646"/>
                <a:ext cx="115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AB053D1C-7478-4751-BA1D-C5B7E03153FE}"/>
                  </a:ext>
                </a:extLst>
              </p14:cNvPr>
              <p14:cNvContentPartPr/>
              <p14:nvPr/>
            </p14:nvContentPartPr>
            <p14:xfrm>
              <a:off x="7257651" y="4706246"/>
              <a:ext cx="105480" cy="207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AB053D1C-7478-4751-BA1D-C5B7E03153F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248651" y="4697606"/>
                <a:ext cx="1231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E866541-73AD-4D56-AE2D-E7C3A245AE30}"/>
                  </a:ext>
                </a:extLst>
              </p14:cNvPr>
              <p14:cNvContentPartPr/>
              <p14:nvPr/>
            </p14:nvContentPartPr>
            <p14:xfrm>
              <a:off x="7506411" y="4634606"/>
              <a:ext cx="69480" cy="286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E866541-73AD-4D56-AE2D-E7C3A245AE3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497411" y="4625606"/>
                <a:ext cx="871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904B24A-2337-49EB-8DF1-1D274BC4BDA4}"/>
                  </a:ext>
                </a:extLst>
              </p14:cNvPr>
              <p14:cNvContentPartPr/>
              <p14:nvPr/>
            </p14:nvContentPartPr>
            <p14:xfrm>
              <a:off x="1220091" y="5191886"/>
              <a:ext cx="63000" cy="153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904B24A-2337-49EB-8DF1-1D274BC4BDA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211451" y="5183246"/>
                <a:ext cx="80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6A3CB30-F8C2-4C20-8E15-0F43BE1CE71D}"/>
                  </a:ext>
                </a:extLst>
              </p14:cNvPr>
              <p14:cNvContentPartPr/>
              <p14:nvPr/>
            </p14:nvContentPartPr>
            <p14:xfrm>
              <a:off x="1195971" y="5122766"/>
              <a:ext cx="128160" cy="1400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6A3CB30-F8C2-4C20-8E15-0F43BE1CE71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87331" y="5114126"/>
                <a:ext cx="145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66D7783-E515-475C-905F-725EB6064049}"/>
                  </a:ext>
                </a:extLst>
              </p14:cNvPr>
              <p14:cNvContentPartPr/>
              <p14:nvPr/>
            </p14:nvContentPartPr>
            <p14:xfrm>
              <a:off x="1402971" y="5159126"/>
              <a:ext cx="89640" cy="237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66D7783-E515-475C-905F-725EB606404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393971" y="5150126"/>
                <a:ext cx="1072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AFA9D08-D6B3-48F7-A224-BECB6ED8CA2B}"/>
                  </a:ext>
                </a:extLst>
              </p14:cNvPr>
              <p14:cNvContentPartPr/>
              <p14:nvPr/>
            </p14:nvContentPartPr>
            <p14:xfrm>
              <a:off x="1639851" y="5244086"/>
              <a:ext cx="68040" cy="123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AFA9D08-D6B3-48F7-A224-BECB6ED8CA2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630851" y="5235086"/>
                <a:ext cx="856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F1A7E39-3B44-4F78-8264-A6124EE1A184}"/>
                  </a:ext>
                </a:extLst>
              </p14:cNvPr>
              <p14:cNvContentPartPr/>
              <p14:nvPr/>
            </p14:nvContentPartPr>
            <p14:xfrm>
              <a:off x="1596291" y="5252366"/>
              <a:ext cx="135360" cy="141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F1A7E39-3B44-4F78-8264-A6124EE1A18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587291" y="5243726"/>
                <a:ext cx="153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8C0BD43-30F9-4D10-B07E-A0B7CF52656C}"/>
                  </a:ext>
                </a:extLst>
              </p14:cNvPr>
              <p14:cNvContentPartPr/>
              <p14:nvPr/>
            </p14:nvContentPartPr>
            <p14:xfrm>
              <a:off x="1817331" y="5313926"/>
              <a:ext cx="88560" cy="15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8C0BD43-30F9-4D10-B07E-A0B7CF52656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808691" y="5305286"/>
                <a:ext cx="106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26BCBCB-7A49-4C6C-9414-C049BD493BEF}"/>
                  </a:ext>
                </a:extLst>
              </p14:cNvPr>
              <p14:cNvContentPartPr/>
              <p14:nvPr/>
            </p14:nvContentPartPr>
            <p14:xfrm>
              <a:off x="1833531" y="5377646"/>
              <a:ext cx="43920" cy="13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26BCBCB-7A49-4C6C-9414-C049BD493BE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824891" y="5368646"/>
                <a:ext cx="61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69B0141-2A16-4D01-B6CB-C739F568F34D}"/>
                  </a:ext>
                </a:extLst>
              </p14:cNvPr>
              <p14:cNvContentPartPr/>
              <p14:nvPr/>
            </p14:nvContentPartPr>
            <p14:xfrm>
              <a:off x="2059251" y="5295926"/>
              <a:ext cx="116280" cy="102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69B0141-2A16-4D01-B6CB-C739F568F34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050251" y="5286926"/>
                <a:ext cx="133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C4079D6-395B-4B45-9120-5EAD7EAACA5B}"/>
                  </a:ext>
                </a:extLst>
              </p14:cNvPr>
              <p14:cNvContentPartPr/>
              <p14:nvPr/>
            </p14:nvContentPartPr>
            <p14:xfrm>
              <a:off x="2558931" y="5340926"/>
              <a:ext cx="30240" cy="684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C4079D6-395B-4B45-9120-5EAD7EAACA5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550291" y="5332286"/>
                <a:ext cx="47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6B45E3F-7608-4389-B373-9EBEBFCDE902}"/>
                  </a:ext>
                </a:extLst>
              </p14:cNvPr>
              <p14:cNvContentPartPr/>
              <p14:nvPr/>
            </p14:nvContentPartPr>
            <p14:xfrm>
              <a:off x="2607171" y="5219246"/>
              <a:ext cx="10440" cy="15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6B45E3F-7608-4389-B373-9EBEBFCDE90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598171" y="5210606"/>
                <a:ext cx="28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576F125-F238-4454-A694-CBB3BCABAE36}"/>
                  </a:ext>
                </a:extLst>
              </p14:cNvPr>
              <p14:cNvContentPartPr/>
              <p14:nvPr/>
            </p14:nvContentPartPr>
            <p14:xfrm>
              <a:off x="2852691" y="5243006"/>
              <a:ext cx="684720" cy="178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576F125-F238-4454-A694-CBB3BCABAE3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844051" y="5234006"/>
                <a:ext cx="7023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AFD6970-CD74-4232-AAA5-7F6C9452D002}"/>
                  </a:ext>
                </a:extLst>
              </p14:cNvPr>
              <p14:cNvContentPartPr/>
              <p14:nvPr/>
            </p14:nvContentPartPr>
            <p14:xfrm>
              <a:off x="3566931" y="5225006"/>
              <a:ext cx="570240" cy="205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AFD6970-CD74-4232-AAA5-7F6C9452D00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558291" y="5216006"/>
                <a:ext cx="587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3FCDBAB-9CD1-4AF2-84F4-EA6990663946}"/>
                  </a:ext>
                </a:extLst>
              </p14:cNvPr>
              <p14:cNvContentPartPr/>
              <p14:nvPr/>
            </p14:nvContentPartPr>
            <p14:xfrm>
              <a:off x="2873211" y="5180726"/>
              <a:ext cx="31320" cy="457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3FCDBAB-9CD1-4AF2-84F4-EA699066394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864571" y="5172086"/>
                <a:ext cx="489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A83B830-0649-4D8E-9935-94F414C9BA01}"/>
                  </a:ext>
                </a:extLst>
              </p14:cNvPr>
              <p14:cNvContentPartPr/>
              <p14:nvPr/>
            </p14:nvContentPartPr>
            <p14:xfrm>
              <a:off x="4270731" y="5213486"/>
              <a:ext cx="151920" cy="2066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A83B830-0649-4D8E-9935-94F414C9BA0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62091" y="5204846"/>
                <a:ext cx="1695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F5749A7-3CED-48DA-B183-186E933A651E}"/>
                  </a:ext>
                </a:extLst>
              </p14:cNvPr>
              <p14:cNvContentPartPr/>
              <p14:nvPr/>
            </p14:nvContentPartPr>
            <p14:xfrm>
              <a:off x="4446051" y="5306726"/>
              <a:ext cx="73080" cy="86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F5749A7-3CED-48DA-B183-186E933A651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437411" y="5298086"/>
                <a:ext cx="90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D6CF5F2-C21A-4D65-A331-F75E4D3FE3BA}"/>
                  </a:ext>
                </a:extLst>
              </p14:cNvPr>
              <p14:cNvContentPartPr/>
              <p14:nvPr/>
            </p14:nvContentPartPr>
            <p14:xfrm>
              <a:off x="4558011" y="5351006"/>
              <a:ext cx="41760" cy="61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D6CF5F2-C21A-4D65-A331-F75E4D3FE3B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49371" y="5342366"/>
                <a:ext cx="59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4F19B27-6636-4B88-B468-F7FA3A67BDB3}"/>
                  </a:ext>
                </a:extLst>
              </p14:cNvPr>
              <p14:cNvContentPartPr/>
              <p14:nvPr/>
            </p14:nvContentPartPr>
            <p14:xfrm>
              <a:off x="4664211" y="5254166"/>
              <a:ext cx="75240" cy="151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4F19B27-6636-4B88-B468-F7FA3A67BDB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655571" y="5245526"/>
                <a:ext cx="92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22A9FAE-7318-4FF8-B777-FA12B3C40C82}"/>
                  </a:ext>
                </a:extLst>
              </p14:cNvPr>
              <p14:cNvContentPartPr/>
              <p14:nvPr/>
            </p14:nvContentPartPr>
            <p14:xfrm>
              <a:off x="4801731" y="5225726"/>
              <a:ext cx="121320" cy="191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22A9FAE-7318-4FF8-B777-FA12B3C40C8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792731" y="5216726"/>
                <a:ext cx="1389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DFF6C7E-7C1C-45C4-BF80-0ADADAE6D931}"/>
                  </a:ext>
                </a:extLst>
              </p14:cNvPr>
              <p14:cNvContentPartPr/>
              <p14:nvPr/>
            </p14:nvContentPartPr>
            <p14:xfrm>
              <a:off x="4927731" y="5183606"/>
              <a:ext cx="126360" cy="279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DFF6C7E-7C1C-45C4-BF80-0ADADAE6D93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919091" y="5174966"/>
                <a:ext cx="144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93F85A4-A860-49AA-8A71-21DFA2DC0F92}"/>
                  </a:ext>
                </a:extLst>
              </p14:cNvPr>
              <p14:cNvContentPartPr/>
              <p14:nvPr/>
            </p14:nvContentPartPr>
            <p14:xfrm>
              <a:off x="5200251" y="5273246"/>
              <a:ext cx="105840" cy="403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93F85A4-A860-49AA-8A71-21DFA2DC0F9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191251" y="5264246"/>
                <a:ext cx="1234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9ACCBDE-2D41-4A0F-9046-4A9F19B2DEAE}"/>
                  </a:ext>
                </a:extLst>
              </p14:cNvPr>
              <p14:cNvContentPartPr/>
              <p14:nvPr/>
            </p14:nvContentPartPr>
            <p14:xfrm>
              <a:off x="5167491" y="5349926"/>
              <a:ext cx="90360" cy="108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9ACCBDE-2D41-4A0F-9046-4A9F19B2DEA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58491" y="5341286"/>
                <a:ext cx="108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27E64F0-8B5A-48CA-A947-A0E10D1A83EC}"/>
                  </a:ext>
                </a:extLst>
              </p14:cNvPr>
              <p14:cNvContentPartPr/>
              <p14:nvPr/>
            </p14:nvContentPartPr>
            <p14:xfrm>
              <a:off x="5722251" y="5213126"/>
              <a:ext cx="46440" cy="144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27E64F0-8B5A-48CA-A947-A0E10D1A83E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13611" y="5204126"/>
                <a:ext cx="640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200A004-510A-4122-8D8E-197F689D9C7F}"/>
                  </a:ext>
                </a:extLst>
              </p14:cNvPr>
              <p14:cNvContentPartPr/>
              <p14:nvPr/>
            </p14:nvContentPartPr>
            <p14:xfrm>
              <a:off x="5640531" y="5284766"/>
              <a:ext cx="108720" cy="777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200A004-510A-4122-8D8E-197F689D9C7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631531" y="5275766"/>
                <a:ext cx="126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7CA1CC5-0CE0-4FEA-AD4B-28783F705DF3}"/>
                  </a:ext>
                </a:extLst>
              </p14:cNvPr>
              <p14:cNvContentPartPr/>
              <p14:nvPr/>
            </p14:nvContentPartPr>
            <p14:xfrm>
              <a:off x="5856171" y="5227886"/>
              <a:ext cx="79200" cy="1321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7CA1CC5-0CE0-4FEA-AD4B-28783F705DF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847531" y="5219246"/>
                <a:ext cx="96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81FB256-E7FF-4905-8DB6-A7B5B773F6DD}"/>
                  </a:ext>
                </a:extLst>
              </p14:cNvPr>
              <p14:cNvContentPartPr/>
              <p14:nvPr/>
            </p14:nvContentPartPr>
            <p14:xfrm>
              <a:off x="5831691" y="5274326"/>
              <a:ext cx="93960" cy="165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81FB256-E7FF-4905-8DB6-A7B5B773F6D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23051" y="5265686"/>
                <a:ext cx="111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6703002-30F6-4035-9CEF-AEE1D996052B}"/>
                  </a:ext>
                </a:extLst>
              </p14:cNvPr>
              <p14:cNvContentPartPr/>
              <p14:nvPr/>
            </p14:nvContentPartPr>
            <p14:xfrm>
              <a:off x="5585451" y="5190806"/>
              <a:ext cx="75240" cy="2246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6703002-30F6-4035-9CEF-AEE1D996052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576811" y="5181806"/>
                <a:ext cx="92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B895113-9A25-4F04-98AD-4B8814B1EA3F}"/>
                  </a:ext>
                </a:extLst>
              </p14:cNvPr>
              <p14:cNvContentPartPr/>
              <p14:nvPr/>
            </p14:nvContentPartPr>
            <p14:xfrm>
              <a:off x="5954451" y="5237606"/>
              <a:ext cx="48960" cy="1350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B895113-9A25-4F04-98AD-4B8814B1EA3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945811" y="5228966"/>
                <a:ext cx="666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A7A5BCC-A0C9-4BB1-B9A9-67724DC18F7D}"/>
                  </a:ext>
                </a:extLst>
              </p14:cNvPr>
              <p14:cNvContentPartPr/>
              <p14:nvPr/>
            </p14:nvContentPartPr>
            <p14:xfrm>
              <a:off x="6108891" y="5187206"/>
              <a:ext cx="53280" cy="72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A7A5BCC-A0C9-4BB1-B9A9-67724DC18F7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100251" y="5178566"/>
                <a:ext cx="70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2D7400D-DDC4-4D0E-B0CB-851184EF1293}"/>
                  </a:ext>
                </a:extLst>
              </p14:cNvPr>
              <p14:cNvContentPartPr/>
              <p14:nvPr/>
            </p14:nvContentPartPr>
            <p14:xfrm>
              <a:off x="6328851" y="5273606"/>
              <a:ext cx="92160" cy="1051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2D7400D-DDC4-4D0E-B0CB-851184EF129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319851" y="5264966"/>
                <a:ext cx="1098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E5E77872-9E8E-43DF-B561-843CAA5AA0D5}"/>
                  </a:ext>
                </a:extLst>
              </p14:cNvPr>
              <p14:cNvContentPartPr/>
              <p14:nvPr/>
            </p14:nvContentPartPr>
            <p14:xfrm>
              <a:off x="6378171" y="5187926"/>
              <a:ext cx="73800" cy="15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E5E77872-9E8E-43DF-B561-843CAA5AA0D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369171" y="5178926"/>
                <a:ext cx="91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B7EC53E-0890-4058-8E91-4FC269EAFE55}"/>
                  </a:ext>
                </a:extLst>
              </p14:cNvPr>
              <p14:cNvContentPartPr/>
              <p14:nvPr/>
            </p14:nvContentPartPr>
            <p14:xfrm>
              <a:off x="6572571" y="5129246"/>
              <a:ext cx="59040" cy="1130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B7EC53E-0890-4058-8E91-4FC269EAFE5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563571" y="5120606"/>
                <a:ext cx="766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F01918A-F3E8-4FBD-A1C4-608E544F07F1}"/>
                  </a:ext>
                </a:extLst>
              </p14:cNvPr>
              <p14:cNvContentPartPr/>
              <p14:nvPr/>
            </p14:nvContentPartPr>
            <p14:xfrm>
              <a:off x="6517851" y="5187206"/>
              <a:ext cx="92160" cy="81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F01918A-F3E8-4FBD-A1C4-608E544F07F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509211" y="5178206"/>
                <a:ext cx="1098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2F6310A-CD7D-4534-AADE-E1BE992ACDC9}"/>
                  </a:ext>
                </a:extLst>
              </p14:cNvPr>
              <p14:cNvContentPartPr/>
              <p14:nvPr/>
            </p14:nvContentPartPr>
            <p14:xfrm>
              <a:off x="6744291" y="5117366"/>
              <a:ext cx="46440" cy="130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2F6310A-CD7D-4534-AADE-E1BE992ACDC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735291" y="5108726"/>
                <a:ext cx="64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7858E731-7B0A-498C-A2D4-3D185FC424F8}"/>
                  </a:ext>
                </a:extLst>
              </p14:cNvPr>
              <p14:cNvContentPartPr/>
              <p14:nvPr/>
            </p14:nvContentPartPr>
            <p14:xfrm>
              <a:off x="6685251" y="5176406"/>
              <a:ext cx="113760" cy="72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7858E731-7B0A-498C-A2D4-3D185FC424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676611" y="5167406"/>
                <a:ext cx="1314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23BD9E1-60E2-4CEE-AE94-4E5A82D847D0}"/>
                  </a:ext>
                </a:extLst>
              </p14:cNvPr>
              <p14:cNvContentPartPr/>
              <p14:nvPr/>
            </p14:nvContentPartPr>
            <p14:xfrm>
              <a:off x="5610651" y="5449646"/>
              <a:ext cx="947520" cy="604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23BD9E1-60E2-4CEE-AE94-4E5A82D847D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601651" y="5441006"/>
                <a:ext cx="9651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589B525-F71E-4CAF-AD88-63CA84F01681}"/>
                  </a:ext>
                </a:extLst>
              </p14:cNvPr>
              <p14:cNvContentPartPr/>
              <p14:nvPr/>
            </p14:nvContentPartPr>
            <p14:xfrm>
              <a:off x="5946531" y="5603006"/>
              <a:ext cx="113760" cy="1141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589B525-F71E-4CAF-AD88-63CA84F0168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937891" y="5594366"/>
                <a:ext cx="1314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81632A77-FC0A-47E8-BC37-CD5BC601B361}"/>
                  </a:ext>
                </a:extLst>
              </p14:cNvPr>
              <p14:cNvContentPartPr/>
              <p14:nvPr/>
            </p14:nvContentPartPr>
            <p14:xfrm>
              <a:off x="6162891" y="5562686"/>
              <a:ext cx="48960" cy="954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81632A77-FC0A-47E8-BC37-CD5BC601B36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153891" y="5553686"/>
                <a:ext cx="66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CCB55A6-9CFB-4140-8EDA-4154F20F66F1}"/>
                  </a:ext>
                </a:extLst>
              </p14:cNvPr>
              <p14:cNvContentPartPr/>
              <p14:nvPr/>
            </p14:nvContentPartPr>
            <p14:xfrm>
              <a:off x="6171171" y="5735126"/>
              <a:ext cx="33120" cy="244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CCB55A6-9CFB-4140-8EDA-4154F20F66F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162531" y="5726486"/>
                <a:ext cx="50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D82C635-6ADC-4C32-B611-11F7C397824A}"/>
                  </a:ext>
                </a:extLst>
              </p14:cNvPr>
              <p14:cNvContentPartPr/>
              <p14:nvPr/>
            </p14:nvContentPartPr>
            <p14:xfrm>
              <a:off x="7200771" y="5372966"/>
              <a:ext cx="154800" cy="370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D82C635-6ADC-4C32-B611-11F7C397824A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191771" y="5363966"/>
                <a:ext cx="172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2EA1028-3A2A-499C-B443-85EC86264427}"/>
                  </a:ext>
                </a:extLst>
              </p14:cNvPr>
              <p14:cNvContentPartPr/>
              <p14:nvPr/>
            </p14:nvContentPartPr>
            <p14:xfrm>
              <a:off x="7231731" y="5447846"/>
              <a:ext cx="75960" cy="198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2EA1028-3A2A-499C-B443-85EC8626442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222731" y="5439206"/>
                <a:ext cx="93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42257B7-91CD-47A2-99A0-51626E03C08E}"/>
                  </a:ext>
                </a:extLst>
              </p14:cNvPr>
              <p14:cNvContentPartPr/>
              <p14:nvPr/>
            </p14:nvContentPartPr>
            <p14:xfrm>
              <a:off x="7700451" y="5309966"/>
              <a:ext cx="103680" cy="1105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42257B7-91CD-47A2-99A0-51626E03C08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691811" y="5301326"/>
                <a:ext cx="121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F7597A5-74BD-4540-A408-1D8D1101B3B2}"/>
                  </a:ext>
                </a:extLst>
              </p14:cNvPr>
              <p14:cNvContentPartPr/>
              <p14:nvPr/>
            </p14:nvContentPartPr>
            <p14:xfrm>
              <a:off x="7834011" y="5193686"/>
              <a:ext cx="78840" cy="118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F7597A5-74BD-4540-A408-1D8D1101B3B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825371" y="5184686"/>
                <a:ext cx="96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A4591AB-CE8C-4A7C-A76F-C50F4AC86690}"/>
                  </a:ext>
                </a:extLst>
              </p14:cNvPr>
              <p14:cNvContentPartPr/>
              <p14:nvPr/>
            </p14:nvContentPartPr>
            <p14:xfrm>
              <a:off x="8035971" y="5106206"/>
              <a:ext cx="84960" cy="1108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A4591AB-CE8C-4A7C-A76F-C50F4AC8669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026971" y="5097566"/>
                <a:ext cx="1026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34AEE7DE-7E06-4650-8FD9-3B9E31C3E15F}"/>
                  </a:ext>
                </a:extLst>
              </p14:cNvPr>
              <p14:cNvContentPartPr/>
              <p14:nvPr/>
            </p14:nvContentPartPr>
            <p14:xfrm>
              <a:off x="8020491" y="5183606"/>
              <a:ext cx="76680" cy="565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34AEE7DE-7E06-4650-8FD9-3B9E31C3E15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011491" y="5174966"/>
                <a:ext cx="943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DF0A329-93A0-444A-BE81-E38A30AC05CC}"/>
                  </a:ext>
                </a:extLst>
              </p14:cNvPr>
              <p14:cNvContentPartPr/>
              <p14:nvPr/>
            </p14:nvContentPartPr>
            <p14:xfrm>
              <a:off x="8200491" y="5083526"/>
              <a:ext cx="77040" cy="1519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DF0A329-93A0-444A-BE81-E38A30AC05C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191851" y="5074526"/>
                <a:ext cx="94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33E74EE-D65C-4383-95F1-1BA027FC7127}"/>
                  </a:ext>
                </a:extLst>
              </p14:cNvPr>
              <p14:cNvContentPartPr/>
              <p14:nvPr/>
            </p14:nvContentPartPr>
            <p14:xfrm>
              <a:off x="8174571" y="5148686"/>
              <a:ext cx="103680" cy="68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33E74EE-D65C-4383-95F1-1BA027FC712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165931" y="5140046"/>
                <a:ext cx="121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C9F15070-83D1-47ED-ABC5-D037C5F09F5D}"/>
                  </a:ext>
                </a:extLst>
              </p14:cNvPr>
              <p14:cNvContentPartPr/>
              <p14:nvPr/>
            </p14:nvContentPartPr>
            <p14:xfrm>
              <a:off x="665331" y="5891366"/>
              <a:ext cx="79920" cy="201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C9F15070-83D1-47ED-ABC5-D037C5F09F5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56331" y="5882366"/>
                <a:ext cx="97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84E1D41-C916-46A9-A6B8-8E721FB913FF}"/>
                  </a:ext>
                </a:extLst>
              </p14:cNvPr>
              <p14:cNvContentPartPr/>
              <p14:nvPr/>
            </p14:nvContentPartPr>
            <p14:xfrm>
              <a:off x="653811" y="5928446"/>
              <a:ext cx="99360" cy="165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84E1D41-C916-46A9-A6B8-8E721FB913F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44811" y="5919446"/>
                <a:ext cx="117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F3FB77D-8346-4D1F-826B-A0E6C64B7990}"/>
                  </a:ext>
                </a:extLst>
              </p14:cNvPr>
              <p14:cNvContentPartPr/>
              <p14:nvPr/>
            </p14:nvContentPartPr>
            <p14:xfrm>
              <a:off x="787731" y="5833406"/>
              <a:ext cx="152640" cy="1551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F3FB77D-8346-4D1F-826B-A0E6C64B799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9091" y="5824406"/>
                <a:ext cx="170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BB5F920-5BDF-4776-99C3-84D32BD634CF}"/>
                  </a:ext>
                </a:extLst>
              </p14:cNvPr>
              <p14:cNvContentPartPr/>
              <p14:nvPr/>
            </p14:nvContentPartPr>
            <p14:xfrm>
              <a:off x="2722731" y="5649806"/>
              <a:ext cx="109800" cy="532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BB5F920-5BDF-4776-99C3-84D32BD634C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713731" y="5640806"/>
                <a:ext cx="1274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0708F9C-5C2D-47BE-88E5-008FA83ADC64}"/>
                  </a:ext>
                </a:extLst>
              </p14:cNvPr>
              <p14:cNvContentPartPr/>
              <p14:nvPr/>
            </p14:nvContentPartPr>
            <p14:xfrm>
              <a:off x="3048171" y="5765726"/>
              <a:ext cx="42120" cy="1404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0708F9C-5C2D-47BE-88E5-008FA83ADC64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039171" y="5757086"/>
                <a:ext cx="597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F07ED5F-40FD-49F6-B46C-EBDABD080AE7}"/>
                  </a:ext>
                </a:extLst>
              </p14:cNvPr>
              <p14:cNvContentPartPr/>
              <p14:nvPr/>
            </p14:nvContentPartPr>
            <p14:xfrm>
              <a:off x="3226371" y="5848166"/>
              <a:ext cx="78840" cy="198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F07ED5F-40FD-49F6-B46C-EBDABD080AE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217731" y="5839166"/>
                <a:ext cx="96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1730DBAB-B413-45CD-B9A4-3FA5DE1BAB68}"/>
                  </a:ext>
                </a:extLst>
              </p14:cNvPr>
              <p14:cNvContentPartPr/>
              <p14:nvPr/>
            </p14:nvContentPartPr>
            <p14:xfrm>
              <a:off x="3548571" y="5793806"/>
              <a:ext cx="120240" cy="109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1730DBAB-B413-45CD-B9A4-3FA5DE1BAB6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539931" y="5784806"/>
                <a:ext cx="137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163D9F0-377F-45BB-BEAC-A8A0252C83D9}"/>
                  </a:ext>
                </a:extLst>
              </p14:cNvPr>
              <p14:cNvContentPartPr/>
              <p14:nvPr/>
            </p14:nvContentPartPr>
            <p14:xfrm>
              <a:off x="3569091" y="5702006"/>
              <a:ext cx="104040" cy="262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163D9F0-377F-45BB-BEAC-A8A0252C83D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560451" y="5693006"/>
                <a:ext cx="121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5F4F4F9-3C7E-4664-8D5D-832035FCF509}"/>
                  </a:ext>
                </a:extLst>
              </p14:cNvPr>
              <p14:cNvContentPartPr/>
              <p14:nvPr/>
            </p14:nvContentPartPr>
            <p14:xfrm>
              <a:off x="3770331" y="5630366"/>
              <a:ext cx="68400" cy="1116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5F4F4F9-3C7E-4664-8D5D-832035FCF509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761691" y="5621366"/>
                <a:ext cx="860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4214EC7-28B5-4C8D-98DC-AE06AA480CC8}"/>
                  </a:ext>
                </a:extLst>
              </p14:cNvPr>
              <p14:cNvContentPartPr/>
              <p14:nvPr/>
            </p14:nvContentPartPr>
            <p14:xfrm>
              <a:off x="3731451" y="5702366"/>
              <a:ext cx="43200" cy="777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4214EC7-28B5-4C8D-98DC-AE06AA480CC8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722811" y="5693726"/>
                <a:ext cx="60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8F0C057-3372-4009-BD76-3288EDF8FA2C}"/>
                  </a:ext>
                </a:extLst>
              </p14:cNvPr>
              <p14:cNvContentPartPr/>
              <p14:nvPr/>
            </p14:nvContentPartPr>
            <p14:xfrm>
              <a:off x="3914331" y="5612006"/>
              <a:ext cx="45000" cy="1458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8F0C057-3372-4009-BD76-3288EDF8FA2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905331" y="5603366"/>
                <a:ext cx="626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02CFF982-C8C9-42F2-9D32-5CD1ADEDF109}"/>
                  </a:ext>
                </a:extLst>
              </p14:cNvPr>
              <p14:cNvContentPartPr/>
              <p14:nvPr/>
            </p14:nvContentPartPr>
            <p14:xfrm>
              <a:off x="3842691" y="5684726"/>
              <a:ext cx="118440" cy="5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02CFF982-C8C9-42F2-9D32-5CD1ADEDF10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833691" y="5675726"/>
                <a:ext cx="136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A987A5C-3D49-4174-92C3-1556C960BC12}"/>
                  </a:ext>
                </a:extLst>
              </p14:cNvPr>
              <p14:cNvContentPartPr/>
              <p14:nvPr/>
            </p14:nvContentPartPr>
            <p14:xfrm>
              <a:off x="4067331" y="5921606"/>
              <a:ext cx="59400" cy="972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A987A5C-3D49-4174-92C3-1556C960BC1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058691" y="5912606"/>
                <a:ext cx="770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0BE57E21-1766-4A71-AD12-4E0C0E50B4E7}"/>
                  </a:ext>
                </a:extLst>
              </p14:cNvPr>
              <p14:cNvContentPartPr/>
              <p14:nvPr/>
            </p14:nvContentPartPr>
            <p14:xfrm>
              <a:off x="4488171" y="5708846"/>
              <a:ext cx="83160" cy="1627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0BE57E21-1766-4A71-AD12-4E0C0E50B4E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479171" y="5699846"/>
                <a:ext cx="100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609AFE1A-80C7-4616-A949-45FAF2521540}"/>
                  </a:ext>
                </a:extLst>
              </p14:cNvPr>
              <p14:cNvContentPartPr/>
              <p14:nvPr/>
            </p14:nvContentPartPr>
            <p14:xfrm>
              <a:off x="4443891" y="5792726"/>
              <a:ext cx="77040" cy="122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609AFE1A-80C7-4616-A949-45FAF2521540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435251" y="5783726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5905AA69-C053-4561-9D52-0CD44C7E4C24}"/>
                  </a:ext>
                </a:extLst>
              </p14:cNvPr>
              <p14:cNvContentPartPr/>
              <p14:nvPr/>
            </p14:nvContentPartPr>
            <p14:xfrm>
              <a:off x="4724331" y="5737646"/>
              <a:ext cx="97200" cy="824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5905AA69-C053-4561-9D52-0CD44C7E4C2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715331" y="5728646"/>
                <a:ext cx="114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48F92770-DC8A-4024-A20D-1F54458124F4}"/>
                  </a:ext>
                </a:extLst>
              </p14:cNvPr>
              <p14:cNvContentPartPr/>
              <p14:nvPr/>
            </p14:nvContentPartPr>
            <p14:xfrm>
              <a:off x="4925571" y="5734766"/>
              <a:ext cx="150480" cy="1155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48F92770-DC8A-4024-A20D-1F54458124F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916571" y="5725766"/>
                <a:ext cx="168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EEF68F9D-3E7E-4678-9D37-68F85E469673}"/>
                  </a:ext>
                </a:extLst>
              </p14:cNvPr>
              <p14:cNvContentPartPr/>
              <p14:nvPr/>
            </p14:nvContentPartPr>
            <p14:xfrm>
              <a:off x="3230691" y="6163526"/>
              <a:ext cx="92520" cy="1098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EEF68F9D-3E7E-4678-9D37-68F85E46967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221691" y="6154526"/>
                <a:ext cx="110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03FBC71B-A390-457B-8615-2B27D4C6FAA7}"/>
                  </a:ext>
                </a:extLst>
              </p14:cNvPr>
              <p14:cNvContentPartPr/>
              <p14:nvPr/>
            </p14:nvContentPartPr>
            <p14:xfrm>
              <a:off x="4012251" y="6215726"/>
              <a:ext cx="68760" cy="1134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03FBC71B-A390-457B-8615-2B27D4C6FAA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003611" y="6206726"/>
                <a:ext cx="86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D29CAD5-423F-404E-9278-1249478BDA5C}"/>
                  </a:ext>
                </a:extLst>
              </p14:cNvPr>
              <p14:cNvContentPartPr/>
              <p14:nvPr/>
            </p14:nvContentPartPr>
            <p14:xfrm>
              <a:off x="4365411" y="6116366"/>
              <a:ext cx="479520" cy="2088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D29CAD5-423F-404E-9278-1249478BDA5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356771" y="6107366"/>
                <a:ext cx="4971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906EC78-9B80-4602-B4EC-59D54852A905}"/>
                  </a:ext>
                </a:extLst>
              </p14:cNvPr>
              <p14:cNvContentPartPr/>
              <p14:nvPr/>
            </p14:nvContentPartPr>
            <p14:xfrm>
              <a:off x="5507331" y="5929166"/>
              <a:ext cx="142920" cy="1605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906EC78-9B80-4602-B4EC-59D54852A905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498331" y="5920166"/>
                <a:ext cx="1605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0FD6AF0-F2C0-46FD-93BA-C0D9F0CBB588}"/>
                  </a:ext>
                </a:extLst>
              </p14:cNvPr>
              <p14:cNvContentPartPr/>
              <p14:nvPr/>
            </p14:nvContentPartPr>
            <p14:xfrm>
              <a:off x="5794611" y="5954726"/>
              <a:ext cx="19440" cy="176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0FD6AF0-F2C0-46FD-93BA-C0D9F0CBB58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785611" y="5946086"/>
                <a:ext cx="37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48E46D2-D179-4763-9A83-C11FE08D606E}"/>
                  </a:ext>
                </a:extLst>
              </p14:cNvPr>
              <p14:cNvContentPartPr/>
              <p14:nvPr/>
            </p14:nvContentPartPr>
            <p14:xfrm>
              <a:off x="5768331" y="6099086"/>
              <a:ext cx="6120" cy="151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48E46D2-D179-4763-9A83-C11FE08D606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759331" y="6090446"/>
                <a:ext cx="23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C3FA4F1-3BA8-409E-91F2-D1B679942189}"/>
                  </a:ext>
                </a:extLst>
              </p14:cNvPr>
              <p14:cNvContentPartPr/>
              <p14:nvPr/>
            </p14:nvContentPartPr>
            <p14:xfrm>
              <a:off x="6068571" y="5815766"/>
              <a:ext cx="1053000" cy="35280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C3FA4F1-3BA8-409E-91F2-D1B67994218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059571" y="5806766"/>
                <a:ext cx="10706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816E70B-C277-4D4D-A351-0537CEDD105F}"/>
                  </a:ext>
                </a:extLst>
              </p14:cNvPr>
              <p14:cNvContentPartPr/>
              <p14:nvPr/>
            </p14:nvContentPartPr>
            <p14:xfrm>
              <a:off x="7133811" y="5827646"/>
              <a:ext cx="67320" cy="198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816E70B-C277-4D4D-A351-0537CEDD105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124811" y="5818646"/>
                <a:ext cx="849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83E8DED-E907-4B92-9F28-BF6435B57784}"/>
                  </a:ext>
                </a:extLst>
              </p14:cNvPr>
              <p14:cNvContentPartPr/>
              <p14:nvPr/>
            </p14:nvContentPartPr>
            <p14:xfrm>
              <a:off x="7141371" y="5730086"/>
              <a:ext cx="1180800" cy="4017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83E8DED-E907-4B92-9F28-BF6435B5778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132371" y="5721446"/>
                <a:ext cx="11984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4B153F3-A96A-4487-87C6-5EA3A4505A01}"/>
                  </a:ext>
                </a:extLst>
              </p14:cNvPr>
              <p14:cNvContentPartPr/>
              <p14:nvPr/>
            </p14:nvContentPartPr>
            <p14:xfrm>
              <a:off x="8401731" y="5925566"/>
              <a:ext cx="18000" cy="727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4B153F3-A96A-4487-87C6-5EA3A4505A0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392731" y="5916566"/>
                <a:ext cx="3564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455EDD3-D9F3-4EA5-A8EC-469EEB864C2E}"/>
              </a:ext>
            </a:extLst>
          </p:cNvPr>
          <p:cNvGrpSpPr/>
          <p:nvPr/>
        </p:nvGrpSpPr>
        <p:grpSpPr>
          <a:xfrm>
            <a:off x="1216491" y="5548286"/>
            <a:ext cx="1269720" cy="527040"/>
            <a:chOff x="1216491" y="5548286"/>
            <a:chExt cx="126972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3F1D6E3-67DF-4832-BD44-03548D6BB189}"/>
                    </a:ext>
                  </a:extLst>
                </p14:cNvPr>
                <p14:cNvContentPartPr/>
                <p14:nvPr/>
              </p14:nvContentPartPr>
              <p14:xfrm>
                <a:off x="1233411" y="5889566"/>
                <a:ext cx="83880" cy="157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3F1D6E3-67DF-4832-BD44-03548D6BB1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24411" y="5880566"/>
                  <a:ext cx="101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3F0FE36-F4AF-4978-A60B-E4F2BB2CE3BA}"/>
                    </a:ext>
                  </a:extLst>
                </p14:cNvPr>
                <p14:cNvContentPartPr/>
                <p14:nvPr/>
              </p14:nvContentPartPr>
              <p14:xfrm>
                <a:off x="1216491" y="5840246"/>
                <a:ext cx="160200" cy="111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3F0FE36-F4AF-4978-A60B-E4F2BB2CE3B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207491" y="5831246"/>
                  <a:ext cx="177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19529F5-8B21-4791-BD81-0F0AFB46B5A9}"/>
                    </a:ext>
                  </a:extLst>
                </p14:cNvPr>
                <p14:cNvContentPartPr/>
                <p14:nvPr/>
              </p14:nvContentPartPr>
              <p14:xfrm>
                <a:off x="1425651" y="5826566"/>
                <a:ext cx="117720" cy="209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19529F5-8B21-4791-BD81-0F0AFB46B5A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16651" y="5817926"/>
                  <a:ext cx="135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268E441-C36A-4D79-947B-57FE8976D6F2}"/>
                    </a:ext>
                  </a:extLst>
                </p14:cNvPr>
                <p14:cNvContentPartPr/>
                <p14:nvPr/>
              </p14:nvContentPartPr>
              <p14:xfrm>
                <a:off x="1604211" y="5857886"/>
                <a:ext cx="86040" cy="184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268E441-C36A-4D79-947B-57FE8976D6F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95211" y="5849246"/>
                  <a:ext cx="103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90EB64-7C8E-463A-9AD0-6A81FA13DE48}"/>
                    </a:ext>
                  </a:extLst>
                </p14:cNvPr>
                <p14:cNvContentPartPr/>
                <p14:nvPr/>
              </p14:nvContentPartPr>
              <p14:xfrm>
                <a:off x="1795731" y="5884166"/>
                <a:ext cx="66600" cy="72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90EB64-7C8E-463A-9AD0-6A81FA13DE4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87091" y="5875526"/>
                  <a:ext cx="84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B7755E9-D40B-429B-B8F5-73117223EC2A}"/>
                    </a:ext>
                  </a:extLst>
                </p14:cNvPr>
                <p14:cNvContentPartPr/>
                <p14:nvPr/>
              </p14:nvContentPartPr>
              <p14:xfrm>
                <a:off x="1769811" y="6033566"/>
                <a:ext cx="49680" cy="1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B7755E9-D40B-429B-B8F5-73117223EC2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61171" y="6024566"/>
                  <a:ext cx="67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AB9214D-7A1F-4F77-AFDA-13BAE2237F82}"/>
                    </a:ext>
                  </a:extLst>
                </p14:cNvPr>
                <p14:cNvContentPartPr/>
                <p14:nvPr/>
              </p14:nvContentPartPr>
              <p14:xfrm>
                <a:off x="1996971" y="5879846"/>
                <a:ext cx="73800" cy="161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AB9214D-7A1F-4F77-AFDA-13BAE2237F8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988331" y="5870846"/>
                  <a:ext cx="91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D139E77-14C3-44C8-85F8-589F64C266C8}"/>
                    </a:ext>
                  </a:extLst>
                </p14:cNvPr>
                <p14:cNvContentPartPr/>
                <p14:nvPr/>
              </p14:nvContentPartPr>
              <p14:xfrm>
                <a:off x="1936131" y="5956886"/>
                <a:ext cx="132840" cy="27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D139E77-14C3-44C8-85F8-589F64C266C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27131" y="5948246"/>
                  <a:ext cx="150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2CFED6E-E9A0-47E7-8D34-E11D840C6D2E}"/>
                    </a:ext>
                  </a:extLst>
                </p14:cNvPr>
                <p14:cNvContentPartPr/>
                <p14:nvPr/>
              </p14:nvContentPartPr>
              <p14:xfrm>
                <a:off x="2168331" y="5834846"/>
                <a:ext cx="109440" cy="240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2CFED6E-E9A0-47E7-8D34-E11D840C6D2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59331" y="5826206"/>
                  <a:ext cx="127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2FAE02-B9E9-4FB3-AFF1-BAF64EBD9694}"/>
                    </a:ext>
                  </a:extLst>
                </p14:cNvPr>
                <p14:cNvContentPartPr/>
                <p14:nvPr/>
              </p14:nvContentPartPr>
              <p14:xfrm>
                <a:off x="2382531" y="5907206"/>
                <a:ext cx="103680" cy="1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2FAE02-B9E9-4FB3-AFF1-BAF64EBD969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73891" y="5898206"/>
                  <a:ext cx="12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248FB49-DFD1-47A2-8260-7B7C56E6C531}"/>
                    </a:ext>
                  </a:extLst>
                </p14:cNvPr>
                <p14:cNvContentPartPr/>
                <p14:nvPr/>
              </p14:nvContentPartPr>
              <p14:xfrm>
                <a:off x="2363091" y="5961206"/>
                <a:ext cx="86400" cy="1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248FB49-DFD1-47A2-8260-7B7C56E6C53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354451" y="5952566"/>
                  <a:ext cx="104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4DD48F3-A652-467A-8F59-26148201C754}"/>
                    </a:ext>
                  </a:extLst>
                </p14:cNvPr>
                <p14:cNvContentPartPr/>
                <p14:nvPr/>
              </p14:nvContentPartPr>
              <p14:xfrm>
                <a:off x="1527891" y="5581046"/>
                <a:ext cx="65880" cy="112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4DD48F3-A652-467A-8F59-26148201C75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19251" y="5572046"/>
                  <a:ext cx="83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D328B85-A668-4A55-A437-9348FCD2024C}"/>
                    </a:ext>
                  </a:extLst>
                </p14:cNvPr>
                <p14:cNvContentPartPr/>
                <p14:nvPr/>
              </p14:nvContentPartPr>
              <p14:xfrm>
                <a:off x="1513131" y="5548286"/>
                <a:ext cx="123120" cy="20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D328B85-A668-4A55-A437-9348FCD2024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504131" y="5539286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8ACCC27-D3D0-4D44-B92E-C3E109965603}"/>
                    </a:ext>
                  </a:extLst>
                </p14:cNvPr>
                <p14:cNvContentPartPr/>
                <p14:nvPr/>
              </p14:nvContentPartPr>
              <p14:xfrm>
                <a:off x="1494771" y="5639006"/>
                <a:ext cx="87480" cy="4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8ACCC27-D3D0-4D44-B92E-C3E10996560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485771" y="5630006"/>
                  <a:ext cx="105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B829A8D-D0F8-4E95-8C91-AD7C4F28A0D5}"/>
                    </a:ext>
                  </a:extLst>
                </p14:cNvPr>
                <p14:cNvContentPartPr/>
                <p14:nvPr/>
              </p14:nvContentPartPr>
              <p14:xfrm>
                <a:off x="1621491" y="5665286"/>
                <a:ext cx="84240" cy="131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B829A8D-D0F8-4E95-8C91-AD7C4F28A0D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12491" y="5656646"/>
                  <a:ext cx="101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C97C087-CA96-4378-9DBB-FA04E6ACF464}"/>
                    </a:ext>
                  </a:extLst>
                </p14:cNvPr>
                <p14:cNvContentPartPr/>
                <p14:nvPr/>
              </p14:nvContentPartPr>
              <p14:xfrm>
                <a:off x="1770531" y="5615246"/>
                <a:ext cx="69120" cy="149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C97C087-CA96-4378-9DBB-FA04E6ACF46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61531" y="5606606"/>
                  <a:ext cx="86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ABC2635-C50F-471F-9789-95E930A7173C}"/>
                    </a:ext>
                  </a:extLst>
                </p14:cNvPr>
                <p14:cNvContentPartPr/>
                <p14:nvPr/>
              </p14:nvContentPartPr>
              <p14:xfrm>
                <a:off x="1848651" y="5612366"/>
                <a:ext cx="95040" cy="104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ABC2635-C50F-471F-9789-95E930A7173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840011" y="5603726"/>
                  <a:ext cx="112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F532C1-02AD-4779-8C18-BD655E7C6ADB}"/>
                    </a:ext>
                  </a:extLst>
                </p14:cNvPr>
                <p14:cNvContentPartPr/>
                <p14:nvPr/>
              </p14:nvContentPartPr>
              <p14:xfrm>
                <a:off x="2002011" y="5599406"/>
                <a:ext cx="72720" cy="144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F532C1-02AD-4779-8C18-BD655E7C6AD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993011" y="5590406"/>
                  <a:ext cx="903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2C5B932-1E7F-42CC-8FBA-0E7ACE0951E1}"/>
              </a:ext>
            </a:extLst>
          </p:cNvPr>
          <p:cNvGrpSpPr/>
          <p:nvPr/>
        </p:nvGrpSpPr>
        <p:grpSpPr>
          <a:xfrm>
            <a:off x="1217931" y="6324446"/>
            <a:ext cx="894960" cy="297360"/>
            <a:chOff x="1217931" y="6324446"/>
            <a:chExt cx="8949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970EDC2-F0A7-4434-8AD8-1DD92544A570}"/>
                    </a:ext>
                  </a:extLst>
                </p14:cNvPr>
                <p14:cNvContentPartPr/>
                <p14:nvPr/>
              </p14:nvContentPartPr>
              <p14:xfrm>
                <a:off x="1217931" y="6324446"/>
                <a:ext cx="141840" cy="286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970EDC2-F0A7-4434-8AD8-1DD92544A57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208931" y="6315446"/>
                  <a:ext cx="159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289DB8A-0FBF-4FCB-9530-B3B53445F6E5}"/>
                    </a:ext>
                  </a:extLst>
                </p14:cNvPr>
                <p14:cNvContentPartPr/>
                <p14:nvPr/>
              </p14:nvContentPartPr>
              <p14:xfrm>
                <a:off x="1435731" y="6424166"/>
                <a:ext cx="78120" cy="177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289DB8A-0FBF-4FCB-9530-B3B53445F6E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27091" y="6415526"/>
                  <a:ext cx="95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D34A0AA-2B45-4503-AC45-8097455C9EA8}"/>
                    </a:ext>
                  </a:extLst>
                </p14:cNvPr>
                <p14:cNvContentPartPr/>
                <p14:nvPr/>
              </p14:nvContentPartPr>
              <p14:xfrm>
                <a:off x="1591611" y="6373766"/>
                <a:ext cx="81000" cy="21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D34A0AA-2B45-4503-AC45-8097455C9EA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82971" y="6365126"/>
                  <a:ext cx="98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8285755-029B-4DA7-BDB9-52EF9B439BA6}"/>
                    </a:ext>
                  </a:extLst>
                </p14:cNvPr>
                <p14:cNvContentPartPr/>
                <p14:nvPr/>
              </p14:nvContentPartPr>
              <p14:xfrm>
                <a:off x="1703931" y="6414446"/>
                <a:ext cx="106920" cy="158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8285755-029B-4DA7-BDB9-52EF9B439BA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94931" y="6405806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DFCDF8B-1FA1-4491-A197-C00344D3CD55}"/>
                    </a:ext>
                  </a:extLst>
                </p14:cNvPr>
                <p14:cNvContentPartPr/>
                <p14:nvPr/>
              </p14:nvContentPartPr>
              <p14:xfrm>
                <a:off x="1825971" y="6401126"/>
                <a:ext cx="91080" cy="220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DFCDF8B-1FA1-4491-A197-C00344D3CD5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17331" y="6392486"/>
                  <a:ext cx="108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9BCED92-C09F-456C-9177-4064640DAF3C}"/>
                    </a:ext>
                  </a:extLst>
                </p14:cNvPr>
                <p14:cNvContentPartPr/>
                <p14:nvPr/>
              </p14:nvContentPartPr>
              <p14:xfrm>
                <a:off x="2009931" y="6492926"/>
                <a:ext cx="102960" cy="60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9BCED92-C09F-456C-9177-4064640DAF3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01291" y="6484286"/>
                  <a:ext cx="1206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8B20832-044B-4C14-83AF-E063273FA986}"/>
              </a:ext>
            </a:extLst>
          </p:cNvPr>
          <p:cNvGrpSpPr/>
          <p:nvPr/>
        </p:nvGrpSpPr>
        <p:grpSpPr>
          <a:xfrm>
            <a:off x="2426091" y="6357566"/>
            <a:ext cx="811800" cy="366120"/>
            <a:chOff x="2426091" y="6357566"/>
            <a:chExt cx="8118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CAA831E-8834-4ED4-952D-91ED52720F86}"/>
                    </a:ext>
                  </a:extLst>
                </p14:cNvPr>
                <p14:cNvContentPartPr/>
                <p14:nvPr/>
              </p14:nvContentPartPr>
              <p14:xfrm>
                <a:off x="2426091" y="6357566"/>
                <a:ext cx="98640" cy="366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CAA831E-8834-4ED4-952D-91ED52720F8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17091" y="6348926"/>
                  <a:ext cx="1162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F372C5A-524C-40C9-8291-397CA2DADF91}"/>
                    </a:ext>
                  </a:extLst>
                </p14:cNvPr>
                <p14:cNvContentPartPr/>
                <p14:nvPr/>
              </p14:nvContentPartPr>
              <p14:xfrm>
                <a:off x="2720211" y="6450086"/>
                <a:ext cx="42840" cy="122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F372C5A-524C-40C9-8291-397CA2DADF9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711571" y="6441086"/>
                  <a:ext cx="60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57C9A58-243D-472A-910C-C7DEE5173640}"/>
                    </a:ext>
                  </a:extLst>
                </p14:cNvPr>
                <p14:cNvContentPartPr/>
                <p14:nvPr/>
              </p14:nvContentPartPr>
              <p14:xfrm>
                <a:off x="2645691" y="6512726"/>
                <a:ext cx="110880" cy="70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57C9A58-243D-472A-910C-C7DEE517364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637051" y="6503726"/>
                  <a:ext cx="128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5B1454F-9FC0-4160-A2A9-A6A1ED052C20}"/>
                    </a:ext>
                  </a:extLst>
                </p14:cNvPr>
                <p14:cNvContentPartPr/>
                <p14:nvPr/>
              </p14:nvContentPartPr>
              <p14:xfrm>
                <a:off x="2860611" y="6519566"/>
                <a:ext cx="108720" cy="71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5B1454F-9FC0-4160-A2A9-A6A1ED052C2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51971" y="6510926"/>
                  <a:ext cx="126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82D264D-C55B-444A-9181-E335A542DB39}"/>
                    </a:ext>
                  </a:extLst>
                </p14:cNvPr>
                <p14:cNvContentPartPr/>
                <p14:nvPr/>
              </p14:nvContentPartPr>
              <p14:xfrm>
                <a:off x="2877531" y="6446846"/>
                <a:ext cx="70560" cy="11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82D264D-C55B-444A-9181-E335A542DB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68891" y="6438206"/>
                  <a:ext cx="88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C6B2F53-8F00-4A18-B9BB-5E13595E5977}"/>
                    </a:ext>
                  </a:extLst>
                </p14:cNvPr>
                <p14:cNvContentPartPr/>
                <p14:nvPr/>
              </p14:nvContentPartPr>
              <p14:xfrm>
                <a:off x="3030531" y="6397166"/>
                <a:ext cx="47880" cy="101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C6B2F53-8F00-4A18-B9BB-5E13595E597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21531" y="6388526"/>
                  <a:ext cx="65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E8A8919-65A7-46B9-BF10-3AD875C4E9A7}"/>
                    </a:ext>
                  </a:extLst>
                </p14:cNvPr>
                <p14:cNvContentPartPr/>
                <p14:nvPr/>
              </p14:nvContentPartPr>
              <p14:xfrm>
                <a:off x="3033771" y="6444326"/>
                <a:ext cx="35640" cy="61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E8A8919-65A7-46B9-BF10-3AD875C4E9A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24771" y="6435326"/>
                  <a:ext cx="53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A26B85B-39AA-427A-9749-B628D458B60D}"/>
                    </a:ext>
                  </a:extLst>
                </p14:cNvPr>
                <p14:cNvContentPartPr/>
                <p14:nvPr/>
              </p14:nvContentPartPr>
              <p14:xfrm>
                <a:off x="3147171" y="6404726"/>
                <a:ext cx="47520" cy="102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A26B85B-39AA-427A-9749-B628D458B60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138171" y="6396086"/>
                  <a:ext cx="65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FCA86B8-167F-4AB4-8E1F-BF47632AD588}"/>
                    </a:ext>
                  </a:extLst>
                </p14:cNvPr>
                <p14:cNvContentPartPr/>
                <p14:nvPr/>
              </p14:nvContentPartPr>
              <p14:xfrm>
                <a:off x="3117651" y="6447566"/>
                <a:ext cx="120240" cy="10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FCA86B8-167F-4AB4-8E1F-BF47632AD5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08651" y="6438926"/>
                  <a:ext cx="1378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D1C6EE8-CB39-4D41-A37B-1F7D86345C1E}"/>
                  </a:ext>
                </a:extLst>
              </p14:cNvPr>
              <p14:cNvContentPartPr/>
              <p14:nvPr/>
            </p14:nvContentPartPr>
            <p14:xfrm>
              <a:off x="2899131" y="6672206"/>
              <a:ext cx="87480" cy="982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D1C6EE8-CB39-4D41-A37B-1F7D86345C1E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890131" y="6663566"/>
                <a:ext cx="10512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DDCAAD3F-BA4F-44BC-8C9E-2F394F2942AB}"/>
              </a:ext>
            </a:extLst>
          </p:cNvPr>
          <p:cNvGrpSpPr/>
          <p:nvPr/>
        </p:nvGrpSpPr>
        <p:grpSpPr>
          <a:xfrm>
            <a:off x="3409251" y="6416966"/>
            <a:ext cx="712080" cy="375120"/>
            <a:chOff x="3409251" y="6416966"/>
            <a:chExt cx="7120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172D6B1-CFEC-4B75-9DB5-01E332A05F7A}"/>
                    </a:ext>
                  </a:extLst>
                </p14:cNvPr>
                <p14:cNvContentPartPr/>
                <p14:nvPr/>
              </p14:nvContentPartPr>
              <p14:xfrm>
                <a:off x="3409251" y="6532166"/>
                <a:ext cx="36360" cy="60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172D6B1-CFEC-4B75-9DB5-01E332A05F7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00611" y="6523526"/>
                  <a:ext cx="54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2D6E267-E93D-4E8B-BE9D-067AC8D645AB}"/>
                    </a:ext>
                  </a:extLst>
                </p14:cNvPr>
                <p14:cNvContentPartPr/>
                <p14:nvPr/>
              </p14:nvContentPartPr>
              <p14:xfrm>
                <a:off x="3660891" y="6416966"/>
                <a:ext cx="70920" cy="151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2D6E267-E93D-4E8B-BE9D-067AC8D645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52251" y="6407966"/>
                  <a:ext cx="88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D15E3F2-2669-4C96-9F63-06214A7CAFD0}"/>
                    </a:ext>
                  </a:extLst>
                </p14:cNvPr>
                <p14:cNvContentPartPr/>
                <p14:nvPr/>
              </p14:nvContentPartPr>
              <p14:xfrm>
                <a:off x="3604371" y="6488966"/>
                <a:ext cx="131040" cy="6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D15E3F2-2669-4C96-9F63-06214A7CAFD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595371" y="6480326"/>
                  <a:ext cx="148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D012ADA-4E2E-4165-A1E6-07FB7D626971}"/>
                    </a:ext>
                  </a:extLst>
                </p14:cNvPr>
                <p14:cNvContentPartPr/>
                <p14:nvPr/>
              </p14:nvContentPartPr>
              <p14:xfrm>
                <a:off x="3868611" y="6484286"/>
                <a:ext cx="80640" cy="79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D012ADA-4E2E-4165-A1E6-07FB7D62697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59611" y="6475646"/>
                  <a:ext cx="98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7A6CA68-88B6-4AD3-9BA2-E0DE60550BED}"/>
                    </a:ext>
                  </a:extLst>
                </p14:cNvPr>
                <p14:cNvContentPartPr/>
                <p14:nvPr/>
              </p14:nvContentPartPr>
              <p14:xfrm>
                <a:off x="3982011" y="6469166"/>
                <a:ext cx="93600" cy="101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7A6CA68-88B6-4AD3-9BA2-E0DE60550BE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973371" y="6460166"/>
                  <a:ext cx="111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2CBBCEC-5AFD-407F-B7E0-D160C8BB6B8B}"/>
                    </a:ext>
                  </a:extLst>
                </p14:cNvPr>
                <p14:cNvContentPartPr/>
                <p14:nvPr/>
              </p14:nvContentPartPr>
              <p14:xfrm>
                <a:off x="3419691" y="6727646"/>
                <a:ext cx="50760" cy="64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2CBBCEC-5AFD-407F-B7E0-D160C8BB6B8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410691" y="6718646"/>
                  <a:ext cx="68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CBE23DD-866B-4971-AEB0-1D503FC5E6B4}"/>
                    </a:ext>
                  </a:extLst>
                </p14:cNvPr>
                <p14:cNvContentPartPr/>
                <p14:nvPr/>
              </p14:nvContentPartPr>
              <p14:xfrm>
                <a:off x="3754851" y="6628286"/>
                <a:ext cx="366480" cy="142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CBE23DD-866B-4971-AEB0-1D503FC5E6B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46211" y="6619646"/>
                  <a:ext cx="38412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A0DFC8D8-947C-4A61-8A20-51CF77B1F0AB}"/>
                  </a:ext>
                </a:extLst>
              </p14:cNvPr>
              <p14:cNvContentPartPr/>
              <p14:nvPr/>
            </p14:nvContentPartPr>
            <p14:xfrm>
              <a:off x="4483491" y="6609926"/>
              <a:ext cx="7920" cy="165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A0DFC8D8-947C-4A61-8A20-51CF77B1F0A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474851" y="6601286"/>
                <a:ext cx="255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5B7B5F3-9862-42D9-97F0-80FE63D34E09}"/>
              </a:ext>
            </a:extLst>
          </p:cNvPr>
          <p:cNvGrpSpPr/>
          <p:nvPr/>
        </p:nvGrpSpPr>
        <p:grpSpPr>
          <a:xfrm>
            <a:off x="5225811" y="6292406"/>
            <a:ext cx="1312920" cy="434160"/>
            <a:chOff x="5225811" y="6292406"/>
            <a:chExt cx="13129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B1FF91C-EE79-45E9-9FBA-4977E2F4B71F}"/>
                    </a:ext>
                  </a:extLst>
                </p14:cNvPr>
                <p14:cNvContentPartPr/>
                <p14:nvPr/>
              </p14:nvContentPartPr>
              <p14:xfrm>
                <a:off x="5225811" y="6512006"/>
                <a:ext cx="119520" cy="138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B1FF91C-EE79-45E9-9FBA-4977E2F4B71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217171" y="6503366"/>
                  <a:ext cx="137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F9CD699-DF64-453E-8A74-0BE9EB15E931}"/>
                    </a:ext>
                  </a:extLst>
                </p14:cNvPr>
                <p14:cNvContentPartPr/>
                <p14:nvPr/>
              </p14:nvContentPartPr>
              <p14:xfrm>
                <a:off x="5256051" y="6554846"/>
                <a:ext cx="80280" cy="38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F9CD699-DF64-453E-8A74-0BE9EB15E93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247411" y="6546206"/>
                  <a:ext cx="97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801E2FC-6979-4FC6-897C-265126473DA8}"/>
                    </a:ext>
                  </a:extLst>
                </p14:cNvPr>
                <p14:cNvContentPartPr/>
                <p14:nvPr/>
              </p14:nvContentPartPr>
              <p14:xfrm>
                <a:off x="5260371" y="6489686"/>
                <a:ext cx="106560" cy="30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801E2FC-6979-4FC6-897C-265126473DA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51371" y="6480686"/>
                  <a:ext cx="12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01C13A7-FA03-456D-B77F-62E6A92340AA}"/>
                    </a:ext>
                  </a:extLst>
                </p14:cNvPr>
                <p14:cNvContentPartPr/>
                <p14:nvPr/>
              </p14:nvContentPartPr>
              <p14:xfrm>
                <a:off x="5447931" y="6465206"/>
                <a:ext cx="122400" cy="199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01C13A7-FA03-456D-B77F-62E6A92340A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439291" y="6456566"/>
                  <a:ext cx="140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57C75A6-515C-49FD-87F9-04AA3202387E}"/>
                    </a:ext>
                  </a:extLst>
                </p14:cNvPr>
                <p14:cNvContentPartPr/>
                <p14:nvPr/>
              </p14:nvContentPartPr>
              <p14:xfrm>
                <a:off x="5623971" y="6486446"/>
                <a:ext cx="69120" cy="141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57C75A6-515C-49FD-87F9-04AA3202387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14971" y="6477806"/>
                  <a:ext cx="86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93AB33F-2304-4047-985B-E54219799B84}"/>
                    </a:ext>
                  </a:extLst>
                </p14:cNvPr>
                <p14:cNvContentPartPr/>
                <p14:nvPr/>
              </p14:nvContentPartPr>
              <p14:xfrm>
                <a:off x="5767611" y="6396806"/>
                <a:ext cx="113040" cy="238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93AB33F-2304-4047-985B-E54219799B8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58971" y="6387806"/>
                  <a:ext cx="130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2D38C14-A124-40C0-977D-F575A7F5C20E}"/>
                    </a:ext>
                  </a:extLst>
                </p14:cNvPr>
                <p14:cNvContentPartPr/>
                <p14:nvPr/>
              </p14:nvContentPartPr>
              <p14:xfrm>
                <a:off x="5972811" y="6506966"/>
                <a:ext cx="114840" cy="21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2D38C14-A124-40C0-977D-F575A7F5C20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64171" y="6498326"/>
                  <a:ext cx="132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711B1DB-3BFB-45DE-B197-69E5EB6B8733}"/>
                    </a:ext>
                  </a:extLst>
                </p14:cNvPr>
                <p14:cNvContentPartPr/>
                <p14:nvPr/>
              </p14:nvContentPartPr>
              <p14:xfrm>
                <a:off x="6004491" y="6551606"/>
                <a:ext cx="101880" cy="10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711B1DB-3BFB-45DE-B197-69E5EB6B873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995491" y="6542606"/>
                  <a:ext cx="11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2B025AF-A14B-4449-B490-BFCFD9ADBA3F}"/>
                    </a:ext>
                  </a:extLst>
                </p14:cNvPr>
                <p14:cNvContentPartPr/>
                <p14:nvPr/>
              </p14:nvContentPartPr>
              <p14:xfrm>
                <a:off x="6423891" y="6292406"/>
                <a:ext cx="30600" cy="100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2B025AF-A14B-4449-B490-BFCFD9ADBA3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415251" y="6283406"/>
                  <a:ext cx="48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DACE7AF-109E-4883-A4BD-2E653DA33D36}"/>
                    </a:ext>
                  </a:extLst>
                </p14:cNvPr>
                <p14:cNvContentPartPr/>
                <p14:nvPr/>
              </p14:nvContentPartPr>
              <p14:xfrm>
                <a:off x="6320211" y="6458726"/>
                <a:ext cx="218520" cy="16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DACE7AF-109E-4883-A4BD-2E653DA33D3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11571" y="6449726"/>
                  <a:ext cx="236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3EEBCB0-5985-4647-89CC-22B3BD7C98D4}"/>
                    </a:ext>
                  </a:extLst>
                </p14:cNvPr>
                <p14:cNvContentPartPr/>
                <p14:nvPr/>
              </p14:nvContentPartPr>
              <p14:xfrm>
                <a:off x="6376011" y="6578966"/>
                <a:ext cx="51120" cy="133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3EEBCB0-5985-4647-89CC-22B3BD7C98D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367011" y="6570326"/>
                  <a:ext cx="6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32D4959-B73E-4759-8522-A9DB0D999A36}"/>
                    </a:ext>
                  </a:extLst>
                </p14:cNvPr>
                <p14:cNvContentPartPr/>
                <p14:nvPr/>
              </p14:nvContentPartPr>
              <p14:xfrm>
                <a:off x="6286011" y="6674726"/>
                <a:ext cx="113760" cy="51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32D4959-B73E-4759-8522-A9DB0D999A3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277011" y="6666086"/>
                  <a:ext cx="1314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5FCAC05-9A45-40F5-8D02-EC40D95048E2}"/>
                  </a:ext>
                </a:extLst>
              </p14:cNvPr>
              <p14:cNvContentPartPr/>
              <p14:nvPr/>
            </p14:nvContentPartPr>
            <p14:xfrm>
              <a:off x="6675171" y="6521366"/>
              <a:ext cx="67680" cy="939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5FCAC05-9A45-40F5-8D02-EC40D95048E2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666171" y="6512726"/>
                <a:ext cx="853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CB958A7-366C-4415-8953-AE97DC60F7F5}"/>
              </a:ext>
            </a:extLst>
          </p:cNvPr>
          <p:cNvGrpSpPr/>
          <p:nvPr/>
        </p:nvGrpSpPr>
        <p:grpSpPr>
          <a:xfrm>
            <a:off x="7071891" y="6374486"/>
            <a:ext cx="1069560" cy="184320"/>
            <a:chOff x="7071891" y="6374486"/>
            <a:chExt cx="10695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189ADB1-253C-42EE-A786-D9B8E96FB04E}"/>
                    </a:ext>
                  </a:extLst>
                </p14:cNvPr>
                <p14:cNvContentPartPr/>
                <p14:nvPr/>
              </p14:nvContentPartPr>
              <p14:xfrm>
                <a:off x="7164051" y="6391766"/>
                <a:ext cx="31680" cy="136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189ADB1-253C-42EE-A786-D9B8E96FB04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55051" y="6383126"/>
                  <a:ext cx="49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C1E7A79-5BEC-4E7E-9226-4C5B5C698B7D}"/>
                    </a:ext>
                  </a:extLst>
                </p14:cNvPr>
                <p14:cNvContentPartPr/>
                <p14:nvPr/>
              </p14:nvContentPartPr>
              <p14:xfrm>
                <a:off x="7071891" y="6474926"/>
                <a:ext cx="109800" cy="83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C1E7A79-5BEC-4E7E-9226-4C5B5C698B7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62891" y="6466286"/>
                  <a:ext cx="127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9CB9F25-88C4-40C1-8D3D-345C24AEEBDE}"/>
                    </a:ext>
                  </a:extLst>
                </p14:cNvPr>
                <p14:cNvContentPartPr/>
                <p14:nvPr/>
              </p14:nvContentPartPr>
              <p14:xfrm>
                <a:off x="7355931" y="6434606"/>
                <a:ext cx="77760" cy="103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9CB9F25-88C4-40C1-8D3D-345C24AEEBD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47291" y="6425966"/>
                  <a:ext cx="95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DE90FCC-1089-40E8-94A8-CF57F9A349B1}"/>
                    </a:ext>
                  </a:extLst>
                </p14:cNvPr>
                <p14:cNvContentPartPr/>
                <p14:nvPr/>
              </p14:nvContentPartPr>
              <p14:xfrm>
                <a:off x="7517211" y="6374486"/>
                <a:ext cx="252360" cy="181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DE90FCC-1089-40E8-94A8-CF57F9A349B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08571" y="6365486"/>
                  <a:ext cx="270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8964F80-4B58-4C26-8BA1-03C7877A9339}"/>
                    </a:ext>
                  </a:extLst>
                </p14:cNvPr>
                <p14:cNvContentPartPr/>
                <p14:nvPr/>
              </p14:nvContentPartPr>
              <p14:xfrm>
                <a:off x="7919691" y="6457646"/>
                <a:ext cx="84600" cy="126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8964F80-4B58-4C26-8BA1-03C7877A933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10691" y="6449006"/>
                  <a:ext cx="10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CE3F451-6515-4FDC-A5E8-E02A72D0B3EC}"/>
                    </a:ext>
                  </a:extLst>
                </p14:cNvPr>
                <p14:cNvContentPartPr/>
                <p14:nvPr/>
              </p14:nvContentPartPr>
              <p14:xfrm>
                <a:off x="7894851" y="6503366"/>
                <a:ext cx="84600" cy="6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CE3F451-6515-4FDC-A5E8-E02A72D0B3E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86211" y="6494366"/>
                  <a:ext cx="102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E2263AC-E858-4EC6-B52B-7637504DD662}"/>
                    </a:ext>
                  </a:extLst>
                </p14:cNvPr>
                <p14:cNvContentPartPr/>
                <p14:nvPr/>
              </p14:nvContentPartPr>
              <p14:xfrm>
                <a:off x="8058291" y="6388526"/>
                <a:ext cx="83160" cy="120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E2263AC-E858-4EC6-B52B-7637504DD66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49651" y="6379886"/>
                  <a:ext cx="1008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E59F4BC-8DC4-4539-9F04-3F90A607BDF9}"/>
              </a:ext>
            </a:extLst>
          </p:cNvPr>
          <p:cNvGrpSpPr/>
          <p:nvPr/>
        </p:nvGrpSpPr>
        <p:grpSpPr>
          <a:xfrm>
            <a:off x="8422251" y="6239126"/>
            <a:ext cx="1481760" cy="281160"/>
            <a:chOff x="8422251" y="6239126"/>
            <a:chExt cx="14817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8DD8BA5-7D8F-4DAF-B131-FD9CA13222E7}"/>
                    </a:ext>
                  </a:extLst>
                </p14:cNvPr>
                <p14:cNvContentPartPr/>
                <p14:nvPr/>
              </p14:nvContentPartPr>
              <p14:xfrm>
                <a:off x="8422251" y="6346406"/>
                <a:ext cx="104400" cy="173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8DD8BA5-7D8F-4DAF-B131-FD9CA13222E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13251" y="6337766"/>
                  <a:ext cx="122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0887485-8BA1-497C-A70A-3A7887388D80}"/>
                    </a:ext>
                  </a:extLst>
                </p14:cNvPr>
                <p14:cNvContentPartPr/>
                <p14:nvPr/>
              </p14:nvContentPartPr>
              <p14:xfrm>
                <a:off x="8453211" y="6366926"/>
                <a:ext cx="74880" cy="38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0887485-8BA1-497C-A70A-3A7887388D8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444571" y="6357926"/>
                  <a:ext cx="92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FA661B7-032B-4BFB-8201-A32559CD71CD}"/>
                    </a:ext>
                  </a:extLst>
                </p14:cNvPr>
                <p14:cNvContentPartPr/>
                <p14:nvPr/>
              </p14:nvContentPartPr>
              <p14:xfrm>
                <a:off x="8448171" y="6322646"/>
                <a:ext cx="124200" cy="9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FA661B7-032B-4BFB-8201-A32559CD71C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39171" y="6314006"/>
                  <a:ext cx="141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1170A89-2761-445E-830A-8F8026F9E26A}"/>
                    </a:ext>
                  </a:extLst>
                </p14:cNvPr>
                <p14:cNvContentPartPr/>
                <p14:nvPr/>
              </p14:nvContentPartPr>
              <p14:xfrm>
                <a:off x="8624931" y="6294206"/>
                <a:ext cx="150840" cy="224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1170A89-2761-445E-830A-8F8026F9E26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616291" y="6285566"/>
                  <a:ext cx="168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351E4A7-EF36-4EC5-A690-46A69EF1C21B}"/>
                    </a:ext>
                  </a:extLst>
                </p14:cNvPr>
                <p14:cNvContentPartPr/>
                <p14:nvPr/>
              </p14:nvContentPartPr>
              <p14:xfrm>
                <a:off x="8792331" y="6335246"/>
                <a:ext cx="94680" cy="1418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351E4A7-EF36-4EC5-A690-46A69EF1C21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83691" y="6326606"/>
                  <a:ext cx="112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F619DB8-C001-45E1-A3F9-91BBBDFFB375}"/>
                    </a:ext>
                  </a:extLst>
                </p14:cNvPr>
                <p14:cNvContentPartPr/>
                <p14:nvPr/>
              </p14:nvContentPartPr>
              <p14:xfrm>
                <a:off x="8890611" y="6275846"/>
                <a:ext cx="99720" cy="219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F619DB8-C001-45E1-A3F9-91BBBDFFB37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81971" y="6266846"/>
                  <a:ext cx="117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67100E2-67E6-400C-8E83-F6B2C438A534}"/>
                    </a:ext>
                  </a:extLst>
                </p14:cNvPr>
                <p14:cNvContentPartPr/>
                <p14:nvPr/>
              </p14:nvContentPartPr>
              <p14:xfrm>
                <a:off x="9033891" y="6360086"/>
                <a:ext cx="171000" cy="105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67100E2-67E6-400C-8E83-F6B2C438A53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025251" y="6351446"/>
                  <a:ext cx="188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D6F6C13-5FB6-4DEF-A85F-67B4E16D4021}"/>
                    </a:ext>
                  </a:extLst>
                </p14:cNvPr>
                <p14:cNvContentPartPr/>
                <p14:nvPr/>
              </p14:nvContentPartPr>
              <p14:xfrm>
                <a:off x="9306411" y="6299966"/>
                <a:ext cx="145800" cy="167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D6F6C13-5FB6-4DEF-A85F-67B4E16D402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297411" y="6290966"/>
                  <a:ext cx="163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737ED92-C1CA-472B-A794-BB56E4BF4830}"/>
                    </a:ext>
                  </a:extLst>
                </p14:cNvPr>
                <p14:cNvContentPartPr/>
                <p14:nvPr/>
              </p14:nvContentPartPr>
              <p14:xfrm>
                <a:off x="9518451" y="6266126"/>
                <a:ext cx="39960" cy="33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737ED92-C1CA-472B-A794-BB56E4BF483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09451" y="6257126"/>
                  <a:ext cx="57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A874994-69E0-4009-A621-66B153CBDED4}"/>
                    </a:ext>
                  </a:extLst>
                </p14:cNvPr>
                <p14:cNvContentPartPr/>
                <p14:nvPr/>
              </p14:nvContentPartPr>
              <p14:xfrm>
                <a:off x="9523131" y="6239126"/>
                <a:ext cx="380880" cy="215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A874994-69E0-4009-A621-66B153CBDED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514491" y="6230126"/>
                  <a:ext cx="3985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7D8326B8-F31C-4555-8461-78FC64C4D742}"/>
              </a:ext>
            </a:extLst>
          </p:cNvPr>
          <p:cNvGrpSpPr/>
          <p:nvPr/>
        </p:nvGrpSpPr>
        <p:grpSpPr>
          <a:xfrm>
            <a:off x="8447811" y="2721566"/>
            <a:ext cx="2739240" cy="1270800"/>
            <a:chOff x="8447811" y="2721566"/>
            <a:chExt cx="2739240" cy="12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0F5D355-E0FD-4BFB-9813-22D60EF94FB2}"/>
                    </a:ext>
                  </a:extLst>
                </p14:cNvPr>
                <p14:cNvContentPartPr/>
                <p14:nvPr/>
              </p14:nvContentPartPr>
              <p14:xfrm>
                <a:off x="9227211" y="2775566"/>
                <a:ext cx="32040" cy="1055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0F5D355-E0FD-4BFB-9813-22D60EF94FB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218211" y="2766926"/>
                  <a:ext cx="49680" cy="10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23C0FBE-AA3F-42DB-9D8C-F204DF2F49C6}"/>
                    </a:ext>
                  </a:extLst>
                </p14:cNvPr>
                <p14:cNvContentPartPr/>
                <p14:nvPr/>
              </p14:nvContentPartPr>
              <p14:xfrm>
                <a:off x="8957571" y="3549926"/>
                <a:ext cx="2023560" cy="51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23C0FBE-AA3F-42DB-9D8C-F204DF2F49C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48931" y="3541286"/>
                  <a:ext cx="2041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2B09FBD-1D1C-49E0-BFDA-2E0231FFEB60}"/>
                    </a:ext>
                  </a:extLst>
                </p14:cNvPr>
                <p14:cNvContentPartPr/>
                <p14:nvPr/>
              </p14:nvContentPartPr>
              <p14:xfrm>
                <a:off x="10934691" y="3490166"/>
                <a:ext cx="123480" cy="171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2B09FBD-1D1C-49E0-BFDA-2E0231FFEB6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926051" y="3481166"/>
                  <a:ext cx="141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38E0494-7FC0-407B-8F98-1B8ABAD11646}"/>
                    </a:ext>
                  </a:extLst>
                </p14:cNvPr>
                <p14:cNvContentPartPr/>
                <p14:nvPr/>
              </p14:nvContentPartPr>
              <p14:xfrm>
                <a:off x="11029011" y="3761606"/>
                <a:ext cx="158040" cy="2307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38E0494-7FC0-407B-8F98-1B8ABAD1164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020011" y="3752966"/>
                  <a:ext cx="175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4C403A2-94E7-4451-A219-03FAA1A2F404}"/>
                    </a:ext>
                  </a:extLst>
                </p14:cNvPr>
                <p14:cNvContentPartPr/>
                <p14:nvPr/>
              </p14:nvContentPartPr>
              <p14:xfrm>
                <a:off x="8447811" y="2721566"/>
                <a:ext cx="137520" cy="3031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4C403A2-94E7-4451-A219-03FAA1A2F40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38811" y="2712926"/>
                  <a:ext cx="155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165592D-DE44-42CF-A49F-21AA8FDB8A2D}"/>
                    </a:ext>
                  </a:extLst>
                </p14:cNvPr>
                <p14:cNvContentPartPr/>
                <p14:nvPr/>
              </p14:nvContentPartPr>
              <p14:xfrm>
                <a:off x="8586411" y="2926406"/>
                <a:ext cx="107640" cy="1486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165592D-DE44-42CF-A49F-21AA8FDB8A2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577411" y="2917406"/>
                  <a:ext cx="125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9E72F20-B0C3-43B7-A95B-F2D22EEA7623}"/>
                    </a:ext>
                  </a:extLst>
                </p14:cNvPr>
                <p14:cNvContentPartPr/>
                <p14:nvPr/>
              </p14:nvContentPartPr>
              <p14:xfrm>
                <a:off x="8731131" y="2794646"/>
                <a:ext cx="73440" cy="246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9E72F20-B0C3-43B7-A95B-F2D22EEA762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722491" y="2785646"/>
                  <a:ext cx="91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2F5A2B5-CD28-499E-8914-E2451CE2AAB8}"/>
                    </a:ext>
                  </a:extLst>
                </p14:cNvPr>
                <p14:cNvContentPartPr/>
                <p14:nvPr/>
              </p14:nvContentPartPr>
              <p14:xfrm>
                <a:off x="8848131" y="2861606"/>
                <a:ext cx="17640" cy="17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2F5A2B5-CD28-499E-8914-E2451CE2AAB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839131" y="2852606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7931C6A-5A95-4BE7-BDE3-8246A4AF27A6}"/>
                    </a:ext>
                  </a:extLst>
                </p14:cNvPr>
                <p14:cNvContentPartPr/>
                <p14:nvPr/>
              </p14:nvContentPartPr>
              <p14:xfrm>
                <a:off x="8579931" y="2895086"/>
                <a:ext cx="123480" cy="257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7931C6A-5A95-4BE7-BDE3-8246A4AF27A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70931" y="2886086"/>
                  <a:ext cx="141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146AB6C-A1AD-4620-9CE6-E298065FB22F}"/>
                    </a:ext>
                  </a:extLst>
                </p14:cNvPr>
                <p14:cNvContentPartPr/>
                <p14:nvPr/>
              </p14:nvContentPartPr>
              <p14:xfrm>
                <a:off x="8798451" y="2854406"/>
                <a:ext cx="85680" cy="186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146AB6C-A1AD-4620-9CE6-E298065FB22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789451" y="2845766"/>
                  <a:ext cx="103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6DC721D-9FF6-4384-ABB1-B84B9BA061CF}"/>
                    </a:ext>
                  </a:extLst>
                </p14:cNvPr>
                <p14:cNvContentPartPr/>
                <p14:nvPr/>
              </p14:nvContentPartPr>
              <p14:xfrm>
                <a:off x="8920851" y="2843246"/>
                <a:ext cx="54000" cy="197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6DC721D-9FF6-4384-ABB1-B84B9BA061C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912211" y="2834606"/>
                  <a:ext cx="71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651CAC5-35BA-4B8B-A799-D455C21A0052}"/>
                    </a:ext>
                  </a:extLst>
                </p14:cNvPr>
                <p14:cNvContentPartPr/>
                <p14:nvPr/>
              </p14:nvContentPartPr>
              <p14:xfrm>
                <a:off x="9114171" y="2764046"/>
                <a:ext cx="199800" cy="108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651CAC5-35BA-4B8B-A799-D455C21A005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105531" y="2755406"/>
                  <a:ext cx="21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EFCF682-593D-4AE0-B68D-284C6D756B10}"/>
                    </a:ext>
                  </a:extLst>
                </p14:cNvPr>
                <p14:cNvContentPartPr/>
                <p14:nvPr/>
              </p14:nvContentPartPr>
              <p14:xfrm>
                <a:off x="9218211" y="3198206"/>
                <a:ext cx="1293120" cy="336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EFCF682-593D-4AE0-B68D-284C6D756B1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209571" y="3189566"/>
                  <a:ext cx="1310760" cy="35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125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0790E66-0D7F-4E7E-A2DB-263DAC97494D}"/>
              </a:ext>
            </a:extLst>
          </p:cNvPr>
          <p:cNvGrpSpPr/>
          <p:nvPr/>
        </p:nvGrpSpPr>
        <p:grpSpPr>
          <a:xfrm>
            <a:off x="894651" y="374726"/>
            <a:ext cx="6891840" cy="546840"/>
            <a:chOff x="894651" y="374726"/>
            <a:chExt cx="689184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79DD7D-8AE7-4E08-A1BF-913D3CF87B0D}"/>
                    </a:ext>
                  </a:extLst>
                </p14:cNvPr>
                <p14:cNvContentPartPr/>
                <p14:nvPr/>
              </p14:nvContentPartPr>
              <p14:xfrm>
                <a:off x="894651" y="439166"/>
                <a:ext cx="108000" cy="239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79DD7D-8AE7-4E08-A1BF-913D3CF87B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5651" y="430166"/>
                  <a:ext cx="125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45C366A-2B01-4706-A685-FA47BC4950E8}"/>
                    </a:ext>
                  </a:extLst>
                </p14:cNvPr>
                <p14:cNvContentPartPr/>
                <p14:nvPr/>
              </p14:nvContentPartPr>
              <p14:xfrm>
                <a:off x="945411" y="516566"/>
                <a:ext cx="92160" cy="47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45C366A-2B01-4706-A685-FA47BC4950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6771" y="507566"/>
                  <a:ext cx="109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339F08-7BC6-44E4-8305-779FD2BEDE07}"/>
                    </a:ext>
                  </a:extLst>
                </p14:cNvPr>
                <p14:cNvContentPartPr/>
                <p14:nvPr/>
              </p14:nvContentPartPr>
              <p14:xfrm>
                <a:off x="969531" y="407486"/>
                <a:ext cx="112680" cy="24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339F08-7BC6-44E4-8305-779FD2BEDE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60891" y="398486"/>
                  <a:ext cx="130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A16B5D0-DA7B-4D02-A7EA-E513C9377518}"/>
                    </a:ext>
                  </a:extLst>
                </p14:cNvPr>
                <p14:cNvContentPartPr/>
                <p14:nvPr/>
              </p14:nvContentPartPr>
              <p14:xfrm>
                <a:off x="1116771" y="443126"/>
                <a:ext cx="350280" cy="390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A16B5D0-DA7B-4D02-A7EA-E513C93775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8131" y="434486"/>
                  <a:ext cx="367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9576B5-C053-40D2-9EA7-99BB0368524A}"/>
                    </a:ext>
                  </a:extLst>
                </p14:cNvPr>
                <p14:cNvContentPartPr/>
                <p14:nvPr/>
              </p14:nvContentPartPr>
              <p14:xfrm>
                <a:off x="1492611" y="462566"/>
                <a:ext cx="782640" cy="24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9576B5-C053-40D2-9EA7-99BB036852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3971" y="453926"/>
                  <a:ext cx="800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2D17FE-2848-45C4-A51F-833DDEF43535}"/>
                    </a:ext>
                  </a:extLst>
                </p14:cNvPr>
                <p14:cNvContentPartPr/>
                <p14:nvPr/>
              </p14:nvContentPartPr>
              <p14:xfrm>
                <a:off x="2320611" y="505766"/>
                <a:ext cx="64080" cy="2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2D17FE-2848-45C4-A51F-833DDEF435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11971" y="496766"/>
                  <a:ext cx="81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02A45B-B3A2-4FD6-8E09-FC3DDC3ACCE4}"/>
                    </a:ext>
                  </a:extLst>
                </p14:cNvPr>
                <p14:cNvContentPartPr/>
                <p14:nvPr/>
              </p14:nvContentPartPr>
              <p14:xfrm>
                <a:off x="2387211" y="446366"/>
                <a:ext cx="272880" cy="230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02A45B-B3A2-4FD6-8E09-FC3DDC3ACC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8211" y="437366"/>
                  <a:ext cx="290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89D8D5-57B9-410D-8061-EEDEA3F0BF2D}"/>
                    </a:ext>
                  </a:extLst>
                </p14:cNvPr>
                <p14:cNvContentPartPr/>
                <p14:nvPr/>
              </p14:nvContentPartPr>
              <p14:xfrm>
                <a:off x="2735691" y="432686"/>
                <a:ext cx="1241280" cy="48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89D8D5-57B9-410D-8061-EEDEA3F0BF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27051" y="423686"/>
                  <a:ext cx="12589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951389-690C-4F52-9CD9-F205F598D371}"/>
                    </a:ext>
                  </a:extLst>
                </p14:cNvPr>
                <p14:cNvContentPartPr/>
                <p14:nvPr/>
              </p14:nvContentPartPr>
              <p14:xfrm>
                <a:off x="3922971" y="374726"/>
                <a:ext cx="28080" cy="14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951389-690C-4F52-9CD9-F205F598D3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13971" y="365726"/>
                  <a:ext cx="45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23BD0F-1666-4250-BECD-2F8765A464BF}"/>
                    </a:ext>
                  </a:extLst>
                </p14:cNvPr>
                <p14:cNvContentPartPr/>
                <p14:nvPr/>
              </p14:nvContentPartPr>
              <p14:xfrm>
                <a:off x="4068771" y="543926"/>
                <a:ext cx="135360" cy="30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23BD0F-1666-4250-BECD-2F8765A464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59771" y="534926"/>
                  <a:ext cx="153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521D73-EA3B-45AE-9DC2-CA1B431CA919}"/>
                    </a:ext>
                  </a:extLst>
                </p14:cNvPr>
                <p14:cNvContentPartPr/>
                <p14:nvPr/>
              </p14:nvContentPartPr>
              <p14:xfrm>
                <a:off x="4297371" y="552566"/>
                <a:ext cx="129240" cy="14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521D73-EA3B-45AE-9DC2-CA1B431CA9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88371" y="543926"/>
                  <a:ext cx="146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CD0043B-0D19-4A36-8CD4-CE0967FA07C5}"/>
                    </a:ext>
                  </a:extLst>
                </p14:cNvPr>
                <p14:cNvContentPartPr/>
                <p14:nvPr/>
              </p14:nvContentPartPr>
              <p14:xfrm>
                <a:off x="4842771" y="542126"/>
                <a:ext cx="308160" cy="37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CD0043B-0D19-4A36-8CD4-CE0967FA07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4131" y="533486"/>
                  <a:ext cx="3258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DFDC2E-1B29-46A5-9049-08ADC6BEB1A8}"/>
                    </a:ext>
                  </a:extLst>
                </p14:cNvPr>
                <p14:cNvContentPartPr/>
                <p14:nvPr/>
              </p14:nvContentPartPr>
              <p14:xfrm>
                <a:off x="5564571" y="405326"/>
                <a:ext cx="417600" cy="27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DFDC2E-1B29-46A5-9049-08ADC6BEB1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5931" y="396326"/>
                  <a:ext cx="435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98DD0E-352C-4B27-85FE-9C42B4F15026}"/>
                    </a:ext>
                  </a:extLst>
                </p14:cNvPr>
                <p14:cNvContentPartPr/>
                <p14:nvPr/>
              </p14:nvContentPartPr>
              <p14:xfrm>
                <a:off x="6051651" y="431246"/>
                <a:ext cx="299160" cy="26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98DD0E-352C-4B27-85FE-9C42B4F150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42651" y="422246"/>
                  <a:ext cx="316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EAA3C8-B0E2-40DD-8A29-B3912C02A5A7}"/>
                    </a:ext>
                  </a:extLst>
                </p14:cNvPr>
                <p14:cNvContentPartPr/>
                <p14:nvPr/>
              </p14:nvContentPartPr>
              <p14:xfrm>
                <a:off x="6378171" y="603326"/>
                <a:ext cx="304920" cy="11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EAA3C8-B0E2-40DD-8A29-B3912C02A5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69531" y="594326"/>
                  <a:ext cx="322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C154607-6FDA-4162-867B-408831486974}"/>
                    </a:ext>
                  </a:extLst>
                </p14:cNvPr>
                <p14:cNvContentPartPr/>
                <p14:nvPr/>
              </p14:nvContentPartPr>
              <p14:xfrm>
                <a:off x="6756891" y="439526"/>
                <a:ext cx="1029600" cy="31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C154607-6FDA-4162-867B-4088314869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48251" y="430526"/>
                  <a:ext cx="1047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99F4EE1-5354-439C-9BAB-3228FD346091}"/>
                    </a:ext>
                  </a:extLst>
                </p14:cNvPr>
                <p14:cNvContentPartPr/>
                <p14:nvPr/>
              </p14:nvContentPartPr>
              <p14:xfrm>
                <a:off x="1005171" y="831926"/>
                <a:ext cx="6663600" cy="89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9F4EE1-5354-439C-9BAB-3228FD3460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6171" y="822926"/>
                  <a:ext cx="66812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A91880-8699-4C1F-8E7D-FCA281F52722}"/>
              </a:ext>
            </a:extLst>
          </p:cNvPr>
          <p:cNvGrpSpPr/>
          <p:nvPr/>
        </p:nvGrpSpPr>
        <p:grpSpPr>
          <a:xfrm>
            <a:off x="942891" y="1332326"/>
            <a:ext cx="374400" cy="246600"/>
            <a:chOff x="942891" y="1332326"/>
            <a:chExt cx="37440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03C8BA-72B4-43C9-B342-AEFBF199CFC3}"/>
                    </a:ext>
                  </a:extLst>
                </p14:cNvPr>
                <p14:cNvContentPartPr/>
                <p14:nvPr/>
              </p14:nvContentPartPr>
              <p14:xfrm>
                <a:off x="942891" y="1332326"/>
                <a:ext cx="102960" cy="246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03C8BA-72B4-43C9-B342-AEFBF199CF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3891" y="1323326"/>
                  <a:ext cx="120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84DFB5-1B8E-41DB-AB44-936CCB917EDD}"/>
                    </a:ext>
                  </a:extLst>
                </p14:cNvPr>
                <p14:cNvContentPartPr/>
                <p14:nvPr/>
              </p14:nvContentPartPr>
              <p14:xfrm>
                <a:off x="1179771" y="1458686"/>
                <a:ext cx="137520" cy="11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84DFB5-1B8E-41DB-AB44-936CCB917E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1131" y="1450046"/>
                  <a:ext cx="1551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E1062B-65A6-459A-A09C-E3C5A644150E}"/>
              </a:ext>
            </a:extLst>
          </p:cNvPr>
          <p:cNvGrpSpPr/>
          <p:nvPr/>
        </p:nvGrpSpPr>
        <p:grpSpPr>
          <a:xfrm>
            <a:off x="1855131" y="1196966"/>
            <a:ext cx="4619160" cy="515160"/>
            <a:chOff x="1855131" y="1196966"/>
            <a:chExt cx="461916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EC4FC5-57B2-4042-BD22-64740C2398C4}"/>
                    </a:ext>
                  </a:extLst>
                </p14:cNvPr>
                <p14:cNvContentPartPr/>
                <p14:nvPr/>
              </p14:nvContentPartPr>
              <p14:xfrm>
                <a:off x="1855131" y="1334126"/>
                <a:ext cx="122040" cy="22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EC4FC5-57B2-4042-BD22-64740C2398C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46491" y="1325126"/>
                  <a:ext cx="139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7908B6-2657-472B-8D5D-8611F6D08F5F}"/>
                    </a:ext>
                  </a:extLst>
                </p14:cNvPr>
                <p14:cNvContentPartPr/>
                <p14:nvPr/>
              </p14:nvContentPartPr>
              <p14:xfrm>
                <a:off x="2112171" y="1442486"/>
                <a:ext cx="644040" cy="137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7908B6-2657-472B-8D5D-8611F6D08F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03171" y="1433486"/>
                  <a:ext cx="661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33394A-6714-4140-9760-9B095EE90360}"/>
                    </a:ext>
                  </a:extLst>
                </p14:cNvPr>
                <p14:cNvContentPartPr/>
                <p14:nvPr/>
              </p14:nvContentPartPr>
              <p14:xfrm>
                <a:off x="3128451" y="1323686"/>
                <a:ext cx="435600" cy="22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33394A-6714-4140-9760-9B095EE903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9451" y="1314686"/>
                  <a:ext cx="4532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ABA1FD-1994-4E4E-9B2C-719935AA98B8}"/>
                    </a:ext>
                  </a:extLst>
                </p14:cNvPr>
                <p14:cNvContentPartPr/>
                <p14:nvPr/>
              </p14:nvContentPartPr>
              <p14:xfrm>
                <a:off x="3546771" y="1427366"/>
                <a:ext cx="230040" cy="27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ABA1FD-1994-4E4E-9B2C-719935AA98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38131" y="1418726"/>
                  <a:ext cx="247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25C44D3-DCCD-4B87-97A6-A675C6A26309}"/>
                    </a:ext>
                  </a:extLst>
                </p14:cNvPr>
                <p14:cNvContentPartPr/>
                <p14:nvPr/>
              </p14:nvContentPartPr>
              <p14:xfrm>
                <a:off x="3787971" y="1299926"/>
                <a:ext cx="824040" cy="268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25C44D3-DCCD-4B87-97A6-A675C6A263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78971" y="1291286"/>
                  <a:ext cx="841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2EAFF2-32F6-416B-9442-9F5360E539A5}"/>
                    </a:ext>
                  </a:extLst>
                </p14:cNvPr>
                <p14:cNvContentPartPr/>
                <p14:nvPr/>
              </p14:nvContentPartPr>
              <p14:xfrm>
                <a:off x="4666371" y="1373366"/>
                <a:ext cx="5040" cy="15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2EAFF2-32F6-416B-9442-9F5360E539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7731" y="1364726"/>
                  <a:ext cx="2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9272A7-7F5C-48CA-ADAE-09B39B21775B}"/>
                    </a:ext>
                  </a:extLst>
                </p14:cNvPr>
                <p14:cNvContentPartPr/>
                <p14:nvPr/>
              </p14:nvContentPartPr>
              <p14:xfrm>
                <a:off x="4707411" y="1349606"/>
                <a:ext cx="305640" cy="178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9272A7-7F5C-48CA-ADAE-09B39B2177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8411" y="1340606"/>
                  <a:ext cx="323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85B625-0895-49C7-A68B-51A347169414}"/>
                    </a:ext>
                  </a:extLst>
                </p14:cNvPr>
                <p14:cNvContentPartPr/>
                <p14:nvPr/>
              </p14:nvContentPartPr>
              <p14:xfrm>
                <a:off x="5076771" y="1196966"/>
                <a:ext cx="1353240" cy="51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85B625-0895-49C7-A68B-51A3471694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68131" y="1188326"/>
                  <a:ext cx="13708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D1F3B5-D40D-453F-A768-983B7F1D1756}"/>
                    </a:ext>
                  </a:extLst>
                </p14:cNvPr>
                <p14:cNvContentPartPr/>
                <p14:nvPr/>
              </p14:nvContentPartPr>
              <p14:xfrm>
                <a:off x="6206811" y="1347086"/>
                <a:ext cx="117720" cy="2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D1F3B5-D40D-453F-A768-983B7F1D17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97811" y="1338446"/>
                  <a:ext cx="135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AB17C0-28E7-435E-9EC9-50D0CC6C1A38}"/>
                    </a:ext>
                  </a:extLst>
                </p14:cNvPr>
                <p14:cNvContentPartPr/>
                <p14:nvPr/>
              </p14:nvContentPartPr>
              <p14:xfrm>
                <a:off x="6445851" y="1502966"/>
                <a:ext cx="28440" cy="64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AB17C0-28E7-435E-9EC9-50D0CC6C1A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36851" y="1494326"/>
                  <a:ext cx="460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88FD387-154B-4B83-AF6C-816DAEB72F97}"/>
              </a:ext>
            </a:extLst>
          </p:cNvPr>
          <p:cNvGrpSpPr/>
          <p:nvPr/>
        </p:nvGrpSpPr>
        <p:grpSpPr>
          <a:xfrm>
            <a:off x="1117491" y="2004806"/>
            <a:ext cx="3319200" cy="432720"/>
            <a:chOff x="1117491" y="2004806"/>
            <a:chExt cx="33192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161C9C3-2307-4450-A65D-32283E477CBA}"/>
                    </a:ext>
                  </a:extLst>
                </p14:cNvPr>
                <p14:cNvContentPartPr/>
                <p14:nvPr/>
              </p14:nvContentPartPr>
              <p14:xfrm>
                <a:off x="1141971" y="2070686"/>
                <a:ext cx="82440" cy="211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161C9C3-2307-4450-A65D-32283E477C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3331" y="2061686"/>
                  <a:ext cx="100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0942E5B-1D36-49A7-B645-92FF58C85DD0}"/>
                    </a:ext>
                  </a:extLst>
                </p14:cNvPr>
                <p14:cNvContentPartPr/>
                <p14:nvPr/>
              </p14:nvContentPartPr>
              <p14:xfrm>
                <a:off x="1117491" y="2007326"/>
                <a:ext cx="205560" cy="154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0942E5B-1D36-49A7-B645-92FF58C85DD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8851" y="1998326"/>
                  <a:ext cx="22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1A2C772-1E62-434A-A7E5-052E3F632619}"/>
                    </a:ext>
                  </a:extLst>
                </p14:cNvPr>
                <p14:cNvContentPartPr/>
                <p14:nvPr/>
              </p14:nvContentPartPr>
              <p14:xfrm>
                <a:off x="1396491" y="2047646"/>
                <a:ext cx="104760" cy="33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1A2C772-1E62-434A-A7E5-052E3F63261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87491" y="2038646"/>
                  <a:ext cx="122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69B926-CFD9-4487-8456-AFE9E4FDD133}"/>
                    </a:ext>
                  </a:extLst>
                </p14:cNvPr>
                <p14:cNvContentPartPr/>
                <p14:nvPr/>
              </p14:nvContentPartPr>
              <p14:xfrm>
                <a:off x="1713651" y="2091926"/>
                <a:ext cx="110160" cy="232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69B926-CFD9-4487-8456-AFE9E4FDD1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05011" y="2082926"/>
                  <a:ext cx="127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762275D-FD10-41FE-9679-2D76D44FB7AF}"/>
                    </a:ext>
                  </a:extLst>
                </p14:cNvPr>
                <p14:cNvContentPartPr/>
                <p14:nvPr/>
              </p14:nvContentPartPr>
              <p14:xfrm>
                <a:off x="1979691" y="2151326"/>
                <a:ext cx="109800" cy="87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762275D-FD10-41FE-9679-2D76D44FB7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0691" y="2142686"/>
                  <a:ext cx="127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5995A2-4CF3-4F34-932E-235DA4EE0CB3}"/>
                    </a:ext>
                  </a:extLst>
                </p14:cNvPr>
                <p14:cNvContentPartPr/>
                <p14:nvPr/>
              </p14:nvContentPartPr>
              <p14:xfrm>
                <a:off x="1952691" y="2347886"/>
                <a:ext cx="106920" cy="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5995A2-4CF3-4F34-932E-235DA4EE0C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44051" y="2339246"/>
                  <a:ext cx="124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450F21-BA7C-4650-B2DB-9ACF0407D03C}"/>
                    </a:ext>
                  </a:extLst>
                </p14:cNvPr>
                <p14:cNvContentPartPr/>
                <p14:nvPr/>
              </p14:nvContentPartPr>
              <p14:xfrm>
                <a:off x="2278851" y="2079686"/>
                <a:ext cx="130320" cy="24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450F21-BA7C-4650-B2DB-9ACF0407D0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70211" y="2071046"/>
                  <a:ext cx="147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1446B9-81CB-4968-99FE-0F4C8E81FB11}"/>
                    </a:ext>
                  </a:extLst>
                </p14:cNvPr>
                <p14:cNvContentPartPr/>
                <p14:nvPr/>
              </p14:nvContentPartPr>
              <p14:xfrm>
                <a:off x="2413491" y="2289206"/>
                <a:ext cx="49320" cy="9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1446B9-81CB-4968-99FE-0F4C8E81FB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04851" y="2280566"/>
                  <a:ext cx="66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F2F36ED-0BE1-4986-B16F-69F71FA371DD}"/>
                    </a:ext>
                  </a:extLst>
                </p14:cNvPr>
                <p14:cNvContentPartPr/>
                <p14:nvPr/>
              </p14:nvContentPartPr>
              <p14:xfrm>
                <a:off x="2602851" y="2247806"/>
                <a:ext cx="136080" cy="3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F2F36ED-0BE1-4986-B16F-69F71FA371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93851" y="2238806"/>
                  <a:ext cx="153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BF97F8-0E12-46D8-8351-6C06DC8EB36A}"/>
                    </a:ext>
                  </a:extLst>
                </p14:cNvPr>
                <p14:cNvContentPartPr/>
                <p14:nvPr/>
              </p14:nvContentPartPr>
              <p14:xfrm>
                <a:off x="2647131" y="2205326"/>
                <a:ext cx="22680" cy="126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CBF97F8-0E12-46D8-8351-6C06DC8EB3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38131" y="2196326"/>
                  <a:ext cx="40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B6B751-338E-4BF3-9746-2A679E3F9955}"/>
                    </a:ext>
                  </a:extLst>
                </p14:cNvPr>
                <p14:cNvContentPartPr/>
                <p14:nvPr/>
              </p14:nvContentPartPr>
              <p14:xfrm>
                <a:off x="2877531" y="2109926"/>
                <a:ext cx="82080" cy="20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B6B751-338E-4BF3-9746-2A679E3F99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68891" y="2101286"/>
                  <a:ext cx="99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0EC455F-6F1D-4947-89A4-78724E51D68E}"/>
                    </a:ext>
                  </a:extLst>
                </p14:cNvPr>
                <p14:cNvContentPartPr/>
                <p14:nvPr/>
              </p14:nvContentPartPr>
              <p14:xfrm>
                <a:off x="2842971" y="2219006"/>
                <a:ext cx="92520" cy="1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0EC455F-6F1D-4947-89A4-78724E51D6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3971" y="2210366"/>
                  <a:ext cx="11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B44446-98D7-4B38-AC12-FD22DBD30D92}"/>
                    </a:ext>
                  </a:extLst>
                </p14:cNvPr>
                <p14:cNvContentPartPr/>
                <p14:nvPr/>
              </p14:nvContentPartPr>
              <p14:xfrm>
                <a:off x="3145731" y="2031086"/>
                <a:ext cx="74520" cy="303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B44446-98D7-4B38-AC12-FD22DBD30D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6731" y="2022086"/>
                  <a:ext cx="921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D9B2B0-DBC2-4441-96E4-2CDBFFBA2C62}"/>
                    </a:ext>
                  </a:extLst>
                </p14:cNvPr>
                <p14:cNvContentPartPr/>
                <p14:nvPr/>
              </p14:nvContentPartPr>
              <p14:xfrm>
                <a:off x="3414291" y="2118566"/>
                <a:ext cx="110160" cy="200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D9B2B0-DBC2-4441-96E4-2CDBFFBA2C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05291" y="2109926"/>
                  <a:ext cx="127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D06623-F345-47CB-A574-E48FFF649184}"/>
                    </a:ext>
                  </a:extLst>
                </p14:cNvPr>
                <p14:cNvContentPartPr/>
                <p14:nvPr/>
              </p14:nvContentPartPr>
              <p14:xfrm>
                <a:off x="3661251" y="2153126"/>
                <a:ext cx="101160" cy="107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D06623-F345-47CB-A574-E48FFF6491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52611" y="2144486"/>
                  <a:ext cx="118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F9BA273-0B7D-4CAC-ADC4-8DF9F44CA7D3}"/>
                    </a:ext>
                  </a:extLst>
                </p14:cNvPr>
                <p14:cNvContentPartPr/>
                <p14:nvPr/>
              </p14:nvContentPartPr>
              <p14:xfrm>
                <a:off x="3586371" y="2372006"/>
                <a:ext cx="114480" cy="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F9BA273-0B7D-4CAC-ADC4-8DF9F44CA7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77731" y="2363366"/>
                  <a:ext cx="132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8DF421-98EA-4DD4-A1E1-603990ECFA1C}"/>
                    </a:ext>
                  </a:extLst>
                </p14:cNvPr>
                <p14:cNvContentPartPr/>
                <p14:nvPr/>
              </p14:nvContentPartPr>
              <p14:xfrm>
                <a:off x="3873291" y="2129006"/>
                <a:ext cx="117000" cy="211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8DF421-98EA-4DD4-A1E1-603990ECFA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4651" y="2120366"/>
                  <a:ext cx="134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1673A5-8342-4914-9292-DA92739BA005}"/>
                    </a:ext>
                  </a:extLst>
                </p14:cNvPr>
                <p14:cNvContentPartPr/>
                <p14:nvPr/>
              </p14:nvContentPartPr>
              <p14:xfrm>
                <a:off x="4086411" y="2281646"/>
                <a:ext cx="37440" cy="9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1673A5-8342-4914-9292-DA92739BA0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77411" y="2272646"/>
                  <a:ext cx="55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94F82A-57C6-4DB1-B78C-E98942273705}"/>
                    </a:ext>
                  </a:extLst>
                </p14:cNvPr>
                <p14:cNvContentPartPr/>
                <p14:nvPr/>
              </p14:nvContentPartPr>
              <p14:xfrm>
                <a:off x="4342011" y="2004806"/>
                <a:ext cx="94680" cy="432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94F82A-57C6-4DB1-B78C-E989422737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33011" y="1995806"/>
                  <a:ext cx="11232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635A643-58EB-4953-931E-57D7BEB5891E}"/>
              </a:ext>
            </a:extLst>
          </p:cNvPr>
          <p:cNvGrpSpPr/>
          <p:nvPr/>
        </p:nvGrpSpPr>
        <p:grpSpPr>
          <a:xfrm>
            <a:off x="4637211" y="2166446"/>
            <a:ext cx="155160" cy="108000"/>
            <a:chOff x="4637211" y="2166446"/>
            <a:chExt cx="15516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925C235-1889-4D06-821E-4231B6FFE913}"/>
                    </a:ext>
                  </a:extLst>
                </p14:cNvPr>
                <p14:cNvContentPartPr/>
                <p14:nvPr/>
              </p14:nvContentPartPr>
              <p14:xfrm>
                <a:off x="4688331" y="2166446"/>
                <a:ext cx="104040" cy="39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925C235-1889-4D06-821E-4231B6FFE9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79331" y="2157446"/>
                  <a:ext cx="121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AB8B6B-347E-4A4B-869D-2274B7CEB45A}"/>
                    </a:ext>
                  </a:extLst>
                </p14:cNvPr>
                <p14:cNvContentPartPr/>
                <p14:nvPr/>
              </p14:nvContentPartPr>
              <p14:xfrm>
                <a:off x="4637211" y="2255006"/>
                <a:ext cx="127800" cy="1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AB8B6B-347E-4A4B-869D-2274B7CEB4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28211" y="2246006"/>
                  <a:ext cx="1454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7CE2AA5-6CC1-4B13-A266-E1E3D654A538}"/>
              </a:ext>
            </a:extLst>
          </p:cNvPr>
          <p:cNvGrpSpPr/>
          <p:nvPr/>
        </p:nvGrpSpPr>
        <p:grpSpPr>
          <a:xfrm>
            <a:off x="5139771" y="2054486"/>
            <a:ext cx="1797480" cy="300600"/>
            <a:chOff x="5139771" y="2054486"/>
            <a:chExt cx="17974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590F68-E05E-4FB6-AC29-DC408E7D0A26}"/>
                    </a:ext>
                  </a:extLst>
                </p14:cNvPr>
                <p14:cNvContentPartPr/>
                <p14:nvPr/>
              </p14:nvContentPartPr>
              <p14:xfrm>
                <a:off x="5154891" y="2100566"/>
                <a:ext cx="93240" cy="195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590F68-E05E-4FB6-AC29-DC408E7D0A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45891" y="2091566"/>
                  <a:ext cx="110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15582B-D675-4CB8-B456-0324CC7D1A80}"/>
                    </a:ext>
                  </a:extLst>
                </p14:cNvPr>
                <p14:cNvContentPartPr/>
                <p14:nvPr/>
              </p14:nvContentPartPr>
              <p14:xfrm>
                <a:off x="5139771" y="2054486"/>
                <a:ext cx="182520" cy="177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15582B-D675-4CB8-B456-0324CC7D1A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31131" y="2045486"/>
                  <a:ext cx="200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01821C-C738-4905-9025-8397AFEFBAA9}"/>
                    </a:ext>
                  </a:extLst>
                </p14:cNvPr>
                <p14:cNvContentPartPr/>
                <p14:nvPr/>
              </p14:nvContentPartPr>
              <p14:xfrm>
                <a:off x="5330571" y="2087606"/>
                <a:ext cx="106920" cy="252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01821C-C738-4905-9025-8397AFEFBA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21931" y="2078966"/>
                  <a:ext cx="1245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C701CE-28DD-43C6-A76B-5989FB73490C}"/>
                    </a:ext>
                  </a:extLst>
                </p14:cNvPr>
                <p14:cNvContentPartPr/>
                <p14:nvPr/>
              </p14:nvContentPartPr>
              <p14:xfrm>
                <a:off x="5506251" y="2111726"/>
                <a:ext cx="119160" cy="18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C701CE-28DD-43C6-A76B-5989FB7349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97251" y="2103086"/>
                  <a:ext cx="136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FE62E2-19C5-4B29-AFE8-7651C8AB7F11}"/>
                    </a:ext>
                  </a:extLst>
                </p14:cNvPr>
                <p14:cNvContentPartPr/>
                <p14:nvPr/>
              </p14:nvContentPartPr>
              <p14:xfrm>
                <a:off x="5733051" y="2138366"/>
                <a:ext cx="108720" cy="9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FE62E2-19C5-4B29-AFE8-7651C8AB7F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24411" y="2129726"/>
                  <a:ext cx="126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B2032A-457D-4889-B01B-E842D261EEE4}"/>
                    </a:ext>
                  </a:extLst>
                </p14:cNvPr>
                <p14:cNvContentPartPr/>
                <p14:nvPr/>
              </p14:nvContentPartPr>
              <p14:xfrm>
                <a:off x="5704611" y="2347886"/>
                <a:ext cx="92520" cy="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B2032A-457D-4889-B01B-E842D261EE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95611" y="2339246"/>
                  <a:ext cx="110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9D64DC-CC9A-40B7-9B98-23C75384B088}"/>
                    </a:ext>
                  </a:extLst>
                </p14:cNvPr>
                <p14:cNvContentPartPr/>
                <p14:nvPr/>
              </p14:nvContentPartPr>
              <p14:xfrm>
                <a:off x="6007731" y="2110286"/>
                <a:ext cx="129960" cy="20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9D64DC-CC9A-40B7-9B98-23C75384B0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99091" y="2101286"/>
                  <a:ext cx="147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230C769-F8C3-4329-8F06-94E37A3557F8}"/>
                    </a:ext>
                  </a:extLst>
                </p14:cNvPr>
                <p14:cNvContentPartPr/>
                <p14:nvPr/>
              </p14:nvContentPartPr>
              <p14:xfrm>
                <a:off x="6172251" y="2246366"/>
                <a:ext cx="54720" cy="79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230C769-F8C3-4329-8F06-94E37A3557F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63611" y="2237726"/>
                  <a:ext cx="72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9D3463-10A6-46E2-8592-05E3EBF50314}"/>
                    </a:ext>
                  </a:extLst>
                </p14:cNvPr>
                <p14:cNvContentPartPr/>
                <p14:nvPr/>
              </p14:nvContentPartPr>
              <p14:xfrm>
                <a:off x="6328851" y="2213246"/>
                <a:ext cx="136800" cy="25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9D3463-10A6-46E2-8592-05E3EBF503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19851" y="2204606"/>
                  <a:ext cx="154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2F34E1A-6D92-4BF6-A617-26F7BFDFEBC7}"/>
                    </a:ext>
                  </a:extLst>
                </p14:cNvPr>
                <p14:cNvContentPartPr/>
                <p14:nvPr/>
              </p14:nvContentPartPr>
              <p14:xfrm>
                <a:off x="6381411" y="2210006"/>
                <a:ext cx="20880" cy="102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2F34E1A-6D92-4BF6-A617-26F7BFDFEBC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72411" y="2201006"/>
                  <a:ext cx="38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D780C1-14AB-4E62-9507-E266B052857E}"/>
                    </a:ext>
                  </a:extLst>
                </p14:cNvPr>
                <p14:cNvContentPartPr/>
                <p14:nvPr/>
              </p14:nvContentPartPr>
              <p14:xfrm>
                <a:off x="6533691" y="2115686"/>
                <a:ext cx="119880" cy="178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D780C1-14AB-4E62-9507-E266B05285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25051" y="2106686"/>
                  <a:ext cx="137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B1D5C7-5147-4C5C-B91C-1107E903992C}"/>
                    </a:ext>
                  </a:extLst>
                </p14:cNvPr>
                <p14:cNvContentPartPr/>
                <p14:nvPr/>
              </p14:nvContentPartPr>
              <p14:xfrm>
                <a:off x="6862371" y="2067086"/>
                <a:ext cx="74880" cy="246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B1D5C7-5147-4C5C-B91C-1107E903992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53731" y="2058086"/>
                  <a:ext cx="9252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09935E3-EFC4-4811-8408-868B316225BD}"/>
                  </a:ext>
                </a:extLst>
              </p14:cNvPr>
              <p14:cNvContentPartPr/>
              <p14:nvPr/>
            </p14:nvContentPartPr>
            <p14:xfrm>
              <a:off x="5139051" y="2477126"/>
              <a:ext cx="1809000" cy="1148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09935E3-EFC4-4811-8408-868B316225B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30051" y="2468126"/>
                <a:ext cx="182664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620B22AD-BCDB-49E1-9FA4-CA5D7BD47D96}"/>
              </a:ext>
            </a:extLst>
          </p:cNvPr>
          <p:cNvGrpSpPr/>
          <p:nvPr/>
        </p:nvGrpSpPr>
        <p:grpSpPr>
          <a:xfrm>
            <a:off x="5553411" y="2721206"/>
            <a:ext cx="1314360" cy="330840"/>
            <a:chOff x="5553411" y="2721206"/>
            <a:chExt cx="131436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BA93E6-1461-4B07-9A4C-710F4EE58D28}"/>
                    </a:ext>
                  </a:extLst>
                </p14:cNvPr>
                <p14:cNvContentPartPr/>
                <p14:nvPr/>
              </p14:nvContentPartPr>
              <p14:xfrm>
                <a:off x="5553411" y="2721206"/>
                <a:ext cx="132840" cy="232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BA93E6-1461-4B07-9A4C-710F4EE58D2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44411" y="2712206"/>
                  <a:ext cx="150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6218BB-549A-4069-B985-7ABFCB7A51CF}"/>
                    </a:ext>
                  </a:extLst>
                </p14:cNvPr>
                <p14:cNvContentPartPr/>
                <p14:nvPr/>
              </p14:nvContentPartPr>
              <p14:xfrm>
                <a:off x="5572131" y="2724446"/>
                <a:ext cx="154080" cy="127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6218BB-549A-4069-B985-7ABFCB7A51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63491" y="2715806"/>
                  <a:ext cx="171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C75B1F-481C-4E18-925B-001EE5E01889}"/>
                    </a:ext>
                  </a:extLst>
                </p14:cNvPr>
                <p14:cNvContentPartPr/>
                <p14:nvPr/>
              </p14:nvContentPartPr>
              <p14:xfrm>
                <a:off x="5752131" y="2725166"/>
                <a:ext cx="118440" cy="269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C75B1F-481C-4E18-925B-001EE5E018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43491" y="2716526"/>
                  <a:ext cx="136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B8284F-705F-42EC-BE22-0DEBFCF6F349}"/>
                    </a:ext>
                  </a:extLst>
                </p14:cNvPr>
                <p14:cNvContentPartPr/>
                <p14:nvPr/>
              </p14:nvContentPartPr>
              <p14:xfrm>
                <a:off x="5951211" y="2798966"/>
                <a:ext cx="96840" cy="200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B8284F-705F-42EC-BE22-0DEBFCF6F34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42211" y="2790326"/>
                  <a:ext cx="114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FD39CE-E033-40B1-A642-AD66188A7280}"/>
                    </a:ext>
                  </a:extLst>
                </p14:cNvPr>
                <p14:cNvContentPartPr/>
                <p14:nvPr/>
              </p14:nvContentPartPr>
              <p14:xfrm>
                <a:off x="6160731" y="2837486"/>
                <a:ext cx="119880" cy="71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FD39CE-E033-40B1-A642-AD66188A72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52091" y="2828846"/>
                  <a:ext cx="137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BFF5EE9-82EA-4251-98AA-5C467814696A}"/>
                    </a:ext>
                  </a:extLst>
                </p14:cNvPr>
                <p14:cNvContentPartPr/>
                <p14:nvPr/>
              </p14:nvContentPartPr>
              <p14:xfrm>
                <a:off x="6149931" y="3005966"/>
                <a:ext cx="88200" cy="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BFF5EE9-82EA-4251-98AA-5C46781469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41291" y="2997326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21B584-9270-48AB-B44E-DD547D3A4CFA}"/>
                    </a:ext>
                  </a:extLst>
                </p14:cNvPr>
                <p14:cNvContentPartPr/>
                <p14:nvPr/>
              </p14:nvContentPartPr>
              <p14:xfrm>
                <a:off x="6392571" y="2828846"/>
                <a:ext cx="136440" cy="165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21B584-9270-48AB-B44E-DD547D3A4CF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83931" y="2820206"/>
                  <a:ext cx="15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9ABA57-6091-4051-A82B-FF93020D10E4}"/>
                    </a:ext>
                  </a:extLst>
                </p14:cNvPr>
                <p14:cNvContentPartPr/>
                <p14:nvPr/>
              </p14:nvContentPartPr>
              <p14:xfrm>
                <a:off x="6588411" y="2946926"/>
                <a:ext cx="56520" cy="9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9ABA57-6091-4051-A82B-FF93020D10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79771" y="2937926"/>
                  <a:ext cx="74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4866AA4-4BC5-4D98-A53A-08C2A716B9B8}"/>
                    </a:ext>
                  </a:extLst>
                </p14:cNvPr>
                <p14:cNvContentPartPr/>
                <p14:nvPr/>
              </p14:nvContentPartPr>
              <p14:xfrm>
                <a:off x="6786411" y="2747486"/>
                <a:ext cx="81360" cy="30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4866AA4-4BC5-4D98-A53A-08C2A716B9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77411" y="2738486"/>
                  <a:ext cx="9900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73852AA-65AE-4B59-91AF-AC1BA507D5AE}"/>
              </a:ext>
            </a:extLst>
          </p:cNvPr>
          <p:cNvGrpSpPr/>
          <p:nvPr/>
        </p:nvGrpSpPr>
        <p:grpSpPr>
          <a:xfrm>
            <a:off x="7333251" y="2183006"/>
            <a:ext cx="131760" cy="91440"/>
            <a:chOff x="7333251" y="2183006"/>
            <a:chExt cx="13176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6DC63B-BD40-492C-A783-8DEAE8837629}"/>
                    </a:ext>
                  </a:extLst>
                </p14:cNvPr>
                <p14:cNvContentPartPr/>
                <p14:nvPr/>
              </p14:nvContentPartPr>
              <p14:xfrm>
                <a:off x="7362771" y="2183006"/>
                <a:ext cx="102240" cy="35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6DC63B-BD40-492C-A783-8DEAE88376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54131" y="2174006"/>
                  <a:ext cx="119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29D017-612A-4BA6-9A34-E4203DFCC964}"/>
                    </a:ext>
                  </a:extLst>
                </p14:cNvPr>
                <p14:cNvContentPartPr/>
                <p14:nvPr/>
              </p14:nvContentPartPr>
              <p14:xfrm>
                <a:off x="7333251" y="2252126"/>
                <a:ext cx="131040" cy="22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29D017-612A-4BA6-9A34-E4203DFCC96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24251" y="2243486"/>
                  <a:ext cx="148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9012EA5-5687-4DD5-AB7E-37023D47BE1C}"/>
              </a:ext>
            </a:extLst>
          </p:cNvPr>
          <p:cNvGrpSpPr/>
          <p:nvPr/>
        </p:nvGrpSpPr>
        <p:grpSpPr>
          <a:xfrm>
            <a:off x="8028051" y="1684046"/>
            <a:ext cx="1500120" cy="564840"/>
            <a:chOff x="8028051" y="1684046"/>
            <a:chExt cx="1500120" cy="56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2D5A4C4-1E38-46DC-9C84-CD59CCED0AB8}"/>
                    </a:ext>
                  </a:extLst>
                </p14:cNvPr>
                <p14:cNvContentPartPr/>
                <p14:nvPr/>
              </p14:nvContentPartPr>
              <p14:xfrm>
                <a:off x="8028051" y="2048006"/>
                <a:ext cx="164520" cy="200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2D5A4C4-1E38-46DC-9C84-CD59CCED0AB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19051" y="2039366"/>
                  <a:ext cx="182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2885E1-2709-433C-9067-8F8BC3051A31}"/>
                    </a:ext>
                  </a:extLst>
                </p14:cNvPr>
                <p14:cNvContentPartPr/>
                <p14:nvPr/>
              </p14:nvContentPartPr>
              <p14:xfrm>
                <a:off x="8078811" y="1843526"/>
                <a:ext cx="110520" cy="1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2885E1-2709-433C-9067-8F8BC3051A3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70171" y="1834886"/>
                  <a:ext cx="12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AFE0075-0524-4446-9129-EBEE318D2F2F}"/>
                    </a:ext>
                  </a:extLst>
                </p14:cNvPr>
                <p14:cNvContentPartPr/>
                <p14:nvPr/>
              </p14:nvContentPartPr>
              <p14:xfrm>
                <a:off x="8351691" y="1774046"/>
                <a:ext cx="107280" cy="173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AFE0075-0524-4446-9129-EBEE318D2F2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43051" y="1765406"/>
                  <a:ext cx="124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12F866-0515-4A5C-80A6-7EAC5CD1902C}"/>
                    </a:ext>
                  </a:extLst>
                </p14:cNvPr>
                <p14:cNvContentPartPr/>
                <p14:nvPr/>
              </p14:nvContentPartPr>
              <p14:xfrm>
                <a:off x="8331171" y="1859366"/>
                <a:ext cx="74160" cy="74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12F866-0515-4A5C-80A6-7EAC5CD190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22171" y="1850366"/>
                  <a:ext cx="9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41CD4C-A077-48AE-86B4-ACD777642E82}"/>
                    </a:ext>
                  </a:extLst>
                </p14:cNvPr>
                <p14:cNvContentPartPr/>
                <p14:nvPr/>
              </p14:nvContentPartPr>
              <p14:xfrm>
                <a:off x="8560491" y="1742366"/>
                <a:ext cx="105120" cy="24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41CD4C-A077-48AE-86B4-ACD777642E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1851" y="1733726"/>
                  <a:ext cx="122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E8E3CD-0721-4A08-958A-3CFE4B105B4A}"/>
                    </a:ext>
                  </a:extLst>
                </p14:cNvPr>
                <p14:cNvContentPartPr/>
                <p14:nvPr/>
              </p14:nvContentPartPr>
              <p14:xfrm>
                <a:off x="8755971" y="1742726"/>
                <a:ext cx="87480" cy="178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E8E3CD-0721-4A08-958A-3CFE4B105B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47331" y="1733726"/>
                  <a:ext cx="105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76980DA-6BF2-4D8A-A8FF-AA8D762A7D09}"/>
                    </a:ext>
                  </a:extLst>
                </p14:cNvPr>
                <p14:cNvContentPartPr/>
                <p14:nvPr/>
              </p14:nvContentPartPr>
              <p14:xfrm>
                <a:off x="8709531" y="1854686"/>
                <a:ext cx="114840" cy="6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76980DA-6BF2-4D8A-A8FF-AA8D762A7D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00531" y="1845686"/>
                  <a:ext cx="132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573BBB-7B78-40F7-8315-E8BC5E3581D0}"/>
                    </a:ext>
                  </a:extLst>
                </p14:cNvPr>
                <p14:cNvContentPartPr/>
                <p14:nvPr/>
              </p14:nvContentPartPr>
              <p14:xfrm>
                <a:off x="8860371" y="1887806"/>
                <a:ext cx="45720" cy="57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573BBB-7B78-40F7-8315-E8BC5E3581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51371" y="1878806"/>
                  <a:ext cx="63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7241B5-F5F4-4EA6-B7A9-90F58E2F8DCD}"/>
                    </a:ext>
                  </a:extLst>
                </p14:cNvPr>
                <p14:cNvContentPartPr/>
                <p14:nvPr/>
              </p14:nvContentPartPr>
              <p14:xfrm>
                <a:off x="8996091" y="1817246"/>
                <a:ext cx="114480" cy="106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7241B5-F5F4-4EA6-B7A9-90F58E2F8DC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87451" y="1808246"/>
                  <a:ext cx="132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028A500-F4E5-45FF-A7D4-808080FCAC66}"/>
                    </a:ext>
                  </a:extLst>
                </p14:cNvPr>
                <p14:cNvContentPartPr/>
                <p14:nvPr/>
              </p14:nvContentPartPr>
              <p14:xfrm>
                <a:off x="9238371" y="1738766"/>
                <a:ext cx="50400" cy="149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028A500-F4E5-45FF-A7D4-808080FCAC6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229731" y="1729766"/>
                  <a:ext cx="68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6C2FC0E-DD4E-4BBD-9B44-2ED4AD8B4789}"/>
                    </a:ext>
                  </a:extLst>
                </p14:cNvPr>
                <p14:cNvContentPartPr/>
                <p14:nvPr/>
              </p14:nvContentPartPr>
              <p14:xfrm>
                <a:off x="9190491" y="1820126"/>
                <a:ext cx="96120" cy="21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6C2FC0E-DD4E-4BBD-9B44-2ED4AD8B478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81491" y="1811126"/>
                  <a:ext cx="113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271FD07-340D-4181-B656-7BF5ABC709EA}"/>
                    </a:ext>
                  </a:extLst>
                </p14:cNvPr>
                <p14:cNvContentPartPr/>
                <p14:nvPr/>
              </p14:nvContentPartPr>
              <p14:xfrm>
                <a:off x="9450771" y="1684046"/>
                <a:ext cx="77400" cy="214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271FD07-340D-4181-B656-7BF5ABC709E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41771" y="1675046"/>
                  <a:ext cx="950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7002484-E383-4DBB-858D-A7047443CC60}"/>
              </a:ext>
            </a:extLst>
          </p:cNvPr>
          <p:cNvGrpSpPr/>
          <p:nvPr/>
        </p:nvGrpSpPr>
        <p:grpSpPr>
          <a:xfrm>
            <a:off x="7856691" y="2293526"/>
            <a:ext cx="1502280" cy="599400"/>
            <a:chOff x="7856691" y="2293526"/>
            <a:chExt cx="15022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EC4A8D-FF03-4FB7-8221-B886B503ADDF}"/>
                    </a:ext>
                  </a:extLst>
                </p14:cNvPr>
                <p14:cNvContentPartPr/>
                <p14:nvPr/>
              </p14:nvContentPartPr>
              <p14:xfrm>
                <a:off x="7856691" y="2293526"/>
                <a:ext cx="1502280" cy="135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EC4A8D-FF03-4FB7-8221-B886B503AD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47691" y="2284886"/>
                  <a:ext cx="1519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0F38A59-82BF-49AC-91F9-068BAD4EA8D9}"/>
                    </a:ext>
                  </a:extLst>
                </p14:cNvPr>
                <p14:cNvContentPartPr/>
                <p14:nvPr/>
              </p14:nvContentPartPr>
              <p14:xfrm>
                <a:off x="8189691" y="2745326"/>
                <a:ext cx="169920" cy="1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0F38A59-82BF-49AC-91F9-068BAD4EA8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80691" y="2736326"/>
                  <a:ext cx="18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B5D605-1402-41EC-9E58-D8424D67ECE8}"/>
                    </a:ext>
                  </a:extLst>
                </p14:cNvPr>
                <p14:cNvContentPartPr/>
                <p14:nvPr/>
              </p14:nvContentPartPr>
              <p14:xfrm>
                <a:off x="8319651" y="2617886"/>
                <a:ext cx="102960" cy="5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B5D605-1402-41EC-9E58-D8424D67EC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11011" y="2609246"/>
                  <a:ext cx="12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CE0E072-45A1-449A-B448-210EEAA1E556}"/>
                    </a:ext>
                  </a:extLst>
                </p14:cNvPr>
                <p14:cNvContentPartPr/>
                <p14:nvPr/>
              </p14:nvContentPartPr>
              <p14:xfrm>
                <a:off x="8537451" y="2543726"/>
                <a:ext cx="84600" cy="119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CE0E072-45A1-449A-B448-210EEAA1E5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8811" y="2534726"/>
                  <a:ext cx="102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B4A952C-FD5C-45B7-A7F1-947FD9B728F7}"/>
                    </a:ext>
                  </a:extLst>
                </p14:cNvPr>
                <p14:cNvContentPartPr/>
                <p14:nvPr/>
              </p14:nvContentPartPr>
              <p14:xfrm>
                <a:off x="8512971" y="2619686"/>
                <a:ext cx="77040" cy="72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B4A952C-FD5C-45B7-A7F1-947FD9B728F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03971" y="2611046"/>
                  <a:ext cx="94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2E0F36-83BF-42C1-94D7-7B0D7D9F0DFA}"/>
                    </a:ext>
                  </a:extLst>
                </p14:cNvPr>
                <p14:cNvContentPartPr/>
                <p14:nvPr/>
              </p14:nvContentPartPr>
              <p14:xfrm>
                <a:off x="8705571" y="2516366"/>
                <a:ext cx="92880" cy="167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2E0F36-83BF-42C1-94D7-7B0D7D9F0DF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96931" y="2507726"/>
                  <a:ext cx="110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1545DC-AC4D-490E-A40A-FBF94F5B8BC6}"/>
                    </a:ext>
                  </a:extLst>
                </p14:cNvPr>
                <p14:cNvContentPartPr/>
                <p14:nvPr/>
              </p14:nvContentPartPr>
              <p14:xfrm>
                <a:off x="8841291" y="2652806"/>
                <a:ext cx="57960" cy="85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1545DC-AC4D-490E-A40A-FBF94F5B8B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32651" y="2643806"/>
                  <a:ext cx="756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B28CFF7-A9F8-4689-9692-FC53F2BD631B}"/>
              </a:ext>
            </a:extLst>
          </p:cNvPr>
          <p:cNvGrpSpPr/>
          <p:nvPr/>
        </p:nvGrpSpPr>
        <p:grpSpPr>
          <a:xfrm>
            <a:off x="9986811" y="2079686"/>
            <a:ext cx="113760" cy="77400"/>
            <a:chOff x="9986811" y="2079686"/>
            <a:chExt cx="11376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02204F-77A9-4CFB-B3BC-150E5018DFEB}"/>
                    </a:ext>
                  </a:extLst>
                </p14:cNvPr>
                <p14:cNvContentPartPr/>
                <p14:nvPr/>
              </p14:nvContentPartPr>
              <p14:xfrm>
                <a:off x="9998691" y="2079686"/>
                <a:ext cx="101880" cy="39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02204F-77A9-4CFB-B3BC-150E5018DF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90051" y="2071046"/>
                  <a:ext cx="11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0057DA9-F14A-4F57-8670-72C073C7D923}"/>
                    </a:ext>
                  </a:extLst>
                </p14:cNvPr>
                <p14:cNvContentPartPr/>
                <p14:nvPr/>
              </p14:nvContentPartPr>
              <p14:xfrm>
                <a:off x="9986811" y="2146646"/>
                <a:ext cx="86400" cy="10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0057DA9-F14A-4F57-8670-72C073C7D92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77811" y="2138006"/>
                  <a:ext cx="104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773A9E-2F87-4041-B8C4-771270C33C6C}"/>
              </a:ext>
            </a:extLst>
          </p:cNvPr>
          <p:cNvGrpSpPr/>
          <p:nvPr/>
        </p:nvGrpSpPr>
        <p:grpSpPr>
          <a:xfrm>
            <a:off x="10559211" y="1765766"/>
            <a:ext cx="714240" cy="423720"/>
            <a:chOff x="10559211" y="1765766"/>
            <a:chExt cx="7142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CEE7B86-5701-4458-9AC4-718BE64F24A3}"/>
                    </a:ext>
                  </a:extLst>
                </p14:cNvPr>
                <p14:cNvContentPartPr/>
                <p14:nvPr/>
              </p14:nvContentPartPr>
              <p14:xfrm>
                <a:off x="10559211" y="2019206"/>
                <a:ext cx="176760" cy="17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CEE7B86-5701-4458-9AC4-718BE64F24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50571" y="2010206"/>
                  <a:ext cx="194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E1F4BE3-E4B7-49AB-BB39-C48E064FFA6B}"/>
                    </a:ext>
                  </a:extLst>
                </p14:cNvPr>
                <p14:cNvContentPartPr/>
                <p14:nvPr/>
              </p14:nvContentPartPr>
              <p14:xfrm>
                <a:off x="10644531" y="1886726"/>
                <a:ext cx="133560" cy="1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E1F4BE3-E4B7-49AB-BB39-C48E064FFA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35891" y="1877726"/>
                  <a:ext cx="151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6DB9C9D-92B0-4382-BDB7-577E46EB9E13}"/>
                    </a:ext>
                  </a:extLst>
                </p14:cNvPr>
                <p14:cNvContentPartPr/>
                <p14:nvPr/>
              </p14:nvContentPartPr>
              <p14:xfrm>
                <a:off x="10915251" y="1830926"/>
                <a:ext cx="160560" cy="16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6DB9C9D-92B0-4382-BDB7-577E46EB9E1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906611" y="1821926"/>
                  <a:ext cx="178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DF293B-2BAA-47D3-9F35-5BFB8CFF7631}"/>
                    </a:ext>
                  </a:extLst>
                </p14:cNvPr>
                <p14:cNvContentPartPr/>
                <p14:nvPr/>
              </p14:nvContentPartPr>
              <p14:xfrm>
                <a:off x="10917771" y="1911206"/>
                <a:ext cx="76680" cy="9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DF293B-2BAA-47D3-9F35-5BFB8CFF76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08771" y="1902566"/>
                  <a:ext cx="94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B511A31-7EFF-4589-BFAA-5B97351E66FF}"/>
                    </a:ext>
                  </a:extLst>
                </p14:cNvPr>
                <p14:cNvContentPartPr/>
                <p14:nvPr/>
              </p14:nvContentPartPr>
              <p14:xfrm>
                <a:off x="11166171" y="1765766"/>
                <a:ext cx="107280" cy="213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B511A31-7EFF-4589-BFAA-5B97351E66F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57171" y="1757126"/>
                  <a:ext cx="124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9F29F8-F5E3-40C0-B609-5C928963993B}"/>
                    </a:ext>
                  </a:extLst>
                </p14:cNvPr>
                <p14:cNvContentPartPr/>
                <p14:nvPr/>
              </p14:nvContentPartPr>
              <p14:xfrm>
                <a:off x="11098131" y="1856126"/>
                <a:ext cx="138960" cy="13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9F29F8-F5E3-40C0-B609-5C928963993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89491" y="1847486"/>
                  <a:ext cx="1566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5D363F8-4E12-43F0-9DF7-ADF92A87FECF}"/>
              </a:ext>
            </a:extLst>
          </p:cNvPr>
          <p:cNvGrpSpPr/>
          <p:nvPr/>
        </p:nvGrpSpPr>
        <p:grpSpPr>
          <a:xfrm>
            <a:off x="921291" y="3302966"/>
            <a:ext cx="259200" cy="195840"/>
            <a:chOff x="921291" y="3302966"/>
            <a:chExt cx="25920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1DC996-85B0-4B00-A788-A737BD05A16C}"/>
                    </a:ext>
                  </a:extLst>
                </p14:cNvPr>
                <p14:cNvContentPartPr/>
                <p14:nvPr/>
              </p14:nvContentPartPr>
              <p14:xfrm>
                <a:off x="921291" y="3302966"/>
                <a:ext cx="114480" cy="18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1DC996-85B0-4B00-A788-A737BD05A1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2651" y="3294326"/>
                  <a:ext cx="132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19D075F-5EA5-4F58-BC36-645BABEC8B7A}"/>
                    </a:ext>
                  </a:extLst>
                </p14:cNvPr>
                <p14:cNvContentPartPr/>
                <p14:nvPr/>
              </p14:nvContentPartPr>
              <p14:xfrm>
                <a:off x="1141611" y="3309446"/>
                <a:ext cx="38880" cy="18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19D075F-5EA5-4F58-BC36-645BABEC8B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2611" y="3300446"/>
                  <a:ext cx="565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55C119F-A228-42BB-8EDA-30DCCAD2CD33}"/>
              </a:ext>
            </a:extLst>
          </p:cNvPr>
          <p:cNvGrpSpPr/>
          <p:nvPr/>
        </p:nvGrpSpPr>
        <p:grpSpPr>
          <a:xfrm>
            <a:off x="1475331" y="3219806"/>
            <a:ext cx="3492000" cy="522720"/>
            <a:chOff x="1475331" y="3219806"/>
            <a:chExt cx="349200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872C8B-C5F7-428E-9BB9-EEBB2922A853}"/>
                    </a:ext>
                  </a:extLst>
                </p14:cNvPr>
                <p14:cNvContentPartPr/>
                <p14:nvPr/>
              </p14:nvContentPartPr>
              <p14:xfrm>
                <a:off x="1475331" y="3278126"/>
                <a:ext cx="586080" cy="438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872C8B-C5F7-428E-9BB9-EEBB2922A8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66331" y="3269126"/>
                  <a:ext cx="6037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3FDBDC-D2C9-4B1F-A578-60AD667B36D6}"/>
                    </a:ext>
                  </a:extLst>
                </p14:cNvPr>
                <p14:cNvContentPartPr/>
                <p14:nvPr/>
              </p14:nvContentPartPr>
              <p14:xfrm>
                <a:off x="2099211" y="3350126"/>
                <a:ext cx="865080" cy="213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3FDBDC-D2C9-4B1F-A578-60AD667B36D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090211" y="3341486"/>
                  <a:ext cx="882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C329E2F-4BB9-4D30-A82C-9BE99BFA15E6}"/>
                    </a:ext>
                  </a:extLst>
                </p14:cNvPr>
                <p14:cNvContentPartPr/>
                <p14:nvPr/>
              </p14:nvContentPartPr>
              <p14:xfrm>
                <a:off x="3010011" y="3339686"/>
                <a:ext cx="295920" cy="234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C329E2F-4BB9-4D30-A82C-9BE99BFA15E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01371" y="3330686"/>
                  <a:ext cx="313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55E9F17-76C0-4F12-AE45-AFA14FB436B6}"/>
                    </a:ext>
                  </a:extLst>
                </p14:cNvPr>
                <p14:cNvContentPartPr/>
                <p14:nvPr/>
              </p14:nvContentPartPr>
              <p14:xfrm>
                <a:off x="3356331" y="3275606"/>
                <a:ext cx="1225080" cy="457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55E9F17-76C0-4F12-AE45-AFA14FB436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47331" y="3266606"/>
                  <a:ext cx="12427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244E19E-D925-4975-9665-ACD2BC1E079E}"/>
                    </a:ext>
                  </a:extLst>
                </p14:cNvPr>
                <p14:cNvContentPartPr/>
                <p14:nvPr/>
              </p14:nvContentPartPr>
              <p14:xfrm>
                <a:off x="4524891" y="3219806"/>
                <a:ext cx="66240" cy="5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244E19E-D925-4975-9665-ACD2BC1E079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15891" y="3211166"/>
                  <a:ext cx="83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460E883-D449-473D-9C2A-0ACFB53B5148}"/>
                    </a:ext>
                  </a:extLst>
                </p14:cNvPr>
                <p14:cNvContentPartPr/>
                <p14:nvPr/>
              </p14:nvContentPartPr>
              <p14:xfrm>
                <a:off x="4613091" y="3402686"/>
                <a:ext cx="160920" cy="33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460E883-D449-473D-9C2A-0ACFB53B514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04451" y="3393686"/>
                  <a:ext cx="178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31CFF1-1A7C-48A9-93FE-A0EF15E1AB1F}"/>
                    </a:ext>
                  </a:extLst>
                </p14:cNvPr>
                <p14:cNvContentPartPr/>
                <p14:nvPr/>
              </p14:nvContentPartPr>
              <p14:xfrm>
                <a:off x="4855011" y="3449846"/>
                <a:ext cx="112320" cy="122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31CFF1-1A7C-48A9-93FE-A0EF15E1AB1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46011" y="3441206"/>
                  <a:ext cx="1299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87A117E-1918-47C2-BF34-98CE1BACAB24}"/>
              </a:ext>
            </a:extLst>
          </p:cNvPr>
          <p:cNvGrpSpPr/>
          <p:nvPr/>
        </p:nvGrpSpPr>
        <p:grpSpPr>
          <a:xfrm>
            <a:off x="5594091" y="3269486"/>
            <a:ext cx="570600" cy="262440"/>
            <a:chOff x="5594091" y="3269486"/>
            <a:chExt cx="5706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8A9BD5-E686-4F4D-85A4-D9ED01049371}"/>
                    </a:ext>
                  </a:extLst>
                </p14:cNvPr>
                <p14:cNvContentPartPr/>
                <p14:nvPr/>
              </p14:nvContentPartPr>
              <p14:xfrm>
                <a:off x="5594091" y="3269486"/>
                <a:ext cx="199800" cy="247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8A9BD5-E686-4F4D-85A4-D9ED010493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85091" y="3260846"/>
                  <a:ext cx="217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094E82A-F96B-4C20-9B1C-2D2AF32F4304}"/>
                    </a:ext>
                  </a:extLst>
                </p14:cNvPr>
                <p14:cNvContentPartPr/>
                <p14:nvPr/>
              </p14:nvContentPartPr>
              <p14:xfrm>
                <a:off x="5872731" y="3372446"/>
                <a:ext cx="291960" cy="159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094E82A-F96B-4C20-9B1C-2D2AF32F43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63731" y="3363806"/>
                  <a:ext cx="30960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95BED6E4-6121-4D1E-9F82-4B35E1CD5043}"/>
                  </a:ext>
                </a:extLst>
              </p14:cNvPr>
              <p14:cNvContentPartPr/>
              <p14:nvPr/>
            </p14:nvContentPartPr>
            <p14:xfrm>
              <a:off x="6809811" y="3233486"/>
              <a:ext cx="96120" cy="16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95BED6E4-6121-4D1E-9F82-4B35E1CD504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00811" y="3224846"/>
                <a:ext cx="11376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8547FA4-0F88-405F-B432-B682F1E39F62}"/>
              </a:ext>
            </a:extLst>
          </p:cNvPr>
          <p:cNvGrpSpPr/>
          <p:nvPr/>
        </p:nvGrpSpPr>
        <p:grpSpPr>
          <a:xfrm>
            <a:off x="6562851" y="3362366"/>
            <a:ext cx="903600" cy="386280"/>
            <a:chOff x="6562851" y="3362366"/>
            <a:chExt cx="90360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AC1702C-AA0A-4D0F-B734-90C38DA56981}"/>
                    </a:ext>
                  </a:extLst>
                </p14:cNvPr>
                <p14:cNvContentPartPr/>
                <p14:nvPr/>
              </p14:nvContentPartPr>
              <p14:xfrm>
                <a:off x="6562851" y="3383966"/>
                <a:ext cx="340200" cy="137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AC1702C-AA0A-4D0F-B734-90C38DA569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53851" y="3374966"/>
                  <a:ext cx="357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4FBCF38-8B15-4EA2-997E-53C403216BD8}"/>
                    </a:ext>
                  </a:extLst>
                </p14:cNvPr>
                <p14:cNvContentPartPr/>
                <p14:nvPr/>
              </p14:nvContentPartPr>
              <p14:xfrm>
                <a:off x="6907731" y="3362366"/>
                <a:ext cx="558720" cy="386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4FBCF38-8B15-4EA2-997E-53C403216BD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98731" y="3353726"/>
                  <a:ext cx="57636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4001DCF-42A5-444A-9FDF-201CB5739237}"/>
              </a:ext>
            </a:extLst>
          </p:cNvPr>
          <p:cNvGrpSpPr/>
          <p:nvPr/>
        </p:nvGrpSpPr>
        <p:grpSpPr>
          <a:xfrm>
            <a:off x="8023731" y="3187766"/>
            <a:ext cx="2422800" cy="317160"/>
            <a:chOff x="8023731" y="3187766"/>
            <a:chExt cx="24228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D0535F7-9F20-4C4F-BCA1-A6AD89245246}"/>
                    </a:ext>
                  </a:extLst>
                </p14:cNvPr>
                <p14:cNvContentPartPr/>
                <p14:nvPr/>
              </p14:nvContentPartPr>
              <p14:xfrm>
                <a:off x="8023731" y="3187766"/>
                <a:ext cx="891000" cy="317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D0535F7-9F20-4C4F-BCA1-A6AD892452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15091" y="3179126"/>
                  <a:ext cx="908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9921ED6-1E27-4F6D-B385-3A52CF13C4B2}"/>
                    </a:ext>
                  </a:extLst>
                </p14:cNvPr>
                <p14:cNvContentPartPr/>
                <p14:nvPr/>
              </p14:nvContentPartPr>
              <p14:xfrm>
                <a:off x="8962611" y="3360926"/>
                <a:ext cx="342000" cy="115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9921ED6-1E27-4F6D-B385-3A52CF13C4B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53971" y="3351926"/>
                  <a:ext cx="359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55C6CA4-D981-4654-87CC-5ABE59AE456A}"/>
                    </a:ext>
                  </a:extLst>
                </p14:cNvPr>
                <p14:cNvContentPartPr/>
                <p14:nvPr/>
              </p14:nvContentPartPr>
              <p14:xfrm>
                <a:off x="9333051" y="3211166"/>
                <a:ext cx="1113480" cy="27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55C6CA4-D981-4654-87CC-5ABE59AE456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24411" y="3202526"/>
                  <a:ext cx="1131120" cy="28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946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83F924-C31F-44BD-81B0-42B933F5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Eksempel med </a:t>
            </a:r>
            <a:r>
              <a:rPr lang="nb-NO" sz="3600" dirty="0" err="1">
                <a:solidFill>
                  <a:srgbClr val="00B0F0"/>
                </a:solidFill>
              </a:rPr>
              <a:t>sjokoladebitar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84DBC-55E6-4674-84C0-5BFA6E47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La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61C34-8FF8-4CEF-9EF0-941E449BB301}"/>
              </a:ext>
            </a:extLst>
          </p:cNvPr>
          <p:cNvGrpSpPr/>
          <p:nvPr/>
        </p:nvGrpSpPr>
        <p:grpSpPr>
          <a:xfrm>
            <a:off x="1631211" y="1873406"/>
            <a:ext cx="916560" cy="245160"/>
            <a:chOff x="1631211" y="1873406"/>
            <a:chExt cx="9165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A526CD-987A-4ED2-9B3A-F26EAA75E348}"/>
                    </a:ext>
                  </a:extLst>
                </p14:cNvPr>
                <p14:cNvContentPartPr/>
                <p14:nvPr/>
              </p14:nvContentPartPr>
              <p14:xfrm>
                <a:off x="1665051" y="1873406"/>
                <a:ext cx="56520" cy="19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A526CD-987A-4ED2-9B3A-F26EAA75E3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56051" y="1864406"/>
                  <a:ext cx="74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23B883-F518-4301-8A24-B9238DE0E95E}"/>
                    </a:ext>
                  </a:extLst>
                </p14:cNvPr>
                <p14:cNvContentPartPr/>
                <p14:nvPr/>
              </p14:nvContentPartPr>
              <p14:xfrm>
                <a:off x="1631211" y="1897166"/>
                <a:ext cx="150120" cy="176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23B883-F518-4301-8A24-B9238DE0E9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2211" y="1888166"/>
                  <a:ext cx="167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2EA120-2952-46E3-917F-7B94FF2DF654}"/>
                    </a:ext>
                  </a:extLst>
                </p14:cNvPr>
                <p14:cNvContentPartPr/>
                <p14:nvPr/>
              </p14:nvContentPartPr>
              <p14:xfrm>
                <a:off x="2041611" y="1959446"/>
                <a:ext cx="506160" cy="159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2EA120-2952-46E3-917F-7B94FF2DF6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2611" y="1950446"/>
                  <a:ext cx="52380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650764-3B7A-47A8-B77B-4A74B92E35E5}"/>
                  </a:ext>
                </a:extLst>
              </p14:cNvPr>
              <p14:cNvContentPartPr/>
              <p14:nvPr/>
            </p14:nvContentPartPr>
            <p14:xfrm>
              <a:off x="2907051" y="1819766"/>
              <a:ext cx="165960" cy="226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650764-3B7A-47A8-B77B-4A74B92E35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8411" y="1810766"/>
                <a:ext cx="183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F34EE7-E024-4DC9-8E7C-87755A0A59F0}"/>
                  </a:ext>
                </a:extLst>
              </p14:cNvPr>
              <p14:cNvContentPartPr/>
              <p14:nvPr/>
            </p14:nvContentPartPr>
            <p14:xfrm>
              <a:off x="3074811" y="1824086"/>
              <a:ext cx="505800" cy="259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F34EE7-E024-4DC9-8E7C-87755A0A59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66171" y="1815086"/>
                <a:ext cx="5234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7763DD-252B-41AF-9849-2FE2912BE8A3}"/>
                  </a:ext>
                </a:extLst>
              </p14:cNvPr>
              <p14:cNvContentPartPr/>
              <p14:nvPr/>
            </p14:nvContentPartPr>
            <p14:xfrm>
              <a:off x="3470811" y="1937126"/>
              <a:ext cx="117720" cy="27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7763DD-252B-41AF-9849-2FE2912BE8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1811" y="1928126"/>
                <a:ext cx="135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5B947F9-6511-4553-9EEF-79F7347AEA83}"/>
                  </a:ext>
                </a:extLst>
              </p14:cNvPr>
              <p14:cNvContentPartPr/>
              <p14:nvPr/>
            </p14:nvContentPartPr>
            <p14:xfrm>
              <a:off x="3696531" y="1972406"/>
              <a:ext cx="209160" cy="304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5B947F9-6511-4553-9EEF-79F7347AEA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87891" y="1963766"/>
                <a:ext cx="22680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24A3F3-5D39-4E73-BAA0-EA77FE2EE301}"/>
                  </a:ext>
                </a:extLst>
              </p14:cNvPr>
              <p14:cNvContentPartPr/>
              <p14:nvPr/>
            </p14:nvContentPartPr>
            <p14:xfrm>
              <a:off x="3934131" y="1972766"/>
              <a:ext cx="88200" cy="108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24A3F3-5D39-4E73-BAA0-EA77FE2EE30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5491" y="1964126"/>
                <a:ext cx="1058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A7B7AF8-BB2E-40DE-A8A5-3CB8C6D75A3A}"/>
                  </a:ext>
                </a:extLst>
              </p14:cNvPr>
              <p14:cNvContentPartPr/>
              <p14:nvPr/>
            </p14:nvContentPartPr>
            <p14:xfrm>
              <a:off x="4001811" y="1763606"/>
              <a:ext cx="72720" cy="82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A7B7AF8-BB2E-40DE-A8A5-3CB8C6D75A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92811" y="1754606"/>
                <a:ext cx="9036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CC27A27-E55C-41A6-A74B-F00AFE9E568F}"/>
              </a:ext>
            </a:extLst>
          </p:cNvPr>
          <p:cNvGrpSpPr/>
          <p:nvPr/>
        </p:nvGrpSpPr>
        <p:grpSpPr>
          <a:xfrm>
            <a:off x="4306011" y="1671446"/>
            <a:ext cx="2173320" cy="484200"/>
            <a:chOff x="4306011" y="1671446"/>
            <a:chExt cx="217332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7EC8F4E-2754-422A-90E9-5BE9AA67DBA7}"/>
                    </a:ext>
                  </a:extLst>
                </p14:cNvPr>
                <p14:cNvContentPartPr/>
                <p14:nvPr/>
              </p14:nvContentPartPr>
              <p14:xfrm>
                <a:off x="4306011" y="1852166"/>
                <a:ext cx="237960" cy="303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7EC8F4E-2754-422A-90E9-5BE9AA67DB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97011" y="1843526"/>
                  <a:ext cx="255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B93537-F965-4FAF-98EF-EBB5D2C592E4}"/>
                    </a:ext>
                  </a:extLst>
                </p14:cNvPr>
                <p14:cNvContentPartPr/>
                <p14:nvPr/>
              </p14:nvContentPartPr>
              <p14:xfrm>
                <a:off x="4588971" y="1846406"/>
                <a:ext cx="31320" cy="1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B93537-F965-4FAF-98EF-EBB5D2C592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80331" y="1837406"/>
                  <a:ext cx="48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99F19C9-544F-44A9-B51B-2B44B01597B9}"/>
                    </a:ext>
                  </a:extLst>
                </p14:cNvPr>
                <p14:cNvContentPartPr/>
                <p14:nvPr/>
              </p14:nvContentPartPr>
              <p14:xfrm>
                <a:off x="4642971" y="1802126"/>
                <a:ext cx="438120" cy="247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99F19C9-544F-44A9-B51B-2B44B01597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3971" y="1793486"/>
                  <a:ext cx="455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E3C700-BDEC-4ECD-9D81-9CE9B409AB2D}"/>
                    </a:ext>
                  </a:extLst>
                </p14:cNvPr>
                <p14:cNvContentPartPr/>
                <p14:nvPr/>
              </p14:nvContentPartPr>
              <p14:xfrm>
                <a:off x="5123931" y="1763606"/>
                <a:ext cx="123840" cy="27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E3C700-BDEC-4ECD-9D81-9CE9B409AB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4931" y="1754606"/>
                  <a:ext cx="1414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9BF047-9562-4489-9748-F32E55E9CA68}"/>
                    </a:ext>
                  </a:extLst>
                </p14:cNvPr>
                <p14:cNvContentPartPr/>
                <p14:nvPr/>
              </p14:nvContentPartPr>
              <p14:xfrm>
                <a:off x="5199531" y="1907966"/>
                <a:ext cx="114840" cy="12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9BF047-9562-4489-9748-F32E55E9CA6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90891" y="1899326"/>
                  <a:ext cx="132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978926-5AAC-4A66-9A24-0EB293C00CFE}"/>
                    </a:ext>
                  </a:extLst>
                </p14:cNvPr>
                <p14:cNvContentPartPr/>
                <p14:nvPr/>
              </p14:nvContentPartPr>
              <p14:xfrm>
                <a:off x="5402571" y="1796006"/>
                <a:ext cx="236520" cy="25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978926-5AAC-4A66-9A24-0EB293C00C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93571" y="1787006"/>
                  <a:ext cx="254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6AA26F-E7DA-47D0-9F98-21D6F981F3B2}"/>
                    </a:ext>
                  </a:extLst>
                </p14:cNvPr>
                <p14:cNvContentPartPr/>
                <p14:nvPr/>
              </p14:nvContentPartPr>
              <p14:xfrm>
                <a:off x="5702811" y="1808606"/>
                <a:ext cx="255960" cy="22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6AA26F-E7DA-47D0-9F98-21D6F981F3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94171" y="1799966"/>
                  <a:ext cx="273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28BDD9-8174-41BC-ACDA-B78F67B1DC5C}"/>
                    </a:ext>
                  </a:extLst>
                </p14:cNvPr>
                <p14:cNvContentPartPr/>
                <p14:nvPr/>
              </p14:nvContentPartPr>
              <p14:xfrm>
                <a:off x="6036171" y="1723646"/>
                <a:ext cx="158400" cy="28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28BDD9-8174-41BC-ACDA-B78F67B1DC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27531" y="1715006"/>
                  <a:ext cx="176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9916BB-6D09-43DE-B257-FEF0BF508A8A}"/>
                    </a:ext>
                  </a:extLst>
                </p14:cNvPr>
                <p14:cNvContentPartPr/>
                <p14:nvPr/>
              </p14:nvContentPartPr>
              <p14:xfrm>
                <a:off x="6171891" y="1845326"/>
                <a:ext cx="307440" cy="154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9916BB-6D09-43DE-B257-FEF0BF508A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63251" y="1836326"/>
                  <a:ext cx="325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4EB43D2-36C5-4D07-8961-FF48954730B0}"/>
                    </a:ext>
                  </a:extLst>
                </p14:cNvPr>
                <p14:cNvContentPartPr/>
                <p14:nvPr/>
              </p14:nvContentPartPr>
              <p14:xfrm>
                <a:off x="6058851" y="1671446"/>
                <a:ext cx="41760" cy="53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4EB43D2-36C5-4D07-8961-FF48954730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49851" y="1662806"/>
                  <a:ext cx="594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75E75AF-B20C-4FF6-8D01-99E50CE39560}"/>
                  </a:ext>
                </a:extLst>
              </p14:cNvPr>
              <p14:cNvContentPartPr/>
              <p14:nvPr/>
            </p14:nvContentPartPr>
            <p14:xfrm>
              <a:off x="6846891" y="1853606"/>
              <a:ext cx="97560" cy="145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75E75AF-B20C-4FF6-8D01-99E50CE3956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838251" y="1844966"/>
                <a:ext cx="115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A9D3B4E-6D91-4A95-9817-D7E4274BF921}"/>
                  </a:ext>
                </a:extLst>
              </p14:cNvPr>
              <p14:cNvContentPartPr/>
              <p14:nvPr/>
            </p14:nvContentPartPr>
            <p14:xfrm>
              <a:off x="6979011" y="1671086"/>
              <a:ext cx="61920" cy="29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A9D3B4E-6D91-4A95-9817-D7E4274BF92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70371" y="1662086"/>
                <a:ext cx="79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B7640B8-148B-42F6-AC2E-6FBEDACFB8E2}"/>
                  </a:ext>
                </a:extLst>
              </p14:cNvPr>
              <p14:cNvContentPartPr/>
              <p14:nvPr/>
            </p14:nvContentPartPr>
            <p14:xfrm>
              <a:off x="7239651" y="1819046"/>
              <a:ext cx="404640" cy="152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B7640B8-148B-42F6-AC2E-6FBEDACFB8E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31011" y="1810046"/>
                <a:ext cx="4222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45D60C7-E15E-4442-84B4-87C889B10AB9}"/>
                  </a:ext>
                </a:extLst>
              </p14:cNvPr>
              <p14:cNvContentPartPr/>
              <p14:nvPr/>
            </p14:nvContentPartPr>
            <p14:xfrm>
              <a:off x="7459971" y="1642286"/>
              <a:ext cx="43200" cy="31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45D60C7-E15E-4442-84B4-87C889B10A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50971" y="1633646"/>
                <a:ext cx="6084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F1D46FB-7DC7-40C9-BFE5-ED1D1F9F6076}"/>
              </a:ext>
            </a:extLst>
          </p:cNvPr>
          <p:cNvGrpSpPr/>
          <p:nvPr/>
        </p:nvGrpSpPr>
        <p:grpSpPr>
          <a:xfrm>
            <a:off x="8023731" y="1662446"/>
            <a:ext cx="720000" cy="306000"/>
            <a:chOff x="8023731" y="1662446"/>
            <a:chExt cx="72000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9C706C-5324-4833-B3A9-F8627DCB53FE}"/>
                    </a:ext>
                  </a:extLst>
                </p14:cNvPr>
                <p14:cNvContentPartPr/>
                <p14:nvPr/>
              </p14:nvContentPartPr>
              <p14:xfrm>
                <a:off x="8023731" y="1662446"/>
                <a:ext cx="334440" cy="306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9C706C-5324-4833-B3A9-F8627DCB53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15091" y="1653446"/>
                  <a:ext cx="352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795DC1-5F6B-4871-B3C3-4CF700C4F808}"/>
                    </a:ext>
                  </a:extLst>
                </p14:cNvPr>
                <p14:cNvContentPartPr/>
                <p14:nvPr/>
              </p14:nvContentPartPr>
              <p14:xfrm>
                <a:off x="8413251" y="1673966"/>
                <a:ext cx="330480" cy="277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795DC1-5F6B-4871-B3C3-4CF700C4F8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04251" y="1664966"/>
                  <a:ext cx="34812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13BD68-EC67-4EA2-9061-0EA9A9697A41}"/>
              </a:ext>
            </a:extLst>
          </p:cNvPr>
          <p:cNvGrpSpPr/>
          <p:nvPr/>
        </p:nvGrpSpPr>
        <p:grpSpPr>
          <a:xfrm>
            <a:off x="9053331" y="1611326"/>
            <a:ext cx="1529640" cy="509400"/>
            <a:chOff x="9053331" y="1611326"/>
            <a:chExt cx="15296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521C84-6725-46F4-972B-35AC9710E861}"/>
                    </a:ext>
                  </a:extLst>
                </p14:cNvPr>
                <p14:cNvContentPartPr/>
                <p14:nvPr/>
              </p14:nvContentPartPr>
              <p14:xfrm>
                <a:off x="9053331" y="1638326"/>
                <a:ext cx="203040" cy="296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521C84-6725-46F4-972B-35AC9710E8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44691" y="1629326"/>
                  <a:ext cx="220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361A1C-A518-4A45-A436-864AD9613808}"/>
                    </a:ext>
                  </a:extLst>
                </p14:cNvPr>
                <p14:cNvContentPartPr/>
                <p14:nvPr/>
              </p14:nvContentPartPr>
              <p14:xfrm>
                <a:off x="9239811" y="1778006"/>
                <a:ext cx="319320" cy="342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361A1C-A518-4A45-A436-864AD96138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30811" y="1769006"/>
                  <a:ext cx="3369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C6DAC7-2D0E-4381-A759-B514A257376B}"/>
                    </a:ext>
                  </a:extLst>
                </p14:cNvPr>
                <p14:cNvContentPartPr/>
                <p14:nvPr/>
              </p14:nvContentPartPr>
              <p14:xfrm>
                <a:off x="9601611" y="1786646"/>
                <a:ext cx="118080" cy="156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C6DAC7-2D0E-4381-A759-B514A25737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92971" y="1777646"/>
                  <a:ext cx="135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CE44D7-526E-4021-8E68-FC41042E3A28}"/>
                    </a:ext>
                  </a:extLst>
                </p14:cNvPr>
                <p14:cNvContentPartPr/>
                <p14:nvPr/>
              </p14:nvContentPartPr>
              <p14:xfrm>
                <a:off x="9991131" y="1676846"/>
                <a:ext cx="448200" cy="33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CE44D7-526E-4021-8E68-FC41042E3A2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82131" y="1667846"/>
                  <a:ext cx="465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D88216-4E5B-411A-8D0C-67D8B8A95AA1}"/>
                    </a:ext>
                  </a:extLst>
                </p14:cNvPr>
                <p14:cNvContentPartPr/>
                <p14:nvPr/>
              </p14:nvContentPartPr>
              <p14:xfrm>
                <a:off x="10499811" y="1611326"/>
                <a:ext cx="83160" cy="4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D88216-4E5B-411A-8D0C-67D8B8A95AA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90811" y="1602686"/>
                  <a:ext cx="1008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C5DE0B-9241-47F7-8360-A5B38CDF1FD5}"/>
              </a:ext>
            </a:extLst>
          </p:cNvPr>
          <p:cNvGrpSpPr/>
          <p:nvPr/>
        </p:nvGrpSpPr>
        <p:grpSpPr>
          <a:xfrm>
            <a:off x="916611" y="2395046"/>
            <a:ext cx="187560" cy="219600"/>
            <a:chOff x="916611" y="2395046"/>
            <a:chExt cx="1875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B8C918-2873-4064-8313-B0CE5EA5FE83}"/>
                    </a:ext>
                  </a:extLst>
                </p14:cNvPr>
                <p14:cNvContentPartPr/>
                <p14:nvPr/>
              </p14:nvContentPartPr>
              <p14:xfrm>
                <a:off x="916611" y="2475686"/>
                <a:ext cx="129960" cy="138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B8C918-2873-4064-8313-B0CE5EA5FE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7971" y="2467046"/>
                  <a:ext cx="147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C2CCBE0-7064-4E3F-A50F-AB8F7B11A8CA}"/>
                    </a:ext>
                  </a:extLst>
                </p14:cNvPr>
                <p14:cNvContentPartPr/>
                <p14:nvPr/>
              </p14:nvContentPartPr>
              <p14:xfrm>
                <a:off x="1061331" y="2395046"/>
                <a:ext cx="42840" cy="37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C2CCBE0-7064-4E3F-A50F-AB8F7B11A8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2331" y="2386046"/>
                  <a:ext cx="604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1EC172-733E-42BB-91E8-925D30B80F5C}"/>
              </a:ext>
            </a:extLst>
          </p:cNvPr>
          <p:cNvGrpSpPr/>
          <p:nvPr/>
        </p:nvGrpSpPr>
        <p:grpSpPr>
          <a:xfrm>
            <a:off x="1330611" y="2369846"/>
            <a:ext cx="568080" cy="465480"/>
            <a:chOff x="1330611" y="2369846"/>
            <a:chExt cx="56808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75EF74-6016-4B6E-864B-BD9DF103DD29}"/>
                    </a:ext>
                  </a:extLst>
                </p14:cNvPr>
                <p14:cNvContentPartPr/>
                <p14:nvPr/>
              </p14:nvContentPartPr>
              <p14:xfrm>
                <a:off x="1330611" y="2369846"/>
                <a:ext cx="373680" cy="26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75EF74-6016-4B6E-864B-BD9DF103DD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21971" y="2361206"/>
                  <a:ext cx="391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42AD1F-C1A5-4A42-BADA-2587F598D6AF}"/>
                    </a:ext>
                  </a:extLst>
                </p14:cNvPr>
                <p14:cNvContentPartPr/>
                <p14:nvPr/>
              </p14:nvContentPartPr>
              <p14:xfrm>
                <a:off x="1702131" y="2406566"/>
                <a:ext cx="19440" cy="1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42AD1F-C1A5-4A42-BADA-2587F598D6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3491" y="2397566"/>
                  <a:ext cx="37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7672A8-464E-4457-B1E2-46F5AF94A63C}"/>
                    </a:ext>
                  </a:extLst>
                </p14:cNvPr>
                <p14:cNvContentPartPr/>
                <p14:nvPr/>
              </p14:nvContentPartPr>
              <p14:xfrm>
                <a:off x="1733451" y="2517806"/>
                <a:ext cx="165240" cy="31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7672A8-464E-4457-B1E2-46F5AF94A6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24811" y="2509166"/>
                  <a:ext cx="18288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5AAA07-3461-4E8F-B87D-8C453A22A91A}"/>
              </a:ext>
            </a:extLst>
          </p:cNvPr>
          <p:cNvGrpSpPr/>
          <p:nvPr/>
        </p:nvGrpSpPr>
        <p:grpSpPr>
          <a:xfrm>
            <a:off x="2299731" y="2377766"/>
            <a:ext cx="363600" cy="404640"/>
            <a:chOff x="2299731" y="2377766"/>
            <a:chExt cx="36360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374575-5EC1-48B4-9257-AC7B9341B9A5}"/>
                    </a:ext>
                  </a:extLst>
                </p14:cNvPr>
                <p14:cNvContentPartPr/>
                <p14:nvPr/>
              </p14:nvContentPartPr>
              <p14:xfrm>
                <a:off x="2299731" y="2515286"/>
                <a:ext cx="171360" cy="267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374575-5EC1-48B4-9257-AC7B9341B9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91091" y="2506646"/>
                  <a:ext cx="189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F4B404-0547-4CD6-A2B7-9E0EAD4ACA93}"/>
                    </a:ext>
                  </a:extLst>
                </p14:cNvPr>
                <p14:cNvContentPartPr/>
                <p14:nvPr/>
              </p14:nvContentPartPr>
              <p14:xfrm>
                <a:off x="2508891" y="2543006"/>
                <a:ext cx="88200" cy="9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F4B404-0547-4CD6-A2B7-9E0EAD4ACA9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00251" y="2534006"/>
                  <a:ext cx="105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6DD3A5E-3E3A-4C63-8C43-166C6DB4BE68}"/>
                    </a:ext>
                  </a:extLst>
                </p14:cNvPr>
                <p14:cNvContentPartPr/>
                <p14:nvPr/>
              </p14:nvContentPartPr>
              <p14:xfrm>
                <a:off x="2599251" y="2377766"/>
                <a:ext cx="64080" cy="41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6DD3A5E-3E3A-4C63-8C43-166C6DB4BE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90611" y="2369126"/>
                  <a:ext cx="817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A4E3784-6EF9-4595-80DF-999A57B7AA89}"/>
              </a:ext>
            </a:extLst>
          </p:cNvPr>
          <p:cNvGrpSpPr/>
          <p:nvPr/>
        </p:nvGrpSpPr>
        <p:grpSpPr>
          <a:xfrm>
            <a:off x="2920731" y="2402606"/>
            <a:ext cx="751320" cy="442080"/>
            <a:chOff x="2920731" y="2402606"/>
            <a:chExt cx="75132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ACED9E-940B-474C-BEF6-A05F24974DE1}"/>
                    </a:ext>
                  </a:extLst>
                </p14:cNvPr>
                <p14:cNvContentPartPr/>
                <p14:nvPr/>
              </p14:nvContentPartPr>
              <p14:xfrm>
                <a:off x="2920731" y="2418806"/>
                <a:ext cx="11052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ACED9E-940B-474C-BEF6-A05F24974D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12091" y="2409806"/>
                  <a:ext cx="128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970E8CD-1685-4C82-8ABB-4B9EDDB9759F}"/>
                    </a:ext>
                  </a:extLst>
                </p14:cNvPr>
                <p14:cNvContentPartPr/>
                <p14:nvPr/>
              </p14:nvContentPartPr>
              <p14:xfrm>
                <a:off x="2998131" y="2402606"/>
                <a:ext cx="120240" cy="1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970E8CD-1685-4C82-8ABB-4B9EDDB975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89491" y="2393606"/>
                  <a:ext cx="137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B1D270-F4D3-4D1E-9E35-917A29A40B51}"/>
                    </a:ext>
                  </a:extLst>
                </p14:cNvPr>
                <p14:cNvContentPartPr/>
                <p14:nvPr/>
              </p14:nvContentPartPr>
              <p14:xfrm>
                <a:off x="3186771" y="2406566"/>
                <a:ext cx="173520" cy="225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B1D270-F4D3-4D1E-9E35-917A29A40B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78131" y="2397566"/>
                  <a:ext cx="191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5D96E9-B5D3-49DB-B8D9-937FD044DECB}"/>
                    </a:ext>
                  </a:extLst>
                </p14:cNvPr>
                <p14:cNvContentPartPr/>
                <p14:nvPr/>
              </p14:nvContentPartPr>
              <p14:xfrm>
                <a:off x="3300891" y="2525366"/>
                <a:ext cx="177480" cy="31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5D96E9-B5D3-49DB-B8D9-937FD044DE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92251" y="2516366"/>
                  <a:ext cx="1951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B12A40-CBCB-42A3-8478-BD4E52AB1932}"/>
                    </a:ext>
                  </a:extLst>
                </p14:cNvPr>
                <p14:cNvContentPartPr/>
                <p14:nvPr/>
              </p14:nvContentPartPr>
              <p14:xfrm>
                <a:off x="3638571" y="2557046"/>
                <a:ext cx="33480" cy="56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B12A40-CBCB-42A3-8478-BD4E52AB19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29931" y="2548406"/>
                  <a:ext cx="511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2205FE-3731-40C9-BBE6-C5124CBF207A}"/>
              </a:ext>
            </a:extLst>
          </p:cNvPr>
          <p:cNvGrpSpPr/>
          <p:nvPr/>
        </p:nvGrpSpPr>
        <p:grpSpPr>
          <a:xfrm>
            <a:off x="4078131" y="2361926"/>
            <a:ext cx="1121040" cy="269640"/>
            <a:chOff x="4078131" y="2361926"/>
            <a:chExt cx="11210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7F48A2A-CE26-4446-906C-7DCA668FA5E1}"/>
                    </a:ext>
                  </a:extLst>
                </p14:cNvPr>
                <p14:cNvContentPartPr/>
                <p14:nvPr/>
              </p14:nvContentPartPr>
              <p14:xfrm>
                <a:off x="4078131" y="2383526"/>
                <a:ext cx="174600" cy="233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7F48A2A-CE26-4446-906C-7DCA668FA5E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69491" y="2374886"/>
                  <a:ext cx="19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505D1B-226A-4C13-ADDC-58E64F001434}"/>
                    </a:ext>
                  </a:extLst>
                </p14:cNvPr>
                <p14:cNvContentPartPr/>
                <p14:nvPr/>
              </p14:nvContentPartPr>
              <p14:xfrm>
                <a:off x="4325451" y="2517086"/>
                <a:ext cx="11556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505D1B-226A-4C13-ADDC-58E64F0014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16811" y="2508446"/>
                  <a:ext cx="133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C242A35-4B5D-496E-BBBB-E6E26191D3D1}"/>
                    </a:ext>
                  </a:extLst>
                </p14:cNvPr>
                <p14:cNvContentPartPr/>
                <p14:nvPr/>
              </p14:nvContentPartPr>
              <p14:xfrm>
                <a:off x="4448571" y="2361926"/>
                <a:ext cx="48240" cy="34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C242A35-4B5D-496E-BBBB-E6E26191D3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39931" y="2353286"/>
                  <a:ext cx="65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E17384-6FDC-4F45-9224-04072FC17361}"/>
                    </a:ext>
                  </a:extLst>
                </p14:cNvPr>
                <p14:cNvContentPartPr/>
                <p14:nvPr/>
              </p14:nvContentPartPr>
              <p14:xfrm>
                <a:off x="4663491" y="2433926"/>
                <a:ext cx="316440" cy="19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E17384-6FDC-4F45-9224-04072FC1736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4851" y="2425286"/>
                  <a:ext cx="334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33354C-748B-4A76-8D0C-8F09D4F77253}"/>
                    </a:ext>
                  </a:extLst>
                </p14:cNvPr>
                <p14:cNvContentPartPr/>
                <p14:nvPr/>
              </p14:nvContentPartPr>
              <p14:xfrm>
                <a:off x="5101971" y="2391446"/>
                <a:ext cx="97200" cy="20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33354C-748B-4A76-8D0C-8F09D4F772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93331" y="2382806"/>
                  <a:ext cx="11484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D3C837-C58E-4543-B64D-96981C9D1277}"/>
              </a:ext>
            </a:extLst>
          </p:cNvPr>
          <p:cNvGrpSpPr/>
          <p:nvPr/>
        </p:nvGrpSpPr>
        <p:grpSpPr>
          <a:xfrm>
            <a:off x="5443251" y="2302886"/>
            <a:ext cx="920160" cy="348840"/>
            <a:chOff x="5443251" y="2302886"/>
            <a:chExt cx="9201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4A8DC4-43AD-41F4-9814-F9BEDF419BDE}"/>
                    </a:ext>
                  </a:extLst>
                </p14:cNvPr>
                <p14:cNvContentPartPr/>
                <p14:nvPr/>
              </p14:nvContentPartPr>
              <p14:xfrm>
                <a:off x="5443251" y="2360126"/>
                <a:ext cx="372240" cy="291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4A8DC4-43AD-41F4-9814-F9BEDF419B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34611" y="2351126"/>
                  <a:ext cx="389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46ABBA1-3775-449B-89A1-6ED8C25B5B9A}"/>
                    </a:ext>
                  </a:extLst>
                </p14:cNvPr>
                <p14:cNvContentPartPr/>
                <p14:nvPr/>
              </p14:nvContentPartPr>
              <p14:xfrm>
                <a:off x="5818011" y="2302886"/>
                <a:ext cx="52200" cy="68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46ABBA1-3775-449B-89A1-6ED8C25B5B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09371" y="2294246"/>
                  <a:ext cx="69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14CBE7E-B698-4F51-A09E-8825153F6207}"/>
                    </a:ext>
                  </a:extLst>
                </p14:cNvPr>
                <p14:cNvContentPartPr/>
                <p14:nvPr/>
              </p14:nvContentPartPr>
              <p14:xfrm>
                <a:off x="6036531" y="2333846"/>
                <a:ext cx="326880" cy="23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14CBE7E-B698-4F51-A09E-8825153F62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27531" y="2325206"/>
                  <a:ext cx="344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704F70-F920-4A6C-8901-8A5622F6629C}"/>
                    </a:ext>
                  </a:extLst>
                </p14:cNvPr>
                <p14:cNvContentPartPr/>
                <p14:nvPr/>
              </p14:nvContentPartPr>
              <p14:xfrm>
                <a:off x="6215811" y="2426366"/>
                <a:ext cx="95040" cy="1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704F70-F920-4A6C-8901-8A5622F662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06811" y="2417726"/>
                  <a:ext cx="1126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248F351-DD39-4507-8D28-23F33C8B21F3}"/>
                  </a:ext>
                </a:extLst>
              </p14:cNvPr>
              <p14:cNvContentPartPr/>
              <p14:nvPr/>
            </p14:nvContentPartPr>
            <p14:xfrm>
              <a:off x="6692091" y="2304326"/>
              <a:ext cx="473040" cy="239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248F351-DD39-4507-8D28-23F33C8B21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83451" y="2295686"/>
                <a:ext cx="4906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E72CE40-F919-48E6-8492-C57C36506C97}"/>
                  </a:ext>
                </a:extLst>
              </p14:cNvPr>
              <p14:cNvContentPartPr/>
              <p14:nvPr/>
            </p14:nvContentPartPr>
            <p14:xfrm>
              <a:off x="7476891" y="2372726"/>
              <a:ext cx="294480" cy="182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E72CE40-F919-48E6-8492-C57C36506C9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468251" y="2363726"/>
                <a:ext cx="3121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74371DA-7146-4863-A415-55C1E7987463}"/>
              </a:ext>
            </a:extLst>
          </p:cNvPr>
          <p:cNvGrpSpPr/>
          <p:nvPr/>
        </p:nvGrpSpPr>
        <p:grpSpPr>
          <a:xfrm>
            <a:off x="8025531" y="2264366"/>
            <a:ext cx="474480" cy="252360"/>
            <a:chOff x="8025531" y="2264366"/>
            <a:chExt cx="474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9BB223-664D-4B1C-A6D5-FC634A7B18CB}"/>
                    </a:ext>
                  </a:extLst>
                </p14:cNvPr>
                <p14:cNvContentPartPr/>
                <p14:nvPr/>
              </p14:nvContentPartPr>
              <p14:xfrm>
                <a:off x="8025531" y="2295686"/>
                <a:ext cx="124200" cy="19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9BB223-664D-4B1C-A6D5-FC634A7B18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6531" y="2287046"/>
                  <a:ext cx="141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8247CBD-D471-4D05-9E7C-02FD179ECF7B}"/>
                    </a:ext>
                  </a:extLst>
                </p14:cNvPr>
                <p14:cNvContentPartPr/>
                <p14:nvPr/>
              </p14:nvContentPartPr>
              <p14:xfrm>
                <a:off x="8111571" y="2264366"/>
                <a:ext cx="127800" cy="15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8247CBD-D471-4D05-9E7C-02FD179ECF7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02931" y="2255726"/>
                  <a:ext cx="145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B83EB8-3696-47D3-BC1F-CBD329B8AF88}"/>
                    </a:ext>
                  </a:extLst>
                </p14:cNvPr>
                <p14:cNvContentPartPr/>
                <p14:nvPr/>
              </p14:nvContentPartPr>
              <p14:xfrm>
                <a:off x="8236131" y="2349326"/>
                <a:ext cx="263880" cy="167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B83EB8-3696-47D3-BC1F-CBD329B8AF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27131" y="2340686"/>
                  <a:ext cx="281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38AD848-4CC2-4681-87CC-DEC3BEF91BF2}"/>
              </a:ext>
            </a:extLst>
          </p:cNvPr>
          <p:cNvGrpSpPr/>
          <p:nvPr/>
        </p:nvGrpSpPr>
        <p:grpSpPr>
          <a:xfrm>
            <a:off x="8722491" y="2306126"/>
            <a:ext cx="2053440" cy="369720"/>
            <a:chOff x="8722491" y="2306126"/>
            <a:chExt cx="20534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B28B69-C0AF-439F-8BAE-24B1E609724B}"/>
                    </a:ext>
                  </a:extLst>
                </p14:cNvPr>
                <p14:cNvContentPartPr/>
                <p14:nvPr/>
              </p14:nvContentPartPr>
              <p14:xfrm>
                <a:off x="8722491" y="2350766"/>
                <a:ext cx="143640" cy="19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9B28B69-C0AF-439F-8BAE-24B1E60972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13851" y="2341766"/>
                  <a:ext cx="161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49CB6E-EEEB-4510-890C-74CE885E3052}"/>
                    </a:ext>
                  </a:extLst>
                </p14:cNvPr>
                <p14:cNvContentPartPr/>
                <p14:nvPr/>
              </p14:nvContentPartPr>
              <p14:xfrm>
                <a:off x="8814291" y="2338886"/>
                <a:ext cx="177480" cy="336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49CB6E-EEEB-4510-890C-74CE885E305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05651" y="2329886"/>
                  <a:ext cx="1951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4D27CD-5793-474C-8AD6-ACD00DC037E6}"/>
                    </a:ext>
                  </a:extLst>
                </p14:cNvPr>
                <p14:cNvContentPartPr/>
                <p14:nvPr/>
              </p14:nvContentPartPr>
              <p14:xfrm>
                <a:off x="8990331" y="2316206"/>
                <a:ext cx="417960" cy="227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4D27CD-5793-474C-8AD6-ACD00DC037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81691" y="2307566"/>
                  <a:ext cx="435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1DAC744-D57A-489D-AD65-DF8837E81673}"/>
                    </a:ext>
                  </a:extLst>
                </p14:cNvPr>
                <p14:cNvContentPartPr/>
                <p14:nvPr/>
              </p14:nvContentPartPr>
              <p14:xfrm>
                <a:off x="9420891" y="2306126"/>
                <a:ext cx="125640" cy="239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1DAC744-D57A-489D-AD65-DF8837E816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11891" y="2297486"/>
                  <a:ext cx="143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585D697-0FD4-4C7A-BE06-A6DB7F9D2815}"/>
                    </a:ext>
                  </a:extLst>
                </p14:cNvPr>
                <p14:cNvContentPartPr/>
                <p14:nvPr/>
              </p14:nvContentPartPr>
              <p14:xfrm>
                <a:off x="9508011" y="2444366"/>
                <a:ext cx="139680" cy="11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585D697-0FD4-4C7A-BE06-A6DB7F9D28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99371" y="2435726"/>
                  <a:ext cx="157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42FC2C-B803-4513-B20F-37817D3C5823}"/>
                    </a:ext>
                  </a:extLst>
                </p14:cNvPr>
                <p14:cNvContentPartPr/>
                <p14:nvPr/>
              </p14:nvContentPartPr>
              <p14:xfrm>
                <a:off x="9662451" y="2357246"/>
                <a:ext cx="322560" cy="21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42FC2C-B803-4513-B20F-37817D3C58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53811" y="2348246"/>
                  <a:ext cx="340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9B923A-43A4-4205-91F6-D3647CAA57F3}"/>
                    </a:ext>
                  </a:extLst>
                </p14:cNvPr>
                <p14:cNvContentPartPr/>
                <p14:nvPr/>
              </p14:nvContentPartPr>
              <p14:xfrm>
                <a:off x="9974571" y="2335646"/>
                <a:ext cx="190800" cy="217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9B923A-43A4-4205-91F6-D3647CAA57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65931" y="2326646"/>
                  <a:ext cx="208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B93D0E-9770-4B83-A061-4095BAD43B76}"/>
                    </a:ext>
                  </a:extLst>
                </p14:cNvPr>
                <p14:cNvContentPartPr/>
                <p14:nvPr/>
              </p14:nvContentPartPr>
              <p14:xfrm>
                <a:off x="10262931" y="2311886"/>
                <a:ext cx="120960" cy="257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B93D0E-9770-4B83-A061-4095BAD43B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53931" y="2303246"/>
                  <a:ext cx="138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61DC61-47A9-49F5-A549-2F58A704F496}"/>
                    </a:ext>
                  </a:extLst>
                </p14:cNvPr>
                <p14:cNvContentPartPr/>
                <p14:nvPr/>
              </p14:nvContentPartPr>
              <p14:xfrm>
                <a:off x="10392891" y="2401166"/>
                <a:ext cx="383040" cy="16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61DC61-47A9-49F5-A549-2F58A704F4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383891" y="2392526"/>
                  <a:ext cx="4006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ABEB0DF-DE44-4502-A624-B71F74D4A8EB}"/>
                  </a:ext>
                </a:extLst>
              </p14:cNvPr>
              <p14:cNvContentPartPr/>
              <p14:nvPr/>
            </p14:nvContentPartPr>
            <p14:xfrm>
              <a:off x="998331" y="3131966"/>
              <a:ext cx="56520" cy="104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ABEB0DF-DE44-4502-A624-B71F74D4A8E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9331" y="3122966"/>
                <a:ext cx="74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3EABAE6-674D-48B0-9F79-03879D10852F}"/>
                  </a:ext>
                </a:extLst>
              </p14:cNvPr>
              <p14:cNvContentPartPr/>
              <p14:nvPr/>
            </p14:nvContentPartPr>
            <p14:xfrm>
              <a:off x="1115691" y="2976086"/>
              <a:ext cx="19800" cy="1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3EABAE6-674D-48B0-9F79-03879D10852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06691" y="2967086"/>
                <a:ext cx="3744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28F03A9-B749-41FA-9E95-2359A761D53A}"/>
              </a:ext>
            </a:extLst>
          </p:cNvPr>
          <p:cNvGrpSpPr/>
          <p:nvPr/>
        </p:nvGrpSpPr>
        <p:grpSpPr>
          <a:xfrm>
            <a:off x="1361931" y="3002006"/>
            <a:ext cx="734760" cy="440640"/>
            <a:chOff x="1361931" y="3002006"/>
            <a:chExt cx="73476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1899B8-4996-432D-B61A-C7DB1F1FC2CA}"/>
                    </a:ext>
                  </a:extLst>
                </p14:cNvPr>
                <p14:cNvContentPartPr/>
                <p14:nvPr/>
              </p14:nvContentPartPr>
              <p14:xfrm>
                <a:off x="1361931" y="3002006"/>
                <a:ext cx="348480" cy="274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1899B8-4996-432D-B61A-C7DB1F1FC2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52931" y="2993006"/>
                  <a:ext cx="366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0937E9-D8DC-4BA0-B997-C2B211501333}"/>
                    </a:ext>
                  </a:extLst>
                </p14:cNvPr>
                <p14:cNvContentPartPr/>
                <p14:nvPr/>
              </p14:nvContentPartPr>
              <p14:xfrm>
                <a:off x="1748211" y="3039086"/>
                <a:ext cx="57600" cy="2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0937E9-D8DC-4BA0-B997-C2B2115013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9211" y="3030446"/>
                  <a:ext cx="75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63DBFB-8F92-4662-89CC-51347654FF5F}"/>
                    </a:ext>
                  </a:extLst>
                </p14:cNvPr>
                <p14:cNvContentPartPr/>
                <p14:nvPr/>
              </p14:nvContentPartPr>
              <p14:xfrm>
                <a:off x="1771971" y="3153566"/>
                <a:ext cx="132840" cy="28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63DBFB-8F92-4662-89CC-51347654FF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62971" y="3144566"/>
                  <a:ext cx="150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5AA393-4762-424F-B1B6-7B3B96AF018A}"/>
                    </a:ext>
                  </a:extLst>
                </p14:cNvPr>
                <p14:cNvContentPartPr/>
                <p14:nvPr/>
              </p14:nvContentPartPr>
              <p14:xfrm>
                <a:off x="1976811" y="3145646"/>
                <a:ext cx="119880" cy="132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5AA393-4762-424F-B1B6-7B3B96AF01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68171" y="3136646"/>
                  <a:ext cx="13752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4D74EEE-F613-40E2-86B5-681E08720B62}"/>
              </a:ext>
            </a:extLst>
          </p:cNvPr>
          <p:cNvGrpSpPr/>
          <p:nvPr/>
        </p:nvGrpSpPr>
        <p:grpSpPr>
          <a:xfrm>
            <a:off x="2572971" y="3136286"/>
            <a:ext cx="340560" cy="381600"/>
            <a:chOff x="2572971" y="3136286"/>
            <a:chExt cx="3405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A869F4-69EF-41D6-97E4-BFDAAA24AE44}"/>
                    </a:ext>
                  </a:extLst>
                </p14:cNvPr>
                <p14:cNvContentPartPr/>
                <p14:nvPr/>
              </p14:nvContentPartPr>
              <p14:xfrm>
                <a:off x="2572971" y="3136286"/>
                <a:ext cx="131760" cy="134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A869F4-69EF-41D6-97E4-BFDAAA24AE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63971" y="3127646"/>
                  <a:ext cx="149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4C3DE5-70AC-466E-849A-CE01F6438EF1}"/>
                    </a:ext>
                  </a:extLst>
                </p14:cNvPr>
                <p14:cNvContentPartPr/>
                <p14:nvPr/>
              </p14:nvContentPartPr>
              <p14:xfrm>
                <a:off x="2686011" y="3141326"/>
                <a:ext cx="227520" cy="376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4C3DE5-70AC-466E-849A-CE01F6438EF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77371" y="3132686"/>
                  <a:ext cx="24516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18A345-5E97-48F8-BEA1-F4AF861A3B60}"/>
              </a:ext>
            </a:extLst>
          </p:cNvPr>
          <p:cNvGrpSpPr/>
          <p:nvPr/>
        </p:nvGrpSpPr>
        <p:grpSpPr>
          <a:xfrm>
            <a:off x="3299811" y="2956286"/>
            <a:ext cx="409320" cy="291960"/>
            <a:chOff x="3299811" y="2956286"/>
            <a:chExt cx="4093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617486C-5435-4E94-BE78-650471B19174}"/>
                    </a:ext>
                  </a:extLst>
                </p14:cNvPr>
                <p14:cNvContentPartPr/>
                <p14:nvPr/>
              </p14:nvContentPartPr>
              <p14:xfrm>
                <a:off x="3299811" y="2956286"/>
                <a:ext cx="409320" cy="291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617486C-5435-4E94-BE78-650471B1917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91171" y="2947286"/>
                  <a:ext cx="426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E9DF887-1B2A-41A8-91BB-474275938950}"/>
                    </a:ext>
                  </a:extLst>
                </p14:cNvPr>
                <p14:cNvContentPartPr/>
                <p14:nvPr/>
              </p14:nvContentPartPr>
              <p14:xfrm>
                <a:off x="3541011" y="3100646"/>
                <a:ext cx="122400" cy="18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E9DF887-1B2A-41A8-91BB-47427593895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32371" y="3091646"/>
                  <a:ext cx="14004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566AF89-30FD-4C74-B1CE-371AAAB667C1}"/>
                  </a:ext>
                </a:extLst>
              </p14:cNvPr>
              <p14:cNvContentPartPr/>
              <p14:nvPr/>
            </p14:nvContentPartPr>
            <p14:xfrm>
              <a:off x="4021611" y="3061766"/>
              <a:ext cx="426240" cy="1540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566AF89-30FD-4C74-B1CE-371AAAB667C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12611" y="3052766"/>
                <a:ext cx="443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B79DA79-9E42-43F0-A6AA-C340C8FA5B4C}"/>
                  </a:ext>
                </a:extLst>
              </p14:cNvPr>
              <p14:cNvContentPartPr/>
              <p14:nvPr/>
            </p14:nvContentPartPr>
            <p14:xfrm>
              <a:off x="4319691" y="2891846"/>
              <a:ext cx="58680" cy="41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B79DA79-9E42-43F0-A6AA-C340C8FA5B4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10691" y="2883206"/>
                <a:ext cx="763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B98110F-92DB-4E16-8AA5-FB04E0FEE712}"/>
                  </a:ext>
                </a:extLst>
              </p14:cNvPr>
              <p14:cNvContentPartPr/>
              <p14:nvPr/>
            </p14:nvContentPartPr>
            <p14:xfrm>
              <a:off x="4808571" y="2917766"/>
              <a:ext cx="683640" cy="267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B98110F-92DB-4E16-8AA5-FB04E0FEE71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99931" y="2908766"/>
                <a:ext cx="70128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C72AB95-D8A8-436B-9E2A-CDE5E9160833}"/>
              </a:ext>
            </a:extLst>
          </p:cNvPr>
          <p:cNvGrpSpPr/>
          <p:nvPr/>
        </p:nvGrpSpPr>
        <p:grpSpPr>
          <a:xfrm>
            <a:off x="5884971" y="2977526"/>
            <a:ext cx="520920" cy="434880"/>
            <a:chOff x="5884971" y="2977526"/>
            <a:chExt cx="5209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6E42B24-1071-4E98-8F7A-4CB3189FBFF3}"/>
                    </a:ext>
                  </a:extLst>
                </p14:cNvPr>
                <p14:cNvContentPartPr/>
                <p14:nvPr/>
              </p14:nvContentPartPr>
              <p14:xfrm>
                <a:off x="5884971" y="2977526"/>
                <a:ext cx="350280" cy="213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6E42B24-1071-4E98-8F7A-4CB3189FBF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76331" y="2968526"/>
                  <a:ext cx="367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5D6F69-F0EB-4C99-9B1B-7B7416993683}"/>
                    </a:ext>
                  </a:extLst>
                </p14:cNvPr>
                <p14:cNvContentPartPr/>
                <p14:nvPr/>
              </p14:nvContentPartPr>
              <p14:xfrm>
                <a:off x="6148491" y="3025406"/>
                <a:ext cx="257400" cy="387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5D6F69-F0EB-4C99-9B1B-7B74169936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39491" y="3016766"/>
                  <a:ext cx="27504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67003B5-D16E-47C9-BB30-416F70CE5DA3}"/>
              </a:ext>
            </a:extLst>
          </p:cNvPr>
          <p:cNvGrpSpPr/>
          <p:nvPr/>
        </p:nvGrpSpPr>
        <p:grpSpPr>
          <a:xfrm>
            <a:off x="6763011" y="2882126"/>
            <a:ext cx="595440" cy="406800"/>
            <a:chOff x="6763011" y="2882126"/>
            <a:chExt cx="59544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CF2CCEB-CB16-4F47-BA2A-D846A8B81220}"/>
                    </a:ext>
                  </a:extLst>
                </p14:cNvPr>
                <p14:cNvContentPartPr/>
                <p14:nvPr/>
              </p14:nvContentPartPr>
              <p14:xfrm>
                <a:off x="6763011" y="2882126"/>
                <a:ext cx="125640" cy="128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CF2CCEB-CB16-4F47-BA2A-D846A8B8122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54011" y="2873486"/>
                  <a:ext cx="143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DBED80C-3413-4FC4-AB8E-9042894BA9BA}"/>
                    </a:ext>
                  </a:extLst>
                </p14:cNvPr>
                <p14:cNvContentPartPr/>
                <p14:nvPr/>
              </p14:nvContentPartPr>
              <p14:xfrm>
                <a:off x="6824211" y="2883566"/>
                <a:ext cx="96120" cy="219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DBED80C-3413-4FC4-AB8E-9042894BA9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15211" y="2874566"/>
                  <a:ext cx="113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D5AA71C-86B0-43C5-8866-4A2B6F7FBA5D}"/>
                    </a:ext>
                  </a:extLst>
                </p14:cNvPr>
                <p14:cNvContentPartPr/>
                <p14:nvPr/>
              </p14:nvContentPartPr>
              <p14:xfrm>
                <a:off x="6957411" y="2942246"/>
                <a:ext cx="114120" cy="154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D5AA71C-86B0-43C5-8866-4A2B6F7FBA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48771" y="2933246"/>
                  <a:ext cx="1317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68A493-7155-46EE-B6B9-185A952C71A9}"/>
                    </a:ext>
                  </a:extLst>
                </p14:cNvPr>
                <p14:cNvContentPartPr/>
                <p14:nvPr/>
              </p14:nvContentPartPr>
              <p14:xfrm>
                <a:off x="7152531" y="2969966"/>
                <a:ext cx="205920" cy="31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68A493-7155-46EE-B6B9-185A952C71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43531" y="2960966"/>
                  <a:ext cx="22356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55C0E42-FFDD-402E-9D2B-CC845329F3B9}"/>
              </a:ext>
            </a:extLst>
          </p:cNvPr>
          <p:cNvGrpSpPr/>
          <p:nvPr/>
        </p:nvGrpSpPr>
        <p:grpSpPr>
          <a:xfrm>
            <a:off x="1011291" y="3588446"/>
            <a:ext cx="450000" cy="220680"/>
            <a:chOff x="1011291" y="3588446"/>
            <a:chExt cx="4500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C7BAD2-C123-4F42-9814-7B69FCBB35D3}"/>
                    </a:ext>
                  </a:extLst>
                </p14:cNvPr>
                <p14:cNvContentPartPr/>
                <p14:nvPr/>
              </p14:nvContentPartPr>
              <p14:xfrm>
                <a:off x="1116411" y="3588446"/>
                <a:ext cx="54720" cy="19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C7BAD2-C123-4F42-9814-7B69FCBB35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7411" y="3579806"/>
                  <a:ext cx="72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4AF1C0-C54C-4AB0-8CDE-9161398C97BA}"/>
                    </a:ext>
                  </a:extLst>
                </p14:cNvPr>
                <p14:cNvContentPartPr/>
                <p14:nvPr/>
              </p14:nvContentPartPr>
              <p14:xfrm>
                <a:off x="1011291" y="3707606"/>
                <a:ext cx="163080" cy="94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4AF1C0-C54C-4AB0-8CDE-9161398C97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2651" y="3698606"/>
                  <a:ext cx="180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0D20EC-139D-43B9-8042-0D9800F9AE01}"/>
                    </a:ext>
                  </a:extLst>
                </p14:cNvPr>
                <p14:cNvContentPartPr/>
                <p14:nvPr/>
              </p14:nvContentPartPr>
              <p14:xfrm>
                <a:off x="1362291" y="3750806"/>
                <a:ext cx="1080" cy="6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0D20EC-139D-43B9-8042-0D9800F9AE0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53291" y="3741806"/>
                  <a:ext cx="18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DB286F-3DF6-4243-9F3F-281C198F1F10}"/>
                    </a:ext>
                  </a:extLst>
                </p14:cNvPr>
                <p14:cNvContentPartPr/>
                <p14:nvPr/>
              </p14:nvContentPartPr>
              <p14:xfrm>
                <a:off x="1374891" y="3741086"/>
                <a:ext cx="86400" cy="3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DB286F-3DF6-4243-9F3F-281C198F1F1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65891" y="3732086"/>
                  <a:ext cx="104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7683B7-E365-49B9-82A8-D2DCD6384A94}"/>
                    </a:ext>
                  </a:extLst>
                </p14:cNvPr>
                <p14:cNvContentPartPr/>
                <p14:nvPr/>
              </p14:nvContentPartPr>
              <p14:xfrm>
                <a:off x="1379931" y="3803006"/>
                <a:ext cx="72000" cy="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7683B7-E365-49B9-82A8-D2DCD6384A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71291" y="3794006"/>
                  <a:ext cx="89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6041828-FE8F-426B-84D6-EE2927ECE813}"/>
              </a:ext>
            </a:extLst>
          </p:cNvPr>
          <p:cNvGrpSpPr/>
          <p:nvPr/>
        </p:nvGrpSpPr>
        <p:grpSpPr>
          <a:xfrm>
            <a:off x="1820211" y="3582686"/>
            <a:ext cx="2523600" cy="397080"/>
            <a:chOff x="1820211" y="3582686"/>
            <a:chExt cx="25236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162AE85-F3F5-4F4E-99D6-8DB6422CC3F0}"/>
                    </a:ext>
                  </a:extLst>
                </p14:cNvPr>
                <p14:cNvContentPartPr/>
                <p14:nvPr/>
              </p14:nvContentPartPr>
              <p14:xfrm>
                <a:off x="1820211" y="3685286"/>
                <a:ext cx="114120" cy="29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162AE85-F3F5-4F4E-99D6-8DB6422CC3F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11571" y="3676286"/>
                  <a:ext cx="131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E14674-990A-4F78-B912-F47102B9C2E8}"/>
                    </a:ext>
                  </a:extLst>
                </p14:cNvPr>
                <p14:cNvContentPartPr/>
                <p14:nvPr/>
              </p14:nvContentPartPr>
              <p14:xfrm>
                <a:off x="1971771" y="3744326"/>
                <a:ext cx="47880" cy="191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E14674-990A-4F78-B912-F47102B9C2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62771" y="3735686"/>
                  <a:ext cx="65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BD03ACE-74B9-4198-91BA-0CEDB3753CED}"/>
                    </a:ext>
                  </a:extLst>
                </p14:cNvPr>
                <p14:cNvContentPartPr/>
                <p14:nvPr/>
              </p14:nvContentPartPr>
              <p14:xfrm>
                <a:off x="2039811" y="3582686"/>
                <a:ext cx="26280" cy="6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BD03ACE-74B9-4198-91BA-0CEDB3753CE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31171" y="3574046"/>
                  <a:ext cx="4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A077FCB-0029-4E6B-B13F-94423F98405E}"/>
                    </a:ext>
                  </a:extLst>
                </p14:cNvPr>
                <p14:cNvContentPartPr/>
                <p14:nvPr/>
              </p14:nvContentPartPr>
              <p14:xfrm>
                <a:off x="2090931" y="3744686"/>
                <a:ext cx="819360" cy="149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A077FCB-0029-4E6B-B13F-94423F98405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81931" y="3735686"/>
                  <a:ext cx="837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ECFE367-3D63-4133-9BE1-77CDEE3176FF}"/>
                    </a:ext>
                  </a:extLst>
                </p14:cNvPr>
                <p14:cNvContentPartPr/>
                <p14:nvPr/>
              </p14:nvContentPartPr>
              <p14:xfrm>
                <a:off x="2988411" y="3778886"/>
                <a:ext cx="50400" cy="13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ECFE367-3D63-4133-9BE1-77CDEE3176F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79771" y="3769886"/>
                  <a:ext cx="68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8DB73E-F318-4BEA-A290-CF574BC83CE7}"/>
                    </a:ext>
                  </a:extLst>
                </p14:cNvPr>
                <p14:cNvContentPartPr/>
                <p14:nvPr/>
              </p14:nvContentPartPr>
              <p14:xfrm>
                <a:off x="3071571" y="3797246"/>
                <a:ext cx="318600" cy="8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8DB73E-F318-4BEA-A290-CF574BC83C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62931" y="3788246"/>
                  <a:ext cx="336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95C96A-6116-4DEA-B535-5224F0E4C5DD}"/>
                    </a:ext>
                  </a:extLst>
                </p14:cNvPr>
                <p14:cNvContentPartPr/>
                <p14:nvPr/>
              </p14:nvContentPartPr>
              <p14:xfrm>
                <a:off x="3404571" y="3624086"/>
                <a:ext cx="33480" cy="47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95C96A-6116-4DEA-B535-5224F0E4C5D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95931" y="3615086"/>
                  <a:ext cx="51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ED97D8-47DD-4F88-9896-0933485BFAEB}"/>
                    </a:ext>
                  </a:extLst>
                </p14:cNvPr>
                <p14:cNvContentPartPr/>
                <p14:nvPr/>
              </p14:nvContentPartPr>
              <p14:xfrm>
                <a:off x="3511491" y="3650366"/>
                <a:ext cx="271800" cy="245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ED97D8-47DD-4F88-9896-0933485BFAE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02491" y="3641726"/>
                  <a:ext cx="289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E23024-34D7-409C-AB27-ABFFF72A92CB}"/>
                    </a:ext>
                  </a:extLst>
                </p14:cNvPr>
                <p14:cNvContentPartPr/>
                <p14:nvPr/>
              </p14:nvContentPartPr>
              <p14:xfrm>
                <a:off x="3909651" y="3607526"/>
                <a:ext cx="153000" cy="239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E23024-34D7-409C-AB27-ABFFF72A92C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01011" y="3598526"/>
                  <a:ext cx="170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F2B895-E8F2-4988-BE1E-FD1CE2F00BD0}"/>
                    </a:ext>
                  </a:extLst>
                </p14:cNvPr>
                <p14:cNvContentPartPr/>
                <p14:nvPr/>
              </p14:nvContentPartPr>
              <p14:xfrm>
                <a:off x="4042851" y="3618326"/>
                <a:ext cx="300960" cy="219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F2B895-E8F2-4988-BE1E-FD1CE2F00B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34211" y="3609686"/>
                  <a:ext cx="31860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49F1F27-9564-41C7-8BC5-38A5EE0C7949}"/>
                  </a:ext>
                </a:extLst>
              </p14:cNvPr>
              <p14:cNvContentPartPr/>
              <p14:nvPr/>
            </p14:nvContentPartPr>
            <p14:xfrm>
              <a:off x="4614531" y="3709046"/>
              <a:ext cx="346320" cy="1090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49F1F27-9564-41C7-8BC5-38A5EE0C794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605531" y="3700046"/>
                <a:ext cx="36396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A37B584-5342-4406-83B4-6510F80BA462}"/>
              </a:ext>
            </a:extLst>
          </p:cNvPr>
          <p:cNvGrpSpPr/>
          <p:nvPr/>
        </p:nvGrpSpPr>
        <p:grpSpPr>
          <a:xfrm>
            <a:off x="5434611" y="3485846"/>
            <a:ext cx="2292840" cy="400680"/>
            <a:chOff x="5434611" y="3485846"/>
            <a:chExt cx="229284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8187750-6A81-45A7-A4DA-790879824A7E}"/>
                    </a:ext>
                  </a:extLst>
                </p14:cNvPr>
                <p14:cNvContentPartPr/>
                <p14:nvPr/>
              </p14:nvContentPartPr>
              <p14:xfrm>
                <a:off x="5434611" y="3597806"/>
                <a:ext cx="297720" cy="288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8187750-6A81-45A7-A4DA-790879824A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25971" y="3588806"/>
                  <a:ext cx="315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CD5914C-DBEE-4D2F-A36A-978E6500DE62}"/>
                    </a:ext>
                  </a:extLst>
                </p14:cNvPr>
                <p14:cNvContentPartPr/>
                <p14:nvPr/>
              </p14:nvContentPartPr>
              <p14:xfrm>
                <a:off x="5769051" y="3547406"/>
                <a:ext cx="25920" cy="14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CD5914C-DBEE-4D2F-A36A-978E6500DE6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60051" y="3538766"/>
                  <a:ext cx="43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641F4BA-46C4-4AF6-A205-0835D5ABCFB7}"/>
                    </a:ext>
                  </a:extLst>
                </p14:cNvPr>
                <p14:cNvContentPartPr/>
                <p14:nvPr/>
              </p14:nvContentPartPr>
              <p14:xfrm>
                <a:off x="5807211" y="3552086"/>
                <a:ext cx="417600" cy="233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641F4BA-46C4-4AF6-A205-0835D5ABCFB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98571" y="3543446"/>
                  <a:ext cx="435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1C6E5B-0180-4E63-A8E4-D570CFB3A46B}"/>
                    </a:ext>
                  </a:extLst>
                </p14:cNvPr>
                <p14:cNvContentPartPr/>
                <p14:nvPr/>
              </p14:nvContentPartPr>
              <p14:xfrm>
                <a:off x="6259011" y="3535886"/>
                <a:ext cx="132120" cy="23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1C6E5B-0180-4E63-A8E4-D570CFB3A4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50011" y="3526886"/>
                  <a:ext cx="149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DAC82F-C750-480B-B659-DFA030066FB7}"/>
                    </a:ext>
                  </a:extLst>
                </p14:cNvPr>
                <p14:cNvContentPartPr/>
                <p14:nvPr/>
              </p14:nvContentPartPr>
              <p14:xfrm>
                <a:off x="6355491" y="3679526"/>
                <a:ext cx="117360" cy="118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DAC82F-C750-480B-B659-DFA030066F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46851" y="3670886"/>
                  <a:ext cx="135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18EC92B-C7ED-4A36-8899-871BA5F90099}"/>
                    </a:ext>
                  </a:extLst>
                </p14:cNvPr>
                <p14:cNvContentPartPr/>
                <p14:nvPr/>
              </p14:nvContentPartPr>
              <p14:xfrm>
                <a:off x="6552051" y="3566126"/>
                <a:ext cx="242640" cy="213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18EC92B-C7ED-4A36-8899-871BA5F9009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43051" y="3557126"/>
                  <a:ext cx="260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7673E7-037F-4EAC-90AB-59B5BB1D0640}"/>
                    </a:ext>
                  </a:extLst>
                </p14:cNvPr>
                <p14:cNvContentPartPr/>
                <p14:nvPr/>
              </p14:nvContentPartPr>
              <p14:xfrm>
                <a:off x="6932571" y="3537326"/>
                <a:ext cx="236880" cy="212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7673E7-037F-4EAC-90AB-59B5BB1D064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23571" y="3528326"/>
                  <a:ext cx="254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C711E38-C688-4E72-8F9B-E9A049CDA4A8}"/>
                    </a:ext>
                  </a:extLst>
                </p14:cNvPr>
                <p14:cNvContentPartPr/>
                <p14:nvPr/>
              </p14:nvContentPartPr>
              <p14:xfrm>
                <a:off x="7235691" y="3485846"/>
                <a:ext cx="14040" cy="3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C711E38-C688-4E72-8F9B-E9A049CDA4A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27051" y="3477206"/>
                  <a:ext cx="31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F73D8FF-0310-44C5-972A-70E54C683FF0}"/>
                    </a:ext>
                  </a:extLst>
                </p14:cNvPr>
                <p14:cNvContentPartPr/>
                <p14:nvPr/>
              </p14:nvContentPartPr>
              <p14:xfrm>
                <a:off x="7261611" y="3517886"/>
                <a:ext cx="176400" cy="23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F73D8FF-0310-44C5-972A-70E54C683F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52611" y="3509246"/>
                  <a:ext cx="194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10EA03-27D4-4626-9177-4F30A4DF4654}"/>
                    </a:ext>
                  </a:extLst>
                </p14:cNvPr>
                <p14:cNvContentPartPr/>
                <p14:nvPr/>
              </p14:nvContentPartPr>
              <p14:xfrm>
                <a:off x="7431531" y="3631286"/>
                <a:ext cx="295920" cy="124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10EA03-27D4-4626-9177-4F30A4DF465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22531" y="3622286"/>
                  <a:ext cx="3135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3EB0DF8-9E92-4BB7-ABEE-5C23B5E55388}"/>
              </a:ext>
            </a:extLst>
          </p:cNvPr>
          <p:cNvGrpSpPr/>
          <p:nvPr/>
        </p:nvGrpSpPr>
        <p:grpSpPr>
          <a:xfrm>
            <a:off x="8065491" y="3613646"/>
            <a:ext cx="1022760" cy="392760"/>
            <a:chOff x="8065491" y="3613646"/>
            <a:chExt cx="10227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65E3B1-AFAC-412F-BCD0-883CAE290178}"/>
                    </a:ext>
                  </a:extLst>
                </p14:cNvPr>
                <p14:cNvContentPartPr/>
                <p14:nvPr/>
              </p14:nvContentPartPr>
              <p14:xfrm>
                <a:off x="8065491" y="3719126"/>
                <a:ext cx="228240" cy="272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65E3B1-AFAC-412F-BCD0-883CAE2901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56851" y="3710126"/>
                  <a:ext cx="245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05B33DE-D5DA-42A8-9FF7-AEBD377FD4FA}"/>
                    </a:ext>
                  </a:extLst>
                </p14:cNvPr>
                <p14:cNvContentPartPr/>
                <p14:nvPr/>
              </p14:nvContentPartPr>
              <p14:xfrm>
                <a:off x="8295531" y="3731366"/>
                <a:ext cx="216000" cy="121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05B33DE-D5DA-42A8-9FF7-AEBD377FD4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86891" y="3722366"/>
                  <a:ext cx="233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6EEEE01-626C-4219-8A3A-CEC4C3DF74AC}"/>
                    </a:ext>
                  </a:extLst>
                </p14:cNvPr>
                <p14:cNvContentPartPr/>
                <p14:nvPr/>
              </p14:nvContentPartPr>
              <p14:xfrm>
                <a:off x="8515131" y="3807326"/>
                <a:ext cx="57600" cy="57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6EEEE01-626C-4219-8A3A-CEC4C3DF74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06491" y="3798686"/>
                  <a:ext cx="75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91E7873-1561-4036-867F-B0C4C94BB29E}"/>
                    </a:ext>
                  </a:extLst>
                </p14:cNvPr>
                <p14:cNvContentPartPr/>
                <p14:nvPr/>
              </p14:nvContentPartPr>
              <p14:xfrm>
                <a:off x="8745531" y="3613646"/>
                <a:ext cx="160920" cy="227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91E7873-1561-4036-867F-B0C4C94BB2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36891" y="3605006"/>
                  <a:ext cx="178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6FA52A9-18DE-42DB-AF5F-77A0DAB29315}"/>
                    </a:ext>
                  </a:extLst>
                </p14:cNvPr>
                <p14:cNvContentPartPr/>
                <p14:nvPr/>
              </p14:nvContentPartPr>
              <p14:xfrm>
                <a:off x="8920851" y="3738206"/>
                <a:ext cx="167400" cy="268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6FA52A9-18DE-42DB-AF5F-77A0DAB293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12211" y="3729206"/>
                  <a:ext cx="1850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C9B754D-BC9E-4AB3-BD2E-D0F84ACD79C8}"/>
              </a:ext>
            </a:extLst>
          </p:cNvPr>
          <p:cNvGrpSpPr/>
          <p:nvPr/>
        </p:nvGrpSpPr>
        <p:grpSpPr>
          <a:xfrm>
            <a:off x="9275451" y="3694646"/>
            <a:ext cx="92520" cy="48960"/>
            <a:chOff x="9275451" y="3694646"/>
            <a:chExt cx="92520" cy="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251482A-60A7-494E-9A81-CAB6EF7A9472}"/>
                    </a:ext>
                  </a:extLst>
                </p14:cNvPr>
                <p14:cNvContentPartPr/>
                <p14:nvPr/>
              </p14:nvContentPartPr>
              <p14:xfrm>
                <a:off x="9275451" y="3694646"/>
                <a:ext cx="86400" cy="3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251482A-60A7-494E-9A81-CAB6EF7A94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66451" y="3686006"/>
                  <a:ext cx="104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7F31F09-95DD-46CD-B0C5-6E219F413F3C}"/>
                    </a:ext>
                  </a:extLst>
                </p14:cNvPr>
                <p14:cNvContentPartPr/>
                <p14:nvPr/>
              </p14:nvContentPartPr>
              <p14:xfrm>
                <a:off x="9277251" y="3725966"/>
                <a:ext cx="90720" cy="17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7F31F09-95DD-46CD-B0C5-6E219F413F3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68611" y="3717326"/>
                  <a:ext cx="1083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6B016A7-B347-4A94-ACDA-491298EFBF8F}"/>
              </a:ext>
            </a:extLst>
          </p:cNvPr>
          <p:cNvGrpSpPr/>
          <p:nvPr/>
        </p:nvGrpSpPr>
        <p:grpSpPr>
          <a:xfrm>
            <a:off x="9673971" y="3539126"/>
            <a:ext cx="483120" cy="302040"/>
            <a:chOff x="9673971" y="3539126"/>
            <a:chExt cx="4831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C791079-6963-46D8-8869-C15D476F689C}"/>
                    </a:ext>
                  </a:extLst>
                </p14:cNvPr>
                <p14:cNvContentPartPr/>
                <p14:nvPr/>
              </p14:nvContentPartPr>
              <p14:xfrm>
                <a:off x="9673971" y="3564326"/>
                <a:ext cx="128160" cy="166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C791079-6963-46D8-8869-C15D476F689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65331" y="3555686"/>
                  <a:ext cx="14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04EFC91-0364-4A3A-9B44-D8A7E3E5275C}"/>
                    </a:ext>
                  </a:extLst>
                </p14:cNvPr>
                <p14:cNvContentPartPr/>
                <p14:nvPr/>
              </p14:nvContentPartPr>
              <p14:xfrm>
                <a:off x="9776211" y="3539126"/>
                <a:ext cx="96840" cy="20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04EFC91-0364-4A3A-9B44-D8A7E3E527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67571" y="3530486"/>
                  <a:ext cx="114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1D40474-A18D-4634-AEFC-24E5D682B484}"/>
                    </a:ext>
                  </a:extLst>
                </p14:cNvPr>
                <p14:cNvContentPartPr/>
                <p14:nvPr/>
              </p14:nvContentPartPr>
              <p14:xfrm>
                <a:off x="9883491" y="3604646"/>
                <a:ext cx="273600" cy="12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1D40474-A18D-4634-AEFC-24E5D682B48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74851" y="3595646"/>
                  <a:ext cx="291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9AD2EA-3B70-4431-9ACA-DD09A258B691}"/>
                    </a:ext>
                  </a:extLst>
                </p14:cNvPr>
                <p14:cNvContentPartPr/>
                <p14:nvPr/>
              </p14:nvContentPartPr>
              <p14:xfrm>
                <a:off x="9775851" y="3806246"/>
                <a:ext cx="355680" cy="34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9AD2EA-3B70-4431-9ACA-DD09A258B6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66851" y="3797246"/>
                  <a:ext cx="373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6BA4438-2E3E-4120-BEF3-F006A3569200}"/>
              </a:ext>
            </a:extLst>
          </p:cNvPr>
          <p:cNvGrpSpPr/>
          <p:nvPr/>
        </p:nvGrpSpPr>
        <p:grpSpPr>
          <a:xfrm>
            <a:off x="9796371" y="3936926"/>
            <a:ext cx="217080" cy="217080"/>
            <a:chOff x="9796371" y="3936926"/>
            <a:chExt cx="21708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774783-E8B9-4932-8CF4-978B66FAA40F}"/>
                    </a:ext>
                  </a:extLst>
                </p14:cNvPr>
                <p14:cNvContentPartPr/>
                <p14:nvPr/>
              </p14:nvContentPartPr>
              <p14:xfrm>
                <a:off x="9796371" y="3970406"/>
                <a:ext cx="140400" cy="183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774783-E8B9-4932-8CF4-978B66FAA40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87371" y="3961406"/>
                  <a:ext cx="158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17EB138-5C1C-438F-BEAC-C6B9B530CBFF}"/>
                    </a:ext>
                  </a:extLst>
                </p14:cNvPr>
                <p14:cNvContentPartPr/>
                <p14:nvPr/>
              </p14:nvContentPartPr>
              <p14:xfrm>
                <a:off x="9899691" y="3936926"/>
                <a:ext cx="113760" cy="36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17EB138-5C1C-438F-BEAC-C6B9B530CB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90691" y="3928286"/>
                  <a:ext cx="13140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9F0FA7F-2512-40A6-A1B9-7C6F4AA9F2F1}"/>
              </a:ext>
            </a:extLst>
          </p:cNvPr>
          <p:cNvGrpSpPr/>
          <p:nvPr/>
        </p:nvGrpSpPr>
        <p:grpSpPr>
          <a:xfrm>
            <a:off x="10403691" y="3759806"/>
            <a:ext cx="150120" cy="70200"/>
            <a:chOff x="10403691" y="3759806"/>
            <a:chExt cx="150120" cy="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052D05E-A918-44F5-8800-CE01E6260C1A}"/>
                    </a:ext>
                  </a:extLst>
                </p14:cNvPr>
                <p14:cNvContentPartPr/>
                <p14:nvPr/>
              </p14:nvContentPartPr>
              <p14:xfrm>
                <a:off x="10417011" y="3759806"/>
                <a:ext cx="136800" cy="19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052D05E-A918-44F5-8800-CE01E6260C1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08371" y="3751166"/>
                  <a:ext cx="154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070EBAC-0AC7-427A-A9C9-7B493F51A6BA}"/>
                    </a:ext>
                  </a:extLst>
                </p14:cNvPr>
                <p14:cNvContentPartPr/>
                <p14:nvPr/>
              </p14:nvContentPartPr>
              <p14:xfrm>
                <a:off x="10403691" y="3794366"/>
                <a:ext cx="148320" cy="35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070EBAC-0AC7-427A-A9C9-7B493F51A6B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394691" y="3785366"/>
                  <a:ext cx="1659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444CD99-88FE-4429-B632-00FCFC725FA4}"/>
              </a:ext>
            </a:extLst>
          </p:cNvPr>
          <p:cNvGrpSpPr/>
          <p:nvPr/>
        </p:nvGrpSpPr>
        <p:grpSpPr>
          <a:xfrm>
            <a:off x="10888251" y="3642806"/>
            <a:ext cx="461880" cy="203760"/>
            <a:chOff x="10888251" y="3642806"/>
            <a:chExt cx="4618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1034790-C800-4B91-BFB6-B02AB5C6BB3E}"/>
                    </a:ext>
                  </a:extLst>
                </p14:cNvPr>
                <p14:cNvContentPartPr/>
                <p14:nvPr/>
              </p14:nvContentPartPr>
              <p14:xfrm>
                <a:off x="10888251" y="3642806"/>
                <a:ext cx="95040" cy="20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1034790-C800-4B91-BFB6-B02AB5C6BB3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79611" y="3634166"/>
                  <a:ext cx="112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85A2612-9F63-4BF1-840F-A8B6BEAFBCCA}"/>
                    </a:ext>
                  </a:extLst>
                </p14:cNvPr>
                <p14:cNvContentPartPr/>
                <p14:nvPr/>
              </p14:nvContentPartPr>
              <p14:xfrm>
                <a:off x="11039091" y="3679886"/>
                <a:ext cx="95760" cy="154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85A2612-9F63-4BF1-840F-A8B6BEAFBCC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30091" y="3670886"/>
                  <a:ext cx="113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FF0AB2F-601F-404F-BA57-B51B2F54C2D4}"/>
                    </a:ext>
                  </a:extLst>
                </p14:cNvPr>
                <p14:cNvContentPartPr/>
                <p14:nvPr/>
              </p14:nvContentPartPr>
              <p14:xfrm>
                <a:off x="11201811" y="3692486"/>
                <a:ext cx="148320" cy="147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FF0AB2F-601F-404F-BA57-B51B2F54C2D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93171" y="3683486"/>
                  <a:ext cx="1659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9574EF7-EF1C-44E1-9916-B1405919F380}"/>
              </a:ext>
            </a:extLst>
          </p:cNvPr>
          <p:cNvGrpSpPr/>
          <p:nvPr/>
        </p:nvGrpSpPr>
        <p:grpSpPr>
          <a:xfrm>
            <a:off x="1022811" y="4244726"/>
            <a:ext cx="387000" cy="216000"/>
            <a:chOff x="1022811" y="4244726"/>
            <a:chExt cx="38700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4B9C16A-FF93-42E8-9D03-E60254361185}"/>
                    </a:ext>
                  </a:extLst>
                </p14:cNvPr>
                <p14:cNvContentPartPr/>
                <p14:nvPr/>
              </p14:nvContentPartPr>
              <p14:xfrm>
                <a:off x="1045851" y="4244726"/>
                <a:ext cx="91080" cy="21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4B9C16A-FF93-42E8-9D03-E602543611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6851" y="4235726"/>
                  <a:ext cx="108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28E4F0D-930A-4E1A-A50D-E78C7953A7F1}"/>
                    </a:ext>
                  </a:extLst>
                </p14:cNvPr>
                <p14:cNvContentPartPr/>
                <p14:nvPr/>
              </p14:nvContentPartPr>
              <p14:xfrm>
                <a:off x="1022811" y="4345526"/>
                <a:ext cx="80640" cy="16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28E4F0D-930A-4E1A-A50D-E78C7953A7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4171" y="4336526"/>
                  <a:ext cx="98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410A489-BB54-4E35-ACCA-758A294AE686}"/>
                    </a:ext>
                  </a:extLst>
                </p14:cNvPr>
                <p14:cNvContentPartPr/>
                <p14:nvPr/>
              </p14:nvContentPartPr>
              <p14:xfrm>
                <a:off x="1313691" y="4367486"/>
                <a:ext cx="96120" cy="21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410A489-BB54-4E35-ACCA-758A294AE68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04691" y="4358486"/>
                  <a:ext cx="113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4959639-93D6-45A4-8798-42BEA8CBB40A}"/>
                    </a:ext>
                  </a:extLst>
                </p14:cNvPr>
                <p14:cNvContentPartPr/>
                <p14:nvPr/>
              </p14:nvContentPartPr>
              <p14:xfrm>
                <a:off x="1316931" y="4416086"/>
                <a:ext cx="65880" cy="7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4959639-93D6-45A4-8798-42BEA8CBB4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08291" y="4407446"/>
                  <a:ext cx="8352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52EFDFD-ADFE-4A1C-8A44-AB26D7A2E5CF}"/>
              </a:ext>
            </a:extLst>
          </p:cNvPr>
          <p:cNvGrpSpPr/>
          <p:nvPr/>
        </p:nvGrpSpPr>
        <p:grpSpPr>
          <a:xfrm>
            <a:off x="1743891" y="4224926"/>
            <a:ext cx="439200" cy="262440"/>
            <a:chOff x="1743891" y="4224926"/>
            <a:chExt cx="4392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AC5375-2996-44E1-A2C1-52AD809E67DC}"/>
                    </a:ext>
                  </a:extLst>
                </p14:cNvPr>
                <p14:cNvContentPartPr/>
                <p14:nvPr/>
              </p14:nvContentPartPr>
              <p14:xfrm>
                <a:off x="1827771" y="4237526"/>
                <a:ext cx="105840" cy="97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AC5375-2996-44E1-A2C1-52AD809E67D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18771" y="4228526"/>
                  <a:ext cx="123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4BD4546-AE55-422C-9727-CA7F482280A1}"/>
                    </a:ext>
                  </a:extLst>
                </p14:cNvPr>
                <p14:cNvContentPartPr/>
                <p14:nvPr/>
              </p14:nvContentPartPr>
              <p14:xfrm>
                <a:off x="1876011" y="4224926"/>
                <a:ext cx="62280" cy="188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4BD4546-AE55-422C-9727-CA7F482280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67011" y="4215926"/>
                  <a:ext cx="79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BA5BAB-DF67-4D98-BBCA-7882B12616DF}"/>
                    </a:ext>
                  </a:extLst>
                </p14:cNvPr>
                <p14:cNvContentPartPr/>
                <p14:nvPr/>
              </p14:nvContentPartPr>
              <p14:xfrm>
                <a:off x="2040171" y="4294406"/>
                <a:ext cx="79560" cy="1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BA5BAB-DF67-4D98-BBCA-7882B12616D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31531" y="4285766"/>
                  <a:ext cx="97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D088D76-F0AD-4095-B490-3564BDA10427}"/>
                    </a:ext>
                  </a:extLst>
                </p14:cNvPr>
                <p14:cNvContentPartPr/>
                <p14:nvPr/>
              </p14:nvContentPartPr>
              <p14:xfrm>
                <a:off x="1743891" y="4448486"/>
                <a:ext cx="439200" cy="38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D088D76-F0AD-4095-B490-3564BDA1042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735251" y="4439486"/>
                  <a:ext cx="4568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A49553E-2832-4F65-B784-A2E5940E3365}"/>
              </a:ext>
            </a:extLst>
          </p:cNvPr>
          <p:cNvGrpSpPr/>
          <p:nvPr/>
        </p:nvGrpSpPr>
        <p:grpSpPr>
          <a:xfrm>
            <a:off x="1735971" y="4600766"/>
            <a:ext cx="449280" cy="149040"/>
            <a:chOff x="1735971" y="4600766"/>
            <a:chExt cx="44928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FA3C6EB-6215-4337-A7B3-11BA52B42E10}"/>
                    </a:ext>
                  </a:extLst>
                </p14:cNvPr>
                <p14:cNvContentPartPr/>
                <p14:nvPr/>
              </p14:nvContentPartPr>
              <p14:xfrm>
                <a:off x="1735971" y="4600766"/>
                <a:ext cx="67680" cy="138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FA3C6EB-6215-4337-A7B3-11BA52B42E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27331" y="4592126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2279C3E-3967-4401-9B1E-604AC1824AC2}"/>
                    </a:ext>
                  </a:extLst>
                </p14:cNvPr>
                <p14:cNvContentPartPr/>
                <p14:nvPr/>
              </p14:nvContentPartPr>
              <p14:xfrm>
                <a:off x="1849371" y="4612286"/>
                <a:ext cx="183240" cy="125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2279C3E-3967-4401-9B1E-604AC1824A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40731" y="4603286"/>
                  <a:ext cx="200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3EB91B-D7E4-4B93-B77E-7DFC8FEB01FC}"/>
                    </a:ext>
                  </a:extLst>
                </p14:cNvPr>
                <p14:cNvContentPartPr/>
                <p14:nvPr/>
              </p14:nvContentPartPr>
              <p14:xfrm>
                <a:off x="2097771" y="4625246"/>
                <a:ext cx="87480" cy="124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3EB91B-D7E4-4B93-B77E-7DFC8FEB01F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88771" y="4616606"/>
                  <a:ext cx="1051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11248EA-6586-45BD-A718-5D99BBBEE561}"/>
              </a:ext>
            </a:extLst>
          </p:cNvPr>
          <p:cNvGrpSpPr/>
          <p:nvPr/>
        </p:nvGrpSpPr>
        <p:grpSpPr>
          <a:xfrm>
            <a:off x="2511051" y="4235726"/>
            <a:ext cx="1217520" cy="470880"/>
            <a:chOff x="2511051" y="4235726"/>
            <a:chExt cx="121752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582BE06-CE9F-4424-BDDD-68BA1C83952F}"/>
                    </a:ext>
                  </a:extLst>
                </p14:cNvPr>
                <p14:cNvContentPartPr/>
                <p14:nvPr/>
              </p14:nvContentPartPr>
              <p14:xfrm>
                <a:off x="2511051" y="4427606"/>
                <a:ext cx="92160" cy="2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582BE06-CE9F-4424-BDDD-68BA1C83952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02051" y="4418966"/>
                  <a:ext cx="109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0BEBAFF-8F46-473E-847B-00BCFB3DD14D}"/>
                    </a:ext>
                  </a:extLst>
                </p14:cNvPr>
                <p14:cNvContentPartPr/>
                <p14:nvPr/>
              </p14:nvContentPartPr>
              <p14:xfrm>
                <a:off x="2519691" y="4490246"/>
                <a:ext cx="68040" cy="10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0BEBAFF-8F46-473E-847B-00BCFB3DD14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10691" y="4481246"/>
                  <a:ext cx="85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0AF773C-D954-4430-8556-2C181E3C1C6F}"/>
                    </a:ext>
                  </a:extLst>
                </p14:cNvPr>
                <p14:cNvContentPartPr/>
                <p14:nvPr/>
              </p14:nvContentPartPr>
              <p14:xfrm>
                <a:off x="3003531" y="4235726"/>
                <a:ext cx="34200" cy="122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0AF773C-D954-4430-8556-2C181E3C1C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994531" y="4227086"/>
                  <a:ext cx="51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01F7016-0878-49A2-A8A4-D0A73D7EF4A5}"/>
                    </a:ext>
                  </a:extLst>
                </p14:cNvPr>
                <p14:cNvContentPartPr/>
                <p14:nvPr/>
              </p14:nvContentPartPr>
              <p14:xfrm>
                <a:off x="2894451" y="4398806"/>
                <a:ext cx="204480" cy="24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01F7016-0878-49A2-A8A4-D0A73D7EF4A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85811" y="4389806"/>
                  <a:ext cx="22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5790D2-7136-4B89-A9C8-2693CFB9F2F2}"/>
                    </a:ext>
                  </a:extLst>
                </p14:cNvPr>
                <p14:cNvContentPartPr/>
                <p14:nvPr/>
              </p14:nvContentPartPr>
              <p14:xfrm>
                <a:off x="2809491" y="4538846"/>
                <a:ext cx="131760" cy="162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5790D2-7136-4B89-A9C8-2693CFB9F2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00491" y="4530206"/>
                  <a:ext cx="149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42F833-22EC-494D-B8A7-DDB1C6FE9251}"/>
                    </a:ext>
                  </a:extLst>
                </p14:cNvPr>
                <p14:cNvContentPartPr/>
                <p14:nvPr/>
              </p14:nvContentPartPr>
              <p14:xfrm>
                <a:off x="2989131" y="4559366"/>
                <a:ext cx="71640" cy="147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42F833-22EC-494D-B8A7-DDB1C6FE925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80131" y="4550726"/>
                  <a:ext cx="89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924B850-F279-4626-BB6B-6AC938EA9C2C}"/>
                    </a:ext>
                  </a:extLst>
                </p14:cNvPr>
                <p14:cNvContentPartPr/>
                <p14:nvPr/>
              </p14:nvContentPartPr>
              <p14:xfrm>
                <a:off x="3031251" y="4518326"/>
                <a:ext cx="119160" cy="51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924B850-F279-4626-BB6B-6AC938EA9C2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22611" y="4509326"/>
                  <a:ext cx="136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6A9325E-69F7-44CE-9D68-87AF3899CAC5}"/>
                    </a:ext>
                  </a:extLst>
                </p14:cNvPr>
                <p14:cNvContentPartPr/>
                <p14:nvPr/>
              </p14:nvContentPartPr>
              <p14:xfrm>
                <a:off x="3374331" y="4412126"/>
                <a:ext cx="142560" cy="10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6A9325E-69F7-44CE-9D68-87AF3899CAC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65331" y="4403126"/>
                  <a:ext cx="160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0D5C1AF-974D-4BDD-B37C-0CEF405E4290}"/>
                    </a:ext>
                  </a:extLst>
                </p14:cNvPr>
                <p14:cNvContentPartPr/>
                <p14:nvPr/>
              </p14:nvContentPartPr>
              <p14:xfrm>
                <a:off x="3354891" y="4463246"/>
                <a:ext cx="154080" cy="37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0D5C1AF-974D-4BDD-B37C-0CEF405E42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45891" y="4454246"/>
                  <a:ext cx="171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887530-C6F1-493A-A96F-CA7E07D8594C}"/>
                    </a:ext>
                  </a:extLst>
                </p14:cNvPr>
                <p14:cNvContentPartPr/>
                <p14:nvPr/>
              </p14:nvContentPartPr>
              <p14:xfrm>
                <a:off x="3583131" y="4325726"/>
                <a:ext cx="145440" cy="152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887530-C6F1-493A-A96F-CA7E07D8594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74131" y="4316726"/>
                  <a:ext cx="1630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C44BE8B-195B-488E-B1BF-8CCD4B6AB864}"/>
              </a:ext>
            </a:extLst>
          </p:cNvPr>
          <p:cNvGrpSpPr/>
          <p:nvPr/>
        </p:nvGrpSpPr>
        <p:grpSpPr>
          <a:xfrm>
            <a:off x="4095411" y="4213406"/>
            <a:ext cx="884520" cy="283320"/>
            <a:chOff x="4095411" y="4213406"/>
            <a:chExt cx="88452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027FE24-0C79-4BB0-8F59-F510528B1B8C}"/>
                    </a:ext>
                  </a:extLst>
                </p14:cNvPr>
                <p14:cNvContentPartPr/>
                <p14:nvPr/>
              </p14:nvContentPartPr>
              <p14:xfrm>
                <a:off x="4172811" y="4259846"/>
                <a:ext cx="64440" cy="167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027FE24-0C79-4BB0-8F59-F510528B1B8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64171" y="4250846"/>
                  <a:ext cx="82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2F35B0A-CBB5-4B18-B154-03C69E604434}"/>
                    </a:ext>
                  </a:extLst>
                </p14:cNvPr>
                <p14:cNvContentPartPr/>
                <p14:nvPr/>
              </p14:nvContentPartPr>
              <p14:xfrm>
                <a:off x="4095411" y="4349846"/>
                <a:ext cx="120600" cy="11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2F35B0A-CBB5-4B18-B154-03C69E60443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86771" y="4340846"/>
                  <a:ext cx="138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0F6EB6F-2042-466A-A9D6-EBD90A36A546}"/>
                    </a:ext>
                  </a:extLst>
                </p14:cNvPr>
                <p14:cNvContentPartPr/>
                <p14:nvPr/>
              </p14:nvContentPartPr>
              <p14:xfrm>
                <a:off x="4332291" y="4262726"/>
                <a:ext cx="71640" cy="192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0F6EB6F-2042-466A-A9D6-EBD90A36A5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23291" y="4253726"/>
                  <a:ext cx="89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9A38F90-7D22-41EF-B793-8EEBCF302ADD}"/>
                    </a:ext>
                  </a:extLst>
                </p14:cNvPr>
                <p14:cNvContentPartPr/>
                <p14:nvPr/>
              </p14:nvContentPartPr>
              <p14:xfrm>
                <a:off x="4294851" y="4355246"/>
                <a:ext cx="119160" cy="21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9A38F90-7D22-41EF-B793-8EEBCF302AD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286211" y="4346606"/>
                  <a:ext cx="13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83DB486-668A-4EB9-B3E0-E1519C216AC6}"/>
                    </a:ext>
                  </a:extLst>
                </p14:cNvPr>
                <p14:cNvContentPartPr/>
                <p14:nvPr/>
              </p14:nvContentPartPr>
              <p14:xfrm>
                <a:off x="4509411" y="4345166"/>
                <a:ext cx="120600" cy="59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83DB486-668A-4EB9-B3E0-E1519C216AC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00411" y="4336166"/>
                  <a:ext cx="138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6023045-E1E5-481D-8E94-770E71D40238}"/>
                    </a:ext>
                  </a:extLst>
                </p14:cNvPr>
                <p14:cNvContentPartPr/>
                <p14:nvPr/>
              </p14:nvContentPartPr>
              <p14:xfrm>
                <a:off x="4840611" y="4263086"/>
                <a:ext cx="101880" cy="101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6023045-E1E5-481D-8E94-770E71D4023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31611" y="4254446"/>
                  <a:ext cx="119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F853D06-AA51-4DB9-BD85-252ECE00953F}"/>
                    </a:ext>
                  </a:extLst>
                </p14:cNvPr>
                <p14:cNvContentPartPr/>
                <p14:nvPr/>
              </p14:nvContentPartPr>
              <p14:xfrm>
                <a:off x="4893891" y="4213406"/>
                <a:ext cx="86040" cy="283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F853D06-AA51-4DB9-BD85-252ECE00953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85251" y="4204406"/>
                  <a:ext cx="10368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1EF2159-E9A8-447F-AEFC-80AB7BB70ED7}"/>
              </a:ext>
            </a:extLst>
          </p:cNvPr>
          <p:cNvGrpSpPr/>
          <p:nvPr/>
        </p:nvGrpSpPr>
        <p:grpSpPr>
          <a:xfrm>
            <a:off x="5552331" y="4359926"/>
            <a:ext cx="335160" cy="429120"/>
            <a:chOff x="5552331" y="4359926"/>
            <a:chExt cx="3351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A41E11E-022A-4522-B365-52CFE914CA1D}"/>
                    </a:ext>
                  </a:extLst>
                </p14:cNvPr>
                <p14:cNvContentPartPr/>
                <p14:nvPr/>
              </p14:nvContentPartPr>
              <p14:xfrm>
                <a:off x="5552331" y="4359926"/>
                <a:ext cx="133560" cy="132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A41E11E-022A-4522-B365-52CFE914CA1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543691" y="4350926"/>
                  <a:ext cx="151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BA9B38A-F9E5-47CD-BA02-8D50FA2F1B1C}"/>
                    </a:ext>
                  </a:extLst>
                </p14:cNvPr>
                <p14:cNvContentPartPr/>
                <p14:nvPr/>
              </p14:nvContentPartPr>
              <p14:xfrm>
                <a:off x="5643411" y="4365686"/>
                <a:ext cx="244080" cy="423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BA9B38A-F9E5-47CD-BA02-8D50FA2F1B1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34411" y="4356686"/>
                  <a:ext cx="261720" cy="44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C78D5EB-8504-48C2-B559-FEEA399A5859}"/>
              </a:ext>
            </a:extLst>
          </p:cNvPr>
          <p:cNvGrpSpPr/>
          <p:nvPr/>
        </p:nvGrpSpPr>
        <p:grpSpPr>
          <a:xfrm>
            <a:off x="6324891" y="4218086"/>
            <a:ext cx="1293120" cy="401400"/>
            <a:chOff x="6324891" y="4218086"/>
            <a:chExt cx="129312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4F6879-0131-4278-AC22-58FE06E2A80C}"/>
                    </a:ext>
                  </a:extLst>
                </p14:cNvPr>
                <p14:cNvContentPartPr/>
                <p14:nvPr/>
              </p14:nvContentPartPr>
              <p14:xfrm>
                <a:off x="6324891" y="4285046"/>
                <a:ext cx="87840" cy="183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4F6879-0131-4278-AC22-58FE06E2A80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15891" y="4276046"/>
                  <a:ext cx="105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8AFA5FD-872C-476B-A502-5FAAB776F8C3}"/>
                    </a:ext>
                  </a:extLst>
                </p14:cNvPr>
                <p14:cNvContentPartPr/>
                <p14:nvPr/>
              </p14:nvContentPartPr>
              <p14:xfrm>
                <a:off x="6329211" y="4218086"/>
                <a:ext cx="158400" cy="171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8AFA5FD-872C-476B-A502-5FAAB776F8C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320211" y="4209086"/>
                  <a:ext cx="176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F82300A-E252-4AF7-A797-99E03F42AF1D}"/>
                    </a:ext>
                  </a:extLst>
                </p14:cNvPr>
                <p14:cNvContentPartPr/>
                <p14:nvPr/>
              </p14:nvContentPartPr>
              <p14:xfrm>
                <a:off x="6500931" y="4258046"/>
                <a:ext cx="162360" cy="297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F82300A-E252-4AF7-A797-99E03F42AF1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92291" y="4249406"/>
                  <a:ext cx="180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6B3853-E664-40FC-AEB6-CF36EF3AF324}"/>
                    </a:ext>
                  </a:extLst>
                </p14:cNvPr>
                <p14:cNvContentPartPr/>
                <p14:nvPr/>
              </p14:nvContentPartPr>
              <p14:xfrm>
                <a:off x="6691731" y="4288286"/>
                <a:ext cx="112320" cy="221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6B3853-E664-40FC-AEB6-CF36EF3AF3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82731" y="4279646"/>
                  <a:ext cx="129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5E99FEB-2DAB-4A3D-B29C-1DF58C544BC1}"/>
                    </a:ext>
                  </a:extLst>
                </p14:cNvPr>
                <p14:cNvContentPartPr/>
                <p14:nvPr/>
              </p14:nvContentPartPr>
              <p14:xfrm>
                <a:off x="6663651" y="4305926"/>
                <a:ext cx="170640" cy="205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5E99FEB-2DAB-4A3D-B29C-1DF58C544BC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654651" y="4297286"/>
                  <a:ext cx="188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20AEEB-2D10-4B24-B9C4-B134A5F5218A}"/>
                    </a:ext>
                  </a:extLst>
                </p14:cNvPr>
                <p14:cNvContentPartPr/>
                <p14:nvPr/>
              </p14:nvContentPartPr>
              <p14:xfrm>
                <a:off x="6859131" y="4418606"/>
                <a:ext cx="125280" cy="73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20AEEB-2D10-4B24-B9C4-B134A5F521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50131" y="4409606"/>
                  <a:ext cx="142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DBD9CB9-9842-4F9B-9760-7C4ACC65026E}"/>
                    </a:ext>
                  </a:extLst>
                </p14:cNvPr>
                <p14:cNvContentPartPr/>
                <p14:nvPr/>
              </p14:nvContentPartPr>
              <p14:xfrm>
                <a:off x="7077291" y="4337246"/>
                <a:ext cx="126720" cy="208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DBD9CB9-9842-4F9B-9760-7C4ACC65026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68651" y="4328246"/>
                  <a:ext cx="144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65DF139-A59E-4789-9F52-D60078218A1B}"/>
                    </a:ext>
                  </a:extLst>
                </p14:cNvPr>
                <p14:cNvContentPartPr/>
                <p14:nvPr/>
              </p14:nvContentPartPr>
              <p14:xfrm>
                <a:off x="7254411" y="4347686"/>
                <a:ext cx="109800" cy="271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65DF139-A59E-4789-9F52-D60078218A1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45411" y="4339046"/>
                  <a:ext cx="127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EBA0835-D460-43FD-B819-1817B404D050}"/>
                    </a:ext>
                  </a:extLst>
                </p14:cNvPr>
                <p14:cNvContentPartPr/>
                <p14:nvPr/>
              </p14:nvContentPartPr>
              <p14:xfrm>
                <a:off x="7497771" y="4443086"/>
                <a:ext cx="120240" cy="18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EBA0835-D460-43FD-B819-1817B404D05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488771" y="4434446"/>
                  <a:ext cx="137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D80678C-ECFF-439C-A76B-D591BA32EA4C}"/>
                    </a:ext>
                  </a:extLst>
                </p14:cNvPr>
                <p14:cNvContentPartPr/>
                <p14:nvPr/>
              </p14:nvContentPartPr>
              <p14:xfrm>
                <a:off x="7504611" y="4507886"/>
                <a:ext cx="75960" cy="11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D80678C-ECFF-439C-A76B-D591BA32EA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95611" y="4499246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FE177EA-62AD-410A-9522-C68721082BE4}"/>
              </a:ext>
            </a:extLst>
          </p:cNvPr>
          <p:cNvGrpSpPr/>
          <p:nvPr/>
        </p:nvGrpSpPr>
        <p:grpSpPr>
          <a:xfrm>
            <a:off x="8004651" y="4205486"/>
            <a:ext cx="395640" cy="321480"/>
            <a:chOff x="8004651" y="4205486"/>
            <a:chExt cx="3956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24B8F9C-8D5C-4A05-B58B-9EE25B4CD88C}"/>
                    </a:ext>
                  </a:extLst>
                </p14:cNvPr>
                <p14:cNvContentPartPr/>
                <p14:nvPr/>
              </p14:nvContentPartPr>
              <p14:xfrm>
                <a:off x="8004651" y="4321046"/>
                <a:ext cx="113040" cy="93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24B8F9C-8D5C-4A05-B58B-9EE25B4CD88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95651" y="4312406"/>
                  <a:ext cx="130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85DAD31-AD4B-4E83-9A5F-371808BD1074}"/>
                    </a:ext>
                  </a:extLst>
                </p14:cNvPr>
                <p14:cNvContentPartPr/>
                <p14:nvPr/>
              </p14:nvContentPartPr>
              <p14:xfrm>
                <a:off x="8026971" y="4288286"/>
                <a:ext cx="120600" cy="238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85DAD31-AD4B-4E83-9A5F-371808BD107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017971" y="4279286"/>
                  <a:ext cx="138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D8C4DD6-5894-4B7A-9A66-C8A584439B05}"/>
                    </a:ext>
                  </a:extLst>
                </p14:cNvPr>
                <p14:cNvContentPartPr/>
                <p14:nvPr/>
              </p14:nvContentPartPr>
              <p14:xfrm>
                <a:off x="8263851" y="4205486"/>
                <a:ext cx="136440" cy="163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D8C4DD6-5894-4B7A-9A66-C8A584439B0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55211" y="4196846"/>
                  <a:ext cx="1540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AEF0E5F-C288-40F4-956D-00C532AC16A9}"/>
              </a:ext>
            </a:extLst>
          </p:cNvPr>
          <p:cNvGrpSpPr/>
          <p:nvPr/>
        </p:nvGrpSpPr>
        <p:grpSpPr>
          <a:xfrm>
            <a:off x="8550051" y="4181006"/>
            <a:ext cx="466200" cy="343440"/>
            <a:chOff x="8550051" y="4181006"/>
            <a:chExt cx="4662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254B889-BE47-4DC3-B76E-AC834F5DDC3B}"/>
                    </a:ext>
                  </a:extLst>
                </p14:cNvPr>
                <p14:cNvContentPartPr/>
                <p14:nvPr/>
              </p14:nvContentPartPr>
              <p14:xfrm>
                <a:off x="8550051" y="4373606"/>
                <a:ext cx="205560" cy="150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254B889-BE47-4DC3-B76E-AC834F5DDC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541411" y="4364606"/>
                  <a:ext cx="223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C6038CA-E559-4C0C-83FC-3C438A22FF75}"/>
                    </a:ext>
                  </a:extLst>
                </p14:cNvPr>
                <p14:cNvContentPartPr/>
                <p14:nvPr/>
              </p14:nvContentPartPr>
              <p14:xfrm>
                <a:off x="8660931" y="4284326"/>
                <a:ext cx="82800" cy="10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C6038CA-E559-4C0C-83FC-3C438A22FF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51931" y="4275686"/>
                  <a:ext cx="10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9D51B5C-B7E1-490D-9CCD-28569BBA75DB}"/>
                    </a:ext>
                  </a:extLst>
                </p14:cNvPr>
                <p14:cNvContentPartPr/>
                <p14:nvPr/>
              </p14:nvContentPartPr>
              <p14:xfrm>
                <a:off x="8887731" y="4208726"/>
                <a:ext cx="102600" cy="61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9D51B5C-B7E1-490D-9CCD-28569BBA75D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879091" y="4199726"/>
                  <a:ext cx="120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B3E5392-7990-4BA2-907F-0B830F5A9A0F}"/>
                    </a:ext>
                  </a:extLst>
                </p14:cNvPr>
                <p14:cNvContentPartPr/>
                <p14:nvPr/>
              </p14:nvContentPartPr>
              <p14:xfrm>
                <a:off x="8957571" y="4181006"/>
                <a:ext cx="58680" cy="167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B3E5392-7990-4BA2-907F-0B830F5A9A0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48931" y="4172006"/>
                  <a:ext cx="763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FAC2082-799B-403C-A4DC-9241219CF26F}"/>
              </a:ext>
            </a:extLst>
          </p:cNvPr>
          <p:cNvGrpSpPr/>
          <p:nvPr/>
        </p:nvGrpSpPr>
        <p:grpSpPr>
          <a:xfrm>
            <a:off x="7976931" y="4664486"/>
            <a:ext cx="765000" cy="384480"/>
            <a:chOff x="7976931" y="4664486"/>
            <a:chExt cx="7650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92252BB-44F7-4390-8B72-2C594B4B533D}"/>
                    </a:ext>
                  </a:extLst>
                </p14:cNvPr>
                <p14:cNvContentPartPr/>
                <p14:nvPr/>
              </p14:nvContentPartPr>
              <p14:xfrm>
                <a:off x="7976931" y="4664486"/>
                <a:ext cx="765000" cy="37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92252BB-44F7-4390-8B72-2C594B4B533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67931" y="4655486"/>
                  <a:ext cx="782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177934E-D6AC-42D3-B235-E1B89B8D8536}"/>
                    </a:ext>
                  </a:extLst>
                </p14:cNvPr>
                <p14:cNvContentPartPr/>
                <p14:nvPr/>
              </p14:nvContentPartPr>
              <p14:xfrm>
                <a:off x="8289771" y="4788686"/>
                <a:ext cx="171360" cy="205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177934E-D6AC-42D3-B235-E1B89B8D853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81131" y="4780046"/>
                  <a:ext cx="189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DEE669F-914C-4CDC-9131-1C09168713D6}"/>
                    </a:ext>
                  </a:extLst>
                </p14:cNvPr>
                <p14:cNvContentPartPr/>
                <p14:nvPr/>
              </p14:nvContentPartPr>
              <p14:xfrm>
                <a:off x="8561931" y="4766366"/>
                <a:ext cx="38160" cy="127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DEE669F-914C-4CDC-9131-1C09168713D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53291" y="4757726"/>
                  <a:ext cx="55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E5CFDE7-BF4D-4941-9F5F-878084A38719}"/>
                    </a:ext>
                  </a:extLst>
                </p14:cNvPr>
                <p14:cNvContentPartPr/>
                <p14:nvPr/>
              </p14:nvContentPartPr>
              <p14:xfrm>
                <a:off x="8564811" y="5014766"/>
                <a:ext cx="16200" cy="34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E5CFDE7-BF4D-4941-9F5F-878084A3871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55811" y="5005766"/>
                  <a:ext cx="3384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C6A9B86-DC5B-45DB-923F-95EFD38A350D}"/>
                  </a:ext>
                </a:extLst>
              </p14:cNvPr>
              <p14:cNvContentPartPr/>
              <p14:nvPr/>
            </p14:nvContentPartPr>
            <p14:xfrm>
              <a:off x="1309011" y="5448206"/>
              <a:ext cx="8576640" cy="1036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C6A9B86-DC5B-45DB-923F-95EFD38A350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300011" y="5439206"/>
                <a:ext cx="8594280" cy="12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F83B4AD-AFDE-4488-AA39-E1DDF5D0D84F}"/>
              </a:ext>
            </a:extLst>
          </p:cNvPr>
          <p:cNvGrpSpPr/>
          <p:nvPr/>
        </p:nvGrpSpPr>
        <p:grpSpPr>
          <a:xfrm>
            <a:off x="856491" y="5056166"/>
            <a:ext cx="1084680" cy="1063440"/>
            <a:chOff x="856491" y="5056166"/>
            <a:chExt cx="1084680" cy="10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E717A51-CBDF-44EA-A0A2-C3652C6D068D}"/>
                    </a:ext>
                  </a:extLst>
                </p14:cNvPr>
                <p14:cNvContentPartPr/>
                <p14:nvPr/>
              </p14:nvContentPartPr>
              <p14:xfrm>
                <a:off x="1555611" y="5152286"/>
                <a:ext cx="109800" cy="211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E717A51-CBDF-44EA-A0A2-C3652C6D068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546971" y="5143646"/>
                  <a:ext cx="127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B7E40B5-C96D-44CF-9F20-A10AFC797748}"/>
                    </a:ext>
                  </a:extLst>
                </p14:cNvPr>
                <p14:cNvContentPartPr/>
                <p14:nvPr/>
              </p14:nvContentPartPr>
              <p14:xfrm>
                <a:off x="1911291" y="5056166"/>
                <a:ext cx="29880" cy="1063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B7E40B5-C96D-44CF-9F20-A10AFC79774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902291" y="5047526"/>
                  <a:ext cx="4752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BD84A06-6677-4AA5-8C55-B7913CD4645F}"/>
                    </a:ext>
                  </a:extLst>
                </p14:cNvPr>
                <p14:cNvContentPartPr/>
                <p14:nvPr/>
              </p14:nvContentPartPr>
              <p14:xfrm>
                <a:off x="883131" y="5783006"/>
                <a:ext cx="74520" cy="197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BD84A06-6677-4AA5-8C55-B7913CD4645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4491" y="5774006"/>
                  <a:ext cx="92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050DF29-DC8B-49F6-BEE1-CDA79D52B5F2}"/>
                    </a:ext>
                  </a:extLst>
                </p14:cNvPr>
                <p14:cNvContentPartPr/>
                <p14:nvPr/>
              </p14:nvContentPartPr>
              <p14:xfrm>
                <a:off x="856491" y="5691206"/>
                <a:ext cx="217080" cy="174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050DF29-DC8B-49F6-BEE1-CDA79D52B5F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7491" y="5682206"/>
                  <a:ext cx="234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4B34B61-E812-494C-A484-5EB00FE2C2F1}"/>
                    </a:ext>
                  </a:extLst>
                </p14:cNvPr>
                <p14:cNvContentPartPr/>
                <p14:nvPr/>
              </p14:nvContentPartPr>
              <p14:xfrm>
                <a:off x="1086891" y="5740166"/>
                <a:ext cx="79920" cy="264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4B34B61-E812-494C-A484-5EB00FE2C2F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77891" y="5731526"/>
                  <a:ext cx="97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F2CF108-2ADB-4C6F-856B-A48C613F90D6}"/>
                    </a:ext>
                  </a:extLst>
                </p14:cNvPr>
                <p14:cNvContentPartPr/>
                <p14:nvPr/>
              </p14:nvContentPartPr>
              <p14:xfrm>
                <a:off x="1192371" y="5828366"/>
                <a:ext cx="79200" cy="139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F2CF108-2ADB-4C6F-856B-A48C613F90D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3371" y="5819726"/>
                  <a:ext cx="9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419CD15-1829-4431-8674-B844BE749A51}"/>
                    </a:ext>
                  </a:extLst>
                </p14:cNvPr>
                <p14:cNvContentPartPr/>
                <p14:nvPr/>
              </p14:nvContentPartPr>
              <p14:xfrm>
                <a:off x="1180491" y="5812526"/>
                <a:ext cx="160920" cy="191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419CD15-1829-4431-8674-B844BE749A5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71851" y="5803886"/>
                  <a:ext cx="178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E34DDA1-EF23-4941-932A-6393C96ED97E}"/>
                    </a:ext>
                  </a:extLst>
                </p14:cNvPr>
                <p14:cNvContentPartPr/>
                <p14:nvPr/>
              </p14:nvContentPartPr>
              <p14:xfrm>
                <a:off x="1368051" y="5897846"/>
                <a:ext cx="50400" cy="9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E34DDA1-EF23-4941-932A-6393C96ED97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359051" y="5889206"/>
                  <a:ext cx="68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634677D-D446-4C37-9590-E7F4BF459128}"/>
                    </a:ext>
                  </a:extLst>
                </p14:cNvPr>
                <p14:cNvContentPartPr/>
                <p14:nvPr/>
              </p14:nvContentPartPr>
              <p14:xfrm>
                <a:off x="1348611" y="5954006"/>
                <a:ext cx="57240" cy="12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634677D-D446-4C37-9590-E7F4BF4591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339611" y="5945366"/>
                  <a:ext cx="74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6AE1A6E-911B-45B0-BA68-4D243B256794}"/>
                    </a:ext>
                  </a:extLst>
                </p14:cNvPr>
                <p14:cNvContentPartPr/>
                <p14:nvPr/>
              </p14:nvContentPartPr>
              <p14:xfrm>
                <a:off x="1520331" y="5834846"/>
                <a:ext cx="120240" cy="16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6AE1A6E-911B-45B0-BA68-4D243B25679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511331" y="5826206"/>
                  <a:ext cx="137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9471AA1-1F88-4F4F-BA1E-450C20D128F3}"/>
                    </a:ext>
                  </a:extLst>
                </p14:cNvPr>
                <p14:cNvContentPartPr/>
                <p14:nvPr/>
              </p14:nvContentPartPr>
              <p14:xfrm>
                <a:off x="1678011" y="5791646"/>
                <a:ext cx="81000" cy="245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9471AA1-1F88-4F4F-BA1E-450C20D128F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69371" y="5783006"/>
                  <a:ext cx="9864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DA791B2-30EB-4603-B19E-6A58A507231F}"/>
                  </a:ext>
                </a:extLst>
              </p14:cNvPr>
              <p14:cNvContentPartPr/>
              <p14:nvPr/>
            </p14:nvContentPartPr>
            <p14:xfrm>
              <a:off x="2307291" y="5220686"/>
              <a:ext cx="158760" cy="1602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DA791B2-30EB-4603-B19E-6A58A507231F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298291" y="5211686"/>
                <a:ext cx="176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F2305AE-EE52-4411-9B4F-850C2AF3A115}"/>
                  </a:ext>
                </a:extLst>
              </p14:cNvPr>
              <p14:cNvContentPartPr/>
              <p14:nvPr/>
            </p14:nvContentPartPr>
            <p14:xfrm>
              <a:off x="6921411" y="5014766"/>
              <a:ext cx="57240" cy="9010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F2305AE-EE52-4411-9B4F-850C2AF3A11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6912771" y="5005766"/>
                <a:ext cx="74880" cy="9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4E17667-E746-4138-9112-DE80A0C271A0}"/>
              </a:ext>
            </a:extLst>
          </p:cNvPr>
          <p:cNvGrpSpPr/>
          <p:nvPr/>
        </p:nvGrpSpPr>
        <p:grpSpPr>
          <a:xfrm>
            <a:off x="6441891" y="5124566"/>
            <a:ext cx="210600" cy="256320"/>
            <a:chOff x="6441891" y="5124566"/>
            <a:chExt cx="21060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38C50A3-3180-4D61-AEAC-412A1FF771AA}"/>
                    </a:ext>
                  </a:extLst>
                </p14:cNvPr>
                <p14:cNvContentPartPr/>
                <p14:nvPr/>
              </p14:nvContentPartPr>
              <p14:xfrm>
                <a:off x="6441891" y="5201606"/>
                <a:ext cx="139680" cy="179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38C50A3-3180-4D61-AEAC-412A1FF771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32891" y="5192966"/>
                  <a:ext cx="157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141D28B-9203-4233-B1B9-DBD5BB2AB355}"/>
                    </a:ext>
                  </a:extLst>
                </p14:cNvPr>
                <p14:cNvContentPartPr/>
                <p14:nvPr/>
              </p14:nvContentPartPr>
              <p14:xfrm>
                <a:off x="6504891" y="5124566"/>
                <a:ext cx="147600" cy="27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141D28B-9203-4233-B1B9-DBD5BB2AB35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495891" y="5115926"/>
                  <a:ext cx="1652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FF4EB3A-5A7A-4F02-81EE-285AC5FB6BB5}"/>
                  </a:ext>
                </a:extLst>
              </p14:cNvPr>
              <p14:cNvContentPartPr/>
              <p14:nvPr/>
            </p14:nvContentPartPr>
            <p14:xfrm>
              <a:off x="7426491" y="5161286"/>
              <a:ext cx="188280" cy="2739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FF4EB3A-5A7A-4F02-81EE-285AC5FB6BB5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417851" y="5152286"/>
                <a:ext cx="20592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D103D54-6267-47D4-9F71-215D75BE1F45}"/>
              </a:ext>
            </a:extLst>
          </p:cNvPr>
          <p:cNvGrpSpPr/>
          <p:nvPr/>
        </p:nvGrpSpPr>
        <p:grpSpPr>
          <a:xfrm>
            <a:off x="2054211" y="5824046"/>
            <a:ext cx="509400" cy="232560"/>
            <a:chOff x="2054211" y="5824046"/>
            <a:chExt cx="50940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3DD83BC-A4A3-4A6F-A2E1-EDBBE014FBB0}"/>
                    </a:ext>
                  </a:extLst>
                </p14:cNvPr>
                <p14:cNvContentPartPr/>
                <p14:nvPr/>
              </p14:nvContentPartPr>
              <p14:xfrm>
                <a:off x="2054211" y="5824046"/>
                <a:ext cx="91080" cy="156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3DD83BC-A4A3-4A6F-A2E1-EDBBE014FBB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045571" y="5815406"/>
                  <a:ext cx="108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D8DF6DB-5022-47C0-85D8-9945CD0DCE64}"/>
                    </a:ext>
                  </a:extLst>
                </p14:cNvPr>
                <p14:cNvContentPartPr/>
                <p14:nvPr/>
              </p14:nvContentPartPr>
              <p14:xfrm>
                <a:off x="2185971" y="5971286"/>
                <a:ext cx="21600" cy="30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D8DF6DB-5022-47C0-85D8-9945CD0DCE6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77331" y="5962646"/>
                  <a:ext cx="39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6BBBFB6-2065-45A4-99F0-583F5C23AECE}"/>
                    </a:ext>
                  </a:extLst>
                </p14:cNvPr>
                <p14:cNvContentPartPr/>
                <p14:nvPr/>
              </p14:nvContentPartPr>
              <p14:xfrm>
                <a:off x="2287131" y="5904686"/>
                <a:ext cx="60480" cy="123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6BBBFB6-2065-45A4-99F0-583F5C23AEC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278491" y="5896046"/>
                  <a:ext cx="78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3C1E215-EDB0-4746-B4DA-30F7C4014E2B}"/>
                    </a:ext>
                  </a:extLst>
                </p14:cNvPr>
                <p14:cNvContentPartPr/>
                <p14:nvPr/>
              </p14:nvContentPartPr>
              <p14:xfrm>
                <a:off x="2385051" y="5889926"/>
                <a:ext cx="40680" cy="149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3C1E215-EDB0-4746-B4DA-30F7C4014E2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76051" y="5881286"/>
                  <a:ext cx="58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0B5F8C7-0F3C-4D9D-B37C-3307F9103923}"/>
                    </a:ext>
                  </a:extLst>
                </p14:cNvPr>
                <p14:cNvContentPartPr/>
                <p14:nvPr/>
              </p14:nvContentPartPr>
              <p14:xfrm>
                <a:off x="2491251" y="5880926"/>
                <a:ext cx="72360" cy="175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0B5F8C7-0F3C-4D9D-B37C-3307F910392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482251" y="5871926"/>
                  <a:ext cx="9000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3CECDA3D-B9B3-4195-BE1A-D702E8049305}"/>
                  </a:ext>
                </a:extLst>
              </p14:cNvPr>
              <p14:cNvContentPartPr/>
              <p14:nvPr/>
            </p14:nvContentPartPr>
            <p14:xfrm>
              <a:off x="2659011" y="5075606"/>
              <a:ext cx="102240" cy="10180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3CECDA3D-B9B3-4195-BE1A-D702E804930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650011" y="5066966"/>
                <a:ext cx="119880" cy="10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BC4624D-AC6C-4CD1-82A9-A87F65145E24}"/>
                  </a:ext>
                </a:extLst>
              </p14:cNvPr>
              <p14:cNvContentPartPr/>
              <p14:nvPr/>
            </p14:nvContentPartPr>
            <p14:xfrm>
              <a:off x="3218451" y="5225726"/>
              <a:ext cx="34920" cy="1724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BC4624D-AC6C-4CD1-82A9-A87F65145E24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209451" y="5216726"/>
                <a:ext cx="525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027D5D6E-2E7F-4DE0-9773-5FB38797AEDA}"/>
                  </a:ext>
                </a:extLst>
              </p14:cNvPr>
              <p14:cNvContentPartPr/>
              <p14:nvPr/>
            </p14:nvContentPartPr>
            <p14:xfrm>
              <a:off x="2864211" y="5832686"/>
              <a:ext cx="74160" cy="1314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027D5D6E-2E7F-4DE0-9773-5FB38797AEDA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855211" y="5823686"/>
                <a:ext cx="91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A5D8298F-1BB6-40B8-BB50-DF053E8F126B}"/>
                  </a:ext>
                </a:extLst>
              </p14:cNvPr>
              <p14:cNvContentPartPr/>
              <p14:nvPr/>
            </p14:nvContentPartPr>
            <p14:xfrm>
              <a:off x="2965011" y="5974166"/>
              <a:ext cx="11160" cy="3024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A5D8298F-1BB6-40B8-BB50-DF053E8F126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956371" y="5965526"/>
                <a:ext cx="288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3DDCC60E-3165-4DF0-B069-D1F694965751}"/>
                  </a:ext>
                </a:extLst>
              </p14:cNvPr>
              <p14:cNvContentPartPr/>
              <p14:nvPr/>
            </p14:nvContentPartPr>
            <p14:xfrm>
              <a:off x="3044931" y="5867246"/>
              <a:ext cx="61920" cy="1209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3DDCC60E-3165-4DF0-B069-D1F69496575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035931" y="5858246"/>
                <a:ext cx="79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B86CB9E7-301E-4106-B2F3-F171EDA1BF43}"/>
                  </a:ext>
                </a:extLst>
              </p14:cNvPr>
              <p14:cNvContentPartPr/>
              <p14:nvPr/>
            </p14:nvContentPartPr>
            <p14:xfrm>
              <a:off x="3140331" y="5856806"/>
              <a:ext cx="90360" cy="1623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B86CB9E7-301E-4106-B2F3-F171EDA1BF43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131331" y="5848166"/>
                <a:ext cx="108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83B64D42-901A-495A-8DBA-D610BC85CF1B}"/>
                  </a:ext>
                </a:extLst>
              </p14:cNvPr>
              <p14:cNvContentPartPr/>
              <p14:nvPr/>
            </p14:nvContentPartPr>
            <p14:xfrm>
              <a:off x="3273891" y="5848166"/>
              <a:ext cx="104760" cy="1886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83B64D42-901A-495A-8DBA-D610BC85CF1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264891" y="5839166"/>
                <a:ext cx="1224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97DF34F-6AD7-4BF7-AB98-B93384D5AB08}"/>
                  </a:ext>
                </a:extLst>
              </p14:cNvPr>
              <p14:cNvContentPartPr/>
              <p14:nvPr/>
            </p14:nvContentPartPr>
            <p14:xfrm>
              <a:off x="4760331" y="5176046"/>
              <a:ext cx="128520" cy="2116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97DF34F-6AD7-4BF7-AB98-B93384D5AB0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751331" y="5167046"/>
                <a:ext cx="1461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4AD8571-A26D-4A20-9894-311B220309A7}"/>
                  </a:ext>
                </a:extLst>
              </p14:cNvPr>
              <p14:cNvContentPartPr/>
              <p14:nvPr/>
            </p14:nvContentPartPr>
            <p14:xfrm>
              <a:off x="4274331" y="5057246"/>
              <a:ext cx="109800" cy="9277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4AD8571-A26D-4A20-9894-311B220309A7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265691" y="5048246"/>
                <a:ext cx="12744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24404EB-FFA4-4B84-9BCC-6BBE1E776CCF}"/>
                  </a:ext>
                </a:extLst>
              </p14:cNvPr>
              <p14:cNvContentPartPr/>
              <p14:nvPr/>
            </p14:nvContentPartPr>
            <p14:xfrm>
              <a:off x="3939531" y="5180366"/>
              <a:ext cx="158040" cy="1720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24404EB-FFA4-4B84-9BCC-6BBE1E776CCF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930531" y="5171366"/>
                <a:ext cx="175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0C5FA5EF-5E31-4D17-9413-51597600FDF6}"/>
                  </a:ext>
                </a:extLst>
              </p14:cNvPr>
              <p14:cNvContentPartPr/>
              <p14:nvPr/>
            </p14:nvContentPartPr>
            <p14:xfrm>
              <a:off x="3513651" y="5070926"/>
              <a:ext cx="72720" cy="9961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0C5FA5EF-5E31-4D17-9413-51597600FDF6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504651" y="5061926"/>
                <a:ext cx="9036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45ABFDC0-522B-4B94-8468-9E7E0E25AE2F}"/>
                  </a:ext>
                </a:extLst>
              </p14:cNvPr>
              <p14:cNvContentPartPr/>
              <p14:nvPr/>
            </p14:nvContentPartPr>
            <p14:xfrm>
              <a:off x="3677091" y="5824046"/>
              <a:ext cx="82440" cy="1296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45ABFDC0-522B-4B94-8468-9E7E0E25AE2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3668091" y="5815046"/>
                <a:ext cx="100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896D61A-D4FC-478D-928D-69F94F1F7CEF}"/>
                  </a:ext>
                </a:extLst>
              </p14:cNvPr>
              <p14:cNvContentPartPr/>
              <p14:nvPr/>
            </p14:nvContentPartPr>
            <p14:xfrm>
              <a:off x="3776091" y="5993966"/>
              <a:ext cx="9000" cy="144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896D61A-D4FC-478D-928D-69F94F1F7CEF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767451" y="5985326"/>
                <a:ext cx="26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4CDCFB9-38D1-4134-877B-A42190189108}"/>
                  </a:ext>
                </a:extLst>
              </p14:cNvPr>
              <p14:cNvContentPartPr/>
              <p14:nvPr/>
            </p14:nvContentPartPr>
            <p14:xfrm>
              <a:off x="3883371" y="5811086"/>
              <a:ext cx="55440" cy="1681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4CDCFB9-38D1-4134-877B-A42190189108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874731" y="5802446"/>
                <a:ext cx="7308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5D25C07E-6359-49A9-B576-535B3DE56FFB}"/>
                  </a:ext>
                </a:extLst>
              </p14:cNvPr>
              <p14:cNvContentPartPr/>
              <p14:nvPr/>
            </p14:nvContentPartPr>
            <p14:xfrm>
              <a:off x="3991731" y="5851406"/>
              <a:ext cx="82800" cy="622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5D25C07E-6359-49A9-B576-535B3DE56FFB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982731" y="5842766"/>
                <a:ext cx="100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60CC4692-3FB2-4FC3-BC74-8604D2F8FD5D}"/>
                  </a:ext>
                </a:extLst>
              </p14:cNvPr>
              <p14:cNvContentPartPr/>
              <p14:nvPr/>
            </p14:nvContentPartPr>
            <p14:xfrm>
              <a:off x="4017291" y="5817206"/>
              <a:ext cx="50760" cy="1803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60CC4692-3FB2-4FC3-BC74-8604D2F8FD5D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008651" y="5808206"/>
                <a:ext cx="684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FB1527E-4ECF-401D-AB29-81C0D807820E}"/>
                  </a:ext>
                </a:extLst>
              </p14:cNvPr>
              <p14:cNvContentPartPr/>
              <p14:nvPr/>
            </p14:nvContentPartPr>
            <p14:xfrm>
              <a:off x="4140771" y="5837006"/>
              <a:ext cx="76320" cy="1645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FB1527E-4ECF-401D-AB29-81C0D807820E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131771" y="5828366"/>
                <a:ext cx="939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CA0D1B57-B49F-4174-9074-6A24B3A96361}"/>
                  </a:ext>
                </a:extLst>
              </p14:cNvPr>
              <p14:cNvContentPartPr/>
              <p14:nvPr/>
            </p14:nvContentPartPr>
            <p14:xfrm>
              <a:off x="4113771" y="5941046"/>
              <a:ext cx="85680" cy="136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CA0D1B57-B49F-4174-9074-6A24B3A9636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4105131" y="5932046"/>
                <a:ext cx="1033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090E3B8B-1A86-4787-8C9B-74FE18CB7E10}"/>
                  </a:ext>
                </a:extLst>
              </p14:cNvPr>
              <p14:cNvContentPartPr/>
              <p14:nvPr/>
            </p14:nvContentPartPr>
            <p14:xfrm>
              <a:off x="4468011" y="5774006"/>
              <a:ext cx="76680" cy="16164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090E3B8B-1A86-4787-8C9B-74FE18CB7E10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459011" y="5765366"/>
                <a:ext cx="943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05AA192A-9372-436D-8722-0781285B5F27}"/>
                  </a:ext>
                </a:extLst>
              </p14:cNvPr>
              <p14:cNvContentPartPr/>
              <p14:nvPr/>
            </p14:nvContentPartPr>
            <p14:xfrm>
              <a:off x="4569171" y="5933126"/>
              <a:ext cx="16560" cy="255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05AA192A-9372-436D-8722-0781285B5F2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4560531" y="5924126"/>
                <a:ext cx="34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1C9DA681-2415-4197-825F-8BF4512B3418}"/>
                  </a:ext>
                </a:extLst>
              </p14:cNvPr>
              <p14:cNvContentPartPr/>
              <p14:nvPr/>
            </p14:nvContentPartPr>
            <p14:xfrm>
              <a:off x="4678611" y="5803526"/>
              <a:ext cx="32040" cy="1411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1C9DA681-2415-4197-825F-8BF4512B3418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669611" y="5794526"/>
                <a:ext cx="496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22B21049-FF3F-455B-9BB1-4919F9158740}"/>
                  </a:ext>
                </a:extLst>
              </p14:cNvPr>
              <p14:cNvContentPartPr/>
              <p14:nvPr/>
            </p14:nvContentPartPr>
            <p14:xfrm>
              <a:off x="4770771" y="5783006"/>
              <a:ext cx="90720" cy="169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22B21049-FF3F-455B-9BB1-4919F9158740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762131" y="5774006"/>
                <a:ext cx="1083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8F223EF-DEEF-47FF-B375-66B0716ABF31}"/>
                  </a:ext>
                </a:extLst>
              </p14:cNvPr>
              <p14:cNvContentPartPr/>
              <p14:nvPr/>
            </p14:nvContentPartPr>
            <p14:xfrm>
              <a:off x="4886691" y="5811446"/>
              <a:ext cx="92880" cy="14292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8F223EF-DEEF-47FF-B375-66B0716ABF31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877691" y="5802806"/>
                <a:ext cx="1105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F99ACFF5-20ED-41DA-B708-C60052D559BF}"/>
                  </a:ext>
                </a:extLst>
              </p14:cNvPr>
              <p14:cNvContentPartPr/>
              <p14:nvPr/>
            </p14:nvContentPartPr>
            <p14:xfrm>
              <a:off x="4933491" y="5786606"/>
              <a:ext cx="73080" cy="97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F99ACFF5-20ED-41DA-B708-C60052D559BF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924851" y="5777966"/>
                <a:ext cx="9072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7202743-4582-4ED5-8676-152781E95F85}"/>
              </a:ext>
            </a:extLst>
          </p:cNvPr>
          <p:cNvGrpSpPr/>
          <p:nvPr/>
        </p:nvGrpSpPr>
        <p:grpSpPr>
          <a:xfrm>
            <a:off x="5162811" y="5005406"/>
            <a:ext cx="930600" cy="944280"/>
            <a:chOff x="5162811" y="5005406"/>
            <a:chExt cx="93060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24010DB-E2B3-4FD5-BDD5-1A36C884FC4D}"/>
                    </a:ext>
                  </a:extLst>
                </p14:cNvPr>
                <p14:cNvContentPartPr/>
                <p14:nvPr/>
              </p14:nvContentPartPr>
              <p14:xfrm>
                <a:off x="6039411" y="5005406"/>
                <a:ext cx="54000" cy="887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24010DB-E2B3-4FD5-BDD5-1A36C884FC4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030411" y="4996766"/>
                  <a:ext cx="7164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2962056-6B81-4EF9-A23D-BFCDA13E6BC5}"/>
                    </a:ext>
                  </a:extLst>
                </p14:cNvPr>
                <p14:cNvContentPartPr/>
                <p14:nvPr/>
              </p14:nvContentPartPr>
              <p14:xfrm>
                <a:off x="5608491" y="5166686"/>
                <a:ext cx="132840" cy="89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2962056-6B81-4EF9-A23D-BFCDA13E6BC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599851" y="5157686"/>
                  <a:ext cx="150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572F9D5-BB37-4BA2-8C0F-F0ECB037AD16}"/>
                    </a:ext>
                  </a:extLst>
                </p14:cNvPr>
                <p14:cNvContentPartPr/>
                <p14:nvPr/>
              </p14:nvContentPartPr>
              <p14:xfrm>
                <a:off x="5711451" y="5123126"/>
                <a:ext cx="30240" cy="284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572F9D5-BB37-4BA2-8C0F-F0ECB037AD1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702451" y="5114126"/>
                  <a:ext cx="47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EE2BBD5-99E3-4DAA-AA5B-62C4A726E82E}"/>
                    </a:ext>
                  </a:extLst>
                </p14:cNvPr>
                <p14:cNvContentPartPr/>
                <p14:nvPr/>
              </p14:nvContentPartPr>
              <p14:xfrm>
                <a:off x="5162811" y="5061566"/>
                <a:ext cx="118800" cy="846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EE2BBD5-99E3-4DAA-AA5B-62C4A726E82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154171" y="5052566"/>
                  <a:ext cx="136440" cy="86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0AF1162-ACDB-422F-AA45-A260D470FB72}"/>
                    </a:ext>
                  </a:extLst>
                </p14:cNvPr>
                <p14:cNvContentPartPr/>
                <p14:nvPr/>
              </p14:nvContentPartPr>
              <p14:xfrm>
                <a:off x="5354691" y="5764286"/>
                <a:ext cx="72720" cy="155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0AF1162-ACDB-422F-AA45-A260D470FB7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46051" y="5755646"/>
                  <a:ext cx="90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9DF6A84-E114-46BE-976B-16FDCDA70D34}"/>
                    </a:ext>
                  </a:extLst>
                </p14:cNvPr>
                <p14:cNvContentPartPr/>
                <p14:nvPr/>
              </p14:nvContentPartPr>
              <p14:xfrm>
                <a:off x="5472051" y="5883086"/>
                <a:ext cx="1800" cy="34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9DF6A84-E114-46BE-976B-16FDCDA70D3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463051" y="5874446"/>
                  <a:ext cx="19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54836D5-FB52-4234-8E3E-A565419D17BF}"/>
                    </a:ext>
                  </a:extLst>
                </p14:cNvPr>
                <p14:cNvContentPartPr/>
                <p14:nvPr/>
              </p14:nvContentPartPr>
              <p14:xfrm>
                <a:off x="5509491" y="5776886"/>
                <a:ext cx="57600" cy="151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54836D5-FB52-4234-8E3E-A565419D17B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500851" y="5768246"/>
                  <a:ext cx="75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488ED6A-42A2-40B0-9D8A-7CD65ED94E70}"/>
                    </a:ext>
                  </a:extLst>
                </p14:cNvPr>
                <p14:cNvContentPartPr/>
                <p14:nvPr/>
              </p14:nvContentPartPr>
              <p14:xfrm>
                <a:off x="5637651" y="5752406"/>
                <a:ext cx="72000" cy="197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488ED6A-42A2-40B0-9D8A-7CD65ED94E7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628651" y="5743406"/>
                  <a:ext cx="89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9BFD5E8-E77C-4780-99BE-880B71963286}"/>
                    </a:ext>
                  </a:extLst>
                </p14:cNvPr>
                <p14:cNvContentPartPr/>
                <p14:nvPr/>
              </p14:nvContentPartPr>
              <p14:xfrm>
                <a:off x="5713251" y="5787326"/>
                <a:ext cx="120240" cy="160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9BFD5E8-E77C-4780-99BE-880B7196328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704251" y="5778686"/>
                  <a:ext cx="137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DBBAB7E-3BA3-478A-BD52-7B791BDE4CCB}"/>
                    </a:ext>
                  </a:extLst>
                </p14:cNvPr>
                <p14:cNvContentPartPr/>
                <p14:nvPr/>
              </p14:nvContentPartPr>
              <p14:xfrm>
                <a:off x="5753211" y="5756726"/>
                <a:ext cx="116280" cy="37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DBBAB7E-3BA3-478A-BD52-7B791BDE4CC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744571" y="5747726"/>
                  <a:ext cx="1339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3A7B62C-ACAF-4127-B378-208CA35ACD30}"/>
              </a:ext>
            </a:extLst>
          </p:cNvPr>
          <p:cNvGrpSpPr/>
          <p:nvPr/>
        </p:nvGrpSpPr>
        <p:grpSpPr>
          <a:xfrm>
            <a:off x="6200691" y="5745926"/>
            <a:ext cx="508680" cy="184680"/>
            <a:chOff x="6200691" y="5745926"/>
            <a:chExt cx="50868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EA7F852-ADDB-49FF-B264-370F760B64E8}"/>
                    </a:ext>
                  </a:extLst>
                </p14:cNvPr>
                <p14:cNvContentPartPr/>
                <p14:nvPr/>
              </p14:nvContentPartPr>
              <p14:xfrm>
                <a:off x="6200691" y="5745926"/>
                <a:ext cx="82440" cy="1483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EA7F852-ADDB-49FF-B264-370F760B64E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92051" y="5737286"/>
                  <a:ext cx="100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9E37378-E6DA-4CF4-BB82-964FD0D069B1}"/>
                    </a:ext>
                  </a:extLst>
                </p14:cNvPr>
                <p14:cNvContentPartPr/>
                <p14:nvPr/>
              </p14:nvContentPartPr>
              <p14:xfrm>
                <a:off x="6320211" y="5859686"/>
                <a:ext cx="7920" cy="33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9E37378-E6DA-4CF4-BB82-964FD0D069B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11571" y="5850686"/>
                  <a:ext cx="25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BACED08-C6C7-482E-8519-D09E81E13EEC}"/>
                    </a:ext>
                  </a:extLst>
                </p14:cNvPr>
                <p14:cNvContentPartPr/>
                <p14:nvPr/>
              </p14:nvContentPartPr>
              <p14:xfrm>
                <a:off x="6394731" y="5753126"/>
                <a:ext cx="41760" cy="158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BACED08-C6C7-482E-8519-D09E81E13EE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85731" y="5744126"/>
                  <a:ext cx="59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A23EAA1-585F-4C1C-A1D1-0AF9C519A33B}"/>
                    </a:ext>
                  </a:extLst>
                </p14:cNvPr>
                <p14:cNvContentPartPr/>
                <p14:nvPr/>
              </p14:nvContentPartPr>
              <p14:xfrm>
                <a:off x="6472851" y="5791286"/>
                <a:ext cx="91080" cy="117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A23EAA1-585F-4C1C-A1D1-0AF9C519A33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463851" y="5782646"/>
                  <a:ext cx="108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30AE6F6-CF39-44A4-886E-371AC6DEBC37}"/>
                    </a:ext>
                  </a:extLst>
                </p14:cNvPr>
                <p14:cNvContentPartPr/>
                <p14:nvPr/>
              </p14:nvContentPartPr>
              <p14:xfrm>
                <a:off x="6529011" y="5760686"/>
                <a:ext cx="86760" cy="27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30AE6F6-CF39-44A4-886E-371AC6DEBC3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20011" y="5752046"/>
                  <a:ext cx="104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B910AEA-7404-4749-BBEF-5C75FBB81782}"/>
                    </a:ext>
                  </a:extLst>
                </p14:cNvPr>
                <p14:cNvContentPartPr/>
                <p14:nvPr/>
              </p14:nvContentPartPr>
              <p14:xfrm>
                <a:off x="6632331" y="5791646"/>
                <a:ext cx="77040" cy="138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B910AEA-7404-4749-BBEF-5C75FBB8178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23691" y="5783006"/>
                  <a:ext cx="946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CA024DAC-EE99-4E47-911E-6425CC13D85A}"/>
              </a:ext>
            </a:extLst>
          </p:cNvPr>
          <p:cNvGrpSpPr/>
          <p:nvPr/>
        </p:nvGrpSpPr>
        <p:grpSpPr>
          <a:xfrm>
            <a:off x="7273131" y="5700206"/>
            <a:ext cx="685440" cy="239400"/>
            <a:chOff x="7273131" y="5700206"/>
            <a:chExt cx="6854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A0234CD-AE09-4A2F-BAC1-28F262847FD3}"/>
                    </a:ext>
                  </a:extLst>
                </p14:cNvPr>
                <p14:cNvContentPartPr/>
                <p14:nvPr/>
              </p14:nvContentPartPr>
              <p14:xfrm>
                <a:off x="7273131" y="5709566"/>
                <a:ext cx="106560" cy="166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A0234CD-AE09-4A2F-BAC1-28F262847FD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64131" y="5700566"/>
                  <a:ext cx="124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1C10DD6-1044-46C3-B84C-3640FE0C1770}"/>
                    </a:ext>
                  </a:extLst>
                </p14:cNvPr>
                <p14:cNvContentPartPr/>
                <p14:nvPr/>
              </p14:nvContentPartPr>
              <p14:xfrm>
                <a:off x="7441971" y="5835566"/>
                <a:ext cx="8640" cy="291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1C10DD6-1044-46C3-B84C-3640FE0C177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432971" y="5826566"/>
                  <a:ext cx="2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F3D1AF1-1D5A-4C8A-9F44-10EF3390DA4F}"/>
                    </a:ext>
                  </a:extLst>
                </p14:cNvPr>
                <p14:cNvContentPartPr/>
                <p14:nvPr/>
              </p14:nvContentPartPr>
              <p14:xfrm>
                <a:off x="7540611" y="5700206"/>
                <a:ext cx="56520" cy="170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F3D1AF1-1D5A-4C8A-9F44-10EF3390DA4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31971" y="5691566"/>
                  <a:ext cx="7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83D4546-658D-48C6-BC73-99503F1850E7}"/>
                    </a:ext>
                  </a:extLst>
                </p14:cNvPr>
                <p14:cNvContentPartPr/>
                <p14:nvPr/>
              </p14:nvContentPartPr>
              <p14:xfrm>
                <a:off x="7645011" y="5755286"/>
                <a:ext cx="87840" cy="130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83D4546-658D-48C6-BC73-99503F1850E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36011" y="5746646"/>
                  <a:ext cx="105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170254F-E249-4673-9B65-315A23EC9A24}"/>
                    </a:ext>
                  </a:extLst>
                </p14:cNvPr>
                <p14:cNvContentPartPr/>
                <p14:nvPr/>
              </p14:nvContentPartPr>
              <p14:xfrm>
                <a:off x="7822491" y="5730086"/>
                <a:ext cx="111960" cy="1069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170254F-E249-4673-9B65-315A23EC9A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13491" y="5721086"/>
                  <a:ext cx="129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5D56E9D-F9CD-40E7-9D1E-CD5E1EF6464A}"/>
                    </a:ext>
                  </a:extLst>
                </p14:cNvPr>
                <p14:cNvContentPartPr/>
                <p14:nvPr/>
              </p14:nvContentPartPr>
              <p14:xfrm>
                <a:off x="7870731" y="5707766"/>
                <a:ext cx="87840" cy="231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5D56E9D-F9CD-40E7-9D1E-CD5E1EF6464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62091" y="5699126"/>
                  <a:ext cx="105480" cy="24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603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B1B4184-B1DE-4F6A-974E-A36B353E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4.3 </a:t>
            </a:r>
            <a:r>
              <a:rPr lang="nb-NO" sz="3600" dirty="0">
                <a:solidFill>
                  <a:srgbClr val="00B0F0"/>
                </a:solidFill>
              </a:rPr>
              <a:t>Normalfordelinga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93B1FC9-15F8-4FF6-B209-F2DBB3C371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Karl Friedrich Gauss (1777-1855)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Moivre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1733 .</a:t>
                </a:r>
              </a:p>
              <a:p>
                <a:pPr marL="0" indent="0">
                  <a:buNone/>
                </a:pPr>
                <a:endParaRPr lang="nb-NO" sz="2000" i="1" dirty="0">
                  <a:solidFill>
                    <a:srgbClr val="83696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i="1" dirty="0">
                    <a:solidFill>
                      <a:srgbClr val="83696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nb-NO" sz="2000" i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nb-NO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nb-NO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b-NO" sz="200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nb-NO" sz="2000" dirty="0"/>
                  <a:t>,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000" i="0">
                          <a:latin typeface="Cambria Math" panose="02040503050406030204" pitchFamily="18" charset="0"/>
                        </a:rPr>
                        <m:t>∞&lt;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nb-NO" sz="2000" i="0">
                          <a:latin typeface="Cambria Math" panose="02040503050406030204" pitchFamily="18" charset="0"/>
                        </a:rPr>
                        <m:t>&lt;∞</m:t>
                      </m:r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sz="2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93B1FC9-15F8-4FF6-B209-F2DBB3C37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070D36A-DA6E-420E-9A7F-CBFADA93B0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2032D2-EB4D-4F89-B4FC-F98D14EEEAE2}"/>
              </a:ext>
            </a:extLst>
          </p:cNvPr>
          <p:cNvGrpSpPr/>
          <p:nvPr/>
        </p:nvGrpSpPr>
        <p:grpSpPr>
          <a:xfrm>
            <a:off x="449691" y="4594286"/>
            <a:ext cx="469440" cy="433800"/>
            <a:chOff x="449691" y="4594286"/>
            <a:chExt cx="4694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5CA9469-9BB7-45B5-A24D-AA7C83821364}"/>
                    </a:ext>
                  </a:extLst>
                </p14:cNvPr>
                <p14:cNvContentPartPr/>
                <p14:nvPr/>
              </p14:nvContentPartPr>
              <p14:xfrm>
                <a:off x="449691" y="4594286"/>
                <a:ext cx="411120" cy="315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5CA9469-9BB7-45B5-A24D-AA7C838213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0691" y="4585646"/>
                  <a:ext cx="428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9DE387-8D32-4484-A4CC-F6C30F57D927}"/>
                    </a:ext>
                  </a:extLst>
                </p14:cNvPr>
                <p14:cNvContentPartPr/>
                <p14:nvPr/>
              </p14:nvContentPartPr>
              <p14:xfrm>
                <a:off x="548331" y="5001446"/>
                <a:ext cx="201960" cy="22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9DE387-8D32-4484-A4CC-F6C30F57D9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9691" y="4992806"/>
                  <a:ext cx="219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4E195D-DF2F-4951-A783-60C7043302E5}"/>
                    </a:ext>
                  </a:extLst>
                </p14:cNvPr>
                <p14:cNvContentPartPr/>
                <p14:nvPr/>
              </p14:nvContentPartPr>
              <p14:xfrm>
                <a:off x="896811" y="4984886"/>
                <a:ext cx="22320" cy="43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4E195D-DF2F-4951-A783-60C7043302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7811" y="4975886"/>
                  <a:ext cx="399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76B3C0-4582-40E1-B0AF-973FA2E0B425}"/>
              </a:ext>
            </a:extLst>
          </p:cNvPr>
          <p:cNvGrpSpPr/>
          <p:nvPr/>
        </p:nvGrpSpPr>
        <p:grpSpPr>
          <a:xfrm>
            <a:off x="1245291" y="4651886"/>
            <a:ext cx="3143160" cy="483120"/>
            <a:chOff x="1245291" y="4651886"/>
            <a:chExt cx="314316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5873EC-1E00-4415-A601-F480CB9BB3B4}"/>
                    </a:ext>
                  </a:extLst>
                </p14:cNvPr>
                <p14:cNvContentPartPr/>
                <p14:nvPr/>
              </p14:nvContentPartPr>
              <p14:xfrm>
                <a:off x="1245291" y="4748006"/>
                <a:ext cx="502920" cy="38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5873EC-1E00-4415-A601-F480CB9BB3B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36651" y="4739366"/>
                  <a:ext cx="520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B81790-D91D-4605-B3CA-A7630530078B}"/>
                    </a:ext>
                  </a:extLst>
                </p14:cNvPr>
                <p14:cNvContentPartPr/>
                <p14:nvPr/>
              </p14:nvContentPartPr>
              <p14:xfrm>
                <a:off x="1825251" y="4749446"/>
                <a:ext cx="194040" cy="1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B81790-D91D-4605-B3CA-A763053007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6251" y="4740806"/>
                  <a:ext cx="211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7B5342-2977-40F2-9095-4DC6AEE9AAA1}"/>
                    </a:ext>
                  </a:extLst>
                </p14:cNvPr>
                <p14:cNvContentPartPr/>
                <p14:nvPr/>
              </p14:nvContentPartPr>
              <p14:xfrm>
                <a:off x="1579371" y="4682846"/>
                <a:ext cx="60120" cy="4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7B5342-2977-40F2-9095-4DC6AEE9AA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70371" y="4673846"/>
                  <a:ext cx="77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1C5A8AF-0963-4371-A63F-D03062AF8D15}"/>
                    </a:ext>
                  </a:extLst>
                </p14:cNvPr>
                <p14:cNvContentPartPr/>
                <p14:nvPr/>
              </p14:nvContentPartPr>
              <p14:xfrm>
                <a:off x="2061771" y="4919006"/>
                <a:ext cx="75240" cy="127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1C5A8AF-0963-4371-A63F-D03062AF8D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2771" y="4910006"/>
                  <a:ext cx="92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8B4708-F875-4FBD-8EDC-D8CC9C08CCDA}"/>
                    </a:ext>
                  </a:extLst>
                </p14:cNvPr>
                <p14:cNvContentPartPr/>
                <p14:nvPr/>
              </p14:nvContentPartPr>
              <p14:xfrm>
                <a:off x="2374611" y="4723526"/>
                <a:ext cx="508680" cy="21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8B4708-F875-4FBD-8EDC-D8CC9C08CC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65971" y="4714526"/>
                  <a:ext cx="526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3C4B0F-9C51-480A-98B7-E3658BAAC718}"/>
                    </a:ext>
                  </a:extLst>
                </p14:cNvPr>
                <p14:cNvContentPartPr/>
                <p14:nvPr/>
              </p14:nvContentPartPr>
              <p14:xfrm>
                <a:off x="2918571" y="4895606"/>
                <a:ext cx="88920" cy="11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3C4B0F-9C51-480A-98B7-E3658BAAC7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09931" y="4886606"/>
                  <a:ext cx="106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A0A3D09-9182-47A0-B88D-949766EDC7BA}"/>
                    </a:ext>
                  </a:extLst>
                </p14:cNvPr>
                <p14:cNvContentPartPr/>
                <p14:nvPr/>
              </p14:nvContentPartPr>
              <p14:xfrm>
                <a:off x="3272451" y="4813886"/>
                <a:ext cx="210960" cy="10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A0A3D09-9182-47A0-B88D-949766EDC7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3451" y="4805246"/>
                  <a:ext cx="228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FE1957-10A3-431D-94FD-E85F1B93F09C}"/>
                    </a:ext>
                  </a:extLst>
                </p14:cNvPr>
                <p14:cNvContentPartPr/>
                <p14:nvPr/>
              </p14:nvContentPartPr>
              <p14:xfrm>
                <a:off x="3508251" y="4701926"/>
                <a:ext cx="291600" cy="20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FE1957-10A3-431D-94FD-E85F1B93F09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99251" y="4693286"/>
                  <a:ext cx="309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F5DA23-B0DD-454D-994B-2D5BC5F7AB7C}"/>
                    </a:ext>
                  </a:extLst>
                </p14:cNvPr>
                <p14:cNvContentPartPr/>
                <p14:nvPr/>
              </p14:nvContentPartPr>
              <p14:xfrm>
                <a:off x="3542811" y="4651886"/>
                <a:ext cx="29520" cy="59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2F5DA23-B0DD-454D-994B-2D5BC5F7AB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34171" y="4642886"/>
                  <a:ext cx="47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5C9F4A-3105-4B1E-8C27-53026DA63880}"/>
                    </a:ext>
                  </a:extLst>
                </p14:cNvPr>
                <p14:cNvContentPartPr/>
                <p14:nvPr/>
              </p14:nvContentPartPr>
              <p14:xfrm>
                <a:off x="3516531" y="4656926"/>
                <a:ext cx="66600" cy="6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5C9F4A-3105-4B1E-8C27-53026DA638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07531" y="4647926"/>
                  <a:ext cx="84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C089E8-A30F-4335-B35D-3BDEA36F0604}"/>
                    </a:ext>
                  </a:extLst>
                </p14:cNvPr>
                <p14:cNvContentPartPr/>
                <p14:nvPr/>
              </p14:nvContentPartPr>
              <p14:xfrm>
                <a:off x="3782571" y="4655846"/>
                <a:ext cx="256680" cy="401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C089E8-A30F-4335-B35D-3BDEA36F06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73571" y="4646846"/>
                  <a:ext cx="274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65A419-ACB6-49C4-A0F3-64C04BE7F93A}"/>
                    </a:ext>
                  </a:extLst>
                </p14:cNvPr>
                <p14:cNvContentPartPr/>
                <p14:nvPr/>
              </p14:nvContentPartPr>
              <p14:xfrm>
                <a:off x="4121691" y="4660526"/>
                <a:ext cx="2088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65A419-ACB6-49C4-A0F3-64C04BE7F9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3051" y="4651526"/>
                  <a:ext cx="38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C116C4-6026-4066-A803-4D1495E09F76}"/>
                    </a:ext>
                  </a:extLst>
                </p14:cNvPr>
                <p14:cNvContentPartPr/>
                <p14:nvPr/>
              </p14:nvContentPartPr>
              <p14:xfrm>
                <a:off x="4148691" y="4694726"/>
                <a:ext cx="78480" cy="210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C116C4-6026-4066-A803-4D1495E09F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40051" y="4685726"/>
                  <a:ext cx="96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F11C54-0ADB-42EB-968F-4087B83E23B6}"/>
                    </a:ext>
                  </a:extLst>
                </p14:cNvPr>
                <p14:cNvContentPartPr/>
                <p14:nvPr/>
              </p14:nvContentPartPr>
              <p14:xfrm>
                <a:off x="4325451" y="4897766"/>
                <a:ext cx="63000" cy="108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F11C54-0ADB-42EB-968F-4087B83E23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16451" y="4888766"/>
                  <a:ext cx="806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49CEA9C-715D-428A-B340-C32240DA33FD}"/>
              </a:ext>
            </a:extLst>
          </p:cNvPr>
          <p:cNvGrpSpPr/>
          <p:nvPr/>
        </p:nvGrpSpPr>
        <p:grpSpPr>
          <a:xfrm>
            <a:off x="896811" y="5245166"/>
            <a:ext cx="2283480" cy="385560"/>
            <a:chOff x="896811" y="5245166"/>
            <a:chExt cx="2283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EE5261C-8D48-4B7B-990C-9D1102F25F9D}"/>
                    </a:ext>
                  </a:extLst>
                </p14:cNvPr>
                <p14:cNvContentPartPr/>
                <p14:nvPr/>
              </p14:nvContentPartPr>
              <p14:xfrm>
                <a:off x="896811" y="5245166"/>
                <a:ext cx="347040" cy="21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EE5261C-8D48-4B7B-990C-9D1102F25F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811" y="5236166"/>
                  <a:ext cx="364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B15ACF-5126-4F72-B119-B8D4A92FC3D9}"/>
                    </a:ext>
                  </a:extLst>
                </p14:cNvPr>
                <p14:cNvContentPartPr/>
                <p14:nvPr/>
              </p14:nvContentPartPr>
              <p14:xfrm>
                <a:off x="1251771" y="5358926"/>
                <a:ext cx="115920" cy="117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B15ACF-5126-4F72-B119-B8D4A92FC3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42771" y="5349926"/>
                  <a:ext cx="133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BD4D61-EEA5-4CDE-9F42-E0A7378240B7}"/>
                    </a:ext>
                  </a:extLst>
                </p14:cNvPr>
                <p14:cNvContentPartPr/>
                <p14:nvPr/>
              </p14:nvContentPartPr>
              <p14:xfrm>
                <a:off x="1402251" y="5353166"/>
                <a:ext cx="602280" cy="128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BD4D61-EEA5-4CDE-9F42-E0A7378240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93611" y="5344526"/>
                  <a:ext cx="619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963E22-D396-479A-B49C-2752DE68E75A}"/>
                    </a:ext>
                  </a:extLst>
                </p14:cNvPr>
                <p14:cNvContentPartPr/>
                <p14:nvPr/>
              </p14:nvContentPartPr>
              <p14:xfrm>
                <a:off x="2021451" y="5258126"/>
                <a:ext cx="1067400" cy="24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963E22-D396-479A-B49C-2752DE68E7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12451" y="5249486"/>
                  <a:ext cx="1085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2A0F26F-8BB4-439E-A1C2-0D91575521FF}"/>
                    </a:ext>
                  </a:extLst>
                </p14:cNvPr>
                <p14:cNvContentPartPr/>
                <p14:nvPr/>
              </p14:nvContentPartPr>
              <p14:xfrm>
                <a:off x="3080931" y="5478446"/>
                <a:ext cx="99360" cy="15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2A0F26F-8BB4-439E-A1C2-0D91575521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71931" y="5469446"/>
                  <a:ext cx="1170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929F7C2-0E3C-48E8-8696-3B6856BE4F64}"/>
              </a:ext>
            </a:extLst>
          </p:cNvPr>
          <p:cNvGrpSpPr/>
          <p:nvPr/>
        </p:nvGrpSpPr>
        <p:grpSpPr>
          <a:xfrm>
            <a:off x="3517611" y="5211326"/>
            <a:ext cx="1283040" cy="393840"/>
            <a:chOff x="3517611" y="5211326"/>
            <a:chExt cx="12830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54AC0F-81CF-47A2-872F-B55FDAC20303}"/>
                    </a:ext>
                  </a:extLst>
                </p14:cNvPr>
                <p14:cNvContentPartPr/>
                <p14:nvPr/>
              </p14:nvContentPartPr>
              <p14:xfrm>
                <a:off x="3517611" y="5211326"/>
                <a:ext cx="717840" cy="266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54AC0F-81CF-47A2-872F-B55FDAC203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08971" y="5202686"/>
                  <a:ext cx="735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5A1FD8-7CF7-4DA8-84BD-7A121C5C1514}"/>
                    </a:ext>
                  </a:extLst>
                </p14:cNvPr>
                <p14:cNvContentPartPr/>
                <p14:nvPr/>
              </p14:nvContentPartPr>
              <p14:xfrm>
                <a:off x="4270731" y="5219606"/>
                <a:ext cx="3924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5A1FD8-7CF7-4DA8-84BD-7A121C5C15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62091" y="5210606"/>
                  <a:ext cx="56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6487D3-55C3-453E-8B90-1D7B90E8087D}"/>
                    </a:ext>
                  </a:extLst>
                </p14:cNvPr>
                <p14:cNvContentPartPr/>
                <p14:nvPr/>
              </p14:nvContentPartPr>
              <p14:xfrm>
                <a:off x="4240491" y="5289806"/>
                <a:ext cx="560160" cy="315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6487D3-55C3-453E-8B90-1D7B90E808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31851" y="5280806"/>
                  <a:ext cx="57780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06E44F-4EB2-441C-9BD1-70C562AC7CEA}"/>
              </a:ext>
            </a:extLst>
          </p:cNvPr>
          <p:cNvGrpSpPr/>
          <p:nvPr/>
        </p:nvGrpSpPr>
        <p:grpSpPr>
          <a:xfrm>
            <a:off x="8921211" y="863246"/>
            <a:ext cx="1492920" cy="726120"/>
            <a:chOff x="8921211" y="863246"/>
            <a:chExt cx="149292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35D584-1FB3-4190-BB96-89E3B4E857C6}"/>
                    </a:ext>
                  </a:extLst>
                </p14:cNvPr>
                <p14:cNvContentPartPr/>
                <p14:nvPr/>
              </p14:nvContentPartPr>
              <p14:xfrm>
                <a:off x="8921211" y="1188326"/>
                <a:ext cx="608400" cy="40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35D584-1FB3-4190-BB96-89E3B4E857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12211" y="1179686"/>
                  <a:ext cx="6260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ACF4D0-1C17-4E74-A75C-FC091EC12DB0}"/>
                    </a:ext>
                  </a:extLst>
                </p14:cNvPr>
                <p14:cNvContentPartPr/>
                <p14:nvPr/>
              </p14:nvContentPartPr>
              <p14:xfrm>
                <a:off x="9519891" y="1141526"/>
                <a:ext cx="241560" cy="307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ACF4D0-1C17-4E74-A75C-FC091EC12D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11251" y="1132526"/>
                  <a:ext cx="2592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484CD5-11D7-4638-ABAF-4488B3301E66}"/>
                    </a:ext>
                  </a:extLst>
                </p14:cNvPr>
                <p14:cNvContentPartPr/>
                <p14:nvPr/>
              </p14:nvContentPartPr>
              <p14:xfrm>
                <a:off x="9805371" y="913646"/>
                <a:ext cx="608760" cy="430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484CD5-11D7-4638-ABAF-4488B3301E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96371" y="905006"/>
                  <a:ext cx="6264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3761E7-A0F7-4BEF-AFFE-D52DEEC14120}"/>
                    </a:ext>
                  </a:extLst>
                </p14:cNvPr>
                <p14:cNvContentPartPr/>
                <p14:nvPr/>
              </p14:nvContentPartPr>
              <p14:xfrm>
                <a:off x="10386411" y="863246"/>
                <a:ext cx="26640" cy="1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3761E7-A0F7-4BEF-AFFE-D52DEEC141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77411" y="854606"/>
                  <a:ext cx="442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16E3ABB-5C45-4063-B7AA-FF2289C8B712}"/>
              </a:ext>
            </a:extLst>
          </p:cNvPr>
          <p:cNvGrpSpPr/>
          <p:nvPr/>
        </p:nvGrpSpPr>
        <p:grpSpPr>
          <a:xfrm>
            <a:off x="553731" y="5707046"/>
            <a:ext cx="3141720" cy="377280"/>
            <a:chOff x="553731" y="5707046"/>
            <a:chExt cx="314172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6A33525-3D2A-402E-AA23-778FC4FBF340}"/>
                    </a:ext>
                  </a:extLst>
                </p14:cNvPr>
                <p14:cNvContentPartPr/>
                <p14:nvPr/>
              </p14:nvContentPartPr>
              <p14:xfrm>
                <a:off x="553731" y="5726486"/>
                <a:ext cx="369360" cy="266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6A33525-3D2A-402E-AA23-778FC4FBF3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5091" y="5717486"/>
                  <a:ext cx="387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8AD9B2-3F5F-4561-BA3F-A9C83511DF73}"/>
                    </a:ext>
                  </a:extLst>
                </p14:cNvPr>
                <p14:cNvContentPartPr/>
                <p14:nvPr/>
              </p14:nvContentPartPr>
              <p14:xfrm>
                <a:off x="755331" y="5734766"/>
                <a:ext cx="28800" cy="2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8AD9B2-3F5F-4561-BA3F-A9C83511DF7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6331" y="5725766"/>
                  <a:ext cx="46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55C35B-0590-4B4B-8D1A-6097008A01FB}"/>
                    </a:ext>
                  </a:extLst>
                </p14:cNvPr>
                <p14:cNvContentPartPr/>
                <p14:nvPr/>
              </p14:nvContentPartPr>
              <p14:xfrm>
                <a:off x="1211451" y="5754566"/>
                <a:ext cx="317160" cy="215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55C35B-0590-4B4B-8D1A-6097008A01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02811" y="5745566"/>
                  <a:ext cx="334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B3BB0B-B67E-43F1-A9E9-19DD5B0BCC40}"/>
                    </a:ext>
                  </a:extLst>
                </p14:cNvPr>
                <p14:cNvContentPartPr/>
                <p14:nvPr/>
              </p14:nvContentPartPr>
              <p14:xfrm>
                <a:off x="1337451" y="5743766"/>
                <a:ext cx="88560" cy="25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B3BB0B-B67E-43F1-A9E9-19DD5B0BCC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28811" y="5735126"/>
                  <a:ext cx="106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7882BA-8336-4226-A422-ECBFD8A372C7}"/>
                    </a:ext>
                  </a:extLst>
                </p14:cNvPr>
                <p14:cNvContentPartPr/>
                <p14:nvPr/>
              </p14:nvContentPartPr>
              <p14:xfrm>
                <a:off x="1553091" y="5745926"/>
                <a:ext cx="304200" cy="29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7882BA-8336-4226-A422-ECBFD8A372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44091" y="5737286"/>
                  <a:ext cx="321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0F03F5-4B95-4BB7-BBB1-18441B456CE1}"/>
                    </a:ext>
                  </a:extLst>
                </p14:cNvPr>
                <p14:cNvContentPartPr/>
                <p14:nvPr/>
              </p14:nvContentPartPr>
              <p14:xfrm>
                <a:off x="1873131" y="5747726"/>
                <a:ext cx="235800" cy="186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0F03F5-4B95-4BB7-BBB1-18441B456C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4491" y="5739086"/>
                  <a:ext cx="253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80CCA2-1AF1-4F18-8C3D-827BBFE2F16B}"/>
                    </a:ext>
                  </a:extLst>
                </p14:cNvPr>
                <p14:cNvContentPartPr/>
                <p14:nvPr/>
              </p14:nvContentPartPr>
              <p14:xfrm>
                <a:off x="2147451" y="5707046"/>
                <a:ext cx="25560" cy="36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80CCA2-1AF1-4F18-8C3D-827BBFE2F1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38811" y="5698406"/>
                  <a:ext cx="43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8E044F-4586-47D2-83D2-BEC02043DDA9}"/>
                    </a:ext>
                  </a:extLst>
                </p14:cNvPr>
                <p14:cNvContentPartPr/>
                <p14:nvPr/>
              </p14:nvContentPartPr>
              <p14:xfrm>
                <a:off x="2147091" y="5813246"/>
                <a:ext cx="134640" cy="27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8E044F-4586-47D2-83D2-BEC02043DD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38091" y="5804246"/>
                  <a:ext cx="1522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0030EC-6085-40D6-835B-D31950B03B4B}"/>
                    </a:ext>
                  </a:extLst>
                </p14:cNvPr>
                <p14:cNvContentPartPr/>
                <p14:nvPr/>
              </p14:nvContentPartPr>
              <p14:xfrm>
                <a:off x="2508891" y="5827646"/>
                <a:ext cx="512280" cy="147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0030EC-6085-40D6-835B-D31950B03B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99891" y="5818646"/>
                  <a:ext cx="529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5644288-83DA-4D76-8D29-5BEDB5727996}"/>
                    </a:ext>
                  </a:extLst>
                </p14:cNvPr>
                <p14:cNvContentPartPr/>
                <p14:nvPr/>
              </p14:nvContentPartPr>
              <p14:xfrm>
                <a:off x="3029091" y="5806406"/>
                <a:ext cx="1188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5644288-83DA-4D76-8D29-5BEDB572799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20451" y="5797406"/>
                  <a:ext cx="2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F6D6BB-1EC6-49F8-A651-27E363316AE9}"/>
                    </a:ext>
                  </a:extLst>
                </p14:cNvPr>
                <p14:cNvContentPartPr/>
                <p14:nvPr/>
              </p14:nvContentPartPr>
              <p14:xfrm>
                <a:off x="3065811" y="5740166"/>
                <a:ext cx="629640" cy="24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F6D6BB-1EC6-49F8-A651-27E363316A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57171" y="5731526"/>
                  <a:ext cx="6472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3FA919-4BA2-4748-8655-DAABF0C6081D}"/>
              </a:ext>
            </a:extLst>
          </p:cNvPr>
          <p:cNvGrpSpPr/>
          <p:nvPr/>
        </p:nvGrpSpPr>
        <p:grpSpPr>
          <a:xfrm>
            <a:off x="4026651" y="5641886"/>
            <a:ext cx="1893960" cy="343440"/>
            <a:chOff x="4026651" y="5641886"/>
            <a:chExt cx="189396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B989E9-856B-4E37-B7C4-F8A36DA759AC}"/>
                    </a:ext>
                  </a:extLst>
                </p14:cNvPr>
                <p14:cNvContentPartPr/>
                <p14:nvPr/>
              </p14:nvContentPartPr>
              <p14:xfrm>
                <a:off x="4026651" y="5861126"/>
                <a:ext cx="345600" cy="124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B989E9-856B-4E37-B7C4-F8A36DA759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8011" y="5852486"/>
                  <a:ext cx="363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8048E8-67DC-4588-9299-DE15AE5566EE}"/>
                    </a:ext>
                  </a:extLst>
                </p14:cNvPr>
                <p14:cNvContentPartPr/>
                <p14:nvPr/>
              </p14:nvContentPartPr>
              <p14:xfrm>
                <a:off x="4433451" y="5787326"/>
                <a:ext cx="149760" cy="15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8048E8-67DC-4588-9299-DE15AE5566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24811" y="5778326"/>
                  <a:ext cx="167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1BEC380-5688-4192-88AC-437D22D50D9C}"/>
                    </a:ext>
                  </a:extLst>
                </p14:cNvPr>
                <p14:cNvContentPartPr/>
                <p14:nvPr/>
              </p14:nvContentPartPr>
              <p14:xfrm>
                <a:off x="4838451" y="5788046"/>
                <a:ext cx="341640" cy="12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1BEC380-5688-4192-88AC-437D22D50D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29451" y="5779046"/>
                  <a:ext cx="359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851797-B9C4-489E-ABD3-595C37E1555E}"/>
                    </a:ext>
                  </a:extLst>
                </p14:cNvPr>
                <p14:cNvContentPartPr/>
                <p14:nvPr/>
              </p14:nvContentPartPr>
              <p14:xfrm>
                <a:off x="5100531" y="5641886"/>
                <a:ext cx="19080" cy="2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851797-B9C4-489E-ABD3-595C37E1555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91891" y="5632886"/>
                  <a:ext cx="36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D10265-6C5F-4A77-9FE9-FC403265F6D6}"/>
                    </a:ext>
                  </a:extLst>
                </p14:cNvPr>
                <p14:cNvContentPartPr/>
                <p14:nvPr/>
              </p14:nvContentPartPr>
              <p14:xfrm>
                <a:off x="5392851" y="5782286"/>
                <a:ext cx="318600" cy="165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D10265-6C5F-4A77-9FE9-FC403265F6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83851" y="5773286"/>
                  <a:ext cx="336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4BD2276-DD7B-419A-989E-09C22406EE28}"/>
                    </a:ext>
                  </a:extLst>
                </p14:cNvPr>
                <p14:cNvContentPartPr/>
                <p14:nvPr/>
              </p14:nvContentPartPr>
              <p14:xfrm>
                <a:off x="5740971" y="5764286"/>
                <a:ext cx="7200" cy="2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4BD2276-DD7B-419A-989E-09C22406EE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31971" y="5755646"/>
                  <a:ext cx="24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9D2C6A2-719A-40CB-A900-424D9FFF9DDE}"/>
                    </a:ext>
                  </a:extLst>
                </p14:cNvPr>
                <p14:cNvContentPartPr/>
                <p14:nvPr/>
              </p14:nvContentPartPr>
              <p14:xfrm>
                <a:off x="5796411" y="5717846"/>
                <a:ext cx="124200" cy="221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9D2C6A2-719A-40CB-A900-424D9FFF9D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87411" y="5709206"/>
                  <a:ext cx="1418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DF3CEE-A815-48C7-8983-F99AD3ECFC5A}"/>
              </a:ext>
            </a:extLst>
          </p:cNvPr>
          <p:cNvGrpSpPr/>
          <p:nvPr/>
        </p:nvGrpSpPr>
        <p:grpSpPr>
          <a:xfrm>
            <a:off x="404331" y="6167486"/>
            <a:ext cx="2252880" cy="418680"/>
            <a:chOff x="404331" y="6167486"/>
            <a:chExt cx="225288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CF3C97-5F72-4135-A252-7F4E0CE577A0}"/>
                    </a:ext>
                  </a:extLst>
                </p14:cNvPr>
                <p14:cNvContentPartPr/>
                <p14:nvPr/>
              </p14:nvContentPartPr>
              <p14:xfrm>
                <a:off x="404331" y="6276206"/>
                <a:ext cx="129960" cy="164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CF3C97-5F72-4135-A252-7F4E0CE577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691" y="6267206"/>
                  <a:ext cx="147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395C82-2D20-49EE-BA2D-A399BEC4C30A}"/>
                    </a:ext>
                  </a:extLst>
                </p14:cNvPr>
                <p14:cNvContentPartPr/>
                <p14:nvPr/>
              </p14:nvContentPartPr>
              <p14:xfrm>
                <a:off x="567411" y="6350726"/>
                <a:ext cx="1039680" cy="235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395C82-2D20-49EE-BA2D-A399BEC4C3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8411" y="6342086"/>
                  <a:ext cx="1057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4D2584-D3B0-47AD-BC45-70B0C0B12F00}"/>
                    </a:ext>
                  </a:extLst>
                </p14:cNvPr>
                <p14:cNvContentPartPr/>
                <p14:nvPr/>
              </p14:nvContentPartPr>
              <p14:xfrm>
                <a:off x="1717251" y="6213566"/>
                <a:ext cx="709560" cy="282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4D2584-D3B0-47AD-BC45-70B0C0B12F0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8251" y="6204926"/>
                  <a:ext cx="727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B12038-9C2A-428B-9875-0F08812A591B}"/>
                    </a:ext>
                  </a:extLst>
                </p14:cNvPr>
                <p14:cNvContentPartPr/>
                <p14:nvPr/>
              </p14:nvContentPartPr>
              <p14:xfrm>
                <a:off x="2466411" y="6172166"/>
                <a:ext cx="24840" cy="35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B12038-9C2A-428B-9875-0F08812A59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7411" y="6163166"/>
                  <a:ext cx="42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21EC7F-2FA3-45A6-BEC2-F35A18D83694}"/>
                    </a:ext>
                  </a:extLst>
                </p14:cNvPr>
                <p14:cNvContentPartPr/>
                <p14:nvPr/>
              </p14:nvContentPartPr>
              <p14:xfrm>
                <a:off x="2531211" y="6167486"/>
                <a:ext cx="126000" cy="294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21EC7F-2FA3-45A6-BEC2-F35A18D836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22211" y="6158486"/>
                  <a:ext cx="14364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163E04F-B932-4987-BB18-D2CF7DF43450}"/>
              </a:ext>
            </a:extLst>
          </p:cNvPr>
          <p:cNvGrpSpPr/>
          <p:nvPr/>
        </p:nvGrpSpPr>
        <p:grpSpPr>
          <a:xfrm>
            <a:off x="2980491" y="6146246"/>
            <a:ext cx="3790440" cy="420480"/>
            <a:chOff x="2980491" y="6146246"/>
            <a:chExt cx="37904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C16B23-454E-44F4-AEF3-06D02AB499CB}"/>
                    </a:ext>
                  </a:extLst>
                </p14:cNvPr>
                <p14:cNvContentPartPr/>
                <p14:nvPr/>
              </p14:nvContentPartPr>
              <p14:xfrm>
                <a:off x="2980491" y="6266486"/>
                <a:ext cx="309960" cy="18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C16B23-454E-44F4-AEF3-06D02AB499C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71491" y="6257846"/>
                  <a:ext cx="327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8EEBCC-ABE1-4381-A4E6-AF7C391E9504}"/>
                    </a:ext>
                  </a:extLst>
                </p14:cNvPr>
                <p14:cNvContentPartPr/>
                <p14:nvPr/>
              </p14:nvContentPartPr>
              <p14:xfrm>
                <a:off x="3319251" y="6195566"/>
                <a:ext cx="46800" cy="19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8EEBCC-ABE1-4381-A4E6-AF7C391E95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10611" y="6186566"/>
                  <a:ext cx="64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593A1A-016D-4040-8153-A3C111465B2C}"/>
                    </a:ext>
                  </a:extLst>
                </p14:cNvPr>
                <p14:cNvContentPartPr/>
                <p14:nvPr/>
              </p14:nvContentPartPr>
              <p14:xfrm>
                <a:off x="3327891" y="6289526"/>
                <a:ext cx="189360" cy="133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593A1A-016D-4040-8153-A3C111465B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19251" y="6280526"/>
                  <a:ext cx="207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B73F2E-D834-481E-9187-7F03A5AE4B43}"/>
                    </a:ext>
                  </a:extLst>
                </p14:cNvPr>
                <p14:cNvContentPartPr/>
                <p14:nvPr/>
              </p14:nvContentPartPr>
              <p14:xfrm>
                <a:off x="3568371" y="6221486"/>
                <a:ext cx="114120" cy="237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B73F2E-D834-481E-9187-7F03A5AE4B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9731" y="6212486"/>
                  <a:ext cx="131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617123-D497-4B48-9A3D-645D89C89CF4}"/>
                    </a:ext>
                  </a:extLst>
                </p14:cNvPr>
                <p14:cNvContentPartPr/>
                <p14:nvPr/>
              </p14:nvContentPartPr>
              <p14:xfrm>
                <a:off x="3835851" y="6294926"/>
                <a:ext cx="104760" cy="109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617123-D497-4B48-9A3D-645D89C89CF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26851" y="6285926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5481423-EB0C-406E-A561-C96104134CEC}"/>
                    </a:ext>
                  </a:extLst>
                </p14:cNvPr>
                <p14:cNvContentPartPr/>
                <p14:nvPr/>
              </p14:nvContentPartPr>
              <p14:xfrm>
                <a:off x="3940611" y="6146246"/>
                <a:ext cx="63720" cy="62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5481423-EB0C-406E-A561-C96104134C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31971" y="6137246"/>
                  <a:ext cx="81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3AC32B-600E-4E1D-B31B-7ECC2103B37E}"/>
                    </a:ext>
                  </a:extLst>
                </p14:cNvPr>
                <p14:cNvContentPartPr/>
                <p14:nvPr/>
              </p14:nvContentPartPr>
              <p14:xfrm>
                <a:off x="4187931" y="6284126"/>
                <a:ext cx="450720" cy="158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3AC32B-600E-4E1D-B31B-7ECC2103B3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8931" y="6275486"/>
                  <a:ext cx="468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F9CFD2-66C4-494F-9426-489C1D12AEA7}"/>
                    </a:ext>
                  </a:extLst>
                </p14:cNvPr>
                <p14:cNvContentPartPr/>
                <p14:nvPr/>
              </p14:nvContentPartPr>
              <p14:xfrm>
                <a:off x="4825131" y="6300686"/>
                <a:ext cx="474120" cy="141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F9CFD2-66C4-494F-9426-489C1D12AE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16131" y="6291686"/>
                  <a:ext cx="491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10C8A2-4EF9-4475-A156-AF3BA042E87B}"/>
                    </a:ext>
                  </a:extLst>
                </p14:cNvPr>
                <p14:cNvContentPartPr/>
                <p14:nvPr/>
              </p14:nvContentPartPr>
              <p14:xfrm>
                <a:off x="5273331" y="6325526"/>
                <a:ext cx="192960" cy="10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10C8A2-4EF9-4475-A156-AF3BA042E87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64691" y="6316526"/>
                  <a:ext cx="210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757D86-84DD-415A-9170-490BFB4E2021}"/>
                    </a:ext>
                  </a:extLst>
                </p14:cNvPr>
                <p14:cNvContentPartPr/>
                <p14:nvPr/>
              </p14:nvContentPartPr>
              <p14:xfrm>
                <a:off x="5465931" y="6245966"/>
                <a:ext cx="249840" cy="200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757D86-84DD-415A-9170-490BFB4E20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57291" y="6237326"/>
                  <a:ext cx="267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2C879BF-4896-4AD7-B574-5D762004AA98}"/>
                    </a:ext>
                  </a:extLst>
                </p14:cNvPr>
                <p14:cNvContentPartPr/>
                <p14:nvPr/>
              </p14:nvContentPartPr>
              <p14:xfrm>
                <a:off x="5716491" y="6182246"/>
                <a:ext cx="904680" cy="384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2C879BF-4896-4AD7-B574-5D762004AA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07851" y="6173606"/>
                  <a:ext cx="922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1AB1EF-B5D3-4A7A-9779-DEA82F47B812}"/>
                    </a:ext>
                  </a:extLst>
                </p14:cNvPr>
                <p14:cNvContentPartPr/>
                <p14:nvPr/>
              </p14:nvContentPartPr>
              <p14:xfrm>
                <a:off x="6702171" y="6400766"/>
                <a:ext cx="68760" cy="136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1AB1EF-B5D3-4A7A-9779-DEA82F47B8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93171" y="6391766"/>
                  <a:ext cx="864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EE920FF-7844-4411-9E8E-44A6455A3256}"/>
              </a:ext>
            </a:extLst>
          </p:cNvPr>
          <p:cNvGrpSpPr/>
          <p:nvPr/>
        </p:nvGrpSpPr>
        <p:grpSpPr>
          <a:xfrm>
            <a:off x="7267731" y="6157046"/>
            <a:ext cx="723960" cy="263880"/>
            <a:chOff x="7267731" y="6157046"/>
            <a:chExt cx="72396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B40B6F-3715-43CF-B8C1-D05C0316248F}"/>
                    </a:ext>
                  </a:extLst>
                </p14:cNvPr>
                <p14:cNvContentPartPr/>
                <p14:nvPr/>
              </p14:nvContentPartPr>
              <p14:xfrm>
                <a:off x="7267731" y="6198806"/>
                <a:ext cx="548280" cy="19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B40B6F-3715-43CF-B8C1-D05C031624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59091" y="6190166"/>
                  <a:ext cx="565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8906701-27BB-410E-9F90-6764C13BB3F7}"/>
                    </a:ext>
                  </a:extLst>
                </p14:cNvPr>
                <p14:cNvContentPartPr/>
                <p14:nvPr/>
              </p14:nvContentPartPr>
              <p14:xfrm>
                <a:off x="7864611" y="6157046"/>
                <a:ext cx="6840" cy="3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8906701-27BB-410E-9F90-6764C13BB3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55611" y="6148406"/>
                  <a:ext cx="2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923999-B415-445D-B27A-06CC8B8CF27B}"/>
                    </a:ext>
                  </a:extLst>
                </p14:cNvPr>
                <p14:cNvContentPartPr/>
                <p14:nvPr/>
              </p14:nvContentPartPr>
              <p14:xfrm>
                <a:off x="7868931" y="6282686"/>
                <a:ext cx="122760" cy="138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923999-B415-445D-B27A-06CC8B8CF2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59931" y="6273686"/>
                  <a:ext cx="14040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CA84742-B3B2-49A4-8BB8-633B896A8281}"/>
                  </a:ext>
                </a:extLst>
              </p14:cNvPr>
              <p14:cNvContentPartPr/>
              <p14:nvPr/>
            </p14:nvContentPartPr>
            <p14:xfrm>
              <a:off x="8245131" y="6242366"/>
              <a:ext cx="81720" cy="159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CA84742-B3B2-49A4-8BB8-633B896A828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236491" y="6233726"/>
                <a:ext cx="99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D725571-9933-4DCB-B0C8-96C246CC79D0}"/>
                  </a:ext>
                </a:extLst>
              </p14:cNvPr>
              <p14:cNvContentPartPr/>
              <p14:nvPr/>
            </p14:nvContentPartPr>
            <p14:xfrm>
              <a:off x="8244771" y="6217166"/>
              <a:ext cx="156960" cy="1810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D725571-9933-4DCB-B0C8-96C246CC79D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235771" y="6208526"/>
                <a:ext cx="174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72C9BA5-C4C9-4276-BDA7-67FCB6C2A710}"/>
                  </a:ext>
                </a:extLst>
              </p14:cNvPr>
              <p14:cNvContentPartPr/>
              <p14:nvPr/>
            </p14:nvContentPartPr>
            <p14:xfrm>
              <a:off x="8485251" y="6276206"/>
              <a:ext cx="204480" cy="1029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72C9BA5-C4C9-4276-BDA7-67FCB6C2A71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476611" y="6267566"/>
                <a:ext cx="22212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9690E1-2F58-4EF7-9B6F-3E1EF797841B}"/>
              </a:ext>
            </a:extLst>
          </p:cNvPr>
          <p:cNvGrpSpPr/>
          <p:nvPr/>
        </p:nvGrpSpPr>
        <p:grpSpPr>
          <a:xfrm>
            <a:off x="8886651" y="6112766"/>
            <a:ext cx="1398600" cy="360000"/>
            <a:chOff x="8886651" y="6112766"/>
            <a:chExt cx="13986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45EE8C-C030-41F0-8F27-9B50DB719F92}"/>
                    </a:ext>
                  </a:extLst>
                </p14:cNvPr>
                <p14:cNvContentPartPr/>
                <p14:nvPr/>
              </p14:nvContentPartPr>
              <p14:xfrm>
                <a:off x="8886651" y="6230846"/>
                <a:ext cx="242640" cy="188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45EE8C-C030-41F0-8F27-9B50DB719F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77651" y="6221846"/>
                  <a:ext cx="260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163FDFE-EF92-4C0B-B756-67CFEEFA02B9}"/>
                    </a:ext>
                  </a:extLst>
                </p14:cNvPr>
                <p14:cNvContentPartPr/>
                <p14:nvPr/>
              </p14:nvContentPartPr>
              <p14:xfrm>
                <a:off x="9195531" y="6177206"/>
                <a:ext cx="79920" cy="249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163FDFE-EF92-4C0B-B756-67CFEEFA02B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86891" y="6168206"/>
                  <a:ext cx="97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B6A45B-CB23-4C22-BD65-9B29505A23F6}"/>
                    </a:ext>
                  </a:extLst>
                </p14:cNvPr>
                <p14:cNvContentPartPr/>
                <p14:nvPr/>
              </p14:nvContentPartPr>
              <p14:xfrm>
                <a:off x="9298491" y="6288446"/>
                <a:ext cx="249480" cy="18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B6A45B-CB23-4C22-BD65-9B29505A23F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89851" y="6279446"/>
                  <a:ext cx="267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14C641-5A40-4A24-9321-F71C39B79C74}"/>
                    </a:ext>
                  </a:extLst>
                </p14:cNvPr>
                <p14:cNvContentPartPr/>
                <p14:nvPr/>
              </p14:nvContentPartPr>
              <p14:xfrm>
                <a:off x="9544731" y="6362246"/>
                <a:ext cx="70560" cy="105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14C641-5A40-4A24-9321-F71C39B79C7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35731" y="6353606"/>
                  <a:ext cx="88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0D41E28-DC9E-4EF0-89D5-45520C70F902}"/>
                    </a:ext>
                  </a:extLst>
                </p14:cNvPr>
                <p14:cNvContentPartPr/>
                <p14:nvPr/>
              </p14:nvContentPartPr>
              <p14:xfrm>
                <a:off x="9779811" y="6266846"/>
                <a:ext cx="163080" cy="158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0D41E28-DC9E-4EF0-89D5-45520C70F9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70811" y="6258206"/>
                  <a:ext cx="180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A26C32A-5FAD-41A4-96F1-31B96626E280}"/>
                    </a:ext>
                  </a:extLst>
                </p14:cNvPr>
                <p14:cNvContentPartPr/>
                <p14:nvPr/>
              </p14:nvContentPartPr>
              <p14:xfrm>
                <a:off x="9972051" y="6114926"/>
                <a:ext cx="120600" cy="99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A26C32A-5FAD-41A4-96F1-31B96626E2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63051" y="6106286"/>
                  <a:ext cx="138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9FA586-2A61-4D48-80E0-CA207A4A8FEB}"/>
                    </a:ext>
                  </a:extLst>
                </p14:cNvPr>
                <p14:cNvContentPartPr/>
                <p14:nvPr/>
              </p14:nvContentPartPr>
              <p14:xfrm>
                <a:off x="10197771" y="6112766"/>
                <a:ext cx="87480" cy="354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9FA586-2A61-4D48-80E0-CA207A4A8FE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88771" y="6104126"/>
                  <a:ext cx="105120" cy="37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822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E6A9ACA-B135-4A1D-8303-A59A8978029A}"/>
              </a:ext>
            </a:extLst>
          </p:cNvPr>
          <p:cNvGrpSpPr/>
          <p:nvPr/>
        </p:nvGrpSpPr>
        <p:grpSpPr>
          <a:xfrm>
            <a:off x="896091" y="339086"/>
            <a:ext cx="290520" cy="272880"/>
            <a:chOff x="896091" y="339086"/>
            <a:chExt cx="29052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974AA45-A695-4375-9FBF-C5C9EBCE132F}"/>
                    </a:ext>
                  </a:extLst>
                </p14:cNvPr>
                <p14:cNvContentPartPr/>
                <p14:nvPr/>
              </p14:nvContentPartPr>
              <p14:xfrm>
                <a:off x="896091" y="362486"/>
                <a:ext cx="78120" cy="246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974AA45-A695-4375-9FBF-C5C9EBCE13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7451" y="353486"/>
                  <a:ext cx="95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70978D-3058-4155-B707-56E526B965DE}"/>
                    </a:ext>
                  </a:extLst>
                </p14:cNvPr>
                <p14:cNvContentPartPr/>
                <p14:nvPr/>
              </p14:nvContentPartPr>
              <p14:xfrm>
                <a:off x="931371" y="339086"/>
                <a:ext cx="149040" cy="269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70978D-3058-4155-B707-56E526B965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2371" y="330086"/>
                  <a:ext cx="166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F20CF0-6059-498D-B8B9-2E0915F25F14}"/>
                    </a:ext>
                  </a:extLst>
                </p14:cNvPr>
                <p14:cNvContentPartPr/>
                <p14:nvPr/>
              </p14:nvContentPartPr>
              <p14:xfrm>
                <a:off x="1097331" y="490286"/>
                <a:ext cx="89280" cy="121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F20CF0-6059-498D-B8B9-2E0915F25F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8691" y="481646"/>
                  <a:ext cx="1069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22701C-463E-482C-9DC4-0D706730F3E7}"/>
              </a:ext>
            </a:extLst>
          </p:cNvPr>
          <p:cNvGrpSpPr/>
          <p:nvPr/>
        </p:nvGrpSpPr>
        <p:grpSpPr>
          <a:xfrm>
            <a:off x="1576851" y="380846"/>
            <a:ext cx="1011240" cy="242640"/>
            <a:chOff x="1576851" y="380846"/>
            <a:chExt cx="10112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5821AB-F631-4C80-90BD-3CF827E504E5}"/>
                    </a:ext>
                  </a:extLst>
                </p14:cNvPr>
                <p14:cNvContentPartPr/>
                <p14:nvPr/>
              </p14:nvContentPartPr>
              <p14:xfrm>
                <a:off x="1576851" y="392726"/>
                <a:ext cx="180360" cy="230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5821AB-F631-4C80-90BD-3CF827E504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7851" y="383726"/>
                  <a:ext cx="198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EE67E2-B15F-45CF-A183-9E14A71EFB25}"/>
                    </a:ext>
                  </a:extLst>
                </p14:cNvPr>
                <p14:cNvContentPartPr/>
                <p14:nvPr/>
              </p14:nvContentPartPr>
              <p14:xfrm>
                <a:off x="1832091" y="482726"/>
                <a:ext cx="171360" cy="140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EE67E2-B15F-45CF-A183-9E14A71EFB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3451" y="474086"/>
                  <a:ext cx="189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05F3BBF-08D4-4290-BD8E-6107BD916288}"/>
                    </a:ext>
                  </a:extLst>
                </p14:cNvPr>
                <p14:cNvContentPartPr/>
                <p14:nvPr/>
              </p14:nvContentPartPr>
              <p14:xfrm>
                <a:off x="2031171" y="380846"/>
                <a:ext cx="26280" cy="3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05F3BBF-08D4-4290-BD8E-6107BD9162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2531" y="371846"/>
                  <a:ext cx="4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19CE5D-B7A5-477B-9FAA-87C07A2CD10C}"/>
                    </a:ext>
                  </a:extLst>
                </p14:cNvPr>
                <p14:cNvContentPartPr/>
                <p14:nvPr/>
              </p14:nvContentPartPr>
              <p14:xfrm>
                <a:off x="2074731" y="426566"/>
                <a:ext cx="513360" cy="138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19CE5D-B7A5-477B-9FAA-87C07A2CD1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6091" y="417926"/>
                  <a:ext cx="53100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73AD29-D56A-49A7-85C0-416099717365}"/>
              </a:ext>
            </a:extLst>
          </p:cNvPr>
          <p:cNvGrpSpPr/>
          <p:nvPr/>
        </p:nvGrpSpPr>
        <p:grpSpPr>
          <a:xfrm>
            <a:off x="2856651" y="363566"/>
            <a:ext cx="601560" cy="194760"/>
            <a:chOff x="2856651" y="363566"/>
            <a:chExt cx="6015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76AF9F-B04B-4801-8EB5-40DAF72714F8}"/>
                    </a:ext>
                  </a:extLst>
                </p14:cNvPr>
                <p14:cNvContentPartPr/>
                <p14:nvPr/>
              </p14:nvContentPartPr>
              <p14:xfrm>
                <a:off x="2856651" y="367166"/>
                <a:ext cx="69120" cy="18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76AF9F-B04B-4801-8EB5-40DAF72714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8011" y="358166"/>
                  <a:ext cx="86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FAFB8D-1620-4B96-98FF-46427677B909}"/>
                    </a:ext>
                  </a:extLst>
                </p14:cNvPr>
                <p14:cNvContentPartPr/>
                <p14:nvPr/>
              </p14:nvContentPartPr>
              <p14:xfrm>
                <a:off x="2979051" y="383726"/>
                <a:ext cx="83160" cy="17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FAFB8D-1620-4B96-98FF-46427677B9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0411" y="375086"/>
                  <a:ext cx="10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23FC66-23A4-4634-862B-957FCBC104A1}"/>
                    </a:ext>
                  </a:extLst>
                </p14:cNvPr>
                <p14:cNvContentPartPr/>
                <p14:nvPr/>
              </p14:nvContentPartPr>
              <p14:xfrm>
                <a:off x="3142131" y="402086"/>
                <a:ext cx="81000" cy="15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23FC66-23A4-4634-862B-957FCBC104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3131" y="393446"/>
                  <a:ext cx="98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AEC7CF-4724-4D71-8C6C-0614EDA0B535}"/>
                    </a:ext>
                  </a:extLst>
                </p14:cNvPr>
                <p14:cNvContentPartPr/>
                <p14:nvPr/>
              </p14:nvContentPartPr>
              <p14:xfrm>
                <a:off x="3317451" y="363566"/>
                <a:ext cx="140760" cy="16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AEC7CF-4724-4D71-8C6C-0614EDA0B5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8811" y="354926"/>
                  <a:ext cx="1584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BEC1585-428D-48F8-800D-D70A3B4166AE}"/>
                  </a:ext>
                </a:extLst>
              </p14:cNvPr>
              <p14:cNvContentPartPr/>
              <p14:nvPr/>
            </p14:nvContentPartPr>
            <p14:xfrm>
              <a:off x="972411" y="763166"/>
              <a:ext cx="2387160" cy="63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BEC1585-428D-48F8-800D-D70A3B4166A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3411" y="754166"/>
                <a:ext cx="240480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8C51F89-D5F8-4B14-8C16-9C176BF87153}"/>
              </a:ext>
            </a:extLst>
          </p:cNvPr>
          <p:cNvGrpSpPr/>
          <p:nvPr/>
        </p:nvGrpSpPr>
        <p:grpSpPr>
          <a:xfrm>
            <a:off x="867291" y="1102286"/>
            <a:ext cx="1788480" cy="451080"/>
            <a:chOff x="867291" y="1102286"/>
            <a:chExt cx="178848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8E79F7-07C6-4DC4-9BE3-5AA1742057E1}"/>
                    </a:ext>
                  </a:extLst>
                </p14:cNvPr>
                <p14:cNvContentPartPr/>
                <p14:nvPr/>
              </p14:nvContentPartPr>
              <p14:xfrm>
                <a:off x="883131" y="1187606"/>
                <a:ext cx="69120" cy="154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8E79F7-07C6-4DC4-9BE3-5AA1742057E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4131" y="1178966"/>
                  <a:ext cx="86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8925ED5-9244-40B0-9948-2F675FA780BD}"/>
                    </a:ext>
                  </a:extLst>
                </p14:cNvPr>
                <p14:cNvContentPartPr/>
                <p14:nvPr/>
              </p14:nvContentPartPr>
              <p14:xfrm>
                <a:off x="867291" y="1102286"/>
                <a:ext cx="159120" cy="5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8925ED5-9244-40B0-9948-2F675FA780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8291" y="1093646"/>
                  <a:ext cx="176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8D6B71-FBCF-48C7-A1B3-73E568551E0D}"/>
                    </a:ext>
                  </a:extLst>
                </p14:cNvPr>
                <p14:cNvContentPartPr/>
                <p14:nvPr/>
              </p14:nvContentPartPr>
              <p14:xfrm>
                <a:off x="1011291" y="1253846"/>
                <a:ext cx="45720" cy="110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8D6B71-FBCF-48C7-A1B3-73E568551E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2291" y="1244846"/>
                  <a:ext cx="6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09FC6C-B5EE-4DBD-B203-241657AFCDD6}"/>
                    </a:ext>
                  </a:extLst>
                </p14:cNvPr>
                <p14:cNvContentPartPr/>
                <p14:nvPr/>
              </p14:nvContentPartPr>
              <p14:xfrm>
                <a:off x="1076811" y="1196966"/>
                <a:ext cx="2376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09FC6C-B5EE-4DBD-B203-241657AFCD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7811" y="1187966"/>
                  <a:ext cx="41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ABBFF9B-AA92-4BE4-B201-FBFCEE868DEA}"/>
                    </a:ext>
                  </a:extLst>
                </p14:cNvPr>
                <p14:cNvContentPartPr/>
                <p14:nvPr/>
              </p14:nvContentPartPr>
              <p14:xfrm>
                <a:off x="1159971" y="1149086"/>
                <a:ext cx="108360" cy="20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ABBFF9B-AA92-4BE4-B201-FBFCEE868D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0971" y="1140446"/>
                  <a:ext cx="126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A54922-BBAA-435A-AFE3-1877CF7470AE}"/>
                    </a:ext>
                  </a:extLst>
                </p14:cNvPr>
                <p14:cNvContentPartPr/>
                <p14:nvPr/>
              </p14:nvContentPartPr>
              <p14:xfrm>
                <a:off x="1311531" y="1238006"/>
                <a:ext cx="453240" cy="130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A54922-BBAA-435A-AFE3-1877CF7470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2531" y="1229366"/>
                  <a:ext cx="470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061929-3C84-4B9E-918C-0BD073CAB669}"/>
                    </a:ext>
                  </a:extLst>
                </p14:cNvPr>
                <p14:cNvContentPartPr/>
                <p14:nvPr/>
              </p14:nvContentPartPr>
              <p14:xfrm>
                <a:off x="1842531" y="1239806"/>
                <a:ext cx="436320" cy="12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061929-3C84-4B9E-918C-0BD073CAB6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33891" y="1231166"/>
                  <a:ext cx="45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9DDCF5-AF6A-4815-8DB6-CD94546A2F0C}"/>
                    </a:ext>
                  </a:extLst>
                </p14:cNvPr>
                <p14:cNvContentPartPr/>
                <p14:nvPr/>
              </p14:nvContentPartPr>
              <p14:xfrm>
                <a:off x="2167611" y="1105526"/>
                <a:ext cx="85320" cy="1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9DDCF5-AF6A-4815-8DB6-CD94546A2F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8971" y="1096886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11316E-38B9-4249-A774-030D41E5F661}"/>
                    </a:ext>
                  </a:extLst>
                </p14:cNvPr>
                <p14:cNvContentPartPr/>
                <p14:nvPr/>
              </p14:nvContentPartPr>
              <p14:xfrm>
                <a:off x="2319171" y="1236206"/>
                <a:ext cx="135720" cy="317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11316E-38B9-4249-A774-030D41E5F6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10171" y="1227566"/>
                  <a:ext cx="153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538F4B-1AFE-43C2-B55D-A1C1776B2650}"/>
                    </a:ext>
                  </a:extLst>
                </p14:cNvPr>
                <p14:cNvContentPartPr/>
                <p14:nvPr/>
              </p14:nvContentPartPr>
              <p14:xfrm>
                <a:off x="2530131" y="1230086"/>
                <a:ext cx="125640" cy="12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538F4B-1AFE-43C2-B55D-A1C1776B26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1491" y="1221446"/>
                  <a:ext cx="1432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6690F5-9996-47F1-8DA2-2CBC7074334B}"/>
              </a:ext>
            </a:extLst>
          </p:cNvPr>
          <p:cNvGrpSpPr/>
          <p:nvPr/>
        </p:nvGrpSpPr>
        <p:grpSpPr>
          <a:xfrm>
            <a:off x="3063291" y="1132886"/>
            <a:ext cx="331560" cy="240840"/>
            <a:chOff x="3063291" y="1132886"/>
            <a:chExt cx="3315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8322B1-22C8-4FB4-AD6C-0B2E334CFAB5}"/>
                    </a:ext>
                  </a:extLst>
                </p14:cNvPr>
                <p14:cNvContentPartPr/>
                <p14:nvPr/>
              </p14:nvContentPartPr>
              <p14:xfrm>
                <a:off x="3063291" y="1132886"/>
                <a:ext cx="331560" cy="24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8322B1-22C8-4FB4-AD6C-0B2E334CFA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54291" y="1124246"/>
                  <a:ext cx="349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51EC60-4CAF-4475-8CCF-304119A1C357}"/>
                    </a:ext>
                  </a:extLst>
                </p14:cNvPr>
                <p14:cNvContentPartPr/>
                <p14:nvPr/>
              </p14:nvContentPartPr>
              <p14:xfrm>
                <a:off x="3264171" y="1148366"/>
                <a:ext cx="1116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51EC60-4CAF-4475-8CCF-304119A1C3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55531" y="1139366"/>
                  <a:ext cx="288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57270E-452F-4256-9515-31647E56D9F1}"/>
              </a:ext>
            </a:extLst>
          </p:cNvPr>
          <p:cNvGrpSpPr/>
          <p:nvPr/>
        </p:nvGrpSpPr>
        <p:grpSpPr>
          <a:xfrm>
            <a:off x="3697611" y="1085366"/>
            <a:ext cx="1097640" cy="289440"/>
            <a:chOff x="3697611" y="1085366"/>
            <a:chExt cx="109764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424054-10A7-440E-82F7-A06D01A40265}"/>
                    </a:ext>
                  </a:extLst>
                </p14:cNvPr>
                <p14:cNvContentPartPr/>
                <p14:nvPr/>
              </p14:nvContentPartPr>
              <p14:xfrm>
                <a:off x="3697611" y="1095086"/>
                <a:ext cx="145440" cy="213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424054-10A7-440E-82F7-A06D01A402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88971" y="1086086"/>
                  <a:ext cx="163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7D0963-7619-4F04-B60D-5E508D80BD14}"/>
                    </a:ext>
                  </a:extLst>
                </p14:cNvPr>
                <p14:cNvContentPartPr/>
                <p14:nvPr/>
              </p14:nvContentPartPr>
              <p14:xfrm>
                <a:off x="3884091" y="1088606"/>
                <a:ext cx="142560" cy="27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7D0963-7619-4F04-B60D-5E508D80BD1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75091" y="1079966"/>
                  <a:ext cx="160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F4B73-8A91-4FC2-90AC-05001C27D94F}"/>
                    </a:ext>
                  </a:extLst>
                </p14:cNvPr>
                <p14:cNvContentPartPr/>
                <p14:nvPr/>
              </p14:nvContentPartPr>
              <p14:xfrm>
                <a:off x="4089651" y="1163486"/>
                <a:ext cx="79920" cy="161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F4B73-8A91-4FC2-90AC-05001C27D9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81011" y="1154486"/>
                  <a:ext cx="97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21900EF-FC3D-40F7-A727-FBF196B17301}"/>
                    </a:ext>
                  </a:extLst>
                </p14:cNvPr>
                <p14:cNvContentPartPr/>
                <p14:nvPr/>
              </p14:nvContentPartPr>
              <p14:xfrm>
                <a:off x="4054731" y="1155206"/>
                <a:ext cx="136800" cy="168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21900EF-FC3D-40F7-A727-FBF196B173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46091" y="1146206"/>
                  <a:ext cx="154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FDE71DE-1AFA-4F2B-A7BA-BA80079001D9}"/>
                    </a:ext>
                  </a:extLst>
                </p14:cNvPr>
                <p14:cNvContentPartPr/>
                <p14:nvPr/>
              </p14:nvContentPartPr>
              <p14:xfrm>
                <a:off x="4241211" y="1222166"/>
                <a:ext cx="124200" cy="6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FDE71DE-1AFA-4F2B-A7BA-BA80079001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32211" y="1213526"/>
                  <a:ext cx="141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4CAFCE-DE34-4FA6-A7C6-CC577C556C0E}"/>
                    </a:ext>
                  </a:extLst>
                </p14:cNvPr>
                <p14:cNvContentPartPr/>
                <p14:nvPr/>
              </p14:nvContentPartPr>
              <p14:xfrm>
                <a:off x="4447131" y="1144766"/>
                <a:ext cx="129600" cy="17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4CAFCE-DE34-4FA6-A7C6-CC577C556C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38131" y="1136126"/>
                  <a:ext cx="147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7FA442-57D7-4030-B219-D0E44AF057AB}"/>
                    </a:ext>
                  </a:extLst>
                </p14:cNvPr>
                <p14:cNvContentPartPr/>
                <p14:nvPr/>
              </p14:nvContentPartPr>
              <p14:xfrm>
                <a:off x="4704891" y="1085366"/>
                <a:ext cx="90360" cy="28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7FA442-57D7-4030-B219-D0E44AF057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95891" y="1076726"/>
                  <a:ext cx="10800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438C93F-D453-4691-9EA7-28619BA9FD6C}"/>
                  </a:ext>
                </a:extLst>
              </p14:cNvPr>
              <p14:cNvContentPartPr/>
              <p14:nvPr/>
            </p14:nvContentPartPr>
            <p14:xfrm>
              <a:off x="5179371" y="1217486"/>
              <a:ext cx="40680" cy="77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438C93F-D453-4691-9EA7-28619BA9FD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70731" y="1208846"/>
                <a:ext cx="58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58D052-D1A5-423E-8B63-445A4629F402}"/>
                  </a:ext>
                </a:extLst>
              </p14:cNvPr>
              <p14:cNvContentPartPr/>
              <p14:nvPr/>
            </p14:nvContentPartPr>
            <p14:xfrm>
              <a:off x="5233371" y="1011206"/>
              <a:ext cx="25560" cy="3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58D052-D1A5-423E-8B63-445A4629F40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24371" y="1002566"/>
                <a:ext cx="4320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D231D43-F5A0-469D-81BA-D0A500AA5F2C}"/>
              </a:ext>
            </a:extLst>
          </p:cNvPr>
          <p:cNvGrpSpPr/>
          <p:nvPr/>
        </p:nvGrpSpPr>
        <p:grpSpPr>
          <a:xfrm>
            <a:off x="5733771" y="951086"/>
            <a:ext cx="2946240" cy="508680"/>
            <a:chOff x="5733771" y="951086"/>
            <a:chExt cx="294624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41BD99-7DB8-4E3B-A042-DB3E8F0C51CD}"/>
                    </a:ext>
                  </a:extLst>
                </p14:cNvPr>
                <p14:cNvContentPartPr/>
                <p14:nvPr/>
              </p14:nvContentPartPr>
              <p14:xfrm>
                <a:off x="5733771" y="1019846"/>
                <a:ext cx="244080" cy="242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41BD99-7DB8-4E3B-A042-DB3E8F0C51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5131" y="1010846"/>
                  <a:ext cx="261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0CAEA7-2932-4851-A61E-F2CEB3AE8626}"/>
                    </a:ext>
                  </a:extLst>
                </p14:cNvPr>
                <p14:cNvContentPartPr/>
                <p14:nvPr/>
              </p14:nvContentPartPr>
              <p14:xfrm>
                <a:off x="6056691" y="1027406"/>
                <a:ext cx="11880" cy="4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0CAEA7-2932-4851-A61E-F2CEB3AE86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47691" y="1018406"/>
                  <a:ext cx="2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A446E6-638B-4A33-B912-910F813712A3}"/>
                    </a:ext>
                  </a:extLst>
                </p14:cNvPr>
                <p14:cNvContentPartPr/>
                <p14:nvPr/>
              </p14:nvContentPartPr>
              <p14:xfrm>
                <a:off x="6094131" y="1142966"/>
                <a:ext cx="598320" cy="114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A446E6-638B-4A33-B912-910F813712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85491" y="1134326"/>
                  <a:ext cx="61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E255246-D078-4FF9-81E5-5217B2BF4AFE}"/>
                    </a:ext>
                  </a:extLst>
                </p14:cNvPr>
                <p14:cNvContentPartPr/>
                <p14:nvPr/>
              </p14:nvContentPartPr>
              <p14:xfrm>
                <a:off x="6808371" y="1101206"/>
                <a:ext cx="59760" cy="149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E255246-D078-4FF9-81E5-5217B2BF4A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99731" y="1092566"/>
                  <a:ext cx="77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3A0438-8495-4F2B-B67B-5DD23D798CBD}"/>
                    </a:ext>
                  </a:extLst>
                </p14:cNvPr>
                <p14:cNvContentPartPr/>
                <p14:nvPr/>
              </p14:nvContentPartPr>
              <p14:xfrm>
                <a:off x="6904851" y="1030646"/>
                <a:ext cx="141120" cy="232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3A0438-8495-4F2B-B67B-5DD23D798C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96211" y="1022006"/>
                  <a:ext cx="158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D92FD0-2D6B-456B-80BC-C3D4DF0CEE4F}"/>
                    </a:ext>
                  </a:extLst>
                </p14:cNvPr>
                <p14:cNvContentPartPr/>
                <p14:nvPr/>
              </p14:nvContentPartPr>
              <p14:xfrm>
                <a:off x="6686691" y="979526"/>
                <a:ext cx="50400" cy="3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D92FD0-2D6B-456B-80BC-C3D4DF0CEE4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77691" y="970886"/>
                  <a:ext cx="68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7EDFAE9-E728-49E8-B4F2-2D027BC2AA31}"/>
                    </a:ext>
                  </a:extLst>
                </p14:cNvPr>
                <p14:cNvContentPartPr/>
                <p14:nvPr/>
              </p14:nvContentPartPr>
              <p14:xfrm>
                <a:off x="7310931" y="991406"/>
                <a:ext cx="1212120" cy="45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7EDFAE9-E728-49E8-B4F2-2D027BC2AA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02291" y="982766"/>
                  <a:ext cx="12297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02BF5B-28AE-42AB-B025-75EB356A4A90}"/>
                    </a:ext>
                  </a:extLst>
                </p14:cNvPr>
                <p14:cNvContentPartPr/>
                <p14:nvPr/>
              </p14:nvContentPartPr>
              <p14:xfrm>
                <a:off x="8488851" y="951086"/>
                <a:ext cx="25560" cy="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02BF5B-28AE-42AB-B025-75EB356A4A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79851" y="942086"/>
                  <a:ext cx="43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EE07AE-2769-4C8A-B9A3-CED15B2A0DAC}"/>
                    </a:ext>
                  </a:extLst>
                </p14:cNvPr>
                <p14:cNvContentPartPr/>
                <p14:nvPr/>
              </p14:nvContentPartPr>
              <p14:xfrm>
                <a:off x="8509371" y="1096526"/>
                <a:ext cx="170640" cy="36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EE07AE-2769-4C8A-B9A3-CED15B2A0D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00731" y="1087526"/>
                  <a:ext cx="188280" cy="38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BCC2B86-7CBD-436E-A7D1-9C4897ECEB0C}"/>
                  </a:ext>
                </a:extLst>
              </p14:cNvPr>
              <p14:cNvContentPartPr/>
              <p14:nvPr/>
            </p14:nvContentPartPr>
            <p14:xfrm>
              <a:off x="8853891" y="1213166"/>
              <a:ext cx="90360" cy="125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BCC2B86-7CBD-436E-A7D1-9C4897ECEB0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845251" y="1204166"/>
                <a:ext cx="10800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17E150A1-339A-4878-A373-533AE01A5B39}"/>
              </a:ext>
            </a:extLst>
          </p:cNvPr>
          <p:cNvGrpSpPr/>
          <p:nvPr/>
        </p:nvGrpSpPr>
        <p:grpSpPr>
          <a:xfrm>
            <a:off x="9239811" y="991046"/>
            <a:ext cx="1125000" cy="416160"/>
            <a:chOff x="9239811" y="991046"/>
            <a:chExt cx="11250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15DDEE-BADB-4AFE-9AB6-D755E3A2F58C}"/>
                    </a:ext>
                  </a:extLst>
                </p14:cNvPr>
                <p14:cNvContentPartPr/>
                <p14:nvPr/>
              </p14:nvContentPartPr>
              <p14:xfrm>
                <a:off x="9239811" y="1090046"/>
                <a:ext cx="129240" cy="155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15DDEE-BADB-4AFE-9AB6-D755E3A2F58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30811" y="1081406"/>
                  <a:ext cx="146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A20826-CF97-4EFF-8109-C5F74FAF0AC1}"/>
                    </a:ext>
                  </a:extLst>
                </p14:cNvPr>
                <p14:cNvContentPartPr/>
                <p14:nvPr/>
              </p14:nvContentPartPr>
              <p14:xfrm>
                <a:off x="9349251" y="1125326"/>
                <a:ext cx="181080" cy="28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A20826-CF97-4EFF-8109-C5F74FAF0A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40251" y="1116686"/>
                  <a:ext cx="198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2CF5EC-6D8A-4A7F-9B14-76F937ABAB28}"/>
                    </a:ext>
                  </a:extLst>
                </p14:cNvPr>
                <p14:cNvContentPartPr/>
                <p14:nvPr/>
              </p14:nvContentPartPr>
              <p14:xfrm>
                <a:off x="9564891" y="1123526"/>
                <a:ext cx="317160" cy="13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2CF5EC-6D8A-4A7F-9B14-76F937ABAB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55891" y="1114886"/>
                  <a:ext cx="334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6BB172-1B22-431C-90D3-4D6CD3710BBD}"/>
                    </a:ext>
                  </a:extLst>
                </p14:cNvPr>
                <p14:cNvContentPartPr/>
                <p14:nvPr/>
              </p14:nvContentPartPr>
              <p14:xfrm>
                <a:off x="9937491" y="1063406"/>
                <a:ext cx="2160" cy="2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6BB172-1B22-431C-90D3-4D6CD3710BB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28491" y="1054406"/>
                  <a:ext cx="1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A543E3-0EEE-4E46-A1BD-41D94AE93768}"/>
                    </a:ext>
                  </a:extLst>
                </p14:cNvPr>
                <p14:cNvContentPartPr/>
                <p14:nvPr/>
              </p14:nvContentPartPr>
              <p14:xfrm>
                <a:off x="9946491" y="991046"/>
                <a:ext cx="405720" cy="254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A543E3-0EEE-4E46-A1BD-41D94AE937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37851" y="982046"/>
                  <a:ext cx="423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550475B-9164-43C4-9E80-369E4559923F}"/>
                    </a:ext>
                  </a:extLst>
                </p14:cNvPr>
                <p14:cNvContentPartPr/>
                <p14:nvPr/>
              </p14:nvContentPartPr>
              <p14:xfrm>
                <a:off x="10275531" y="1086446"/>
                <a:ext cx="89280" cy="3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550475B-9164-43C4-9E80-369E455992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66891" y="1077446"/>
                  <a:ext cx="10692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7628E96-9582-4751-9A78-FF2CA6655A86}"/>
                  </a:ext>
                </a:extLst>
              </p14:cNvPr>
              <p14:cNvContentPartPr/>
              <p14:nvPr/>
            </p14:nvContentPartPr>
            <p14:xfrm>
              <a:off x="10711491" y="977366"/>
              <a:ext cx="506880" cy="396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7628E96-9582-4751-9A78-FF2CA6655A8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702491" y="968726"/>
                <a:ext cx="524520" cy="41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1EC88-73C5-48CD-AFEB-84052F4552A3}"/>
              </a:ext>
            </a:extLst>
          </p:cNvPr>
          <p:cNvGrpSpPr/>
          <p:nvPr/>
        </p:nvGrpSpPr>
        <p:grpSpPr>
          <a:xfrm>
            <a:off x="893931" y="1661366"/>
            <a:ext cx="665280" cy="446760"/>
            <a:chOff x="893931" y="1661366"/>
            <a:chExt cx="66528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973488-41A1-4138-AF30-3A1A9480393B}"/>
                    </a:ext>
                  </a:extLst>
                </p14:cNvPr>
                <p14:cNvContentPartPr/>
                <p14:nvPr/>
              </p14:nvContentPartPr>
              <p14:xfrm>
                <a:off x="893931" y="1783766"/>
                <a:ext cx="171720" cy="290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973488-41A1-4138-AF30-3A1A948039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4931" y="1774766"/>
                  <a:ext cx="189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308A336-38F3-4388-AD22-6F8D6279CE59}"/>
                    </a:ext>
                  </a:extLst>
                </p14:cNvPr>
                <p14:cNvContentPartPr/>
                <p14:nvPr/>
              </p14:nvContentPartPr>
              <p14:xfrm>
                <a:off x="1185171" y="1838126"/>
                <a:ext cx="76680" cy="19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308A336-38F3-4388-AD22-6F8D6279CE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76171" y="1829486"/>
                  <a:ext cx="94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0C3F0F8-4F6A-46AE-862B-347AC92E99E6}"/>
                    </a:ext>
                  </a:extLst>
                </p14:cNvPr>
                <p14:cNvContentPartPr/>
                <p14:nvPr/>
              </p14:nvContentPartPr>
              <p14:xfrm>
                <a:off x="1155651" y="1900766"/>
                <a:ext cx="723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0C3F0F8-4F6A-46AE-862B-347AC92E99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46651" y="1892126"/>
                  <a:ext cx="90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65AF66-1365-4B66-B336-5D55CF7AD86F}"/>
                    </a:ext>
                  </a:extLst>
                </p14:cNvPr>
                <p14:cNvContentPartPr/>
                <p14:nvPr/>
              </p14:nvContentPartPr>
              <p14:xfrm>
                <a:off x="1498011" y="1661366"/>
                <a:ext cx="45000" cy="136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65AF66-1365-4B66-B336-5D55CF7AD86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89011" y="1652366"/>
                  <a:ext cx="62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1D3B6D1-810A-4D22-BE93-394576522EF3}"/>
                    </a:ext>
                  </a:extLst>
                </p14:cNvPr>
                <p14:cNvContentPartPr/>
                <p14:nvPr/>
              </p14:nvContentPartPr>
              <p14:xfrm>
                <a:off x="1411971" y="1824806"/>
                <a:ext cx="147240" cy="12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1D3B6D1-810A-4D22-BE93-394576522EF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03331" y="1815806"/>
                  <a:ext cx="164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D2B247-51C0-47E1-B015-CB6FDE58C1CB}"/>
                    </a:ext>
                  </a:extLst>
                </p14:cNvPr>
                <p14:cNvContentPartPr/>
                <p14:nvPr/>
              </p14:nvContentPartPr>
              <p14:xfrm>
                <a:off x="1386051" y="1932806"/>
                <a:ext cx="140400" cy="175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D2B247-51C0-47E1-B015-CB6FDE58C1C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77051" y="1923806"/>
                  <a:ext cx="1580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8FFA3E3-B579-4D7A-9451-BF8094E8C9CE}"/>
              </a:ext>
            </a:extLst>
          </p:cNvPr>
          <p:cNvGrpSpPr/>
          <p:nvPr/>
        </p:nvGrpSpPr>
        <p:grpSpPr>
          <a:xfrm>
            <a:off x="1952691" y="1821206"/>
            <a:ext cx="674640" cy="321480"/>
            <a:chOff x="1952691" y="1821206"/>
            <a:chExt cx="6746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536C7C2-8492-4B55-9452-C900C416E18C}"/>
                    </a:ext>
                  </a:extLst>
                </p14:cNvPr>
                <p14:cNvContentPartPr/>
                <p14:nvPr/>
              </p14:nvContentPartPr>
              <p14:xfrm>
                <a:off x="1952691" y="1821206"/>
                <a:ext cx="251640" cy="32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536C7C2-8492-4B55-9452-C900C416E18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43691" y="1812206"/>
                  <a:ext cx="269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D8D533-240E-4360-BF14-72D47C14A6BB}"/>
                    </a:ext>
                  </a:extLst>
                </p14:cNvPr>
                <p14:cNvContentPartPr/>
                <p14:nvPr/>
              </p14:nvContentPartPr>
              <p14:xfrm>
                <a:off x="2417091" y="1856486"/>
                <a:ext cx="210240" cy="11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D8D533-240E-4360-BF14-72D47C14A6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08091" y="1847846"/>
                  <a:ext cx="2278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01012A2-21B7-4C8F-905C-23193D37B39B}"/>
              </a:ext>
            </a:extLst>
          </p:cNvPr>
          <p:cNvGrpSpPr/>
          <p:nvPr/>
        </p:nvGrpSpPr>
        <p:grpSpPr>
          <a:xfrm>
            <a:off x="2876451" y="1737326"/>
            <a:ext cx="634320" cy="263520"/>
            <a:chOff x="2876451" y="1737326"/>
            <a:chExt cx="6343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E310DF-2635-4102-A11F-C314F631EBF1}"/>
                    </a:ext>
                  </a:extLst>
                </p14:cNvPr>
                <p14:cNvContentPartPr/>
                <p14:nvPr/>
              </p14:nvContentPartPr>
              <p14:xfrm>
                <a:off x="2876451" y="1799966"/>
                <a:ext cx="170280" cy="200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E310DF-2635-4102-A11F-C314F631EB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67451" y="1791326"/>
                  <a:ext cx="187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FC3C1FD-F9F0-42C7-BB0B-0FF8462B8C61}"/>
                    </a:ext>
                  </a:extLst>
                </p14:cNvPr>
                <p14:cNvContentPartPr/>
                <p14:nvPr/>
              </p14:nvContentPartPr>
              <p14:xfrm>
                <a:off x="3087411" y="1737326"/>
                <a:ext cx="423360" cy="221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FC3C1FD-F9F0-42C7-BB0B-0FF8462B8C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78411" y="1728686"/>
                  <a:ext cx="44100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22A3A5C-AAEC-45DF-AFF0-5C4C8C05B4D6}"/>
                  </a:ext>
                </a:extLst>
              </p14:cNvPr>
              <p14:cNvContentPartPr/>
              <p14:nvPr/>
            </p14:nvContentPartPr>
            <p14:xfrm>
              <a:off x="6050211" y="2856566"/>
              <a:ext cx="143640" cy="1400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22A3A5C-AAEC-45DF-AFF0-5C4C8C05B4D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041571" y="2847926"/>
                <a:ext cx="16128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14F7C6D-FA17-4746-8389-5A444FD58EC5}"/>
              </a:ext>
            </a:extLst>
          </p:cNvPr>
          <p:cNvGrpSpPr/>
          <p:nvPr/>
        </p:nvGrpSpPr>
        <p:grpSpPr>
          <a:xfrm>
            <a:off x="6094851" y="1916966"/>
            <a:ext cx="1098360" cy="708120"/>
            <a:chOff x="6094851" y="1916966"/>
            <a:chExt cx="109836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857B94-B4FA-4C87-8259-2CCD6C287F31}"/>
                    </a:ext>
                  </a:extLst>
                </p14:cNvPr>
                <p14:cNvContentPartPr/>
                <p14:nvPr/>
              </p14:nvContentPartPr>
              <p14:xfrm>
                <a:off x="6094851" y="2284886"/>
                <a:ext cx="186480" cy="340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857B94-B4FA-4C87-8259-2CCD6C287F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86211" y="2276246"/>
                  <a:ext cx="204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70C49F-BB0A-43F9-BFBD-9C670471C920}"/>
                    </a:ext>
                  </a:extLst>
                </p14:cNvPr>
                <p14:cNvContentPartPr/>
                <p14:nvPr/>
              </p14:nvContentPartPr>
              <p14:xfrm>
                <a:off x="6174771" y="1936046"/>
                <a:ext cx="165240" cy="219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70C49F-BB0A-43F9-BFBD-9C670471C9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66131" y="1927046"/>
                  <a:ext cx="182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0EEFE3-2434-4633-AE65-C8ADE2A239C7}"/>
                    </a:ext>
                  </a:extLst>
                </p14:cNvPr>
                <p14:cNvContentPartPr/>
                <p14:nvPr/>
              </p14:nvContentPartPr>
              <p14:xfrm>
                <a:off x="6466731" y="2402246"/>
                <a:ext cx="139680" cy="165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0EEFE3-2434-4633-AE65-C8ADE2A239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58091" y="2393606"/>
                  <a:ext cx="157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30BF77E-7B06-4748-9ACF-B11335337C9A}"/>
                    </a:ext>
                  </a:extLst>
                </p14:cNvPr>
                <p14:cNvContentPartPr/>
                <p14:nvPr/>
              </p14:nvContentPartPr>
              <p14:xfrm>
                <a:off x="6643131" y="2224046"/>
                <a:ext cx="66600" cy="3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30BF77E-7B06-4748-9ACF-B11335337C9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34491" y="2215406"/>
                  <a:ext cx="84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C79FA8A-BB6F-447B-9715-B3D9CECA1C01}"/>
                    </a:ext>
                  </a:extLst>
                </p14:cNvPr>
                <p14:cNvContentPartPr/>
                <p14:nvPr/>
              </p14:nvContentPartPr>
              <p14:xfrm>
                <a:off x="6947691" y="2069246"/>
                <a:ext cx="112320" cy="217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C79FA8A-BB6F-447B-9715-B3D9CECA1C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38691" y="2060606"/>
                  <a:ext cx="129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DB0C907-C8B0-4551-B30D-F201457F83CB}"/>
                    </a:ext>
                  </a:extLst>
                </p14:cNvPr>
                <p14:cNvContentPartPr/>
                <p14:nvPr/>
              </p14:nvContentPartPr>
              <p14:xfrm>
                <a:off x="7081611" y="1916966"/>
                <a:ext cx="111600" cy="10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DB0C907-C8B0-4551-B30D-F201457F83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72611" y="1907966"/>
                  <a:ext cx="129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89205C4-E3C3-4B44-97EA-C6F28B2C8E1A}"/>
                    </a:ext>
                  </a:extLst>
                </p14:cNvPr>
                <p14:cNvContentPartPr/>
                <p14:nvPr/>
              </p14:nvContentPartPr>
              <p14:xfrm>
                <a:off x="6905571" y="2234486"/>
                <a:ext cx="179280" cy="34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89205C4-E3C3-4B44-97EA-C6F28B2C8E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96571" y="2225846"/>
                  <a:ext cx="196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DE81D4-7C30-4C8F-92E1-C3D4F922D46E}"/>
                    </a:ext>
                  </a:extLst>
                </p14:cNvPr>
                <p14:cNvContentPartPr/>
                <p14:nvPr/>
              </p14:nvContentPartPr>
              <p14:xfrm>
                <a:off x="6911691" y="2382806"/>
                <a:ext cx="102600" cy="110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DE81D4-7C30-4C8F-92E1-C3D4F922D4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02691" y="2373806"/>
                  <a:ext cx="1202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B70D6E5-9B82-4EC1-AEC7-EDD7F487E3A5}"/>
              </a:ext>
            </a:extLst>
          </p:cNvPr>
          <p:cNvGrpSpPr/>
          <p:nvPr/>
        </p:nvGrpSpPr>
        <p:grpSpPr>
          <a:xfrm>
            <a:off x="7293291" y="2421326"/>
            <a:ext cx="405720" cy="535320"/>
            <a:chOff x="7293291" y="2421326"/>
            <a:chExt cx="4057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E2F90A-2B72-4843-BAFD-F3232C4CD0ED}"/>
                    </a:ext>
                  </a:extLst>
                </p14:cNvPr>
                <p14:cNvContentPartPr/>
                <p14:nvPr/>
              </p14:nvContentPartPr>
              <p14:xfrm>
                <a:off x="7293291" y="2421326"/>
                <a:ext cx="206640" cy="261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E2F90A-2B72-4843-BAFD-F3232C4CD0E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84291" y="2412686"/>
                  <a:ext cx="224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81059C8-6129-42DA-A9FA-F1F954F12BBB}"/>
                    </a:ext>
                  </a:extLst>
                </p14:cNvPr>
                <p14:cNvContentPartPr/>
                <p14:nvPr/>
              </p14:nvContentPartPr>
              <p14:xfrm>
                <a:off x="7483371" y="2570006"/>
                <a:ext cx="215640" cy="38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1059C8-6129-42DA-A9FA-F1F954F12B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74731" y="2561006"/>
                  <a:ext cx="233280" cy="40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4EE48CA-81E9-40AA-97A9-DFC9B20AB122}"/>
              </a:ext>
            </a:extLst>
          </p:cNvPr>
          <p:cNvGrpSpPr/>
          <p:nvPr/>
        </p:nvGrpSpPr>
        <p:grpSpPr>
          <a:xfrm>
            <a:off x="1179411" y="4841606"/>
            <a:ext cx="1067400" cy="385560"/>
            <a:chOff x="1179411" y="4841606"/>
            <a:chExt cx="10674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0D6992-3A33-4B85-9025-4ECA77117553}"/>
                    </a:ext>
                  </a:extLst>
                </p14:cNvPr>
                <p14:cNvContentPartPr/>
                <p14:nvPr/>
              </p14:nvContentPartPr>
              <p14:xfrm>
                <a:off x="1179411" y="4841606"/>
                <a:ext cx="149400" cy="294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0D6992-3A33-4B85-9025-4ECA7711755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70411" y="4832966"/>
                  <a:ext cx="167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E66FB2B-6A35-4CC0-BB48-83F7D0B9A130}"/>
                    </a:ext>
                  </a:extLst>
                </p14:cNvPr>
                <p14:cNvContentPartPr/>
                <p14:nvPr/>
              </p14:nvContentPartPr>
              <p14:xfrm>
                <a:off x="1321611" y="4977326"/>
                <a:ext cx="233280" cy="150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E66FB2B-6A35-4CC0-BB48-83F7D0B9A13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12611" y="4968326"/>
                  <a:ext cx="250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2CC7066-753B-4BB8-B879-492B5708D893}"/>
                    </a:ext>
                  </a:extLst>
                </p14:cNvPr>
                <p14:cNvContentPartPr/>
                <p14:nvPr/>
              </p14:nvContentPartPr>
              <p14:xfrm>
                <a:off x="1620771" y="4915406"/>
                <a:ext cx="75960" cy="311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2CC7066-753B-4BB8-B879-492B5708D8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12131" y="4906406"/>
                  <a:ext cx="93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928C3EE-9B81-4727-BE9F-560914BD2FA7}"/>
                    </a:ext>
                  </a:extLst>
                </p14:cNvPr>
                <p14:cNvContentPartPr/>
                <p14:nvPr/>
              </p14:nvContentPartPr>
              <p14:xfrm>
                <a:off x="1767291" y="5026646"/>
                <a:ext cx="107640" cy="13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928C3EE-9B81-4727-BE9F-560914BD2FA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58651" y="5018006"/>
                  <a:ext cx="125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DE0572E-70CA-4407-BB51-41F479C723A1}"/>
                    </a:ext>
                  </a:extLst>
                </p14:cNvPr>
                <p14:cNvContentPartPr/>
                <p14:nvPr/>
              </p14:nvContentPartPr>
              <p14:xfrm>
                <a:off x="1810491" y="5018726"/>
                <a:ext cx="81360" cy="157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DE0572E-70CA-4407-BB51-41F479C723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801851" y="5009726"/>
                  <a:ext cx="99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14B5FD4-A895-412B-BF2D-98584C08FEA6}"/>
                    </a:ext>
                  </a:extLst>
                </p14:cNvPr>
                <p14:cNvContentPartPr/>
                <p14:nvPr/>
              </p14:nvContentPartPr>
              <p14:xfrm>
                <a:off x="1873491" y="4950686"/>
                <a:ext cx="161280" cy="266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14B5FD4-A895-412B-BF2D-98584C08FE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64851" y="4941686"/>
                  <a:ext cx="1789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9F62488-3102-4DB2-9750-E7A41AECAE0F}"/>
                    </a:ext>
                  </a:extLst>
                </p14:cNvPr>
                <p14:cNvContentPartPr/>
                <p14:nvPr/>
              </p14:nvContentPartPr>
              <p14:xfrm>
                <a:off x="2129091" y="5030246"/>
                <a:ext cx="117720" cy="86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9F62488-3102-4DB2-9750-E7A41AECAE0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20451" y="5021246"/>
                  <a:ext cx="13536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71F04A4-688F-44D3-80B0-40AA0F15D341}"/>
              </a:ext>
            </a:extLst>
          </p:cNvPr>
          <p:cNvGrpSpPr/>
          <p:nvPr/>
        </p:nvGrpSpPr>
        <p:grpSpPr>
          <a:xfrm>
            <a:off x="2455251" y="4870766"/>
            <a:ext cx="936000" cy="495000"/>
            <a:chOff x="2455251" y="4870766"/>
            <a:chExt cx="9360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69BE23-CC72-4F80-A263-6E0AB3CB5BD9}"/>
                    </a:ext>
                  </a:extLst>
                </p14:cNvPr>
                <p14:cNvContentPartPr/>
                <p14:nvPr/>
              </p14:nvContentPartPr>
              <p14:xfrm>
                <a:off x="2455251" y="4966166"/>
                <a:ext cx="175680" cy="172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69BE23-CC72-4F80-A263-6E0AB3CB5B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46611" y="4957166"/>
                  <a:ext cx="193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1C97D1F-A25E-40FA-80F4-3BA9338F5DA6}"/>
                    </a:ext>
                  </a:extLst>
                </p14:cNvPr>
                <p14:cNvContentPartPr/>
                <p14:nvPr/>
              </p14:nvContentPartPr>
              <p14:xfrm>
                <a:off x="2724171" y="5003606"/>
                <a:ext cx="53640" cy="50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1C97D1F-A25E-40FA-80F4-3BA9338F5D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15531" y="4994966"/>
                  <a:ext cx="71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9F3A162-8AA9-4CA3-B9F7-D2ACA3485289}"/>
                    </a:ext>
                  </a:extLst>
                </p14:cNvPr>
                <p14:cNvContentPartPr/>
                <p14:nvPr/>
              </p14:nvContentPartPr>
              <p14:xfrm>
                <a:off x="2926851" y="4870766"/>
                <a:ext cx="44280" cy="143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9F3A162-8AA9-4CA3-B9F7-D2ACA348528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18211" y="4862126"/>
                  <a:ext cx="61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901DA7-CF69-4557-B292-294A3C7EEDC5}"/>
                    </a:ext>
                  </a:extLst>
                </p14:cNvPr>
                <p14:cNvContentPartPr/>
                <p14:nvPr/>
              </p14:nvContentPartPr>
              <p14:xfrm>
                <a:off x="2835411" y="5047886"/>
                <a:ext cx="164880" cy="33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901DA7-CF69-4557-B292-294A3C7EEDC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26771" y="5039246"/>
                  <a:ext cx="182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B9624AA-3330-47E6-94FF-4ECECEFA0E6C}"/>
                    </a:ext>
                  </a:extLst>
                </p14:cNvPr>
                <p14:cNvContentPartPr/>
                <p14:nvPr/>
              </p14:nvContentPartPr>
              <p14:xfrm>
                <a:off x="2865291" y="5162006"/>
                <a:ext cx="101160" cy="136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B9624AA-3330-47E6-94FF-4ECECEFA0E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56651" y="5153366"/>
                  <a:ext cx="118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9FA779C-D6A3-4747-911E-38B1AAEC23EC}"/>
                    </a:ext>
                  </a:extLst>
                </p14:cNvPr>
                <p14:cNvContentPartPr/>
                <p14:nvPr/>
              </p14:nvContentPartPr>
              <p14:xfrm>
                <a:off x="3099291" y="5047166"/>
                <a:ext cx="14760" cy="22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9FA779C-D6A3-4747-911E-38B1AAEC23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90291" y="5038526"/>
                  <a:ext cx="32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29BE409-52D2-44F2-BC4D-2D56F73C45BF}"/>
                    </a:ext>
                  </a:extLst>
                </p14:cNvPr>
                <p14:cNvContentPartPr/>
                <p14:nvPr/>
              </p14:nvContentPartPr>
              <p14:xfrm>
                <a:off x="3289011" y="4912166"/>
                <a:ext cx="35640" cy="11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29BE409-52D2-44F2-BC4D-2D56F73C45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80011" y="4903526"/>
                  <a:ext cx="53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D39C50-5B88-4F65-BBAE-BA9D8C9B21AB}"/>
                    </a:ext>
                  </a:extLst>
                </p14:cNvPr>
                <p14:cNvContentPartPr/>
                <p14:nvPr/>
              </p14:nvContentPartPr>
              <p14:xfrm>
                <a:off x="3182811" y="5057246"/>
                <a:ext cx="181080" cy="3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D39C50-5B88-4F65-BBAE-BA9D8C9B21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74171" y="5048246"/>
                  <a:ext cx="198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24733A3-0845-47BC-8FB8-7BC9EB915346}"/>
                    </a:ext>
                  </a:extLst>
                </p14:cNvPr>
                <p14:cNvContentPartPr/>
                <p14:nvPr/>
              </p14:nvContentPartPr>
              <p14:xfrm>
                <a:off x="3246171" y="5201606"/>
                <a:ext cx="145080" cy="164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24733A3-0845-47BC-8FB8-7BC9EB9153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37531" y="5192966"/>
                  <a:ext cx="16272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C511C9F-C2B5-4DAB-A8F8-B2C192EECD45}"/>
              </a:ext>
            </a:extLst>
          </p:cNvPr>
          <p:cNvGrpSpPr/>
          <p:nvPr/>
        </p:nvGrpSpPr>
        <p:grpSpPr>
          <a:xfrm>
            <a:off x="845331" y="2236286"/>
            <a:ext cx="4766760" cy="2286000"/>
            <a:chOff x="845331" y="2236286"/>
            <a:chExt cx="4766760" cy="22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56FA96-EFF1-43A6-BB12-069BE5D1745A}"/>
                    </a:ext>
                  </a:extLst>
                </p14:cNvPr>
                <p14:cNvContentPartPr/>
                <p14:nvPr/>
              </p14:nvContentPartPr>
              <p14:xfrm>
                <a:off x="873771" y="2533286"/>
                <a:ext cx="94320" cy="258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56FA96-EFF1-43A6-BB12-069BE5D1745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65131" y="2524646"/>
                  <a:ext cx="111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406D58-CD14-4AC4-92BA-416346B16DE8}"/>
                    </a:ext>
                  </a:extLst>
                </p14:cNvPr>
                <p14:cNvContentPartPr/>
                <p14:nvPr/>
              </p14:nvContentPartPr>
              <p14:xfrm>
                <a:off x="845331" y="2462366"/>
                <a:ext cx="203040" cy="162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406D58-CD14-4AC4-92BA-416346B16D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6331" y="2453366"/>
                  <a:ext cx="220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DF7810-9576-4304-801E-875308ED749F}"/>
                    </a:ext>
                  </a:extLst>
                </p14:cNvPr>
                <p14:cNvContentPartPr/>
                <p14:nvPr/>
              </p14:nvContentPartPr>
              <p14:xfrm>
                <a:off x="1105611" y="2450486"/>
                <a:ext cx="120960" cy="42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DF7810-9576-4304-801E-875308ED749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6611" y="2441846"/>
                  <a:ext cx="1386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0892E5-D172-4B05-B169-C1E81789A77D}"/>
                    </a:ext>
                  </a:extLst>
                </p14:cNvPr>
                <p14:cNvContentPartPr/>
                <p14:nvPr/>
              </p14:nvContentPartPr>
              <p14:xfrm>
                <a:off x="1399731" y="2596286"/>
                <a:ext cx="143280" cy="169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0892E5-D172-4B05-B169-C1E81789A77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91091" y="2587646"/>
                  <a:ext cx="160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D4D435-0C56-41BC-B995-209F4CD5B890}"/>
                    </a:ext>
                  </a:extLst>
                </p14:cNvPr>
                <p14:cNvContentPartPr/>
                <p14:nvPr/>
              </p14:nvContentPartPr>
              <p14:xfrm>
                <a:off x="1737411" y="2595206"/>
                <a:ext cx="91800" cy="10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D4D435-0C56-41BC-B995-209F4CD5B8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28771" y="2586206"/>
                  <a:ext cx="109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3607F6-839B-4A73-8CEB-058409ADB49C}"/>
                    </a:ext>
                  </a:extLst>
                </p14:cNvPr>
                <p14:cNvContentPartPr/>
                <p14:nvPr/>
              </p14:nvContentPartPr>
              <p14:xfrm>
                <a:off x="1694211" y="2800406"/>
                <a:ext cx="84600" cy="15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3607F6-839B-4A73-8CEB-058409ADB49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85211" y="2791406"/>
                  <a:ext cx="10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A96B9D-A52B-4326-8F8D-25CAAAD9E053}"/>
                    </a:ext>
                  </a:extLst>
                </p14:cNvPr>
                <p14:cNvContentPartPr/>
                <p14:nvPr/>
              </p14:nvContentPartPr>
              <p14:xfrm>
                <a:off x="2451651" y="2485406"/>
                <a:ext cx="70560" cy="217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A96B9D-A52B-4326-8F8D-25CAAAD9E0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43011" y="2476766"/>
                  <a:ext cx="88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D7596BD-3F0B-41C9-8AE2-61446838C273}"/>
                    </a:ext>
                  </a:extLst>
                </p14:cNvPr>
                <p14:cNvContentPartPr/>
                <p14:nvPr/>
              </p14:nvContentPartPr>
              <p14:xfrm>
                <a:off x="2400531" y="2487926"/>
                <a:ext cx="188280" cy="21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D7596BD-3F0B-41C9-8AE2-61446838C27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91531" y="2479286"/>
                  <a:ext cx="205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27040A4-B889-4332-B834-8E7B6C8C96DB}"/>
                    </a:ext>
                  </a:extLst>
                </p14:cNvPr>
                <p14:cNvContentPartPr/>
                <p14:nvPr/>
              </p14:nvContentPartPr>
              <p14:xfrm>
                <a:off x="2631291" y="2603846"/>
                <a:ext cx="119160" cy="1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27040A4-B889-4332-B834-8E7B6C8C96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22651" y="2594846"/>
                  <a:ext cx="136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184B4B-0C8F-4B87-8F7F-658BFB8C870B}"/>
                    </a:ext>
                  </a:extLst>
                </p14:cNvPr>
                <p14:cNvContentPartPr/>
                <p14:nvPr/>
              </p14:nvContentPartPr>
              <p14:xfrm>
                <a:off x="2910291" y="2480006"/>
                <a:ext cx="173880" cy="11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184B4B-0C8F-4B87-8F7F-658BFB8C87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01651" y="2471366"/>
                  <a:ext cx="191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7870068-A656-4416-A329-847071BF671D}"/>
                    </a:ext>
                  </a:extLst>
                </p14:cNvPr>
                <p14:cNvContentPartPr/>
                <p14:nvPr/>
              </p14:nvContentPartPr>
              <p14:xfrm>
                <a:off x="2904891" y="2648846"/>
                <a:ext cx="182160" cy="1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7870068-A656-4416-A329-847071BF671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95891" y="2639846"/>
                  <a:ext cx="19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8362226-19D7-4CA6-80E1-72CB4129FC3E}"/>
                    </a:ext>
                  </a:extLst>
                </p14:cNvPr>
                <p14:cNvContentPartPr/>
                <p14:nvPr/>
              </p14:nvContentPartPr>
              <p14:xfrm>
                <a:off x="2959611" y="2735246"/>
                <a:ext cx="75240" cy="117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8362226-19D7-4CA6-80E1-72CB4129FC3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50611" y="2726606"/>
                  <a:ext cx="92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EAF028-058E-4590-828A-C7C5C68335BC}"/>
                    </a:ext>
                  </a:extLst>
                </p14:cNvPr>
                <p14:cNvContentPartPr/>
                <p14:nvPr/>
              </p14:nvContentPartPr>
              <p14:xfrm>
                <a:off x="2335731" y="2945846"/>
                <a:ext cx="922680" cy="75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EAF028-058E-4590-828A-C7C5C68335B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26731" y="2937206"/>
                  <a:ext cx="940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C3D4FD3-0E9E-4C5D-9154-687CED05FEFD}"/>
                    </a:ext>
                  </a:extLst>
                </p14:cNvPr>
                <p14:cNvContentPartPr/>
                <p14:nvPr/>
              </p14:nvContentPartPr>
              <p14:xfrm>
                <a:off x="2327091" y="3232046"/>
                <a:ext cx="722160" cy="375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C3D4FD3-0E9E-4C5D-9154-687CED05FEF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18091" y="3223046"/>
                  <a:ext cx="739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00B3CD-0C95-4B85-AA8A-AACCCEC4C110}"/>
                    </a:ext>
                  </a:extLst>
                </p14:cNvPr>
                <p14:cNvContentPartPr/>
                <p14:nvPr/>
              </p14:nvContentPartPr>
              <p14:xfrm>
                <a:off x="2405571" y="3498086"/>
                <a:ext cx="142200" cy="127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00B3CD-0C95-4B85-AA8A-AACCCEC4C1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96571" y="3489086"/>
                  <a:ext cx="15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B71C0BD-F125-4DA9-A3E1-556CE1812617}"/>
                    </a:ext>
                  </a:extLst>
                </p14:cNvPr>
                <p14:cNvContentPartPr/>
                <p14:nvPr/>
              </p14:nvContentPartPr>
              <p14:xfrm>
                <a:off x="2614371" y="3545606"/>
                <a:ext cx="35280" cy="2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B71C0BD-F125-4DA9-A3E1-556CE181261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05371" y="3536606"/>
                  <a:ext cx="5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F342C4-D4E5-441B-9197-D66367CA6D39}"/>
                    </a:ext>
                  </a:extLst>
                </p14:cNvPr>
                <p14:cNvContentPartPr/>
                <p14:nvPr/>
              </p14:nvContentPartPr>
              <p14:xfrm>
                <a:off x="2781051" y="3441206"/>
                <a:ext cx="18000" cy="120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7F342C4-D4E5-441B-9197-D66367CA6D3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72051" y="3432206"/>
                  <a:ext cx="35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E828C1-A28B-4D3D-B2B6-B56A1AE539FF}"/>
                    </a:ext>
                  </a:extLst>
                </p14:cNvPr>
                <p14:cNvContentPartPr/>
                <p14:nvPr/>
              </p14:nvContentPartPr>
              <p14:xfrm>
                <a:off x="2702211" y="3578726"/>
                <a:ext cx="101520" cy="15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E828C1-A28B-4D3D-B2B6-B56A1AE539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93211" y="3570086"/>
                  <a:ext cx="119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3E7405A-3F38-40E9-8699-094216686649}"/>
                    </a:ext>
                  </a:extLst>
                </p14:cNvPr>
                <p14:cNvContentPartPr/>
                <p14:nvPr/>
              </p14:nvContentPartPr>
              <p14:xfrm>
                <a:off x="2706531" y="3561806"/>
                <a:ext cx="278280" cy="252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3E7405A-3F38-40E9-8699-09421668664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97891" y="3552806"/>
                  <a:ext cx="295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72EDD6-94FE-4430-85EF-A5970D2071A3}"/>
                    </a:ext>
                  </a:extLst>
                </p14:cNvPr>
                <p14:cNvContentPartPr/>
                <p14:nvPr/>
              </p14:nvContentPartPr>
              <p14:xfrm>
                <a:off x="3000291" y="3454166"/>
                <a:ext cx="114480" cy="167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72EDD6-94FE-4430-85EF-A5970D2071A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91291" y="3445526"/>
                  <a:ext cx="132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C652202-1023-44C2-B586-654A84A7F76A}"/>
                    </a:ext>
                  </a:extLst>
                </p14:cNvPr>
                <p14:cNvContentPartPr/>
                <p14:nvPr/>
              </p14:nvContentPartPr>
              <p14:xfrm>
                <a:off x="3039171" y="3716966"/>
                <a:ext cx="99360" cy="129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C652202-1023-44C2-B586-654A84A7F76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30531" y="3707966"/>
                  <a:ext cx="117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663458C-CE6B-4073-8A88-95021ECE8331}"/>
                    </a:ext>
                  </a:extLst>
                </p14:cNvPr>
                <p14:cNvContentPartPr/>
                <p14:nvPr/>
              </p14:nvContentPartPr>
              <p14:xfrm>
                <a:off x="3662691" y="2657486"/>
                <a:ext cx="103680" cy="89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663458C-CE6B-4073-8A88-95021ECE833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53691" y="2648846"/>
                  <a:ext cx="121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6EDE9B-E247-4BFB-A374-6832F85B58BD}"/>
                    </a:ext>
                  </a:extLst>
                </p14:cNvPr>
                <p14:cNvContentPartPr/>
                <p14:nvPr/>
              </p14:nvContentPartPr>
              <p14:xfrm>
                <a:off x="3628131" y="2855846"/>
                <a:ext cx="112680" cy="2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6EDE9B-E247-4BFB-A374-6832F85B58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19491" y="2847206"/>
                  <a:ext cx="130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CC70878-8D9D-49B6-A402-059413594622}"/>
                    </a:ext>
                  </a:extLst>
                </p14:cNvPr>
                <p14:cNvContentPartPr/>
                <p14:nvPr/>
              </p14:nvContentPartPr>
              <p14:xfrm>
                <a:off x="5469531" y="2346806"/>
                <a:ext cx="65160" cy="20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CC70878-8D9D-49B6-A402-0594135946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60891" y="2337806"/>
                  <a:ext cx="82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3330464-0978-4240-A49F-12E78F6D436B}"/>
                    </a:ext>
                  </a:extLst>
                </p14:cNvPr>
                <p14:cNvContentPartPr/>
                <p14:nvPr/>
              </p14:nvContentPartPr>
              <p14:xfrm>
                <a:off x="5277651" y="2607806"/>
                <a:ext cx="333000" cy="30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3330464-0978-4240-A49F-12E78F6D43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68651" y="2598806"/>
                  <a:ext cx="350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F6C05A-C3AD-4248-9EAC-E8A26AD0B92F}"/>
                    </a:ext>
                  </a:extLst>
                </p14:cNvPr>
                <p14:cNvContentPartPr/>
                <p14:nvPr/>
              </p14:nvContentPartPr>
              <p14:xfrm>
                <a:off x="5250291" y="2797886"/>
                <a:ext cx="152640" cy="194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F6C05A-C3AD-4248-9EAC-E8A26AD0B92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41651" y="2788886"/>
                  <a:ext cx="170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319CEEB-5D8F-4A47-922B-5443C77A43DB}"/>
                    </a:ext>
                  </a:extLst>
                </p14:cNvPr>
                <p14:cNvContentPartPr/>
                <p14:nvPr/>
              </p14:nvContentPartPr>
              <p14:xfrm>
                <a:off x="4004691" y="2555246"/>
                <a:ext cx="167040" cy="295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319CEEB-5D8F-4A47-922B-5443C77A43D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96051" y="2546246"/>
                  <a:ext cx="184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FDF2051-6CB7-4716-8469-A4A5B333DE71}"/>
                    </a:ext>
                  </a:extLst>
                </p14:cNvPr>
                <p14:cNvContentPartPr/>
                <p14:nvPr/>
              </p14:nvContentPartPr>
              <p14:xfrm>
                <a:off x="4312851" y="2374886"/>
                <a:ext cx="138600" cy="556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FDF2051-6CB7-4716-8469-A4A5B333DE7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03851" y="2366246"/>
                  <a:ext cx="1562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2CB537-9765-4EF1-ACAD-A1676D2C2E71}"/>
                    </a:ext>
                  </a:extLst>
                </p14:cNvPr>
                <p14:cNvContentPartPr/>
                <p14:nvPr/>
              </p14:nvContentPartPr>
              <p14:xfrm>
                <a:off x="4698411" y="2624726"/>
                <a:ext cx="120240" cy="2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2CB537-9765-4EF1-ACAD-A1676D2C2E7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89771" y="2616086"/>
                  <a:ext cx="137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17D293-5A08-4FE7-B2CD-EAC6CF0D246A}"/>
                    </a:ext>
                  </a:extLst>
                </p14:cNvPr>
                <p14:cNvContentPartPr/>
                <p14:nvPr/>
              </p14:nvContentPartPr>
              <p14:xfrm>
                <a:off x="4624611" y="2749286"/>
                <a:ext cx="79560" cy="6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17D293-5A08-4FE7-B2CD-EAC6CF0D24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15611" y="2740286"/>
                  <a:ext cx="97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88642F-23B7-4093-9E65-73E2FD1FD1A9}"/>
                    </a:ext>
                  </a:extLst>
                </p14:cNvPr>
                <p14:cNvContentPartPr/>
                <p14:nvPr/>
              </p14:nvContentPartPr>
              <p14:xfrm>
                <a:off x="4653771" y="2719046"/>
                <a:ext cx="159840" cy="60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88642F-23B7-4093-9E65-73E2FD1FD1A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45131" y="2710046"/>
                  <a:ext cx="177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C67A7D8-D3A8-4EC4-BC86-AE690A1DBD08}"/>
                    </a:ext>
                  </a:extLst>
                </p14:cNvPr>
                <p14:cNvContentPartPr/>
                <p14:nvPr/>
              </p14:nvContentPartPr>
              <p14:xfrm>
                <a:off x="4678611" y="2586566"/>
                <a:ext cx="266760" cy="94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C67A7D8-D3A8-4EC4-BC86-AE690A1DBD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69971" y="2577926"/>
                  <a:ext cx="28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C20324-5ABB-4801-AD66-166CB93C34F4}"/>
                    </a:ext>
                  </a:extLst>
                </p14:cNvPr>
                <p14:cNvContentPartPr/>
                <p14:nvPr/>
              </p14:nvContentPartPr>
              <p14:xfrm>
                <a:off x="4642251" y="2718326"/>
                <a:ext cx="285120" cy="83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C20324-5ABB-4801-AD66-166CB93C34F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33611" y="2709686"/>
                  <a:ext cx="302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99A3E95-24A5-471D-98FF-F1CAF615B072}"/>
                    </a:ext>
                  </a:extLst>
                </p14:cNvPr>
                <p14:cNvContentPartPr/>
                <p14:nvPr/>
              </p14:nvContentPartPr>
              <p14:xfrm>
                <a:off x="5127531" y="2695286"/>
                <a:ext cx="455760" cy="37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99A3E95-24A5-471D-98FF-F1CAF615B07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18891" y="2686286"/>
                  <a:ext cx="4734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9A35E2A-185E-42CF-A173-2F70C282E508}"/>
                    </a:ext>
                  </a:extLst>
                </p14:cNvPr>
                <p14:cNvContentPartPr/>
                <p14:nvPr/>
              </p14:nvContentPartPr>
              <p14:xfrm>
                <a:off x="5457651" y="2869166"/>
                <a:ext cx="37440" cy="128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9A35E2A-185E-42CF-A173-2F70C282E50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49011" y="2860166"/>
                  <a:ext cx="55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B80F0FA-9715-494A-97B7-3F05E56CFFB2}"/>
                    </a:ext>
                  </a:extLst>
                </p14:cNvPr>
                <p14:cNvContentPartPr/>
                <p14:nvPr/>
              </p14:nvContentPartPr>
              <p14:xfrm>
                <a:off x="5540091" y="2872046"/>
                <a:ext cx="37440" cy="143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B80F0FA-9715-494A-97B7-3F05E56CFFB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31451" y="2863046"/>
                  <a:ext cx="55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5065EE5-A139-4BAE-8662-FC226E5064FF}"/>
                    </a:ext>
                  </a:extLst>
                </p14:cNvPr>
                <p14:cNvContentPartPr/>
                <p14:nvPr/>
              </p14:nvContentPartPr>
              <p14:xfrm>
                <a:off x="5454051" y="2837486"/>
                <a:ext cx="158040" cy="41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5065EE5-A139-4BAE-8662-FC226E5064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45411" y="2828846"/>
                  <a:ext cx="175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EF45CC8-8770-4EAE-87BF-A35C3D7971B5}"/>
                    </a:ext>
                  </a:extLst>
                </p14:cNvPr>
                <p14:cNvContentPartPr/>
                <p14:nvPr/>
              </p14:nvContentPartPr>
              <p14:xfrm>
                <a:off x="1160331" y="4105046"/>
                <a:ext cx="90360" cy="169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EF45CC8-8770-4EAE-87BF-A35C3D7971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1691" y="4096406"/>
                  <a:ext cx="108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074F70D-7980-49F6-9DAD-0CAA07DB6CD3}"/>
                    </a:ext>
                  </a:extLst>
                </p14:cNvPr>
                <p14:cNvContentPartPr/>
                <p14:nvPr/>
              </p14:nvContentPartPr>
              <p14:xfrm>
                <a:off x="1180131" y="4133126"/>
                <a:ext cx="106560" cy="3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074F70D-7980-49F6-9DAD-0CAA07DB6C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1131" y="4124126"/>
                  <a:ext cx="124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14B7635-1926-4685-9A2B-4966DF47DD65}"/>
                    </a:ext>
                  </a:extLst>
                </p14:cNvPr>
                <p14:cNvContentPartPr/>
                <p14:nvPr/>
              </p14:nvContentPartPr>
              <p14:xfrm>
                <a:off x="1212531" y="4052846"/>
                <a:ext cx="140760" cy="2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14B7635-1926-4685-9A2B-4966DF47DD6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03891" y="4043846"/>
                  <a:ext cx="158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F5FE378-3525-4275-8B94-9773EB60E722}"/>
                    </a:ext>
                  </a:extLst>
                </p14:cNvPr>
                <p14:cNvContentPartPr/>
                <p14:nvPr/>
              </p14:nvContentPartPr>
              <p14:xfrm>
                <a:off x="1393251" y="4025486"/>
                <a:ext cx="164160" cy="297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F5FE378-3525-4275-8B94-9773EB60E72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84251" y="4016486"/>
                  <a:ext cx="181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C5DC4B6-0E22-4105-85DC-6BEC74462524}"/>
                    </a:ext>
                  </a:extLst>
                </p14:cNvPr>
                <p14:cNvContentPartPr/>
                <p14:nvPr/>
              </p14:nvContentPartPr>
              <p14:xfrm>
                <a:off x="1545171" y="4141046"/>
                <a:ext cx="89280" cy="116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C5DC4B6-0E22-4105-85DC-6BEC7446252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536171" y="4132406"/>
                  <a:ext cx="10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B139AC-532D-4F9C-A385-E6137D546627}"/>
                    </a:ext>
                  </a:extLst>
                </p14:cNvPr>
                <p14:cNvContentPartPr/>
                <p14:nvPr/>
              </p14:nvContentPartPr>
              <p14:xfrm>
                <a:off x="1577211" y="4163006"/>
                <a:ext cx="57600" cy="116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B139AC-532D-4F9C-A385-E6137D5466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68571" y="4154006"/>
                  <a:ext cx="75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D91006C-9B65-42FB-A7D9-24B88DB086BB}"/>
                    </a:ext>
                  </a:extLst>
                </p14:cNvPr>
                <p14:cNvContentPartPr/>
                <p14:nvPr/>
              </p14:nvContentPartPr>
              <p14:xfrm>
                <a:off x="1664331" y="4060766"/>
                <a:ext cx="303120" cy="266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D91006C-9B65-42FB-A7D9-24B88DB086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55691" y="4052126"/>
                  <a:ext cx="3207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DFA789-28F9-42C6-A382-A99230500E0B}"/>
                    </a:ext>
                  </a:extLst>
                </p14:cNvPr>
                <p14:cNvContentPartPr/>
                <p14:nvPr/>
              </p14:nvContentPartPr>
              <p14:xfrm>
                <a:off x="1874211" y="4228166"/>
                <a:ext cx="85680" cy="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DFA789-28F9-42C6-A382-A99230500E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65211" y="4219526"/>
                  <a:ext cx="103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A1DBA1-4992-4084-BE00-A90891967C8B}"/>
                    </a:ext>
                  </a:extLst>
                </p14:cNvPr>
                <p14:cNvContentPartPr/>
                <p14:nvPr/>
              </p14:nvContentPartPr>
              <p14:xfrm>
                <a:off x="2179491" y="4056086"/>
                <a:ext cx="193680" cy="154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A1DBA1-4992-4084-BE00-A90891967C8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70851" y="4047446"/>
                  <a:ext cx="211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A1CC8BE-3CE2-49B1-BBB0-177353E22D81}"/>
                    </a:ext>
                  </a:extLst>
                </p14:cNvPr>
                <p14:cNvContentPartPr/>
                <p14:nvPr/>
              </p14:nvContentPartPr>
              <p14:xfrm>
                <a:off x="2171211" y="4208726"/>
                <a:ext cx="181080" cy="15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A1CC8BE-3CE2-49B1-BBB0-177353E22D8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62211" y="4200086"/>
                  <a:ext cx="198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32FBDE-30BC-499C-9C04-8434D7F43FDA}"/>
                    </a:ext>
                  </a:extLst>
                </p14:cNvPr>
                <p14:cNvContentPartPr/>
                <p14:nvPr/>
              </p14:nvContentPartPr>
              <p14:xfrm>
                <a:off x="2219811" y="4355606"/>
                <a:ext cx="130680" cy="11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32FBDE-30BC-499C-9C04-8434D7F43F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210811" y="4346966"/>
                  <a:ext cx="14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AF2A81-1A29-4759-BC51-9669FD8F0BEC}"/>
                    </a:ext>
                  </a:extLst>
                </p14:cNvPr>
                <p14:cNvContentPartPr/>
                <p14:nvPr/>
              </p14:nvContentPartPr>
              <p14:xfrm>
                <a:off x="2525811" y="4496366"/>
                <a:ext cx="18360" cy="2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AF2A81-1A29-4759-BC51-9669FD8F0B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17171" y="4487726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E0BBAB5-DD92-40C0-867A-0CBD3518033D}"/>
                    </a:ext>
                  </a:extLst>
                </p14:cNvPr>
                <p14:cNvContentPartPr/>
                <p14:nvPr/>
              </p14:nvContentPartPr>
              <p14:xfrm>
                <a:off x="2006331" y="2370206"/>
                <a:ext cx="380160" cy="119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E0BBAB5-DD92-40C0-867A-0CBD351803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97691" y="2361206"/>
                  <a:ext cx="397800" cy="12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C05C07-7559-4409-BF32-7930F8E47A97}"/>
                    </a:ext>
                  </a:extLst>
                </p14:cNvPr>
                <p14:cNvContentPartPr/>
                <p14:nvPr/>
              </p14:nvContentPartPr>
              <p14:xfrm>
                <a:off x="2266251" y="2236286"/>
                <a:ext cx="1231560" cy="189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C05C07-7559-4409-BF32-7930F8E47A9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57251" y="2227286"/>
                  <a:ext cx="1249200" cy="19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5AFE00A-AB66-441B-81EA-1B6E5195650D}"/>
                    </a:ext>
                  </a:extLst>
                </p14:cNvPr>
                <p14:cNvContentPartPr/>
                <p14:nvPr/>
              </p14:nvContentPartPr>
              <p14:xfrm>
                <a:off x="3530211" y="3638486"/>
                <a:ext cx="1685520" cy="423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5AFE00A-AB66-441B-81EA-1B6E519565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21571" y="3629486"/>
                  <a:ext cx="1703160" cy="44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BDBB7FE-EA49-48A7-A5A1-2F537A8C986E}"/>
              </a:ext>
            </a:extLst>
          </p:cNvPr>
          <p:cNvGrpSpPr/>
          <p:nvPr/>
        </p:nvGrpSpPr>
        <p:grpSpPr>
          <a:xfrm>
            <a:off x="5586531" y="4039166"/>
            <a:ext cx="617760" cy="600480"/>
            <a:chOff x="5586531" y="4039166"/>
            <a:chExt cx="61776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7A9412-7839-4FFC-93D8-DEEEF30989B3}"/>
                    </a:ext>
                  </a:extLst>
                </p14:cNvPr>
                <p14:cNvContentPartPr/>
                <p14:nvPr/>
              </p14:nvContentPartPr>
              <p14:xfrm>
                <a:off x="5586531" y="4039166"/>
                <a:ext cx="85320" cy="173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7A9412-7839-4FFC-93D8-DEEEF30989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77531" y="4030166"/>
                  <a:ext cx="102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93A4C1-3A34-4F06-9726-1D91D718241C}"/>
                    </a:ext>
                  </a:extLst>
                </p14:cNvPr>
                <p14:cNvContentPartPr/>
                <p14:nvPr/>
              </p14:nvContentPartPr>
              <p14:xfrm>
                <a:off x="5599491" y="4053926"/>
                <a:ext cx="121320" cy="130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93A4C1-3A34-4F06-9726-1D91D718241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90851" y="4045286"/>
                  <a:ext cx="138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CEF1A7-F1E9-4822-B2CF-DA47BD021C31}"/>
                    </a:ext>
                  </a:extLst>
                </p14:cNvPr>
                <p14:cNvContentPartPr/>
                <p14:nvPr/>
              </p14:nvContentPartPr>
              <p14:xfrm>
                <a:off x="5821611" y="4100726"/>
                <a:ext cx="111600" cy="21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CEF1A7-F1E9-4822-B2CF-DA47BD021C3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12611" y="4091726"/>
                  <a:ext cx="129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F879856-D36C-478C-928A-77E01C434233}"/>
                    </a:ext>
                  </a:extLst>
                </p14:cNvPr>
                <p14:cNvContentPartPr/>
                <p14:nvPr/>
              </p14:nvContentPartPr>
              <p14:xfrm>
                <a:off x="5987211" y="4046366"/>
                <a:ext cx="217080" cy="138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F879856-D36C-478C-928A-77E01C4342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78211" y="4037726"/>
                  <a:ext cx="234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39869BD-CB70-43F0-A430-54BC2A19697E}"/>
                    </a:ext>
                  </a:extLst>
                </p14:cNvPr>
                <p14:cNvContentPartPr/>
                <p14:nvPr/>
              </p14:nvContentPartPr>
              <p14:xfrm>
                <a:off x="5639811" y="4269926"/>
                <a:ext cx="504360" cy="97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39869BD-CB70-43F0-A430-54BC2A1969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30811" y="4261286"/>
                  <a:ext cx="522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529FB5E-9696-4A49-90F8-251C6111AB35}"/>
                    </a:ext>
                  </a:extLst>
                </p14:cNvPr>
                <p14:cNvContentPartPr/>
                <p14:nvPr/>
              </p14:nvContentPartPr>
              <p14:xfrm>
                <a:off x="5798931" y="4422926"/>
                <a:ext cx="306360" cy="216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529FB5E-9696-4A49-90F8-251C6111AB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89931" y="4414286"/>
                  <a:ext cx="324000" cy="23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537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Førelesing ST1101</vt:lpstr>
      <vt:lpstr>PowerPoint Presentation</vt:lpstr>
      <vt:lpstr>Forventing og varians i Poissonfordelinga</vt:lpstr>
      <vt:lpstr>PowerPoint Presentation</vt:lpstr>
      <vt:lpstr>Poisson fordelinga og eksponentialfordelinga</vt:lpstr>
      <vt:lpstr>PowerPoint Presentation</vt:lpstr>
      <vt:lpstr>Eksempel med sjokoladebitar</vt:lpstr>
      <vt:lpstr>4.3 Normalfordelinga</vt:lpstr>
      <vt:lpstr>PowerPoint Presentation</vt:lpstr>
      <vt:lpstr>Forventning og varians i normalfordelinga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22</cp:revision>
  <dcterms:created xsi:type="dcterms:W3CDTF">2021-03-01T09:57:11Z</dcterms:created>
  <dcterms:modified xsi:type="dcterms:W3CDTF">2021-03-04T11:43:35Z</dcterms:modified>
</cp:coreProperties>
</file>